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00" r:id="rId5"/>
    <p:sldId id="536" r:id="rId6"/>
    <p:sldId id="391" r:id="rId7"/>
    <p:sldId id="520" r:id="rId8"/>
    <p:sldId id="530" r:id="rId9"/>
    <p:sldId id="531" r:id="rId10"/>
    <p:sldId id="532" r:id="rId11"/>
    <p:sldId id="396" r:id="rId12"/>
    <p:sldId id="522" r:id="rId13"/>
    <p:sldId id="535" r:id="rId14"/>
    <p:sldId id="534" r:id="rId15"/>
    <p:sldId id="526" r:id="rId16"/>
    <p:sldId id="52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BF3"/>
    <a:srgbClr val="FF5BAD"/>
    <a:srgbClr val="FF85C2"/>
    <a:srgbClr val="FFD1E8"/>
    <a:srgbClr val="86C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1445" autoAdjust="0"/>
  </p:normalViewPr>
  <p:slideViewPr>
    <p:cSldViewPr snapToGrid="0">
      <p:cViewPr varScale="1">
        <p:scale>
          <a:sx n="81" d="100"/>
          <a:sy n="81" d="100"/>
        </p:scale>
        <p:origin x="12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54A47-BBF8-4BC0-ACD1-1A4A616ADF8E}" type="datetimeFigureOut">
              <a:rPr lang="en-GB" smtClean="0"/>
              <a:t>31/10/2022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E3B07-A99C-4D2B-97A1-64D3E44CF1F5}" type="slidenum">
              <a:rPr lang="en-GB" smtClean="0"/>
              <a:t>‹#›</a:t>
            </a:fld>
            <a:endParaRPr lang="en-GB"/>
          </a:p>
        </p:txBody>
      </p:sp>
    </p:spTree>
    <p:extLst>
      <p:ext uri="{BB962C8B-B14F-4D97-AF65-F5344CB8AC3E}">
        <p14:creationId xmlns:p14="http://schemas.microsoft.com/office/powerpoint/2010/main" val="150025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FontTx/>
              <a:buNone/>
            </a:pPr>
            <a:r>
              <a:rPr lang="en-GB" sz="1200" b="1" dirty="0">
                <a:effectLst/>
                <a:latin typeface="Calibri" panose="020F0502020204030204" pitchFamily="34" charset="0"/>
                <a:ea typeface="Calibri" panose="020F0502020204030204" pitchFamily="34" charset="0"/>
              </a:rPr>
              <a:t>SSC</a:t>
            </a:r>
            <a:r>
              <a:rPr lang="en-GB" sz="1200" dirty="0">
                <a:effectLst/>
                <a:latin typeface="Calibri" panose="020F0502020204030204" pitchFamily="34" charset="0"/>
                <a:ea typeface="Calibri" panose="020F0502020204030204" pitchFamily="34" charset="0"/>
              </a:rPr>
              <a:t>: </a:t>
            </a:r>
            <a:r>
              <a:rPr lang="en-GB" sz="1200" b="1" dirty="0" err="1">
                <a:solidFill>
                  <a:srgbClr val="1F3864"/>
                </a:solidFill>
                <a:effectLst/>
                <a:latin typeface="Arial"/>
                <a:ea typeface="Calibri" panose="020F0502020204030204" pitchFamily="34" charset="0"/>
                <a:cs typeface="Arial"/>
                <a:sym typeface="Arial"/>
              </a:rPr>
              <a:t>decir</a:t>
            </a:r>
            <a:r>
              <a:rPr lang="en-GB" sz="1200" b="1" dirty="0">
                <a:solidFill>
                  <a:srgbClr val="1F3864"/>
                </a:solidFill>
                <a:latin typeface="Arial"/>
                <a:ea typeface="Arial"/>
                <a:cs typeface="Arial"/>
                <a:sym typeface="Arial"/>
              </a:rPr>
              <a:t> </a:t>
            </a:r>
            <a:r>
              <a:rPr lang="en-GB" sz="1200" b="0" dirty="0">
                <a:solidFill>
                  <a:srgbClr val="1F3864"/>
                </a:solidFill>
                <a:latin typeface="Arial"/>
                <a:ea typeface="Arial"/>
                <a:cs typeface="Arial"/>
                <a:sym typeface="Arial"/>
              </a:rPr>
              <a:t>[32] </a:t>
            </a:r>
            <a:r>
              <a:rPr lang="en-GB" sz="1200" b="1" dirty="0" err="1">
                <a:solidFill>
                  <a:srgbClr val="1F3864"/>
                </a:solidFill>
                <a:latin typeface="Arial"/>
                <a:ea typeface="Arial"/>
                <a:cs typeface="Arial"/>
                <a:sym typeface="Arial"/>
              </a:rPr>
              <a:t>centro</a:t>
            </a:r>
            <a:r>
              <a:rPr lang="en-GB" sz="1200" b="0" dirty="0">
                <a:solidFill>
                  <a:srgbClr val="1F3864"/>
                </a:solidFill>
                <a:latin typeface="Arial"/>
                <a:ea typeface="Arial"/>
                <a:cs typeface="Arial"/>
                <a:sym typeface="Arial"/>
              </a:rPr>
              <a:t> [317]</a:t>
            </a:r>
          </a:p>
          <a:p>
            <a:pPr marL="0" lvl="0" indent="0" algn="l" rtl="0">
              <a:spcBef>
                <a:spcPts val="0"/>
              </a:spcBef>
              <a:spcAft>
                <a:spcPts val="0"/>
              </a:spcAft>
              <a:buFontTx/>
              <a:buNone/>
            </a:pPr>
            <a:r>
              <a:rPr lang="en-GB" sz="1200" b="1" dirty="0">
                <a:solidFill>
                  <a:srgbClr val="1F3864"/>
                </a:solidFill>
                <a:latin typeface="Arial"/>
                <a:ea typeface="Arial"/>
                <a:cs typeface="Arial"/>
                <a:sym typeface="Arial"/>
              </a:rPr>
              <a:t>Cluster</a:t>
            </a:r>
            <a:r>
              <a:rPr lang="en-GB" sz="1200" b="0" dirty="0">
                <a:solidFill>
                  <a:srgbClr val="1F3864"/>
                </a:solidFill>
                <a:latin typeface="Arial"/>
                <a:ea typeface="Arial"/>
                <a:cs typeface="Arial"/>
                <a:sym typeface="Arial"/>
              </a:rPr>
              <a:t>: </a:t>
            </a:r>
            <a:r>
              <a:rPr lang="en-GB" sz="1200" b="1" dirty="0" err="1">
                <a:solidFill>
                  <a:srgbClr val="1F3864"/>
                </a:solidFill>
                <a:latin typeface="Arial"/>
                <a:ea typeface="Arial"/>
                <a:cs typeface="Arial"/>
                <a:sym typeface="Arial"/>
              </a:rPr>
              <a:t>cerca</a:t>
            </a:r>
            <a:r>
              <a:rPr lang="en-GB" sz="1200" b="0" dirty="0">
                <a:solidFill>
                  <a:srgbClr val="1F3864"/>
                </a:solidFill>
                <a:latin typeface="Arial"/>
                <a:ea typeface="Arial"/>
                <a:cs typeface="Arial"/>
                <a:sym typeface="Arial"/>
              </a:rPr>
              <a:t> [1042] </a:t>
            </a:r>
            <a:r>
              <a:rPr lang="en-GB" sz="1200" b="1" dirty="0" err="1">
                <a:solidFill>
                  <a:srgbClr val="1F3864"/>
                </a:solidFill>
                <a:latin typeface="Arial"/>
                <a:ea typeface="Arial"/>
                <a:cs typeface="Arial"/>
                <a:sym typeface="Arial"/>
              </a:rPr>
              <a:t>celebrar</a:t>
            </a:r>
            <a:r>
              <a:rPr lang="en-GB" sz="1200" b="0" dirty="0">
                <a:solidFill>
                  <a:srgbClr val="1F3864"/>
                </a:solidFill>
                <a:latin typeface="Arial"/>
                <a:ea typeface="Arial"/>
                <a:cs typeface="Arial"/>
                <a:sym typeface="Arial"/>
              </a:rPr>
              <a:t> [886] </a:t>
            </a:r>
            <a:r>
              <a:rPr lang="en-GB" sz="1200" b="1" dirty="0">
                <a:solidFill>
                  <a:srgbClr val="1F3864"/>
                </a:solidFill>
                <a:latin typeface="Arial"/>
                <a:ea typeface="Arial"/>
                <a:cs typeface="Arial"/>
                <a:sym typeface="Arial"/>
              </a:rPr>
              <a:t>dulce</a:t>
            </a:r>
            <a:r>
              <a:rPr lang="en-GB" sz="1200" b="0" dirty="0">
                <a:solidFill>
                  <a:srgbClr val="1F3864"/>
                </a:solidFill>
                <a:latin typeface="Arial"/>
                <a:ea typeface="Arial"/>
                <a:cs typeface="Arial"/>
                <a:sym typeface="Arial"/>
              </a:rPr>
              <a:t> [1861] </a:t>
            </a:r>
            <a:r>
              <a:rPr lang="en-GB" sz="1200" b="1" dirty="0">
                <a:solidFill>
                  <a:srgbClr val="1F3864"/>
                </a:solidFill>
                <a:latin typeface="Arial"/>
                <a:ea typeface="Arial"/>
                <a:cs typeface="Arial"/>
                <a:sym typeface="Arial"/>
              </a:rPr>
              <a:t>cero</a:t>
            </a:r>
            <a:r>
              <a:rPr lang="en-GB" sz="1200" b="0" dirty="0">
                <a:solidFill>
                  <a:srgbClr val="1F3864"/>
                </a:solidFill>
                <a:latin typeface="Arial"/>
                <a:ea typeface="Arial"/>
                <a:cs typeface="Arial"/>
                <a:sym typeface="Arial"/>
              </a:rPr>
              <a:t> [1731] </a:t>
            </a:r>
            <a:r>
              <a:rPr lang="en-GB" sz="1200" b="1" dirty="0" err="1">
                <a:solidFill>
                  <a:srgbClr val="1F3864"/>
                </a:solidFill>
                <a:latin typeface="Arial"/>
                <a:ea typeface="Arial"/>
                <a:cs typeface="Arial"/>
                <a:sym typeface="Arial"/>
              </a:rPr>
              <a:t>cocina</a:t>
            </a:r>
            <a:r>
              <a:rPr lang="en-GB" sz="1200" b="0" dirty="0">
                <a:solidFill>
                  <a:srgbClr val="1F3864"/>
                </a:solidFill>
                <a:latin typeface="Arial"/>
                <a:ea typeface="Arial"/>
                <a:cs typeface="Arial"/>
                <a:sym typeface="Arial"/>
              </a:rPr>
              <a:t> [1214]</a:t>
            </a:r>
          </a:p>
          <a:p>
            <a:pPr marL="0" lvl="0" indent="0" algn="l" rtl="0">
              <a:spcBef>
                <a:spcPts val="0"/>
              </a:spcBef>
              <a:spcAft>
                <a:spcPts val="0"/>
              </a:spcAft>
              <a:buFontTx/>
              <a:buNone/>
            </a:pPr>
            <a:r>
              <a:rPr lang="en-GB" sz="1200" b="1" i="0" u="none" strike="noStrike" dirty="0">
                <a:solidFill>
                  <a:srgbClr val="1F3864"/>
                </a:solidFill>
                <a:effectLst/>
                <a:latin typeface="docs-Century Gothic"/>
              </a:rPr>
              <a:t>Vocabulary</a:t>
            </a:r>
            <a:r>
              <a:rPr lang="en-GB" sz="1200" b="0" i="0" u="none" strike="noStrike" dirty="0">
                <a:solidFill>
                  <a:srgbClr val="1F3864"/>
                </a:solidFill>
                <a:effectLst/>
                <a:latin typeface="docs-Century Gothic"/>
              </a:rPr>
              <a:t>: </a:t>
            </a:r>
            <a:r>
              <a:rPr lang="en-GB" b="1" i="0" u="none" strike="noStrike" dirty="0" err="1">
                <a:solidFill>
                  <a:srgbClr val="FF0000"/>
                </a:solidFill>
                <a:effectLst/>
                <a:latin typeface="docs-Century Gothic"/>
              </a:rPr>
              <a:t>tienes</a:t>
            </a:r>
            <a:r>
              <a:rPr lang="en-GB" b="0" i="0" u="none" strike="noStrike" dirty="0">
                <a:solidFill>
                  <a:srgbClr val="FF0000"/>
                </a:solidFill>
                <a:effectLst/>
                <a:latin typeface="docs-Century Gothic"/>
              </a:rPr>
              <a:t> [19] </a:t>
            </a:r>
            <a:r>
              <a:rPr lang="en-GB" b="1" i="0" u="none" strike="noStrike" dirty="0" err="1">
                <a:solidFill>
                  <a:srgbClr val="FF0000"/>
                </a:solidFill>
                <a:effectLst/>
                <a:latin typeface="docs-Century Gothic"/>
              </a:rPr>
              <a:t>hoja</a:t>
            </a:r>
            <a:r>
              <a:rPr lang="en-GB" b="0" i="0" u="none" strike="noStrike" dirty="0">
                <a:solidFill>
                  <a:srgbClr val="FF0000"/>
                </a:solidFill>
                <a:effectLst/>
                <a:latin typeface="docs-Century Gothic"/>
              </a:rPr>
              <a:t> [916] </a:t>
            </a:r>
            <a:r>
              <a:rPr lang="en-GB" b="1" i="0" u="none" strike="noStrike" dirty="0">
                <a:solidFill>
                  <a:srgbClr val="FF0000"/>
                </a:solidFill>
                <a:effectLst/>
                <a:latin typeface="docs-Century Gothic"/>
              </a:rPr>
              <a:t>idea</a:t>
            </a:r>
            <a:r>
              <a:rPr lang="en-GB" b="0" i="0" u="none" strike="noStrike" dirty="0">
                <a:solidFill>
                  <a:srgbClr val="FF0000"/>
                </a:solidFill>
                <a:effectLst/>
                <a:latin typeface="docs-Century Gothic"/>
              </a:rPr>
              <a:t> [247] </a:t>
            </a:r>
            <a:r>
              <a:rPr lang="en-GB" b="1" i="0" u="none" strike="noStrike" dirty="0" err="1">
                <a:solidFill>
                  <a:srgbClr val="FF0000"/>
                </a:solidFill>
                <a:effectLst/>
                <a:latin typeface="docs-Century Gothic"/>
              </a:rPr>
              <a:t>lápiz</a:t>
            </a:r>
            <a:r>
              <a:rPr lang="en-GB" b="0" i="0" u="none" strike="noStrike" dirty="0">
                <a:solidFill>
                  <a:srgbClr val="FF0000"/>
                </a:solidFill>
                <a:effectLst/>
                <a:latin typeface="docs-Century Gothic"/>
              </a:rPr>
              <a:t> [3740] </a:t>
            </a:r>
            <a:r>
              <a:rPr lang="en-GB" b="1" i="0" u="none" strike="noStrike" dirty="0" err="1">
                <a:solidFill>
                  <a:srgbClr val="FF0000"/>
                </a:solidFill>
                <a:effectLst/>
                <a:latin typeface="docs-Century Gothic"/>
              </a:rPr>
              <a:t>mensaje</a:t>
            </a:r>
            <a:r>
              <a:rPr lang="en-GB" b="0" i="0" u="none" strike="noStrike" dirty="0">
                <a:solidFill>
                  <a:srgbClr val="FF0000"/>
                </a:solidFill>
                <a:effectLst/>
                <a:latin typeface="docs-Century Gothic"/>
              </a:rPr>
              <a:t> [847] </a:t>
            </a:r>
            <a:r>
              <a:rPr lang="en-GB" b="1" i="0" u="none" strike="noStrike" dirty="0">
                <a:solidFill>
                  <a:srgbClr val="FF0000"/>
                </a:solidFill>
                <a:effectLst/>
                <a:latin typeface="docs-Century Gothic"/>
              </a:rPr>
              <a:t>palabra</a:t>
            </a:r>
            <a:r>
              <a:rPr lang="en-GB" b="0" i="0" u="none" strike="noStrike" dirty="0">
                <a:solidFill>
                  <a:srgbClr val="FF0000"/>
                </a:solidFill>
                <a:effectLst/>
                <a:latin typeface="docs-Century Gothic"/>
              </a:rPr>
              <a:t> [192] </a:t>
            </a:r>
            <a:r>
              <a:rPr lang="en-GB" b="1" i="0" u="none" strike="noStrike" dirty="0" err="1">
                <a:solidFill>
                  <a:srgbClr val="FF0000"/>
                </a:solidFill>
                <a:effectLst/>
                <a:latin typeface="docs-Century Gothic"/>
              </a:rPr>
              <a:t>regla</a:t>
            </a:r>
            <a:r>
              <a:rPr lang="en-GB" b="0" i="0" u="none" strike="noStrike" dirty="0">
                <a:solidFill>
                  <a:srgbClr val="FF0000"/>
                </a:solidFill>
                <a:effectLst/>
                <a:latin typeface="docs-Century Gothic"/>
              </a:rPr>
              <a:t> [1380]</a:t>
            </a:r>
          </a:p>
          <a:p>
            <a:pPr marL="0" lvl="0" indent="0" algn="l" rtl="0">
              <a:spcBef>
                <a:spcPts val="0"/>
              </a:spcBef>
              <a:spcAft>
                <a:spcPts val="0"/>
              </a:spcAft>
              <a:buFontTx/>
              <a:buNone/>
            </a:pPr>
            <a:r>
              <a:rPr lang="en-GB" sz="1200" b="1" dirty="0">
                <a:solidFill>
                  <a:srgbClr val="1F3864"/>
                </a:solidFill>
                <a:effectLst/>
                <a:latin typeface="Arial"/>
                <a:ea typeface="Calibri" panose="020F0502020204030204" pitchFamily="34" charset="0"/>
                <a:cs typeface="Arial"/>
                <a:sym typeface="Arial"/>
              </a:rPr>
              <a:t>Revisit 1: </a:t>
            </a:r>
            <a:r>
              <a:rPr lang="en-GB" sz="1800" b="0" i="0" u="none" strike="noStrike" dirty="0">
                <a:solidFill>
                  <a:srgbClr val="002060"/>
                </a:solidFill>
                <a:effectLst/>
                <a:latin typeface="Century Gothic" panose="020B0502020202020204" pitchFamily="34" charset="0"/>
              </a:rPr>
              <a:t>qué [50] día [65] lunes [1370] martes [3101] </a:t>
            </a:r>
            <a:r>
              <a:rPr lang="en-GB" sz="1800" b="0" i="0" u="none" strike="noStrike" dirty="0" err="1">
                <a:solidFill>
                  <a:srgbClr val="002060"/>
                </a:solidFill>
                <a:effectLst/>
                <a:latin typeface="Century Gothic" panose="020B0502020202020204" pitchFamily="34" charset="0"/>
              </a:rPr>
              <a:t>miércoles</a:t>
            </a:r>
            <a:r>
              <a:rPr lang="en-GB" sz="1800" b="0" i="0" u="none" strike="noStrike" dirty="0">
                <a:solidFill>
                  <a:srgbClr val="002060"/>
                </a:solidFill>
                <a:effectLst/>
                <a:latin typeface="Century Gothic" panose="020B0502020202020204" pitchFamily="34" charset="0"/>
              </a:rPr>
              <a:t> [1816] </a:t>
            </a:r>
            <a:r>
              <a:rPr lang="en-GB" sz="1800" b="0" i="0" u="none" strike="noStrike" dirty="0" err="1">
                <a:solidFill>
                  <a:srgbClr val="002060"/>
                </a:solidFill>
                <a:effectLst/>
                <a:latin typeface="Century Gothic" panose="020B0502020202020204" pitchFamily="34" charset="0"/>
              </a:rPr>
              <a:t>jueves</a:t>
            </a:r>
            <a:r>
              <a:rPr lang="en-GB" sz="1800" b="0" i="0" u="none" strike="noStrike" dirty="0">
                <a:solidFill>
                  <a:srgbClr val="002060"/>
                </a:solidFill>
                <a:effectLst/>
                <a:latin typeface="Century Gothic" panose="020B0502020202020204" pitchFamily="34" charset="0"/>
              </a:rPr>
              <a:t> [1650] </a:t>
            </a:r>
            <a:r>
              <a:rPr lang="en-GB" sz="1800" b="0" i="0" u="none" strike="noStrike" dirty="0" err="1">
                <a:solidFill>
                  <a:srgbClr val="002060"/>
                </a:solidFill>
                <a:effectLst/>
                <a:latin typeface="Century Gothic" panose="020B0502020202020204" pitchFamily="34" charset="0"/>
              </a:rPr>
              <a:t>viernes</a:t>
            </a:r>
            <a:r>
              <a:rPr lang="en-GB" sz="1800" b="0" i="0" u="none" strike="noStrike" dirty="0">
                <a:solidFill>
                  <a:srgbClr val="002060"/>
                </a:solidFill>
                <a:effectLst/>
                <a:latin typeface="Century Gothic" panose="020B0502020202020204" pitchFamily="34" charset="0"/>
              </a:rPr>
              <a:t> [1259] </a:t>
            </a:r>
            <a:r>
              <a:rPr lang="en-GB" sz="1800" b="0" i="0" u="none" strike="noStrike" dirty="0" err="1">
                <a:solidFill>
                  <a:srgbClr val="002060"/>
                </a:solidFill>
                <a:effectLst/>
                <a:latin typeface="Century Gothic" panose="020B0502020202020204" pitchFamily="34" charset="0"/>
              </a:rPr>
              <a:t>sábado</a:t>
            </a:r>
            <a:r>
              <a:rPr lang="en-GB" sz="1800" b="0" i="0" u="none" strike="noStrike" dirty="0">
                <a:solidFill>
                  <a:srgbClr val="002060"/>
                </a:solidFill>
                <a:effectLst/>
                <a:latin typeface="Century Gothic" panose="020B0502020202020204" pitchFamily="34" charset="0"/>
              </a:rPr>
              <a:t> [1179] </a:t>
            </a:r>
            <a:r>
              <a:rPr lang="en-GB" sz="1800" b="0" i="0" u="none" strike="noStrike" dirty="0" err="1">
                <a:solidFill>
                  <a:srgbClr val="002060"/>
                </a:solidFill>
                <a:effectLst/>
                <a:latin typeface="Century Gothic" panose="020B0502020202020204" pitchFamily="34" charset="0"/>
              </a:rPr>
              <a:t>domingo</a:t>
            </a:r>
            <a:r>
              <a:rPr lang="en-GB" sz="1800" b="0" i="0" u="none" strike="noStrike" dirty="0">
                <a:solidFill>
                  <a:srgbClr val="002060"/>
                </a:solidFill>
                <a:effectLst/>
                <a:latin typeface="Century Gothic" panose="020B0502020202020204" pitchFamily="34" charset="0"/>
              </a:rPr>
              <a:t> [693]</a:t>
            </a:r>
            <a:r>
              <a:rPr lang="en-GB" dirty="0"/>
              <a:t> </a:t>
            </a:r>
          </a:p>
          <a:p>
            <a:pPr marL="0" lvl="0" indent="0" algn="l" rtl="0">
              <a:spcBef>
                <a:spcPts val="0"/>
              </a:spcBef>
              <a:spcAft>
                <a:spcPts val="0"/>
              </a:spcAft>
              <a:buFontTx/>
              <a:buNone/>
            </a:pPr>
            <a:r>
              <a:rPr lang="en-GB" sz="1800" b="1" i="0" u="none" strike="noStrike" dirty="0">
                <a:solidFill>
                  <a:srgbClr val="002060"/>
                </a:solidFill>
                <a:effectLst/>
                <a:latin typeface="Century Gothic" panose="020B0502020202020204" pitchFamily="34" charset="0"/>
              </a:rPr>
              <a:t>Revisit 2: </a:t>
            </a:r>
            <a:r>
              <a:rPr lang="en-GB" sz="1800" b="0" i="0" u="none" strike="noStrike" dirty="0" err="1">
                <a:solidFill>
                  <a:srgbClr val="002060"/>
                </a:solidFill>
                <a:effectLst/>
                <a:latin typeface="Century Gothic" panose="020B0502020202020204" pitchFamily="34" charset="0"/>
              </a:rPr>
              <a:t>estás</a:t>
            </a:r>
            <a:r>
              <a:rPr lang="en-GB" sz="1800" b="0" i="0" u="none" strike="noStrike" dirty="0">
                <a:solidFill>
                  <a:srgbClr val="002060"/>
                </a:solidFill>
                <a:effectLst/>
                <a:latin typeface="Century Gothic" panose="020B0502020202020204" pitchFamily="34" charset="0"/>
              </a:rPr>
              <a:t> [21] </a:t>
            </a:r>
            <a:r>
              <a:rPr lang="en-GB" sz="1800" b="0" i="0" u="none" strike="noStrike" dirty="0" err="1">
                <a:solidFill>
                  <a:srgbClr val="002060"/>
                </a:solidFill>
                <a:effectLst/>
                <a:latin typeface="Century Gothic" panose="020B0502020202020204" pitchFamily="34" charset="0"/>
              </a:rPr>
              <a:t>sí</a:t>
            </a:r>
            <a:r>
              <a:rPr lang="en-GB" sz="1800" b="0" i="0" u="none" strike="noStrike" dirty="0">
                <a:solidFill>
                  <a:srgbClr val="002060"/>
                </a:solidFill>
                <a:effectLst/>
                <a:latin typeface="Century Gothic" panose="020B0502020202020204" pitchFamily="34" charset="0"/>
              </a:rPr>
              <a:t> [45] no [11] en1 [5] ¡Buenos días! [103/65] ¡</a:t>
            </a:r>
            <a:r>
              <a:rPr lang="en-GB" sz="1800" b="0" i="0" u="none" strike="noStrike" dirty="0" err="1">
                <a:solidFill>
                  <a:srgbClr val="002060"/>
                </a:solidFill>
                <a:effectLst/>
                <a:latin typeface="Century Gothic" panose="020B0502020202020204" pitchFamily="34" charset="0"/>
              </a:rPr>
              <a:t>Buenas</a:t>
            </a:r>
            <a:r>
              <a:rPr lang="en-GB" sz="1800" b="0" i="0" u="none" strike="noStrike" dirty="0">
                <a:solidFill>
                  <a:srgbClr val="002060"/>
                </a:solidFill>
                <a:effectLst/>
                <a:latin typeface="Century Gothic" panose="020B0502020202020204" pitchFamily="34" charset="0"/>
              </a:rPr>
              <a:t> </a:t>
            </a:r>
            <a:r>
              <a:rPr lang="en-GB" sz="1800" b="0" i="0" u="none" strike="noStrike" dirty="0" err="1">
                <a:solidFill>
                  <a:srgbClr val="002060"/>
                </a:solidFill>
                <a:effectLst/>
                <a:latin typeface="Century Gothic" panose="020B0502020202020204" pitchFamily="34" charset="0"/>
              </a:rPr>
              <a:t>tardes</a:t>
            </a:r>
            <a:r>
              <a:rPr lang="en-GB" sz="1800" b="0" i="0" u="none" strike="noStrike" dirty="0">
                <a:solidFill>
                  <a:srgbClr val="002060"/>
                </a:solidFill>
                <a:effectLst/>
                <a:latin typeface="Century Gothic" panose="020B0502020202020204" pitchFamily="34" charset="0"/>
              </a:rPr>
              <a:t>! [103/392] </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Glossed words: </a:t>
            </a:r>
            <a:r>
              <a:rPr lang="en-GB" b="1" dirty="0" err="1"/>
              <a:t>adivinar</a:t>
            </a:r>
            <a:r>
              <a:rPr lang="en-GB" dirty="0"/>
              <a:t> [2201] </a:t>
            </a:r>
            <a:r>
              <a:rPr lang="en-GB" sz="1200" b="1" dirty="0" err="1">
                <a:solidFill>
                  <a:srgbClr val="002060"/>
                </a:solidFill>
                <a:latin typeface="Century Gothic" panose="020B0502020202020204" pitchFamily="34" charset="0"/>
              </a:rPr>
              <a:t>caer</a:t>
            </a:r>
            <a:r>
              <a:rPr lang="en-GB" sz="1200" dirty="0">
                <a:solidFill>
                  <a:srgbClr val="002060"/>
                </a:solidFill>
                <a:latin typeface="Century Gothic" panose="020B0502020202020204" pitchFamily="34" charset="0"/>
              </a:rPr>
              <a:t> [251]</a:t>
            </a:r>
            <a:r>
              <a:rPr lang="en-GB" sz="1200" b="0" dirty="0">
                <a:solidFill>
                  <a:schemeClr val="dk1"/>
                </a:solidFill>
                <a:latin typeface="Calibri"/>
              </a:rPr>
              <a:t> </a:t>
            </a:r>
            <a:r>
              <a:rPr lang="en-GB" b="1" dirty="0" err="1"/>
              <a:t>corregir</a:t>
            </a:r>
            <a:r>
              <a:rPr lang="en-GB" b="1" dirty="0"/>
              <a:t> </a:t>
            </a:r>
            <a:r>
              <a:rPr lang="en-GB" dirty="0"/>
              <a:t>[2351]  </a:t>
            </a:r>
            <a:r>
              <a:rPr lang="en-GB" sz="1200" b="1" dirty="0" err="1">
                <a:solidFill>
                  <a:srgbClr val="002060"/>
                </a:solidFill>
                <a:latin typeface="Century Gothic" panose="020B0502020202020204" pitchFamily="34" charset="0"/>
              </a:rPr>
              <a:t>cuidado</a:t>
            </a:r>
            <a:r>
              <a:rPr lang="en-GB" sz="1200" b="1" dirty="0">
                <a:solidFill>
                  <a:srgbClr val="002060"/>
                </a:solidFill>
                <a:latin typeface="Century Gothic" panose="020B0502020202020204" pitchFamily="34" charset="0"/>
              </a:rPr>
              <a:t> </a:t>
            </a:r>
            <a:r>
              <a:rPr lang="en-GB" sz="1200" dirty="0">
                <a:solidFill>
                  <a:srgbClr val="002060"/>
                </a:solidFill>
                <a:latin typeface="Century Gothic" panose="020B0502020202020204" pitchFamily="34" charset="0"/>
              </a:rPr>
              <a:t>[1822] </a:t>
            </a:r>
            <a:r>
              <a:rPr lang="en-GB" sz="1200" b="1" dirty="0" err="1">
                <a:solidFill>
                  <a:srgbClr val="002060"/>
                </a:solidFill>
                <a:latin typeface="Century Gothic" panose="020B0502020202020204" pitchFamily="34" charset="0"/>
              </a:rPr>
              <a:t>correctamente</a:t>
            </a:r>
            <a:r>
              <a:rPr lang="en-GB" sz="1200" b="1" dirty="0">
                <a:solidFill>
                  <a:srgbClr val="002060"/>
                </a:solidFill>
                <a:latin typeface="Century Gothic" panose="020B0502020202020204" pitchFamily="34" charset="0"/>
              </a:rPr>
              <a:t> </a:t>
            </a:r>
            <a:r>
              <a:rPr lang="en-GB" sz="1200" b="0" dirty="0">
                <a:solidFill>
                  <a:srgbClr val="002060"/>
                </a:solidFill>
                <a:latin typeface="Century Gothic" panose="020B0502020202020204" pitchFamily="34" charset="0"/>
              </a:rPr>
              <a:t>[4173]</a:t>
            </a: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lnSpc>
                <a:spcPct val="100000"/>
              </a:lnSpc>
              <a:spcBef>
                <a:spcPts val="0"/>
              </a:spcBef>
              <a:spcAft>
                <a:spcPts val="0"/>
              </a:spcAft>
              <a:buSzPts val="1400"/>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40157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3438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dirty="0"/>
              <a:t>Person A handout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096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dirty="0"/>
              <a:t>Person B handout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7225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develop phonological awareness of [</a:t>
            </a:r>
            <a:r>
              <a:rPr lang="en-GB" b="0" dirty="0" err="1"/>
              <a:t>ce</a:t>
            </a:r>
            <a:r>
              <a:rPr lang="en-GB" b="0" dirty="0"/>
              <a:t>] [ci] in a read aloud task. </a:t>
            </a:r>
            <a:br>
              <a:rPr lang="en-GB" b="0" dirty="0"/>
            </a:b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Procedure:</a:t>
            </a:r>
            <a:endParaRPr lang="en-GB" dirty="0"/>
          </a:p>
          <a:p>
            <a:pPr marL="228600" lvl="0" indent="-228600" algn="l" rtl="0">
              <a:spcBef>
                <a:spcPts val="0"/>
              </a:spcBef>
              <a:spcAft>
                <a:spcPts val="0"/>
              </a:spcAft>
              <a:buAutoNum type="arabicPeriod"/>
            </a:pPr>
            <a:r>
              <a:rPr lang="en-GB" dirty="0"/>
              <a:t>Click to bring up the instruction.</a:t>
            </a:r>
          </a:p>
          <a:p>
            <a:pPr marL="228600" lvl="0" indent="-228600" algn="l" rtl="0">
              <a:spcBef>
                <a:spcPts val="0"/>
              </a:spcBef>
              <a:spcAft>
                <a:spcPts val="0"/>
              </a:spcAft>
              <a:buAutoNum type="arabicPeriod"/>
            </a:pPr>
            <a:r>
              <a:rPr lang="en-GB" dirty="0"/>
              <a:t>Click to bring up table and do example together (E).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tick and/or write the correct sound </a:t>
            </a:r>
            <a:r>
              <a:rPr lang="en-GB" b="0" dirty="0"/>
              <a:t>[</a:t>
            </a:r>
            <a:r>
              <a:rPr lang="en-GB" b="0" dirty="0" err="1"/>
              <a:t>ce</a:t>
            </a:r>
            <a:r>
              <a:rPr lang="en-GB" b="0" dirty="0"/>
              <a:t>] [ci]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to reveal answers and elicit pupils’ pronunciation of each word.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bring up Part B and read instructions.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bring up the poem.</a:t>
            </a:r>
          </a:p>
          <a:p>
            <a:pPr marL="228600" lvl="0" indent="-228600" algn="l" rtl="0">
              <a:spcBef>
                <a:spcPts val="0"/>
              </a:spcBef>
              <a:spcAft>
                <a:spcPts val="0"/>
              </a:spcAft>
              <a:buAutoNum type="arabicPeriod" startAt="6"/>
            </a:pPr>
            <a:r>
              <a:rPr lang="en-GB" dirty="0"/>
              <a:t>Allow pupils to practise in pairs.</a:t>
            </a:r>
          </a:p>
          <a:p>
            <a:pPr marL="228600" lvl="0" indent="-228600" algn="l" rtl="0">
              <a:spcBef>
                <a:spcPts val="0"/>
              </a:spcBef>
              <a:spcAft>
                <a:spcPts val="0"/>
              </a:spcAft>
              <a:buAutoNum type="arabicPeriod" startAt="6"/>
            </a:pPr>
            <a:r>
              <a:rPr lang="en-GB" dirty="0"/>
              <a:t>Click on the text to listen to it.</a:t>
            </a:r>
          </a:p>
          <a:p>
            <a:pPr marL="228600" lvl="0" indent="-228600" algn="l" rtl="0">
              <a:spcBef>
                <a:spcPts val="0"/>
              </a:spcBef>
              <a:spcAft>
                <a:spcPts val="0"/>
              </a:spcAft>
              <a:buAutoNum type="arabicPeriod" startAt="6"/>
            </a:pPr>
            <a:r>
              <a:rPr lang="en-GB" dirty="0"/>
              <a:t>Practise one more time as a whole class. </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Transcript Part A:</a:t>
            </a:r>
            <a:br>
              <a:rPr lang="en-GB" dirty="0"/>
            </a:br>
            <a:r>
              <a:rPr lang="en-GB" dirty="0"/>
              <a:t>[EJ] </a:t>
            </a:r>
            <a:r>
              <a:rPr lang="en-GB" dirty="0" err="1"/>
              <a:t>cisne</a:t>
            </a:r>
            <a:endParaRPr lang="en-GB" dirty="0"/>
          </a:p>
          <a:p>
            <a:pPr marL="0" lvl="0" indent="0" algn="l" rtl="0">
              <a:spcBef>
                <a:spcPts val="0"/>
              </a:spcBef>
              <a:spcAft>
                <a:spcPts val="0"/>
              </a:spcAft>
              <a:buNone/>
            </a:pPr>
            <a:r>
              <a:rPr lang="en-GB" dirty="0"/>
              <a:t>[1] </a:t>
            </a:r>
            <a:r>
              <a:rPr lang="en-GB" dirty="0" err="1"/>
              <a:t>cielo</a:t>
            </a:r>
            <a:endParaRPr lang="en-GB" dirty="0"/>
          </a:p>
          <a:p>
            <a:pPr marL="0" lvl="0" indent="0" algn="l" rtl="0">
              <a:spcBef>
                <a:spcPts val="0"/>
              </a:spcBef>
              <a:spcAft>
                <a:spcPts val="0"/>
              </a:spcAft>
              <a:buNone/>
            </a:pPr>
            <a:r>
              <a:rPr lang="en-GB" dirty="0"/>
              <a:t>[2] celeste</a:t>
            </a:r>
            <a:br>
              <a:rPr lang="en-GB" dirty="0"/>
            </a:br>
            <a:r>
              <a:rPr lang="en-GB" dirty="0"/>
              <a:t>[3] </a:t>
            </a:r>
            <a:r>
              <a:rPr lang="en-GB" dirty="0" err="1"/>
              <a:t>cien</a:t>
            </a:r>
            <a:endParaRPr lang="en-GB" dirty="0"/>
          </a:p>
          <a:p>
            <a:pPr marL="0" lvl="0" indent="0" algn="l" rtl="0">
              <a:spcBef>
                <a:spcPts val="0"/>
              </a:spcBef>
              <a:spcAft>
                <a:spcPts val="0"/>
              </a:spcAft>
              <a:buNone/>
            </a:pPr>
            <a:r>
              <a:rPr lang="en-GB" dirty="0"/>
              <a:t>[4] </a:t>
            </a:r>
            <a:r>
              <a:rPr lang="en-GB" dirty="0" err="1"/>
              <a:t>peces</a:t>
            </a:r>
            <a:endParaRPr lang="en-GB" dirty="0"/>
          </a:p>
          <a:p>
            <a:pPr marL="0" lvl="0" indent="0" algn="l" rtl="0">
              <a:spcBef>
                <a:spcPts val="0"/>
              </a:spcBef>
              <a:spcAft>
                <a:spcPts val="0"/>
              </a:spcAft>
              <a:buNone/>
            </a:pPr>
            <a:r>
              <a:rPr lang="en-GB" dirty="0"/>
              <a:t>[5] </a:t>
            </a:r>
            <a:r>
              <a:rPr lang="en-GB" dirty="0" err="1"/>
              <a:t>cocinero</a:t>
            </a:r>
            <a:endParaRPr lang="en-GB" dirty="0"/>
          </a:p>
          <a:p>
            <a:pPr marL="0" lvl="0" indent="0" algn="l" rtl="0">
              <a:spcBef>
                <a:spcPts val="0"/>
              </a:spcBef>
              <a:spcAft>
                <a:spcPts val="0"/>
              </a:spcAft>
              <a:buNone/>
            </a:pPr>
            <a:r>
              <a:rPr lang="en-GB" dirty="0"/>
              <a:t>[6] </a:t>
            </a:r>
            <a:r>
              <a:rPr lang="en-GB" dirty="0" err="1"/>
              <a:t>impaciente</a:t>
            </a:r>
            <a:endParaRPr lang="en-GB" dirty="0"/>
          </a:p>
          <a:p>
            <a:pPr marL="0" lvl="0" indent="0" algn="l" rtl="0">
              <a:spcBef>
                <a:spcPts val="0"/>
              </a:spcBef>
              <a:spcAft>
                <a:spcPts val="0"/>
              </a:spcAft>
              <a:buNone/>
            </a:pPr>
            <a:endParaRPr lang="en-GB" dirty="0"/>
          </a:p>
          <a:p>
            <a:pPr>
              <a:lnSpc>
                <a:spcPct val="150000"/>
              </a:lnSpc>
            </a:pPr>
            <a:r>
              <a:rPr lang="en-GB" b="1" dirty="0"/>
              <a:t>Transcript Part B:</a:t>
            </a:r>
            <a:br>
              <a:rPr lang="en-GB" b="1" dirty="0"/>
            </a:br>
            <a:r>
              <a:rPr lang="en-GB" sz="1200" dirty="0">
                <a:solidFill>
                  <a:srgbClr val="002060"/>
                </a:solidFill>
                <a:latin typeface="Century Gothic" panose="020B0502020202020204" pitchFamily="34" charset="0"/>
              </a:rPr>
              <a:t>El  </a:t>
            </a:r>
            <a:r>
              <a:rPr lang="en-GB" sz="1200" dirty="0" err="1">
                <a:solidFill>
                  <a:srgbClr val="002060"/>
                </a:solidFill>
                <a:latin typeface="Century Gothic" panose="020B0502020202020204" pitchFamily="34" charset="0"/>
              </a:rPr>
              <a:t>cisne</a:t>
            </a:r>
            <a:r>
              <a:rPr lang="en-GB" sz="1200" dirty="0">
                <a:solidFill>
                  <a:srgbClr val="002060"/>
                </a:solidFill>
                <a:latin typeface="Century Gothic" panose="020B0502020202020204" pitchFamily="34" charset="0"/>
              </a:rPr>
              <a:t> está en </a:t>
            </a:r>
            <a:r>
              <a:rPr lang="en-GB" sz="1200" dirty="0" err="1">
                <a:solidFill>
                  <a:srgbClr val="002060"/>
                </a:solidFill>
                <a:latin typeface="Century Gothic" panose="020B0502020202020204" pitchFamily="34" charset="0"/>
              </a:rPr>
              <a:t>el</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lago</a:t>
            </a:r>
            <a:endParaRPr lang="en-GB" sz="1200" dirty="0">
              <a:solidFill>
                <a:srgbClr val="002060"/>
              </a:solidFill>
              <a:latin typeface="Century Gothic" panose="020B0502020202020204" pitchFamily="34" charset="0"/>
            </a:endParaRPr>
          </a:p>
          <a:p>
            <a:pPr>
              <a:lnSpc>
                <a:spcPct val="150000"/>
              </a:lnSpc>
            </a:pPr>
            <a:r>
              <a:rPr lang="en-GB" sz="1200" dirty="0">
                <a:solidFill>
                  <a:srgbClr val="002060"/>
                </a:solidFill>
                <a:latin typeface="Century Gothic" panose="020B0502020202020204" pitchFamily="34" charset="0"/>
              </a:rPr>
              <a:t>bajo un </a:t>
            </a:r>
            <a:r>
              <a:rPr lang="en-GB" sz="1200" dirty="0" err="1">
                <a:solidFill>
                  <a:srgbClr val="002060"/>
                </a:solidFill>
                <a:latin typeface="Century Gothic" panose="020B0502020202020204" pitchFamily="34" charset="0"/>
              </a:rPr>
              <a:t>cielo</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soleado</a:t>
            </a:r>
            <a:endParaRPr lang="en-GB" sz="1200" dirty="0">
              <a:solidFill>
                <a:srgbClr val="002060"/>
              </a:solidFill>
              <a:latin typeface="Century Gothic" panose="020B0502020202020204" pitchFamily="34" charset="0"/>
            </a:endParaRPr>
          </a:p>
          <a:p>
            <a:pPr>
              <a:lnSpc>
                <a:spcPct val="150000"/>
              </a:lnSpc>
            </a:pPr>
            <a:r>
              <a:rPr lang="en-GB" sz="1200" dirty="0" err="1">
                <a:solidFill>
                  <a:srgbClr val="002060"/>
                </a:solidFill>
                <a:latin typeface="Century Gothic" panose="020B0502020202020204" pitchFamily="34" charset="0"/>
              </a:rPr>
              <a:t>el</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agua</a:t>
            </a:r>
            <a:r>
              <a:rPr lang="en-GB" sz="1200" dirty="0">
                <a:solidFill>
                  <a:srgbClr val="002060"/>
                </a:solidFill>
                <a:latin typeface="Century Gothic" panose="020B0502020202020204" pitchFamily="34" charset="0"/>
              </a:rPr>
              <a:t> es </a:t>
            </a:r>
            <a:r>
              <a:rPr lang="en-GB" sz="1200" dirty="0" err="1">
                <a:solidFill>
                  <a:srgbClr val="002060"/>
                </a:solidFill>
                <a:latin typeface="Century Gothic" panose="020B0502020202020204" pitchFamily="34" charset="0"/>
              </a:rPr>
              <a:t>celestele</a:t>
            </a:r>
            <a:r>
              <a:rPr lang="en-GB" sz="1200" dirty="0">
                <a:solidFill>
                  <a:srgbClr val="002060"/>
                </a:solidFill>
                <a:latin typeface="Century Gothic" panose="020B0502020202020204" pitchFamily="34" charset="0"/>
              </a:rPr>
              <a:t> </a:t>
            </a:r>
          </a:p>
          <a:p>
            <a:pPr>
              <a:lnSpc>
                <a:spcPct val="150000"/>
              </a:lnSpc>
            </a:pPr>
            <a:r>
              <a:rPr lang="en-GB" sz="1200" dirty="0">
                <a:solidFill>
                  <a:srgbClr val="002060"/>
                </a:solidFill>
                <a:latin typeface="Century Gothic" panose="020B0502020202020204" pitchFamily="34" charset="0"/>
              </a:rPr>
              <a:t>y  </a:t>
            </a:r>
            <a:r>
              <a:rPr lang="en-GB" sz="1200" dirty="0" err="1">
                <a:solidFill>
                  <a:srgbClr val="002060"/>
                </a:solidFill>
                <a:latin typeface="Century Gothic" panose="020B0502020202020204" pitchFamily="34" charset="0"/>
              </a:rPr>
              <a:t>cien</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peces</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huyen</a:t>
            </a:r>
            <a:endParaRPr lang="en-GB" sz="1200" dirty="0">
              <a:solidFill>
                <a:srgbClr val="002060"/>
              </a:solidFill>
              <a:latin typeface="Century Gothic" panose="020B0502020202020204" pitchFamily="34" charset="0"/>
            </a:endParaRPr>
          </a:p>
          <a:p>
            <a:pPr>
              <a:lnSpc>
                <a:spcPct val="150000"/>
              </a:lnSpc>
            </a:pPr>
            <a:r>
              <a:rPr lang="en-GB" sz="1200" dirty="0">
                <a:solidFill>
                  <a:srgbClr val="002060"/>
                </a:solidFill>
                <a:latin typeface="Century Gothic" panose="020B0502020202020204" pitchFamily="34" charset="0"/>
              </a:rPr>
              <a:t>del </a:t>
            </a:r>
            <a:r>
              <a:rPr lang="en-GB" sz="1200" dirty="0" err="1">
                <a:solidFill>
                  <a:srgbClr val="002060"/>
                </a:solidFill>
                <a:latin typeface="Century Gothic" panose="020B0502020202020204" pitchFamily="34" charset="0"/>
              </a:rPr>
              <a:t>cocinero</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impaciente</a:t>
            </a:r>
            <a:endParaRPr lang="en-GB" sz="1200" dirty="0">
              <a:solidFill>
                <a:srgbClr val="002060"/>
              </a:solidFill>
              <a:latin typeface="Century Gothic" panose="020B0502020202020204" pitchFamily="34" charset="0"/>
            </a:endParaRPr>
          </a:p>
          <a:p>
            <a:pPr>
              <a:lnSpc>
                <a:spcPct val="150000"/>
              </a:lnSpc>
            </a:pPr>
            <a:endParaRPr lang="en-GB" sz="1200" dirty="0">
              <a:solidFill>
                <a:srgbClr val="002060"/>
              </a:solidFill>
              <a:latin typeface="Century Gothic" panose="020B0502020202020204" pitchFamily="34" charset="0"/>
            </a:endParaRPr>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comprehension of new vocabulary and its correct association with the appropriate indefinite article (word for ‘a/an’).</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1. Read the instruction in Spanish.</a:t>
            </a:r>
            <a:endParaRPr lang="en-GB" dirty="0"/>
          </a:p>
          <a:p>
            <a:pPr marL="0" lvl="0" indent="0" algn="l" rtl="0">
              <a:spcBef>
                <a:spcPts val="0"/>
              </a:spcBef>
              <a:spcAft>
                <a:spcPts val="0"/>
              </a:spcAft>
              <a:buNone/>
            </a:pPr>
            <a:r>
              <a:rPr lang="en-GB" b="0" dirty="0"/>
              <a:t>2. Pupils are to write down the English meanings of the nouns (in order as they appear from the left on the ‘tickertape’).</a:t>
            </a:r>
            <a:br>
              <a:rPr lang="en-GB" b="0" dirty="0"/>
            </a:br>
            <a:r>
              <a:rPr lang="en-GB" b="0" dirty="0"/>
              <a:t>Note: the tickertape is set to repeat until the next mouse click.  Pupils may need to see as many as 3 – 4 repetitions to get all of the words.</a:t>
            </a:r>
          </a:p>
          <a:p>
            <a:pPr marL="0" lvl="0" indent="0" algn="l" rtl="0">
              <a:spcBef>
                <a:spcPts val="0"/>
              </a:spcBef>
              <a:spcAft>
                <a:spcPts val="0"/>
              </a:spcAft>
              <a:buNone/>
            </a:pPr>
            <a:r>
              <a:rPr lang="en-GB" b="0" dirty="0"/>
              <a:t>3. Pupils can volunteer the answers orally. Written answers appear on clicks. </a:t>
            </a:r>
            <a:br>
              <a:rPr lang="en-GB" b="0" dirty="0"/>
            </a:br>
            <a:r>
              <a:rPr lang="en-GB" b="0" dirty="0"/>
              <a:t>4. Teacher clicks to bring up the 2</a:t>
            </a:r>
            <a:r>
              <a:rPr lang="en-GB" b="0" baseline="30000" dirty="0"/>
              <a:t>nd</a:t>
            </a:r>
            <a:r>
              <a:rPr lang="en-GB" b="0" dirty="0"/>
              <a:t> prompt ‘word for ‘a/an’’. </a:t>
            </a:r>
          </a:p>
          <a:p>
            <a:pPr marL="0" lvl="0" indent="0" algn="l" rtl="0">
              <a:spcBef>
                <a:spcPts val="0"/>
              </a:spcBef>
              <a:spcAft>
                <a:spcPts val="0"/>
              </a:spcAft>
              <a:buNone/>
            </a:pPr>
            <a:r>
              <a:rPr lang="en-GB" b="0" dirty="0"/>
              <a:t>5. Pupils write in the indefinite articles.</a:t>
            </a:r>
          </a:p>
          <a:p>
            <a:pPr marL="0" lvl="0" indent="0" algn="l" rtl="0">
              <a:spcBef>
                <a:spcPts val="0"/>
              </a:spcBef>
              <a:spcAft>
                <a:spcPts val="0"/>
              </a:spcAft>
              <a:buNone/>
            </a:pPr>
            <a:r>
              <a:rPr lang="en-GB" b="0" dirty="0"/>
              <a:t>6. Elicit and click to reveal answers.</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dirty="0">
                <a:solidFill>
                  <a:schemeClr val="accent5">
                    <a:lumMod val="50000"/>
                  </a:schemeClr>
                </a:solidFill>
              </a:rPr>
              <a:t>Timing:</a:t>
            </a:r>
            <a:r>
              <a:rPr lang="en-GB" sz="1200" b="1" baseline="0" dirty="0">
                <a:solidFill>
                  <a:schemeClr val="accent5">
                    <a:lumMod val="50000"/>
                  </a:schemeClr>
                </a:solidFill>
              </a:rPr>
              <a:t> 5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oral production of three parts of </a:t>
            </a:r>
            <a:r>
              <a:rPr lang="en-GB" b="0" dirty="0" err="1"/>
              <a:t>tener</a:t>
            </a:r>
            <a:r>
              <a:rPr lang="en-GB" b="0" dirty="0"/>
              <a:t> (question and answer) and the six new nouns from this week.</a:t>
            </a:r>
            <a:endParaRPr lang="en-GB" b="1" dirty="0"/>
          </a:p>
          <a:p>
            <a:br>
              <a:rPr lang="en-GB" dirty="0"/>
            </a:br>
            <a:r>
              <a:rPr lang="en-GB" b="1" dirty="0"/>
              <a:t>Procedure:</a:t>
            </a:r>
            <a:br>
              <a:rPr lang="en-GB" dirty="0"/>
            </a:br>
            <a:r>
              <a:rPr lang="en-GB" dirty="0"/>
              <a:t>1. Click to ‘roll’ the dice.</a:t>
            </a:r>
          </a:p>
          <a:p>
            <a:r>
              <a:rPr lang="en-GB" dirty="0"/>
              <a:t>2. Pupils translate the verbs and nouns </a:t>
            </a:r>
            <a:r>
              <a:rPr lang="en-GB" baseline="0" dirty="0"/>
              <a:t>whose numbers correspond to the respective dice to make a short sentence. They say the answer chorally.</a:t>
            </a:r>
            <a:endParaRPr lang="en-GB" dirty="0"/>
          </a:p>
          <a:p>
            <a:r>
              <a:rPr lang="en-GB" dirty="0"/>
              <a:t>3. Click</a:t>
            </a:r>
            <a:r>
              <a:rPr lang="en-GB" baseline="0" dirty="0"/>
              <a:t> to reveal the correct sentence.</a:t>
            </a:r>
            <a:endParaRPr lang="en-GB" dirty="0"/>
          </a:p>
          <a:p>
            <a:r>
              <a:rPr lang="en-GB" dirty="0"/>
              <a:t>4. Repeat</a:t>
            </a:r>
            <a:r>
              <a:rPr lang="en-GB" baseline="0" dirty="0"/>
              <a:t> until all six combinations have been said.</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1218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 (plus 7 minutes for the task)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model the speaking task.</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a:t>1. Click to model each step and explain it.</a:t>
            </a:r>
            <a:br>
              <a:rPr lang="en-GB" dirty="0"/>
            </a:br>
            <a:r>
              <a:rPr lang="en-GB" dirty="0"/>
              <a:t>2. Then give out the handouts. (two slides at the end of the presentation)</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2725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DO NOT DISPLAY DURING THE TASK</a:t>
            </a:r>
            <a:br>
              <a:rPr lang="en-GB" b="1" dirty="0"/>
            </a:b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give feedback to all pupils on Round 1.</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half sentence for number 1 from A pupils. Click to reveal.</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corresponding full sentence for number 1 from B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confirm the full sentence in Spanish and A’s sentence beginning in English.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Continue for items 2 – 5.</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Then go to the next slide to give feedback on Round 2.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err="1"/>
              <a:t>corregir</a:t>
            </a:r>
            <a:r>
              <a:rPr lang="en-GB" b="1" dirty="0"/>
              <a:t> </a:t>
            </a:r>
            <a:r>
              <a:rPr lang="en-GB" dirty="0"/>
              <a:t>[2351] </a:t>
            </a:r>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6946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DO NOT DISPLAY DURING THE TASK</a:t>
            </a:r>
            <a:br>
              <a:rPr lang="en-GB" b="1" dirty="0"/>
            </a:b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give feedback to all pupils on Round 2.</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half sentence for number 1 from A pupils. Click to reveal.</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corresponding full sentence for number 1 from B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confirm the full sentence in Spanish and A’s sentence beginning in English.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Continue for items 2 – 5.</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corregir</a:t>
            </a:r>
            <a:r>
              <a:rPr lang="en-GB" b="1" dirty="0"/>
              <a:t> </a:t>
            </a:r>
            <a:r>
              <a:rPr lang="en-GB" dirty="0"/>
              <a:t>[2351] </a:t>
            </a:r>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5276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939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569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F1CF-95BA-1787-8FBA-FE2508AD1B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07F74E-C8E4-257F-6B9C-9FB5157EFE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ED7CD6-5169-DD4D-A26F-5B1F6B701FFA}"/>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5" name="Footer Placeholder 4">
            <a:extLst>
              <a:ext uri="{FF2B5EF4-FFF2-40B4-BE49-F238E27FC236}">
                <a16:creationId xmlns:a16="http://schemas.microsoft.com/office/drawing/2014/main" id="{8D3EDA5F-AE19-C372-2777-42FA66ACEE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59863-3151-A7B1-DF75-9B51E40DF7BD}"/>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60183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431F-A8B0-5A55-C79D-F3B560D3C6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A5A609-9B3A-E09C-3C4B-9AA0375A0F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E76851-32BC-CEC9-34D0-36D7FFCAC308}"/>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5" name="Footer Placeholder 4">
            <a:extLst>
              <a:ext uri="{FF2B5EF4-FFF2-40B4-BE49-F238E27FC236}">
                <a16:creationId xmlns:a16="http://schemas.microsoft.com/office/drawing/2014/main" id="{C3F920EA-CE8B-9367-4E4A-7CC4A99BA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85046-E8E0-14A9-7474-BF8195156B85}"/>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213433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3496B-15B7-AE9F-2D02-031429167A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A0B218-A263-054D-5F6A-0AC190007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A69B6A-9F84-0831-2F81-AB334E8988F7}"/>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5" name="Footer Placeholder 4">
            <a:extLst>
              <a:ext uri="{FF2B5EF4-FFF2-40B4-BE49-F238E27FC236}">
                <a16:creationId xmlns:a16="http://schemas.microsoft.com/office/drawing/2014/main" id="{DFBB80D0-99AE-A06F-77FE-B949D839AC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051672-6AA9-6068-3171-193BB5576FA1}"/>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313573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220A-B6BE-9E9F-5FBE-7E40451057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8F945C-304C-79F1-CB4D-56B2226C67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40F6B4-A6B7-48B1-8846-A1B670309DBC}"/>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5" name="Footer Placeholder 4">
            <a:extLst>
              <a:ext uri="{FF2B5EF4-FFF2-40B4-BE49-F238E27FC236}">
                <a16:creationId xmlns:a16="http://schemas.microsoft.com/office/drawing/2014/main" id="{457D0A60-92AF-C4EF-553B-0A9ADEFBC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9FD821-36DA-20E7-17A9-30172D2AB8AD}"/>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26668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AA74-5A40-BD9D-0E90-7D350BA7EA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E650D3-5EBA-C6CE-497D-01B09C5BD2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BEF2C6-C657-5A35-F3DD-0CCCBBF939D1}"/>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5" name="Footer Placeholder 4">
            <a:extLst>
              <a:ext uri="{FF2B5EF4-FFF2-40B4-BE49-F238E27FC236}">
                <a16:creationId xmlns:a16="http://schemas.microsoft.com/office/drawing/2014/main" id="{CCD8245C-2668-CF29-C1E2-ED9CF686D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4A9B60-250A-FCB4-7F27-691B956CCB4B}"/>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35526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64A6-30BE-C7E2-5FA8-2C1B588450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78EDE4-675B-13AF-0CDA-342F99A2F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F2F2C0-0359-40BD-736C-23D6668330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0C867A-A255-BC22-41DF-AE2E620C7581}"/>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6" name="Footer Placeholder 5">
            <a:extLst>
              <a:ext uri="{FF2B5EF4-FFF2-40B4-BE49-F238E27FC236}">
                <a16:creationId xmlns:a16="http://schemas.microsoft.com/office/drawing/2014/main" id="{860A5D9D-D7E3-7589-C953-96D0A2BAE9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CBD97D-9A29-5580-139D-EEFD494EE14D}"/>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423423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C381-CC5B-DE73-E7AD-AA08E96485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128A63-2C47-57B2-D88A-BF19EAF9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56FF1-421D-EF50-5848-4A16CCF47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F6ED0F-CFC5-4BFD-9DA7-6A4F846CD7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2D52B-6E17-5466-1D11-8DC303354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689113-9ADF-12A2-C6C1-53EB1E957547}"/>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8" name="Footer Placeholder 7">
            <a:extLst>
              <a:ext uri="{FF2B5EF4-FFF2-40B4-BE49-F238E27FC236}">
                <a16:creationId xmlns:a16="http://schemas.microsoft.com/office/drawing/2014/main" id="{C1AB6C3C-06E0-9090-7F01-3BE2A58CB5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F0E140-7AC1-65E3-1391-2498214417A5}"/>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193542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3FBD-8F1D-A73B-3B20-9C2D144EF4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EF4DEB-8ED9-17A4-0525-A7B25E708EEC}"/>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4" name="Footer Placeholder 3">
            <a:extLst>
              <a:ext uri="{FF2B5EF4-FFF2-40B4-BE49-F238E27FC236}">
                <a16:creationId xmlns:a16="http://schemas.microsoft.com/office/drawing/2014/main" id="{1A937657-97BD-B51B-F477-665113974D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4DA1AA-A404-55BF-E3AF-1603492E8CA7}"/>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417001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A6E60D-40AE-AC26-DE7D-83F66F7C536E}"/>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3" name="Footer Placeholder 2">
            <a:extLst>
              <a:ext uri="{FF2B5EF4-FFF2-40B4-BE49-F238E27FC236}">
                <a16:creationId xmlns:a16="http://schemas.microsoft.com/office/drawing/2014/main" id="{89BE4ECC-A218-A093-2D62-64013125C1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12F9A8-E8C9-E0C4-8835-66F06595BFAE}"/>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123387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3FB0-96C0-C1DD-3FB7-4559551BF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D17E8A-EC30-485D-96D8-A8E6A65CC6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9FB0CC-F37F-1D61-18D3-C57B91065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A946DD-23B0-399E-BB02-471F48140943}"/>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6" name="Footer Placeholder 5">
            <a:extLst>
              <a:ext uri="{FF2B5EF4-FFF2-40B4-BE49-F238E27FC236}">
                <a16:creationId xmlns:a16="http://schemas.microsoft.com/office/drawing/2014/main" id="{C1405921-0D55-7F05-D114-ADF180E579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300A9F-7EC8-3139-3BB1-F0AEC99A43CB}"/>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138134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8ECD-284F-9D5F-C36E-2B0CD72BB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A7D784-FAB3-B279-21D0-499FD1D94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129898-753A-C25C-AF70-802B633FF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7C46-478D-D2E0-7364-1C4640550AC5}"/>
              </a:ext>
            </a:extLst>
          </p:cNvPr>
          <p:cNvSpPr>
            <a:spLocks noGrp="1"/>
          </p:cNvSpPr>
          <p:nvPr>
            <p:ph type="dt" sz="half" idx="10"/>
          </p:nvPr>
        </p:nvSpPr>
        <p:spPr/>
        <p:txBody>
          <a:bodyPr/>
          <a:lstStyle/>
          <a:p>
            <a:fld id="{03343BE2-CB87-4629-B239-F54BA7D3A89F}" type="datetimeFigureOut">
              <a:rPr lang="en-GB" smtClean="0"/>
              <a:t>31/10/2022</a:t>
            </a:fld>
            <a:endParaRPr lang="en-GB"/>
          </a:p>
        </p:txBody>
      </p:sp>
      <p:sp>
        <p:nvSpPr>
          <p:cNvPr id="6" name="Footer Placeholder 5">
            <a:extLst>
              <a:ext uri="{FF2B5EF4-FFF2-40B4-BE49-F238E27FC236}">
                <a16:creationId xmlns:a16="http://schemas.microsoft.com/office/drawing/2014/main" id="{03A23C5B-B449-28AB-799F-C12F87438A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FB6D1-2B12-2048-348B-583F77EB3F36}"/>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239486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57AE1-1379-DB3B-CA4A-EDEC685B5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FEE51A-DA4F-22E5-8FA3-87955A3A1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42BFE5-1F78-1E34-4E39-5751F742E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43BE2-CB87-4629-B239-F54BA7D3A89F}" type="datetimeFigureOut">
              <a:rPr lang="en-GB" smtClean="0"/>
              <a:t>31/10/2022</a:t>
            </a:fld>
            <a:endParaRPr lang="en-GB"/>
          </a:p>
        </p:txBody>
      </p:sp>
      <p:sp>
        <p:nvSpPr>
          <p:cNvPr id="5" name="Footer Placeholder 4">
            <a:extLst>
              <a:ext uri="{FF2B5EF4-FFF2-40B4-BE49-F238E27FC236}">
                <a16:creationId xmlns:a16="http://schemas.microsoft.com/office/drawing/2014/main" id="{A7D7DE07-5AD3-0EE0-7D62-A636D7A75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A28204-B9C9-CF34-36D9-DCEE0D32C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F494F-1D1B-4FA8-95F9-636B4929B57D}" type="slidenum">
              <a:rPr lang="en-GB" smtClean="0"/>
              <a:t>‹#›</a:t>
            </a:fld>
            <a:endParaRPr lang="en-GB"/>
          </a:p>
        </p:txBody>
      </p:sp>
    </p:spTree>
    <p:extLst>
      <p:ext uri="{BB962C8B-B14F-4D97-AF65-F5344CB8AC3E}">
        <p14:creationId xmlns:p14="http://schemas.microsoft.com/office/powerpoint/2010/main" val="408138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2.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14.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26.gif"/><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9.wav"/><Relationship Id="rId18" Type="http://schemas.openxmlformats.org/officeDocument/2006/relationships/image" Target="../media/image11.png"/><Relationship Id="rId3" Type="http://schemas.openxmlformats.org/officeDocument/2006/relationships/audio" Target="../media/audio1.wav"/><Relationship Id="rId21" Type="http://schemas.openxmlformats.org/officeDocument/2006/relationships/audio" Target="../media/audio11.wav"/><Relationship Id="rId7" Type="http://schemas.openxmlformats.org/officeDocument/2006/relationships/audio" Target="../media/audio4.wav"/><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9.png"/><Relationship Id="rId20"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audio" Target="../media/audio8.wav"/><Relationship Id="rId5" Type="http://schemas.openxmlformats.org/officeDocument/2006/relationships/audio" Target="../media/audio3.wav"/><Relationship Id="rId15" Type="http://schemas.openxmlformats.org/officeDocument/2006/relationships/audio" Target="../media/audio10.wav"/><Relationship Id="rId10" Type="http://schemas.openxmlformats.org/officeDocument/2006/relationships/audio" Target="../media/audio7.wav"/><Relationship Id="rId19"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audio" Target="../media/audio6.wav"/><Relationship Id="rId14" Type="http://schemas.openxmlformats.org/officeDocument/2006/relationships/image" Target="../media/image8.png"/><Relationship Id="rId22"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9.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gif"/><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27.png"/><Relationship Id="rId5" Type="http://schemas.openxmlformats.org/officeDocument/2006/relationships/image" Target="../media/image12.png"/><Relationship Id="rId15" Type="http://schemas.openxmlformats.org/officeDocument/2006/relationships/image" Target="../media/image30.png"/><Relationship Id="rId10"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14.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png"/><Relationship Id="rId5" Type="http://schemas.openxmlformats.org/officeDocument/2006/relationships/image" Target="../media/image13.sv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34.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3"/>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3"/>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3"/>
          <p:cNvSpPr txBox="1"/>
          <p:nvPr/>
        </p:nvSpPr>
        <p:spPr>
          <a:xfrm>
            <a:off x="0" y="6334820"/>
            <a:ext cx="4572000"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44546A"/>
              </a:buClr>
              <a:buSzPts val="2800"/>
              <a:tabLst/>
              <a:defRPr/>
            </a:pPr>
            <a:r>
              <a:rPr kumimoji="0" lang="en-GB"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Follow ups 1-5 </a:t>
            </a:r>
            <a:endParaRPr kumimoji="0"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endParaRPr>
          </a:p>
        </p:txBody>
      </p:sp>
      <p:sp>
        <p:nvSpPr>
          <p:cNvPr id="102" name="Google Shape;102;p3"/>
          <p:cNvSpPr txBox="1"/>
          <p:nvPr/>
        </p:nvSpPr>
        <p:spPr>
          <a:xfrm>
            <a:off x="56445" y="171394"/>
            <a:ext cx="4114800"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Century Gothic"/>
              <a:buNone/>
              <a:tabLst/>
              <a:defRPr/>
            </a:pPr>
            <a:r>
              <a:rPr kumimoji="0" lang="en-GB" sz="36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Saying what I and others have</a:t>
            </a:r>
            <a:endParaRPr kumimoji="0" sz="1400" b="0" i="0" u="none" strike="noStrike" kern="0" cap="none" spc="0" normalizeH="0" baseline="0" noProof="0" dirty="0">
              <a:ln>
                <a:noFill/>
              </a:ln>
              <a:solidFill>
                <a:srgbClr val="44546A"/>
              </a:solidFill>
              <a:effectLst/>
              <a:uLnTx/>
              <a:uFillTx/>
              <a:latin typeface="Arial"/>
              <a:ea typeface="Arial"/>
              <a:cs typeface="Arial"/>
              <a:sym typeface="Arial"/>
            </a:endParaRPr>
          </a:p>
        </p:txBody>
      </p:sp>
      <p:pic>
        <p:nvPicPr>
          <p:cNvPr id="7" name="Picture 6" descr="A picture containing text, accessory&#10;&#10;Description automatically generated">
            <a:extLst>
              <a:ext uri="{FF2B5EF4-FFF2-40B4-BE49-F238E27FC236}">
                <a16:creationId xmlns:a16="http://schemas.microsoft.com/office/drawing/2014/main" id="{DA3802BA-117E-FAE8-56D3-D677E95F6E4C}"/>
              </a:ext>
            </a:extLst>
          </p:cNvPr>
          <p:cNvPicPr>
            <a:picLocks noChangeAspect="1"/>
          </p:cNvPicPr>
          <p:nvPr/>
        </p:nvPicPr>
        <p:blipFill>
          <a:blip r:embed="rId4">
            <a:duotone>
              <a:prstClr val="black"/>
              <a:schemeClr val="accent1">
                <a:tint val="45000"/>
                <a:satMod val="400000"/>
              </a:schemeClr>
            </a:duotone>
          </a:blip>
          <a:stretch>
            <a:fillRect/>
          </a:stretch>
        </p:blipFill>
        <p:spPr>
          <a:xfrm rot="409227">
            <a:off x="3156627" y="5394671"/>
            <a:ext cx="2388712" cy="1498184"/>
          </a:xfrm>
          <a:prstGeom prst="rect">
            <a:avLst/>
          </a:prstGeom>
        </p:spPr>
      </p:pic>
      <p:pic>
        <p:nvPicPr>
          <p:cNvPr id="8" name="Picture 2" descr="Gráficos vectoriales gratis de Escuela">
            <a:extLst>
              <a:ext uri="{FF2B5EF4-FFF2-40B4-BE49-F238E27FC236}">
                <a16:creationId xmlns:a16="http://schemas.microsoft.com/office/drawing/2014/main" id="{AE370A3F-5F5B-6AB5-71DB-9E43355C39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739370">
            <a:off x="4721220" y="4488843"/>
            <a:ext cx="990842" cy="618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FB0BEF4-DF91-24A5-BA46-F8B31C7B68AE}"/>
              </a:ext>
            </a:extLst>
          </p:cNvPr>
          <p:cNvPicPr>
            <a:picLocks noChangeAspect="1"/>
          </p:cNvPicPr>
          <p:nvPr/>
        </p:nvPicPr>
        <p:blipFill>
          <a:blip r:embed="rId6"/>
          <a:stretch>
            <a:fillRect/>
          </a:stretch>
        </p:blipFill>
        <p:spPr>
          <a:xfrm>
            <a:off x="4231911" y="3729998"/>
            <a:ext cx="1167608" cy="984200"/>
          </a:xfrm>
          <a:prstGeom prst="rect">
            <a:avLst/>
          </a:prstGeom>
        </p:spPr>
      </p:pic>
      <p:pic>
        <p:nvPicPr>
          <p:cNvPr id="10" name="Picture 8" descr="Free vector graphics of Stationery">
            <a:extLst>
              <a:ext uri="{FF2B5EF4-FFF2-40B4-BE49-F238E27FC236}">
                <a16:creationId xmlns:a16="http://schemas.microsoft.com/office/drawing/2014/main" id="{67C6EE3F-6877-ABD5-63CB-FF78A1A83A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474271">
            <a:off x="3343264" y="4169545"/>
            <a:ext cx="1060017" cy="1349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65" name="Table 4">
            <a:extLst>
              <a:ext uri="{FF2B5EF4-FFF2-40B4-BE49-F238E27FC236}">
                <a16:creationId xmlns:a16="http://schemas.microsoft.com/office/drawing/2014/main" id="{2AF37D50-F775-4A99-92D5-59F161CEE14A}"/>
              </a:ext>
            </a:extLst>
          </p:cNvPr>
          <p:cNvGraphicFramePr>
            <a:graphicFrameLocks noGrp="1"/>
          </p:cNvGraphicFramePr>
          <p:nvPr/>
        </p:nvGraphicFramePr>
        <p:xfrm>
          <a:off x="255116" y="905876"/>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966589">
                  <a:extLst>
                    <a:ext uri="{9D8B030D-6E8A-4147-A177-3AD203B41FA5}">
                      <a16:colId xmlns:a16="http://schemas.microsoft.com/office/drawing/2014/main" val="274413866"/>
                    </a:ext>
                  </a:extLst>
                </a:gridCol>
                <a:gridCol w="2796871">
                  <a:extLst>
                    <a:ext uri="{9D8B030D-6E8A-4147-A177-3AD203B41FA5}">
                      <a16:colId xmlns:a16="http://schemas.microsoft.com/office/drawing/2014/main" val="2706468897"/>
                    </a:ext>
                  </a:extLst>
                </a:gridCol>
              </a:tblGrid>
              <a:tr h="80522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estás</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t>
                      </a:r>
                      <a:r>
                        <a:rPr lang="en-GB" sz="2800" b="0" dirty="0" err="1">
                          <a:solidFill>
                            <a:srgbClr val="002060"/>
                          </a:solidFill>
                          <a:latin typeface="Century Gothic" panose="020B0502020202020204" pitchFamily="34" charset="0"/>
                        </a:rPr>
                        <a:t>Buenas</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tardes</a:t>
                      </a:r>
                      <a:r>
                        <a:rPr lang="en-GB" sz="2800" b="0" dirty="0">
                          <a:solidFill>
                            <a:srgbClr val="002060"/>
                          </a:solidFill>
                          <a:latin typeface="Century Gothic" panose="020B0502020202020204" pitchFamily="34" charset="0"/>
                        </a:rPr>
                        <a:t>!</a:t>
                      </a:r>
                    </a:p>
                  </a:txBody>
                  <a:tcPr/>
                </a:tc>
                <a:tc>
                  <a:txBody>
                    <a:bodyPr/>
                    <a:lstStyle/>
                    <a:p>
                      <a:r>
                        <a:rPr lang="en-GB" sz="2800" b="0" dirty="0">
                          <a:solidFill>
                            <a:srgbClr val="002060"/>
                          </a:solidFill>
                          <a:latin typeface="Century Gothic" panose="020B0502020202020204" pitchFamily="34" charset="0"/>
                        </a:rPr>
                        <a:t>¡Buenos días!</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viernes</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lunes</a:t>
                      </a:r>
                    </a:p>
                  </a:txBody>
                  <a:tcPr/>
                </a:tc>
                <a:tc>
                  <a:txBody>
                    <a:bodyPr/>
                    <a:lstStyle/>
                    <a:p>
                      <a:r>
                        <a:rPr lang="en-GB" sz="2800" b="0" dirty="0">
                          <a:solidFill>
                            <a:srgbClr val="002060"/>
                          </a:solidFill>
                          <a:latin typeface="Century Gothic" panose="020B0502020202020204" pitchFamily="34" charset="0"/>
                        </a:rPr>
                        <a:t>en</a:t>
                      </a:r>
                    </a:p>
                  </a:txBody>
                  <a:tcPr/>
                </a:tc>
                <a:extLst>
                  <a:ext uri="{0D108BD9-81ED-4DB2-BD59-A6C34878D82A}">
                    <a16:rowId xmlns:a16="http://schemas.microsoft.com/office/drawing/2014/main" val="1164559424"/>
                  </a:ext>
                </a:extLst>
              </a:tr>
              <a:tr h="80522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jueves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sábado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miércoles</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¿qué?</a:t>
                      </a:r>
                    </a:p>
                  </a:txBody>
                  <a:tcPr/>
                </a:tc>
                <a:tc>
                  <a:txBody>
                    <a:bodyPr/>
                    <a:lstStyle/>
                    <a:p>
                      <a:r>
                        <a:rPr lang="en-GB" sz="2800" b="0" dirty="0">
                          <a:solidFill>
                            <a:srgbClr val="002060"/>
                          </a:solidFill>
                          <a:latin typeface="Century Gothic" panose="020B0502020202020204" pitchFamily="34" charset="0"/>
                        </a:rPr>
                        <a:t>un día</a:t>
                      </a:r>
                    </a:p>
                  </a:txBody>
                  <a:tcPr/>
                </a:tc>
                <a:tc>
                  <a:txBody>
                    <a:bodyPr/>
                    <a:lstStyle/>
                    <a:p>
                      <a:r>
                        <a:rPr lang="en-GB" sz="2800" b="0" dirty="0">
                          <a:solidFill>
                            <a:srgbClr val="002060"/>
                          </a:solidFill>
                          <a:latin typeface="Century Gothic" panose="020B0502020202020204" pitchFamily="34" charset="0"/>
                        </a:rPr>
                        <a:t> martes</a:t>
                      </a:r>
                    </a:p>
                  </a:txBody>
                  <a:tcPr/>
                </a:tc>
                <a:extLst>
                  <a:ext uri="{0D108BD9-81ED-4DB2-BD59-A6C34878D82A}">
                    <a16:rowId xmlns:a16="http://schemas.microsoft.com/office/drawing/2014/main" val="1047692962"/>
                  </a:ext>
                </a:extLst>
              </a:tr>
              <a:tr h="805222">
                <a:tc rowSpan="3">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una</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hoja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 </a:t>
                      </a:r>
                      <a:r>
                        <a:rPr lang="en-GB" sz="2800" b="0" dirty="0" err="1">
                          <a:solidFill>
                            <a:srgbClr val="002060"/>
                          </a:solidFill>
                          <a:latin typeface="Century Gothic" panose="020B0502020202020204" pitchFamily="34" charset="0"/>
                        </a:rPr>
                        <a:t>lápiz</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tengo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una</a:t>
                      </a:r>
                      <a:r>
                        <a:rPr lang="en-GB" sz="2800" b="0" dirty="0">
                          <a:solidFill>
                            <a:srgbClr val="002060"/>
                          </a:solidFill>
                          <a:latin typeface="Century Gothic" panose="020B0502020202020204" pitchFamily="34" charset="0"/>
                        </a:rPr>
                        <a:t> palabra</a:t>
                      </a:r>
                    </a:p>
                  </a:txBody>
                  <a:tcPr/>
                </a:tc>
                <a:tc>
                  <a:txBody>
                    <a:bodyPr/>
                    <a:lstStyle/>
                    <a:p>
                      <a:r>
                        <a:rPr lang="en-GB" sz="2800" b="0" dirty="0">
                          <a:solidFill>
                            <a:srgbClr val="002060"/>
                          </a:solidFill>
                          <a:latin typeface="Century Gothic" panose="020B0502020202020204" pitchFamily="34" charset="0"/>
                        </a:rPr>
                        <a:t>un </a:t>
                      </a:r>
                      <a:r>
                        <a:rPr lang="en-GB" sz="2800" b="0" dirty="0" err="1">
                          <a:solidFill>
                            <a:srgbClr val="002060"/>
                          </a:solidFill>
                          <a:latin typeface="Century Gothic" panose="020B0502020202020204" pitchFamily="34" charset="0"/>
                        </a:rPr>
                        <a:t>mensaje</a:t>
                      </a:r>
                      <a:r>
                        <a:rPr lang="en-GB" sz="2800" b="0" dirty="0">
                          <a:solidFill>
                            <a:srgbClr val="002060"/>
                          </a:solidFill>
                          <a:latin typeface="Century Gothic" panose="020B0502020202020204" pitchFamily="34" charset="0"/>
                        </a:rPr>
                        <a:t> </a:t>
                      </a:r>
                    </a:p>
                  </a:txBody>
                  <a:tcPr/>
                </a:tc>
                <a:tc>
                  <a:txBody>
                    <a:bodyPr/>
                    <a:lstStyle/>
                    <a:p>
                      <a:r>
                        <a:rPr lang="en-GB" sz="2800" b="0" dirty="0" err="1">
                          <a:solidFill>
                            <a:srgbClr val="002060"/>
                          </a:solidFill>
                          <a:latin typeface="Century Gothic" panose="020B0502020202020204" pitchFamily="34" charset="0"/>
                        </a:rPr>
                        <a:t>una</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regla</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tienes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una</a:t>
                      </a:r>
                      <a:r>
                        <a:rPr lang="en-GB" sz="2800" b="0" dirty="0">
                          <a:solidFill>
                            <a:srgbClr val="002060"/>
                          </a:solidFill>
                          <a:latin typeface="Century Gothic" panose="020B0502020202020204" pitchFamily="34" charset="0"/>
                        </a:rPr>
                        <a:t> idea</a:t>
                      </a:r>
                    </a:p>
                  </a:txBody>
                  <a:tcPr/>
                </a:tc>
                <a:tc>
                  <a:txBody>
                    <a:bodyPr/>
                    <a:lstStyle/>
                    <a:p>
                      <a:r>
                        <a:rPr lang="it-IT" sz="2800" b="0" dirty="0">
                          <a:solidFill>
                            <a:srgbClr val="002060"/>
                          </a:solidFill>
                          <a:latin typeface="Century Gothic" panose="020B0502020202020204" pitchFamily="34" charset="0"/>
                        </a:rPr>
                        <a:t>t</a:t>
                      </a:r>
                      <a:r>
                        <a:rPr lang="en-GB" sz="2800" b="0" dirty="0" err="1">
                          <a:solidFill>
                            <a:srgbClr val="002060"/>
                          </a:solidFill>
                          <a:latin typeface="Century Gothic" panose="020B0502020202020204" pitchFamily="34" charset="0"/>
                        </a:rPr>
                        <a:t>iene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5a: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D0A09A21-F1B3-45E2-BCCB-D99D92EC94B1}"/>
              </a:ext>
            </a:extLst>
          </p:cNvPr>
          <p:cNvSpPr txBox="1">
            <a:spLocks/>
          </p:cNvSpPr>
          <p:nvPr/>
        </p:nvSpPr>
        <p:spPr>
          <a:xfrm>
            <a:off x="10507310" y="1351161"/>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66FF857-E695-447D-94D3-4085C9537F2E}"/>
              </a:ext>
            </a:extLst>
          </p:cNvPr>
          <p:cNvSpPr txBox="1"/>
          <p:nvPr/>
        </p:nvSpPr>
        <p:spPr>
          <a:xfrm>
            <a:off x="728076" y="529768"/>
            <a:ext cx="626325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pic>
        <p:nvPicPr>
          <p:cNvPr id="67" name="Picture 66">
            <a:extLst>
              <a:ext uri="{FF2B5EF4-FFF2-40B4-BE49-F238E27FC236}">
                <a16:creationId xmlns:a16="http://schemas.microsoft.com/office/drawing/2014/main" id="{700A2C7A-30E7-4096-8C43-73997A619F12}"/>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68" name="Picture 67" descr="Icon&#10;&#10;Description automatically generated">
            <a:extLst>
              <a:ext uri="{FF2B5EF4-FFF2-40B4-BE49-F238E27FC236}">
                <a16:creationId xmlns:a16="http://schemas.microsoft.com/office/drawing/2014/main" id="{25CCF99B-64D4-4BAC-A6F5-9647BAF6B6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69" name="Picture 68">
            <a:extLst>
              <a:ext uri="{FF2B5EF4-FFF2-40B4-BE49-F238E27FC236}">
                <a16:creationId xmlns:a16="http://schemas.microsoft.com/office/drawing/2014/main" id="{9FCDBB77-FF5D-4DD1-BA7C-2B456486EB5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70" name="TextBox 69">
            <a:extLst>
              <a:ext uri="{FF2B5EF4-FFF2-40B4-BE49-F238E27FC236}">
                <a16:creationId xmlns:a16="http://schemas.microsoft.com/office/drawing/2014/main" id="{2D251A7F-287D-411B-9F19-ACCC4C9BD397}"/>
              </a:ext>
            </a:extLst>
          </p:cNvPr>
          <p:cNvSpPr txBox="1"/>
          <p:nvPr/>
        </p:nvSpPr>
        <p:spPr>
          <a:xfrm>
            <a:off x="1129237" y="59822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71" name="TextBox 70">
            <a:extLst>
              <a:ext uri="{FF2B5EF4-FFF2-40B4-BE49-F238E27FC236}">
                <a16:creationId xmlns:a16="http://schemas.microsoft.com/office/drawing/2014/main" id="{6F19DD0C-C033-4F23-A20E-EC145974F05E}"/>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72" name="TextBox 71">
            <a:extLst>
              <a:ext uri="{FF2B5EF4-FFF2-40B4-BE49-F238E27FC236}">
                <a16:creationId xmlns:a16="http://schemas.microsoft.com/office/drawing/2014/main" id="{C77D6474-BBB1-49C4-9154-5460901C35DC}"/>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5" name="Google Shape;167;p2">
            <a:extLst>
              <a:ext uri="{FF2B5EF4-FFF2-40B4-BE49-F238E27FC236}">
                <a16:creationId xmlns:a16="http://schemas.microsoft.com/office/drawing/2014/main" id="{FB8ADB93-2A04-91B1-AF55-C3A37146FD8F}"/>
              </a:ext>
            </a:extLst>
          </p:cNvPr>
          <p:cNvSpPr/>
          <p:nvPr/>
        </p:nvSpPr>
        <p:spPr>
          <a:xfrm>
            <a:off x="123171" y="237355"/>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6410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65" name="Table 4">
            <a:extLst>
              <a:ext uri="{FF2B5EF4-FFF2-40B4-BE49-F238E27FC236}">
                <a16:creationId xmlns:a16="http://schemas.microsoft.com/office/drawing/2014/main" id="{2AF37D50-F775-4A99-92D5-59F161CEE14A}"/>
              </a:ext>
            </a:extLst>
          </p:cNvPr>
          <p:cNvGraphicFramePr>
            <a:graphicFrameLocks noGrp="1"/>
          </p:cNvGraphicFramePr>
          <p:nvPr>
            <p:extLst>
              <p:ext uri="{D42A27DB-BD31-4B8C-83A1-F6EECF244321}">
                <p14:modId xmlns:p14="http://schemas.microsoft.com/office/powerpoint/2010/main" val="4118876964"/>
              </p:ext>
            </p:extLst>
          </p:nvPr>
        </p:nvGraphicFramePr>
        <p:xfrm>
          <a:off x="255116" y="905876"/>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966589">
                  <a:extLst>
                    <a:ext uri="{9D8B030D-6E8A-4147-A177-3AD203B41FA5}">
                      <a16:colId xmlns:a16="http://schemas.microsoft.com/office/drawing/2014/main" val="274413866"/>
                    </a:ext>
                  </a:extLst>
                </a:gridCol>
                <a:gridCol w="2796871">
                  <a:extLst>
                    <a:ext uri="{9D8B030D-6E8A-4147-A177-3AD203B41FA5}">
                      <a16:colId xmlns:a16="http://schemas.microsoft.com/office/drawing/2014/main" val="2706468897"/>
                    </a:ext>
                  </a:extLst>
                </a:gridCol>
              </a:tblGrid>
              <a:tr h="805222">
                <a:tc rowSpan="2">
                  <a:txBody>
                    <a:bodyPr/>
                    <a:lstStyle/>
                    <a:p>
                      <a:endParaRPr lang="en-GB" sz="24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Monday</a:t>
                      </a:r>
                    </a:p>
                  </a:txBody>
                  <a:tcPr/>
                </a:tc>
                <a:tc>
                  <a:txBody>
                    <a:bodyPr/>
                    <a:lstStyle/>
                    <a:p>
                      <a:r>
                        <a:rPr lang="en-GB" sz="2400" b="0" dirty="0">
                          <a:solidFill>
                            <a:srgbClr val="002060"/>
                          </a:solidFill>
                          <a:latin typeface="Century Gothic" panose="020B0502020202020204" pitchFamily="34" charset="0"/>
                        </a:rPr>
                        <a:t>Good afternoon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Good morning </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You are </a:t>
                      </a:r>
                      <a:r>
                        <a:rPr lang="en-GB" sz="2400" b="0" dirty="0">
                          <a:solidFill>
                            <a:srgbClr val="002060"/>
                          </a:solidFill>
                          <a:latin typeface="Century Gothic" panose="020B0502020202020204" pitchFamily="34" charset="0"/>
                        </a:rPr>
                        <a:t>(state)</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Friday</a:t>
                      </a:r>
                    </a:p>
                  </a:txBody>
                  <a:tcPr/>
                </a:tc>
                <a:tc>
                  <a:txBody>
                    <a:bodyPr/>
                    <a:lstStyle/>
                    <a:p>
                      <a:r>
                        <a:rPr lang="en-GB" sz="2800" b="0" dirty="0">
                          <a:solidFill>
                            <a:srgbClr val="002060"/>
                          </a:solidFill>
                          <a:latin typeface="Century Gothic" panose="020B0502020202020204" pitchFamily="34" charset="0"/>
                        </a:rPr>
                        <a:t>in</a:t>
                      </a:r>
                    </a:p>
                  </a:txBody>
                  <a:tcPr/>
                </a:tc>
                <a:extLst>
                  <a:ext uri="{0D108BD9-81ED-4DB2-BD59-A6C34878D82A}">
                    <a16:rowId xmlns:a16="http://schemas.microsoft.com/office/drawing/2014/main" val="1164559424"/>
                  </a:ext>
                </a:extLst>
              </a:tr>
              <a:tr h="805222">
                <a:tc rowSpan="2">
                  <a:txBody>
                    <a:bodyPr/>
                    <a:lstStyle/>
                    <a:p>
                      <a:endParaRPr lang="en-GB" sz="24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Tuesday</a:t>
                      </a:r>
                    </a:p>
                  </a:txBody>
                  <a:tcPr/>
                </a:tc>
                <a:tc>
                  <a:txBody>
                    <a:bodyPr/>
                    <a:lstStyle/>
                    <a:p>
                      <a:r>
                        <a:rPr lang="en-GB" sz="2800" b="0" dirty="0">
                          <a:solidFill>
                            <a:srgbClr val="002060"/>
                          </a:solidFill>
                          <a:latin typeface="Century Gothic" panose="020B0502020202020204" pitchFamily="34" charset="0"/>
                        </a:rPr>
                        <a:t>Wednesday</a:t>
                      </a:r>
                    </a:p>
                  </a:txBody>
                  <a:tcPr/>
                </a:tc>
                <a:tc>
                  <a:txBody>
                    <a:bodyPr/>
                    <a:lstStyle/>
                    <a:p>
                      <a:r>
                        <a:rPr lang="en-GB" sz="2800" b="0" dirty="0">
                          <a:solidFill>
                            <a:srgbClr val="002060"/>
                          </a:solidFill>
                          <a:latin typeface="Century Gothic" panose="020B0502020202020204" pitchFamily="34" charset="0"/>
                        </a:rPr>
                        <a:t>Thursday</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A day</a:t>
                      </a:r>
                    </a:p>
                  </a:txBody>
                  <a:tcPr/>
                </a:tc>
                <a:tc>
                  <a:txBody>
                    <a:bodyPr/>
                    <a:lstStyle/>
                    <a:p>
                      <a:r>
                        <a:rPr lang="en-GB" sz="2800" b="0" dirty="0">
                          <a:solidFill>
                            <a:srgbClr val="002060"/>
                          </a:solidFill>
                          <a:latin typeface="Century Gothic" panose="020B0502020202020204" pitchFamily="34" charset="0"/>
                        </a:rPr>
                        <a:t>What?</a:t>
                      </a:r>
                    </a:p>
                  </a:txBody>
                  <a:tcPr/>
                </a:tc>
                <a:tc>
                  <a:txBody>
                    <a:bodyPr/>
                    <a:lstStyle/>
                    <a:p>
                      <a:r>
                        <a:rPr lang="en-GB" sz="2800" b="0" dirty="0">
                          <a:solidFill>
                            <a:srgbClr val="002060"/>
                          </a:solidFill>
                          <a:latin typeface="Century Gothic" panose="020B0502020202020204" pitchFamily="34" charset="0"/>
                        </a:rPr>
                        <a:t>Saturday</a:t>
                      </a:r>
                    </a:p>
                  </a:txBody>
                  <a:tcPr/>
                </a:tc>
                <a:extLst>
                  <a:ext uri="{0D108BD9-81ED-4DB2-BD59-A6C34878D82A}">
                    <a16:rowId xmlns:a16="http://schemas.microsoft.com/office/drawing/2014/main" val="1047692962"/>
                  </a:ext>
                </a:extLst>
              </a:tr>
              <a:tr h="805222">
                <a:tc rowSpan="3">
                  <a:txBody>
                    <a:bodyPr/>
                    <a:lstStyle/>
                    <a:p>
                      <a:endParaRPr lang="en-GB" sz="24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I have</a:t>
                      </a:r>
                    </a:p>
                  </a:txBody>
                  <a:tcPr/>
                </a:tc>
                <a:tc>
                  <a:txBody>
                    <a:bodyPr/>
                    <a:lstStyle/>
                    <a:p>
                      <a:r>
                        <a:rPr lang="en-GB" sz="2800" b="0" dirty="0">
                          <a:solidFill>
                            <a:srgbClr val="002060"/>
                          </a:solidFill>
                          <a:latin typeface="Century Gothic" panose="020B0502020202020204" pitchFamily="34" charset="0"/>
                        </a:rPr>
                        <a:t>A message</a:t>
                      </a:r>
                    </a:p>
                  </a:txBody>
                  <a:tcPr/>
                </a:tc>
                <a:tc>
                  <a:txBody>
                    <a:bodyPr/>
                    <a:lstStyle/>
                    <a:p>
                      <a:r>
                        <a:rPr lang="en-GB" sz="2800" b="0" dirty="0">
                          <a:solidFill>
                            <a:srgbClr val="002060"/>
                          </a:solidFill>
                          <a:latin typeface="Century Gothic" panose="020B0502020202020204" pitchFamily="34" charset="0"/>
                        </a:rPr>
                        <a:t>A pencil</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 ruler</a:t>
                      </a:r>
                    </a:p>
                  </a:txBody>
                  <a:tcPr/>
                </a:tc>
                <a:tc>
                  <a:txBody>
                    <a:bodyPr/>
                    <a:lstStyle/>
                    <a:p>
                      <a:r>
                        <a:rPr lang="it-IT" sz="2800" b="0" dirty="0">
                          <a:solidFill>
                            <a:srgbClr val="002060"/>
                          </a:solidFill>
                          <a:latin typeface="Century Gothic" panose="020B0502020202020204" pitchFamily="34" charset="0"/>
                        </a:rPr>
                        <a:t>H</a:t>
                      </a:r>
                      <a:r>
                        <a:rPr lang="en-GB" sz="2800" b="0" dirty="0">
                          <a:solidFill>
                            <a:srgbClr val="002060"/>
                          </a:solidFill>
                          <a:latin typeface="Century Gothic" panose="020B0502020202020204" pitchFamily="34" charset="0"/>
                        </a:rPr>
                        <a:t>e/she/it has</a:t>
                      </a:r>
                    </a:p>
                  </a:txBody>
                  <a:tcPr/>
                </a:tc>
                <a:tc>
                  <a:txBody>
                    <a:bodyPr/>
                    <a:lstStyle/>
                    <a:p>
                      <a:r>
                        <a:rPr lang="en-GB" sz="2800" b="0" dirty="0">
                          <a:solidFill>
                            <a:srgbClr val="002060"/>
                          </a:solidFill>
                          <a:latin typeface="Century Gothic" panose="020B0502020202020204" pitchFamily="34" charset="0"/>
                        </a:rPr>
                        <a:t>An idea</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 word</a:t>
                      </a:r>
                    </a:p>
                  </a:txBody>
                  <a:tcPr/>
                </a:tc>
                <a:tc>
                  <a:txBody>
                    <a:bodyPr/>
                    <a:lstStyle/>
                    <a:p>
                      <a:r>
                        <a:rPr lang="en-GB" sz="2800" b="0" dirty="0">
                          <a:solidFill>
                            <a:srgbClr val="002060"/>
                          </a:solidFill>
                          <a:latin typeface="Century Gothic" panose="020B0502020202020204" pitchFamily="34" charset="0"/>
                        </a:rPr>
                        <a:t>A sheet</a:t>
                      </a:r>
                    </a:p>
                  </a:txBody>
                  <a:tcPr/>
                </a:tc>
                <a:tc>
                  <a:txBody>
                    <a:bodyPr/>
                    <a:lstStyle/>
                    <a:p>
                      <a:r>
                        <a:rPr lang="it-IT" sz="2800" b="0" dirty="0">
                          <a:solidFill>
                            <a:srgbClr val="002060"/>
                          </a:solidFill>
                          <a:latin typeface="Century Gothic" panose="020B0502020202020204" pitchFamily="34" charset="0"/>
                        </a:rPr>
                        <a:t>Y</a:t>
                      </a:r>
                      <a:r>
                        <a:rPr lang="en-GB" sz="2800" b="0" dirty="0" err="1">
                          <a:solidFill>
                            <a:srgbClr val="002060"/>
                          </a:solidFill>
                          <a:latin typeface="Century Gothic" panose="020B0502020202020204" pitchFamily="34" charset="0"/>
                        </a:rPr>
                        <a:t>ou</a:t>
                      </a:r>
                      <a:r>
                        <a:rPr lang="en-GB" sz="2800" b="0" dirty="0">
                          <a:solidFill>
                            <a:srgbClr val="002060"/>
                          </a:solidFill>
                          <a:latin typeface="Century Gothic" panose="020B0502020202020204" pitchFamily="34" charset="0"/>
                        </a:rPr>
                        <a:t> have</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5b: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D0A09A21-F1B3-45E2-BCCB-D99D92EC94B1}"/>
              </a:ext>
            </a:extLst>
          </p:cNvPr>
          <p:cNvSpPr txBox="1">
            <a:spLocks/>
          </p:cNvSpPr>
          <p:nvPr/>
        </p:nvSpPr>
        <p:spPr>
          <a:xfrm>
            <a:off x="10507310" y="1351161"/>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66FF857-E695-447D-94D3-4085C9537F2E}"/>
              </a:ext>
            </a:extLst>
          </p:cNvPr>
          <p:cNvSpPr txBox="1"/>
          <p:nvPr/>
        </p:nvSpPr>
        <p:spPr>
          <a:xfrm>
            <a:off x="728076" y="529768"/>
            <a:ext cx="64748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pic>
        <p:nvPicPr>
          <p:cNvPr id="67" name="Picture 66">
            <a:extLst>
              <a:ext uri="{FF2B5EF4-FFF2-40B4-BE49-F238E27FC236}">
                <a16:creationId xmlns:a16="http://schemas.microsoft.com/office/drawing/2014/main" id="{700A2C7A-30E7-4096-8C43-73997A619F12}"/>
              </a:ext>
            </a:extLst>
          </p:cNvPr>
          <p:cNvPicPr>
            <a:picLocks noChangeAspect="1"/>
          </p:cNvPicPr>
          <p:nvPr/>
        </p:nvPicPr>
        <p:blipFill>
          <a:blip r:embed="rId4"/>
          <a:stretch>
            <a:fillRect/>
          </a:stretch>
        </p:blipFill>
        <p:spPr>
          <a:xfrm>
            <a:off x="308904" y="2823483"/>
            <a:ext cx="1186070" cy="1080360"/>
          </a:xfrm>
          <a:prstGeom prst="rect">
            <a:avLst/>
          </a:prstGeom>
        </p:spPr>
      </p:pic>
      <p:pic>
        <p:nvPicPr>
          <p:cNvPr id="68" name="Picture 67" descr="Icon&#10;&#10;Description automatically generated">
            <a:extLst>
              <a:ext uri="{FF2B5EF4-FFF2-40B4-BE49-F238E27FC236}">
                <a16:creationId xmlns:a16="http://schemas.microsoft.com/office/drawing/2014/main" id="{25CCF99B-64D4-4BAC-A6F5-9647BAF6B6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69" name="Picture 68">
            <a:extLst>
              <a:ext uri="{FF2B5EF4-FFF2-40B4-BE49-F238E27FC236}">
                <a16:creationId xmlns:a16="http://schemas.microsoft.com/office/drawing/2014/main" id="{9FCDBB77-FF5D-4DD1-BA7C-2B456486EB5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02167" y="5050995"/>
            <a:ext cx="1162417" cy="1101237"/>
          </a:xfrm>
          <a:prstGeom prst="rect">
            <a:avLst/>
          </a:prstGeom>
        </p:spPr>
      </p:pic>
      <p:sp>
        <p:nvSpPr>
          <p:cNvPr id="70" name="TextBox 69">
            <a:extLst>
              <a:ext uri="{FF2B5EF4-FFF2-40B4-BE49-F238E27FC236}">
                <a16:creationId xmlns:a16="http://schemas.microsoft.com/office/drawing/2014/main" id="{2D251A7F-287D-411B-9F19-ACCC4C9BD397}"/>
              </a:ext>
            </a:extLst>
          </p:cNvPr>
          <p:cNvSpPr txBox="1"/>
          <p:nvPr/>
        </p:nvSpPr>
        <p:spPr>
          <a:xfrm>
            <a:off x="1129237" y="59822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71" name="TextBox 70">
            <a:extLst>
              <a:ext uri="{FF2B5EF4-FFF2-40B4-BE49-F238E27FC236}">
                <a16:creationId xmlns:a16="http://schemas.microsoft.com/office/drawing/2014/main" id="{6F19DD0C-C033-4F23-A20E-EC145974F05E}"/>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72" name="TextBox 71">
            <a:extLst>
              <a:ext uri="{FF2B5EF4-FFF2-40B4-BE49-F238E27FC236}">
                <a16:creationId xmlns:a16="http://schemas.microsoft.com/office/drawing/2014/main" id="{C77D6474-BBB1-49C4-9154-5460901C35DC}"/>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5" name="Google Shape;167;p2">
            <a:extLst>
              <a:ext uri="{FF2B5EF4-FFF2-40B4-BE49-F238E27FC236}">
                <a16:creationId xmlns:a16="http://schemas.microsoft.com/office/drawing/2014/main" id="{FB8ADB93-2A04-91B1-AF55-C3A37146FD8F}"/>
              </a:ext>
            </a:extLst>
          </p:cNvPr>
          <p:cNvSpPr/>
          <p:nvPr/>
        </p:nvSpPr>
        <p:spPr>
          <a:xfrm>
            <a:off x="123171" y="237355"/>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959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9692943" y="51275"/>
            <a:ext cx="2499057" cy="472364"/>
          </a:xfrm>
          <a:solidFill>
            <a:schemeClr val="bg1"/>
          </a:solidFill>
        </p:spPr>
        <p:txBody>
          <a:bodyPr>
            <a:noAutofit/>
          </a:bodyPr>
          <a:lstStyle/>
          <a:p>
            <a:pPr algn="ctr"/>
            <a:r>
              <a:rPr lang="en-GB" sz="2000" b="1" dirty="0">
                <a:solidFill>
                  <a:schemeClr val="bg1"/>
                </a:solidFill>
                <a:latin typeface="Century Gothic" panose="020B0502020202020204" pitchFamily="34" charset="0"/>
              </a:rPr>
              <a:t>handout</a:t>
            </a:r>
          </a:p>
        </p:txBody>
      </p:sp>
      <p:sp>
        <p:nvSpPr>
          <p:cNvPr id="31" name="TextBox 30">
            <a:extLst>
              <a:ext uri="{FF2B5EF4-FFF2-40B4-BE49-F238E27FC236}">
                <a16:creationId xmlns:a16="http://schemas.microsoft.com/office/drawing/2014/main" id="{552530EF-F0D4-4BAC-A3D7-93ECE5C0C0F5}"/>
              </a:ext>
            </a:extLst>
          </p:cNvPr>
          <p:cNvSpPr txBox="1"/>
          <p:nvPr/>
        </p:nvSpPr>
        <p:spPr>
          <a:xfrm>
            <a:off x="0" y="55334"/>
            <a:ext cx="18822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hablar</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12" name="TextBox 11">
            <a:extLst>
              <a:ext uri="{FF2B5EF4-FFF2-40B4-BE49-F238E27FC236}">
                <a16:creationId xmlns:a16="http://schemas.microsoft.com/office/drawing/2014/main" id="{762B5C09-2163-467C-B3E3-F86070EC2615}"/>
              </a:ext>
            </a:extLst>
          </p:cNvPr>
          <p:cNvSpPr txBox="1"/>
          <p:nvPr/>
        </p:nvSpPr>
        <p:spPr>
          <a:xfrm>
            <a:off x="141326" y="1120331"/>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A: Round 1</a:t>
            </a:r>
          </a:p>
        </p:txBody>
      </p:sp>
      <p:sp>
        <p:nvSpPr>
          <p:cNvPr id="81" name="TextBox 80">
            <a:extLst>
              <a:ext uri="{FF2B5EF4-FFF2-40B4-BE49-F238E27FC236}">
                <a16:creationId xmlns:a16="http://schemas.microsoft.com/office/drawing/2014/main" id="{C1B40ADD-2BF8-45C9-AF98-7C212BDDB80C}"/>
              </a:ext>
            </a:extLst>
          </p:cNvPr>
          <p:cNvSpPr txBox="1"/>
          <p:nvPr/>
        </p:nvSpPr>
        <p:spPr>
          <a:xfrm>
            <a:off x="6365361" y="1143089"/>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A: Round 2</a:t>
            </a:r>
          </a:p>
        </p:txBody>
      </p:sp>
      <p:graphicFrame>
        <p:nvGraphicFramePr>
          <p:cNvPr id="33" name="Table 3">
            <a:extLst>
              <a:ext uri="{FF2B5EF4-FFF2-40B4-BE49-F238E27FC236}">
                <a16:creationId xmlns:a16="http://schemas.microsoft.com/office/drawing/2014/main" id="{A7560542-86D5-4903-A2A5-62064B02C22A}"/>
              </a:ext>
            </a:extLst>
          </p:cNvPr>
          <p:cNvGraphicFramePr>
            <a:graphicFrameLocks noGrp="1"/>
          </p:cNvGraphicFramePr>
          <p:nvPr>
            <p:extLst>
              <p:ext uri="{D42A27DB-BD31-4B8C-83A1-F6EECF244321}">
                <p14:modId xmlns:p14="http://schemas.microsoft.com/office/powerpoint/2010/main" val="2792303365"/>
              </p:ext>
            </p:extLst>
          </p:nvPr>
        </p:nvGraphicFramePr>
        <p:xfrm>
          <a:off x="134520" y="1728290"/>
          <a:ext cx="5582039" cy="4618720"/>
        </p:xfrm>
        <a:graphic>
          <a:graphicData uri="http://schemas.openxmlformats.org/drawingml/2006/table">
            <a:tbl>
              <a:tblPr firstRow="1" bandRow="1"/>
              <a:tblGrid>
                <a:gridCol w="5582039">
                  <a:extLst>
                    <a:ext uri="{9D8B030D-6E8A-4147-A177-3AD203B41FA5}">
                      <a16:colId xmlns:a16="http://schemas.microsoft.com/office/drawing/2014/main" val="2358909386"/>
                    </a:ext>
                  </a:extLst>
                </a:gridCol>
              </a:tblGrid>
              <a:tr h="923744">
                <a:tc>
                  <a:txBody>
                    <a:bodyPr/>
                    <a:lstStyle/>
                    <a:p>
                      <a:pPr algn="l"/>
                      <a:r>
                        <a:rPr lang="en-GB" sz="2800" b="1" dirty="0">
                          <a:solidFill>
                            <a:srgbClr val="002060"/>
                          </a:solidFill>
                          <a:latin typeface="Century Gothic" panose="020B0502020202020204" pitchFamily="34" charset="0"/>
                        </a:rPr>
                        <a:t>1. ___ _______ a sheet.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923744">
                <a:tc>
                  <a:txBody>
                    <a:bodyPr/>
                    <a:lstStyle/>
                    <a:p>
                      <a:pPr algn="l"/>
                      <a:r>
                        <a:rPr lang="en-GB" sz="2800" b="1" dirty="0">
                          <a:solidFill>
                            <a:srgbClr val="002060"/>
                          </a:solidFill>
                          <a:latin typeface="Century Gothic" panose="020B0502020202020204" pitchFamily="34" charset="0"/>
                        </a:rPr>
                        <a:t>2. ___ _______ a pencil.</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923744">
                <a:tc>
                  <a:txBody>
                    <a:bodyPr/>
                    <a:lstStyle/>
                    <a:p>
                      <a:pPr algn="l"/>
                      <a:r>
                        <a:rPr lang="en-GB" sz="2800" b="1" dirty="0">
                          <a:solidFill>
                            <a:srgbClr val="002060"/>
                          </a:solidFill>
                          <a:latin typeface="Century Gothic" panose="020B0502020202020204" pitchFamily="34" charset="0"/>
                        </a:rPr>
                        <a:t>3. ___ _______ a boat.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923744">
                <a:tc>
                  <a:txBody>
                    <a:bodyPr/>
                    <a:lstStyle/>
                    <a:p>
                      <a:pPr algn="l"/>
                      <a:r>
                        <a:rPr lang="en-GB" sz="2800" b="1" dirty="0">
                          <a:solidFill>
                            <a:srgbClr val="002060"/>
                          </a:solidFill>
                          <a:latin typeface="Century Gothic" panose="020B0502020202020204" pitchFamily="34" charset="0"/>
                        </a:rPr>
                        <a:t>4. ___ _______ a horse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923744">
                <a:tc>
                  <a:txBody>
                    <a:bodyPr/>
                    <a:lstStyle/>
                    <a:p>
                      <a:pPr algn="l"/>
                      <a:r>
                        <a:rPr lang="en-GB" sz="2800" b="1" dirty="0">
                          <a:solidFill>
                            <a:srgbClr val="002060"/>
                          </a:solidFill>
                          <a:latin typeface="Century Gothic" panose="020B0502020202020204" pitchFamily="34" charset="0"/>
                        </a:rPr>
                        <a:t>5. ___ _______ a word.</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bl>
          </a:graphicData>
        </a:graphic>
      </p:graphicFrame>
      <p:graphicFrame>
        <p:nvGraphicFramePr>
          <p:cNvPr id="43" name="Table 3">
            <a:extLst>
              <a:ext uri="{FF2B5EF4-FFF2-40B4-BE49-F238E27FC236}">
                <a16:creationId xmlns:a16="http://schemas.microsoft.com/office/drawing/2014/main" id="{3E7056FD-57C9-48B9-83EA-44D1DE529213}"/>
              </a:ext>
            </a:extLst>
          </p:cNvPr>
          <p:cNvGraphicFramePr>
            <a:graphicFrameLocks noGrp="1"/>
          </p:cNvGraphicFramePr>
          <p:nvPr/>
        </p:nvGraphicFramePr>
        <p:xfrm>
          <a:off x="6340848" y="1804934"/>
          <a:ext cx="5567218" cy="4346301"/>
        </p:xfrm>
        <a:graphic>
          <a:graphicData uri="http://schemas.openxmlformats.org/drawingml/2006/table">
            <a:tbl>
              <a:tblPr firstRow="1" bandRow="1"/>
              <a:tblGrid>
                <a:gridCol w="780767">
                  <a:extLst>
                    <a:ext uri="{9D8B030D-6E8A-4147-A177-3AD203B41FA5}">
                      <a16:colId xmlns:a16="http://schemas.microsoft.com/office/drawing/2014/main" val="2358909386"/>
                    </a:ext>
                  </a:extLst>
                </a:gridCol>
                <a:gridCol w="2355273">
                  <a:extLst>
                    <a:ext uri="{9D8B030D-6E8A-4147-A177-3AD203B41FA5}">
                      <a16:colId xmlns:a16="http://schemas.microsoft.com/office/drawing/2014/main" val="1738757276"/>
                    </a:ext>
                  </a:extLst>
                </a:gridCol>
                <a:gridCol w="2431178">
                  <a:extLst>
                    <a:ext uri="{9D8B030D-6E8A-4147-A177-3AD203B41FA5}">
                      <a16:colId xmlns:a16="http://schemas.microsoft.com/office/drawing/2014/main" val="3791761402"/>
                    </a:ext>
                  </a:extLst>
                </a:gridCol>
              </a:tblGrid>
              <a:tr h="949466">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GB" sz="2800"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34426320"/>
                  </a:ext>
                </a:extLst>
              </a:tr>
              <a:tr h="679367">
                <a:tc>
                  <a:txBody>
                    <a:bodyPr/>
                    <a:lstStyle/>
                    <a:p>
                      <a:pPr algn="ctr"/>
                      <a:r>
                        <a:rPr lang="en-GB" sz="2800" b="1" dirty="0">
                          <a:solidFill>
                            <a:srgbClr val="002060"/>
                          </a:solidFill>
                          <a:latin typeface="Century Gothic" panose="020B0502020202020204"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803618"/>
                  </a:ext>
                </a:extLst>
              </a:tr>
              <a:tr h="679367">
                <a:tc>
                  <a:txBody>
                    <a:bodyPr/>
                    <a:lstStyle/>
                    <a:p>
                      <a:pPr algn="ctr"/>
                      <a:r>
                        <a:rPr lang="en-GB" sz="2800" b="1" dirty="0">
                          <a:solidFill>
                            <a:srgbClr val="002060"/>
                          </a:solidFill>
                          <a:latin typeface="Century Gothic" panose="020B0502020202020204"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6946"/>
                  </a:ext>
                </a:extLst>
              </a:tr>
              <a:tr h="679367">
                <a:tc>
                  <a:txBody>
                    <a:bodyPr/>
                    <a:lstStyle/>
                    <a:p>
                      <a:pPr algn="ctr"/>
                      <a:r>
                        <a:rPr lang="en-GB" sz="2800" b="1" dirty="0">
                          <a:solidFill>
                            <a:srgbClr val="002060"/>
                          </a:solidFill>
                          <a:latin typeface="Century Gothic" panose="020B0502020202020204"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552526"/>
                  </a:ext>
                </a:extLst>
              </a:tr>
              <a:tr h="679367">
                <a:tc>
                  <a:txBody>
                    <a:bodyPr/>
                    <a:lstStyle/>
                    <a:p>
                      <a:pPr algn="ctr"/>
                      <a:r>
                        <a:rPr lang="en-GB" sz="2800" b="1" dirty="0">
                          <a:solidFill>
                            <a:srgbClr val="002060"/>
                          </a:solidFill>
                          <a:latin typeface="Century Gothic" panose="020B0502020202020204" pitchFamily="34"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740151"/>
                  </a:ext>
                </a:extLst>
              </a:tr>
              <a:tr h="679367">
                <a:tc>
                  <a:txBody>
                    <a:bodyPr/>
                    <a:lstStyle/>
                    <a:p>
                      <a:pPr algn="ctr"/>
                      <a:r>
                        <a:rPr lang="en-GB" sz="2800" b="1" dirty="0">
                          <a:solidFill>
                            <a:srgbClr val="002060"/>
                          </a:solidFill>
                          <a:latin typeface="Century Gothic" panose="020B0502020202020204" pitchFamily="34"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43711"/>
                  </a:ext>
                </a:extLst>
              </a:tr>
            </a:tbl>
          </a:graphicData>
        </a:graphic>
      </p:graphicFrame>
      <p:pic>
        <p:nvPicPr>
          <p:cNvPr id="44" name="Picture 8" descr="Camara, Fotografia, Fotografía, Foto">
            <a:extLst>
              <a:ext uri="{FF2B5EF4-FFF2-40B4-BE49-F238E27FC236}">
                <a16:creationId xmlns:a16="http://schemas.microsoft.com/office/drawing/2014/main" id="{7954C75E-327C-4216-8FD4-DE1E1DF50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148" y="4948712"/>
            <a:ext cx="713705" cy="48923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Basketball, Ball, Sport, Orange Ball">
            <a:extLst>
              <a:ext uri="{FF2B5EF4-FFF2-40B4-BE49-F238E27FC236}">
                <a16:creationId xmlns:a16="http://schemas.microsoft.com/office/drawing/2014/main" id="{2D363AB3-2A53-491A-8D99-FD590C864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711" y="2672381"/>
            <a:ext cx="565217" cy="56521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AF3319EB-F061-4CD1-9FD7-D773E22CF717}"/>
              </a:ext>
            </a:extLst>
          </p:cNvPr>
          <p:cNvSpPr txBox="1"/>
          <p:nvPr/>
        </p:nvSpPr>
        <p:spPr>
          <a:xfrm>
            <a:off x="7130730" y="2024459"/>
            <a:ext cx="1882588"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Tengo…</a:t>
            </a:r>
          </a:p>
        </p:txBody>
      </p:sp>
      <p:sp>
        <p:nvSpPr>
          <p:cNvPr id="48" name="TextBox 47">
            <a:extLst>
              <a:ext uri="{FF2B5EF4-FFF2-40B4-BE49-F238E27FC236}">
                <a16:creationId xmlns:a16="http://schemas.microsoft.com/office/drawing/2014/main" id="{DFE588DA-24B0-4FC9-821D-7068D53FF0B5}"/>
              </a:ext>
            </a:extLst>
          </p:cNvPr>
          <p:cNvSpPr txBox="1"/>
          <p:nvPr/>
        </p:nvSpPr>
        <p:spPr>
          <a:xfrm>
            <a:off x="9692943" y="2024459"/>
            <a:ext cx="1882588"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Tienes</a:t>
            </a:r>
            <a:r>
              <a:rPr lang="en-GB" sz="3200" b="1" dirty="0">
                <a:solidFill>
                  <a:srgbClr val="002060"/>
                </a:solidFill>
                <a:latin typeface="Century Gothic" panose="020B0502020202020204" pitchFamily="34" charset="0"/>
              </a:rPr>
              <a:t>…</a:t>
            </a:r>
          </a:p>
        </p:txBody>
      </p:sp>
      <p:cxnSp>
        <p:nvCxnSpPr>
          <p:cNvPr id="49" name="Straight Connector 48">
            <a:extLst>
              <a:ext uri="{FF2B5EF4-FFF2-40B4-BE49-F238E27FC236}">
                <a16:creationId xmlns:a16="http://schemas.microsoft.com/office/drawing/2014/main" id="{76FD9082-7072-448B-97E8-EB4384C64ADB}"/>
              </a:ext>
            </a:extLst>
          </p:cNvPr>
          <p:cNvCxnSpPr>
            <a:endCxn id="43" idx="2"/>
          </p:cNvCxnSpPr>
          <p:nvPr/>
        </p:nvCxnSpPr>
        <p:spPr>
          <a:xfrm>
            <a:off x="9124457" y="2316846"/>
            <a:ext cx="0" cy="3834389"/>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pic>
        <p:nvPicPr>
          <p:cNvPr id="24" name="Picture 23" descr="A picture containing chart&#10;&#10;Description automatically generated">
            <a:extLst>
              <a:ext uri="{FF2B5EF4-FFF2-40B4-BE49-F238E27FC236}">
                <a16:creationId xmlns:a16="http://schemas.microsoft.com/office/drawing/2014/main" id="{A2633D76-7F23-E718-6E00-434307A85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128942" y="4757688"/>
            <a:ext cx="446393" cy="765682"/>
          </a:xfrm>
          <a:prstGeom prst="rect">
            <a:avLst/>
          </a:prstGeom>
        </p:spPr>
      </p:pic>
      <p:pic>
        <p:nvPicPr>
          <p:cNvPr id="25" name="Picture 2" descr="Gráficos vectoriales gratis de Escuela">
            <a:extLst>
              <a:ext uri="{FF2B5EF4-FFF2-40B4-BE49-F238E27FC236}">
                <a16:creationId xmlns:a16="http://schemas.microsoft.com/office/drawing/2014/main" id="{54A3DD08-9C6B-BA39-844A-11802EE6BD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14451">
            <a:off x="7334371" y="5663088"/>
            <a:ext cx="990050" cy="61764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Ocurrencia, Icono, Luz, Negocio, Diseño">
            <a:extLst>
              <a:ext uri="{FF2B5EF4-FFF2-40B4-BE49-F238E27FC236}">
                <a16:creationId xmlns:a16="http://schemas.microsoft.com/office/drawing/2014/main" id="{63CD7035-8B41-7FFE-6672-6AF27B300B0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012" t="22408" r="31918" b="22986"/>
          <a:stretch/>
        </p:blipFill>
        <p:spPr bwMode="auto">
          <a:xfrm>
            <a:off x="7587864" y="4248767"/>
            <a:ext cx="354584" cy="522320"/>
          </a:xfrm>
          <a:prstGeom prst="rect">
            <a:avLst/>
          </a:prstGeom>
          <a:noFill/>
          <a:extLst>
            <a:ext uri="{909E8E84-426E-40DD-AFC4-6F175D3DCCD1}">
              <a14:hiddenFill xmlns:a14="http://schemas.microsoft.com/office/drawing/2010/main">
                <a:solidFill>
                  <a:srgbClr val="FFFFFF"/>
                </a:solidFill>
              </a14:hiddenFill>
            </a:ext>
          </a:extLst>
        </p:spPr>
      </p:pic>
      <p:pic>
        <p:nvPicPr>
          <p:cNvPr id="27" name="Google Shape;232;p10">
            <a:extLst>
              <a:ext uri="{FF2B5EF4-FFF2-40B4-BE49-F238E27FC236}">
                <a16:creationId xmlns:a16="http://schemas.microsoft.com/office/drawing/2014/main" id="{05C0FCAB-6A8E-BA08-C686-0F71A8BB8674}"/>
              </a:ext>
            </a:extLst>
          </p:cNvPr>
          <p:cNvPicPr preferRelativeResize="0"/>
          <p:nvPr/>
        </p:nvPicPr>
        <p:blipFill rotWithShape="1">
          <a:blip r:embed="rId8">
            <a:alphaModFix/>
          </a:blip>
          <a:srcRect/>
          <a:stretch/>
        </p:blipFill>
        <p:spPr>
          <a:xfrm>
            <a:off x="10126422" y="3517523"/>
            <a:ext cx="533582" cy="599518"/>
          </a:xfrm>
          <a:prstGeom prst="rect">
            <a:avLst/>
          </a:prstGeom>
          <a:noFill/>
          <a:ln>
            <a:noFill/>
          </a:ln>
        </p:spPr>
      </p:pic>
      <p:pic>
        <p:nvPicPr>
          <p:cNvPr id="28" name="Picture 27" descr="A picture containing clipart&#10;&#10;Description automatically generated">
            <a:extLst>
              <a:ext uri="{FF2B5EF4-FFF2-40B4-BE49-F238E27FC236}">
                <a16:creationId xmlns:a16="http://schemas.microsoft.com/office/drawing/2014/main" id="{E296BA51-F2CF-2B88-6955-CD7AB1359543}"/>
              </a:ext>
            </a:extLst>
          </p:cNvPr>
          <p:cNvPicPr>
            <a:picLocks noChangeAspect="1"/>
          </p:cNvPicPr>
          <p:nvPr/>
        </p:nvPicPr>
        <p:blipFill rotWithShape="1">
          <a:blip r:embed="rId9"/>
          <a:srcRect l="49082" r="29131" b="60627"/>
          <a:stretch/>
        </p:blipFill>
        <p:spPr>
          <a:xfrm>
            <a:off x="9947806" y="2623023"/>
            <a:ext cx="763701" cy="713804"/>
          </a:xfrm>
          <a:prstGeom prst="rect">
            <a:avLst/>
          </a:prstGeom>
        </p:spPr>
      </p:pic>
      <p:pic>
        <p:nvPicPr>
          <p:cNvPr id="29" name="Google Shape;319;p15" descr="Speech Icon, Voice, Talking, Audio, Speech">
            <a:extLst>
              <a:ext uri="{FF2B5EF4-FFF2-40B4-BE49-F238E27FC236}">
                <a16:creationId xmlns:a16="http://schemas.microsoft.com/office/drawing/2014/main" id="{D8CB4C48-9770-2E55-053C-C4CDC71D1960}"/>
              </a:ext>
            </a:extLst>
          </p:cNvPr>
          <p:cNvPicPr preferRelativeResize="0"/>
          <p:nvPr/>
        </p:nvPicPr>
        <p:blipFill rotWithShape="1">
          <a:blip r:embed="rId10">
            <a:alphaModFix/>
          </a:blip>
          <a:srcRect/>
          <a:stretch/>
        </p:blipFill>
        <p:spPr>
          <a:xfrm>
            <a:off x="11131654" y="207539"/>
            <a:ext cx="776168" cy="776168"/>
          </a:xfrm>
          <a:prstGeom prst="rect">
            <a:avLst/>
          </a:prstGeom>
          <a:noFill/>
          <a:ln>
            <a:noFill/>
          </a:ln>
        </p:spPr>
      </p:pic>
      <p:sp>
        <p:nvSpPr>
          <p:cNvPr id="30" name="Title 1">
            <a:extLst>
              <a:ext uri="{FF2B5EF4-FFF2-40B4-BE49-F238E27FC236}">
                <a16:creationId xmlns:a16="http://schemas.microsoft.com/office/drawing/2014/main" id="{5D60BD99-C415-962F-004F-4CA8CBB728F0}"/>
              </a:ext>
            </a:extLst>
          </p:cNvPr>
          <p:cNvSpPr txBox="1">
            <a:spLocks/>
          </p:cNvSpPr>
          <p:nvPr/>
        </p:nvSpPr>
        <p:spPr>
          <a:xfrm>
            <a:off x="9911347" y="360244"/>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23" name="Picture 2" descr="Caballito, Juguete De Niño, Caballo">
            <a:extLst>
              <a:ext uri="{FF2B5EF4-FFF2-40B4-BE49-F238E27FC236}">
                <a16:creationId xmlns:a16="http://schemas.microsoft.com/office/drawing/2014/main" id="{65A73B02-74E9-571B-AEA7-9DC77EE649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37991" y="5618103"/>
            <a:ext cx="709455" cy="5457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Lápiz, Afilado, Útiles Escolares">
            <a:extLst>
              <a:ext uri="{FF2B5EF4-FFF2-40B4-BE49-F238E27FC236}">
                <a16:creationId xmlns:a16="http://schemas.microsoft.com/office/drawing/2014/main" id="{71B80ABD-ED84-A6D0-FD82-773D8A788B3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253608">
            <a:off x="9978042" y="4310652"/>
            <a:ext cx="641686" cy="3208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Escritorio, Muebles, Escuela, Mesa, Brown">
            <a:extLst>
              <a:ext uri="{FF2B5EF4-FFF2-40B4-BE49-F238E27FC236}">
                <a16:creationId xmlns:a16="http://schemas.microsoft.com/office/drawing/2014/main" id="{59F5ED4D-D364-607F-9B9B-6B5C10577F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96910" y="3424563"/>
            <a:ext cx="757695" cy="65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0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420527" y="93578"/>
            <a:ext cx="1771473" cy="523219"/>
          </a:xfrm>
          <a:solidFill>
            <a:schemeClr val="bg1"/>
          </a:solidFill>
        </p:spPr>
        <p:txBody>
          <a:bodyPr>
            <a:noAutofit/>
          </a:bodyPr>
          <a:lstStyle/>
          <a:p>
            <a:pPr algn="ctr"/>
            <a:r>
              <a:rPr lang="en-GB" sz="2000" b="1" dirty="0">
                <a:solidFill>
                  <a:schemeClr val="bg1"/>
                </a:solidFill>
                <a:latin typeface="Century Gothic" panose="020B0502020202020204" pitchFamily="34" charset="0"/>
              </a:rPr>
              <a:t>Handout</a:t>
            </a:r>
          </a:p>
        </p:txBody>
      </p:sp>
      <p:sp>
        <p:nvSpPr>
          <p:cNvPr id="31" name="TextBox 30">
            <a:extLst>
              <a:ext uri="{FF2B5EF4-FFF2-40B4-BE49-F238E27FC236}">
                <a16:creationId xmlns:a16="http://schemas.microsoft.com/office/drawing/2014/main" id="{552530EF-F0D4-4BAC-A3D7-93ECE5C0C0F5}"/>
              </a:ext>
            </a:extLst>
          </p:cNvPr>
          <p:cNvSpPr txBox="1"/>
          <p:nvPr/>
        </p:nvSpPr>
        <p:spPr>
          <a:xfrm>
            <a:off x="0" y="55334"/>
            <a:ext cx="18822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hablar</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81" name="TextBox 80">
            <a:extLst>
              <a:ext uri="{FF2B5EF4-FFF2-40B4-BE49-F238E27FC236}">
                <a16:creationId xmlns:a16="http://schemas.microsoft.com/office/drawing/2014/main" id="{C1B40ADD-2BF8-45C9-AF98-7C212BDDB80C}"/>
              </a:ext>
            </a:extLst>
          </p:cNvPr>
          <p:cNvSpPr txBox="1"/>
          <p:nvPr/>
        </p:nvSpPr>
        <p:spPr>
          <a:xfrm>
            <a:off x="229111" y="1413085"/>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B: Round 1</a:t>
            </a:r>
          </a:p>
        </p:txBody>
      </p:sp>
      <p:sp>
        <p:nvSpPr>
          <p:cNvPr id="33" name="TextBox 32">
            <a:extLst>
              <a:ext uri="{FF2B5EF4-FFF2-40B4-BE49-F238E27FC236}">
                <a16:creationId xmlns:a16="http://schemas.microsoft.com/office/drawing/2014/main" id="{309D16FF-545E-43F3-9BBA-05AB44009A9D}"/>
              </a:ext>
            </a:extLst>
          </p:cNvPr>
          <p:cNvSpPr txBox="1"/>
          <p:nvPr/>
        </p:nvSpPr>
        <p:spPr>
          <a:xfrm>
            <a:off x="6484834" y="1337798"/>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B: Round 2</a:t>
            </a:r>
          </a:p>
        </p:txBody>
      </p:sp>
      <p:graphicFrame>
        <p:nvGraphicFramePr>
          <p:cNvPr id="36" name="Table 3">
            <a:extLst>
              <a:ext uri="{FF2B5EF4-FFF2-40B4-BE49-F238E27FC236}">
                <a16:creationId xmlns:a16="http://schemas.microsoft.com/office/drawing/2014/main" id="{6F09A4D3-E8E9-4903-9675-5CE93427F987}"/>
              </a:ext>
            </a:extLst>
          </p:cNvPr>
          <p:cNvGraphicFramePr>
            <a:graphicFrameLocks noGrp="1"/>
          </p:cNvGraphicFramePr>
          <p:nvPr/>
        </p:nvGraphicFramePr>
        <p:xfrm>
          <a:off x="351515" y="1922573"/>
          <a:ext cx="5567218" cy="4346301"/>
        </p:xfrm>
        <a:graphic>
          <a:graphicData uri="http://schemas.openxmlformats.org/drawingml/2006/table">
            <a:tbl>
              <a:tblPr firstRow="1" bandRow="1"/>
              <a:tblGrid>
                <a:gridCol w="780767">
                  <a:extLst>
                    <a:ext uri="{9D8B030D-6E8A-4147-A177-3AD203B41FA5}">
                      <a16:colId xmlns:a16="http://schemas.microsoft.com/office/drawing/2014/main" val="2358909386"/>
                    </a:ext>
                  </a:extLst>
                </a:gridCol>
                <a:gridCol w="2355273">
                  <a:extLst>
                    <a:ext uri="{9D8B030D-6E8A-4147-A177-3AD203B41FA5}">
                      <a16:colId xmlns:a16="http://schemas.microsoft.com/office/drawing/2014/main" val="1738757276"/>
                    </a:ext>
                  </a:extLst>
                </a:gridCol>
                <a:gridCol w="2431178">
                  <a:extLst>
                    <a:ext uri="{9D8B030D-6E8A-4147-A177-3AD203B41FA5}">
                      <a16:colId xmlns:a16="http://schemas.microsoft.com/office/drawing/2014/main" val="3791761402"/>
                    </a:ext>
                  </a:extLst>
                </a:gridCol>
              </a:tblGrid>
              <a:tr h="949466">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GB" sz="2800"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34426320"/>
                  </a:ext>
                </a:extLst>
              </a:tr>
              <a:tr h="679367">
                <a:tc>
                  <a:txBody>
                    <a:bodyPr/>
                    <a:lstStyle/>
                    <a:p>
                      <a:pPr algn="ctr"/>
                      <a:r>
                        <a:rPr lang="en-GB" sz="2800" b="1" dirty="0">
                          <a:solidFill>
                            <a:srgbClr val="002060"/>
                          </a:solidFill>
                          <a:latin typeface="Century Gothic" panose="020B0502020202020204"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803618"/>
                  </a:ext>
                </a:extLst>
              </a:tr>
              <a:tr h="679367">
                <a:tc>
                  <a:txBody>
                    <a:bodyPr/>
                    <a:lstStyle/>
                    <a:p>
                      <a:pPr algn="ctr"/>
                      <a:r>
                        <a:rPr lang="en-GB" sz="2800" b="1" dirty="0">
                          <a:solidFill>
                            <a:srgbClr val="002060"/>
                          </a:solidFill>
                          <a:latin typeface="Century Gothic" panose="020B0502020202020204"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6946"/>
                  </a:ext>
                </a:extLst>
              </a:tr>
              <a:tr h="679367">
                <a:tc>
                  <a:txBody>
                    <a:bodyPr/>
                    <a:lstStyle/>
                    <a:p>
                      <a:pPr algn="ctr"/>
                      <a:r>
                        <a:rPr lang="en-GB" sz="2800" b="1" dirty="0">
                          <a:solidFill>
                            <a:srgbClr val="002060"/>
                          </a:solidFill>
                          <a:latin typeface="Century Gothic" panose="020B0502020202020204"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552526"/>
                  </a:ext>
                </a:extLst>
              </a:tr>
              <a:tr h="679367">
                <a:tc>
                  <a:txBody>
                    <a:bodyPr/>
                    <a:lstStyle/>
                    <a:p>
                      <a:pPr algn="ctr"/>
                      <a:r>
                        <a:rPr lang="en-GB" sz="2800" b="1" dirty="0">
                          <a:solidFill>
                            <a:srgbClr val="002060"/>
                          </a:solidFill>
                          <a:latin typeface="Century Gothic" panose="020B0502020202020204" pitchFamily="34"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740151"/>
                  </a:ext>
                </a:extLst>
              </a:tr>
              <a:tr h="679367">
                <a:tc>
                  <a:txBody>
                    <a:bodyPr/>
                    <a:lstStyle/>
                    <a:p>
                      <a:pPr algn="ctr"/>
                      <a:r>
                        <a:rPr lang="en-GB" sz="2800" b="1" dirty="0">
                          <a:solidFill>
                            <a:srgbClr val="002060"/>
                          </a:solidFill>
                          <a:latin typeface="Century Gothic" panose="020B0502020202020204" pitchFamily="34"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43711"/>
                  </a:ext>
                </a:extLst>
              </a:tr>
            </a:tbl>
          </a:graphicData>
        </a:graphic>
      </p:graphicFrame>
      <p:sp>
        <p:nvSpPr>
          <p:cNvPr id="45" name="TextBox 44">
            <a:extLst>
              <a:ext uri="{FF2B5EF4-FFF2-40B4-BE49-F238E27FC236}">
                <a16:creationId xmlns:a16="http://schemas.microsoft.com/office/drawing/2014/main" id="{895B1278-7237-455B-AF7E-6C115C6E6195}"/>
              </a:ext>
            </a:extLst>
          </p:cNvPr>
          <p:cNvSpPr txBox="1"/>
          <p:nvPr/>
        </p:nvSpPr>
        <p:spPr>
          <a:xfrm>
            <a:off x="1141397" y="2142098"/>
            <a:ext cx="1882588"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Tengo…</a:t>
            </a:r>
          </a:p>
        </p:txBody>
      </p:sp>
      <p:sp>
        <p:nvSpPr>
          <p:cNvPr id="46" name="TextBox 45">
            <a:extLst>
              <a:ext uri="{FF2B5EF4-FFF2-40B4-BE49-F238E27FC236}">
                <a16:creationId xmlns:a16="http://schemas.microsoft.com/office/drawing/2014/main" id="{6A428BF8-0C12-41CF-952F-ACA263513FE0}"/>
              </a:ext>
            </a:extLst>
          </p:cNvPr>
          <p:cNvSpPr txBox="1"/>
          <p:nvPr/>
        </p:nvSpPr>
        <p:spPr>
          <a:xfrm>
            <a:off x="3703610" y="2142098"/>
            <a:ext cx="1882588"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Tienes</a:t>
            </a:r>
            <a:r>
              <a:rPr lang="en-GB" sz="3200" b="1" dirty="0">
                <a:solidFill>
                  <a:srgbClr val="002060"/>
                </a:solidFill>
                <a:latin typeface="Century Gothic" panose="020B0502020202020204" pitchFamily="34" charset="0"/>
              </a:rPr>
              <a:t>…</a:t>
            </a:r>
          </a:p>
        </p:txBody>
      </p:sp>
      <p:cxnSp>
        <p:nvCxnSpPr>
          <p:cNvPr id="47" name="Straight Connector 46">
            <a:extLst>
              <a:ext uri="{FF2B5EF4-FFF2-40B4-BE49-F238E27FC236}">
                <a16:creationId xmlns:a16="http://schemas.microsoft.com/office/drawing/2014/main" id="{AF064459-3D83-4E90-A121-CD35D6AF6441}"/>
              </a:ext>
            </a:extLst>
          </p:cNvPr>
          <p:cNvCxnSpPr>
            <a:endCxn id="36" idx="2"/>
          </p:cNvCxnSpPr>
          <p:nvPr/>
        </p:nvCxnSpPr>
        <p:spPr>
          <a:xfrm>
            <a:off x="3135124" y="2434485"/>
            <a:ext cx="0" cy="3834389"/>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pic>
        <p:nvPicPr>
          <p:cNvPr id="49" name="Picture 48" descr="A picture containing chart&#10;&#10;Description automatically generated">
            <a:extLst>
              <a:ext uri="{FF2B5EF4-FFF2-40B4-BE49-F238E27FC236}">
                <a16:creationId xmlns:a16="http://schemas.microsoft.com/office/drawing/2014/main" id="{34A834D5-2715-4CEE-9F45-27E982FE5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71471" y="2900889"/>
            <a:ext cx="367104" cy="629680"/>
          </a:xfrm>
          <a:prstGeom prst="rect">
            <a:avLst/>
          </a:prstGeom>
        </p:spPr>
      </p:pic>
      <p:pic>
        <p:nvPicPr>
          <p:cNvPr id="54" name="Picture 53" descr="A picture containing toy, doll&#10;&#10;Description automatically generated">
            <a:extLst>
              <a:ext uri="{FF2B5EF4-FFF2-40B4-BE49-F238E27FC236}">
                <a16:creationId xmlns:a16="http://schemas.microsoft.com/office/drawing/2014/main" id="{3B51B2FB-2F86-4997-A0E9-CBCA5B9DA5B3}"/>
              </a:ext>
            </a:extLst>
          </p:cNvPr>
          <p:cNvPicPr>
            <a:picLocks noChangeAspect="1"/>
          </p:cNvPicPr>
          <p:nvPr/>
        </p:nvPicPr>
        <p:blipFill rotWithShape="1">
          <a:blip r:embed="rId4">
            <a:extLst>
              <a:ext uri="{28A0092B-C50C-407E-A947-70E740481C1C}">
                <a14:useLocalDpi xmlns:a14="http://schemas.microsoft.com/office/drawing/2010/main" val="0"/>
              </a:ext>
            </a:extLst>
          </a:blip>
          <a:srcRect b="53034"/>
          <a:stretch/>
        </p:blipFill>
        <p:spPr>
          <a:xfrm>
            <a:off x="1504640" y="4183408"/>
            <a:ext cx="674115" cy="741689"/>
          </a:xfrm>
          <a:prstGeom prst="rect">
            <a:avLst/>
          </a:prstGeom>
        </p:spPr>
      </p:pic>
      <p:pic>
        <p:nvPicPr>
          <p:cNvPr id="23" name="Picture 8" descr="Free vector graphics of Stationery">
            <a:extLst>
              <a:ext uri="{FF2B5EF4-FFF2-40B4-BE49-F238E27FC236}">
                <a16:creationId xmlns:a16="http://schemas.microsoft.com/office/drawing/2014/main" id="{C1171CBF-C942-AA66-818D-C0971EC57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525" y="2900889"/>
            <a:ext cx="509588" cy="6489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E986F90D-E1D5-59EB-BBB0-A6470EC0B7AD}"/>
              </a:ext>
            </a:extLst>
          </p:cNvPr>
          <p:cNvPicPr>
            <a:picLocks noChangeAspect="1"/>
          </p:cNvPicPr>
          <p:nvPr/>
        </p:nvPicPr>
        <p:blipFill>
          <a:blip r:embed="rId6"/>
          <a:stretch>
            <a:fillRect/>
          </a:stretch>
        </p:blipFill>
        <p:spPr>
          <a:xfrm>
            <a:off x="1257893" y="5558702"/>
            <a:ext cx="1167608" cy="984200"/>
          </a:xfrm>
          <a:prstGeom prst="rect">
            <a:avLst/>
          </a:prstGeom>
        </p:spPr>
      </p:pic>
      <p:pic>
        <p:nvPicPr>
          <p:cNvPr id="25" name="Picture 4" descr="Gráficos vectoriales gratis de Email">
            <a:extLst>
              <a:ext uri="{FF2B5EF4-FFF2-40B4-BE49-F238E27FC236}">
                <a16:creationId xmlns:a16="http://schemas.microsoft.com/office/drawing/2014/main" id="{E145DFA6-644D-5C78-84EE-CB0DD92F51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4640" y="5171395"/>
            <a:ext cx="634500" cy="3873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Lápiz, Afilado, Útiles Escolares">
            <a:extLst>
              <a:ext uri="{FF2B5EF4-FFF2-40B4-BE49-F238E27FC236}">
                <a16:creationId xmlns:a16="http://schemas.microsoft.com/office/drawing/2014/main" id="{E14CFA17-641D-E4E8-AB2C-496717D5DE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252678">
            <a:off x="1522530" y="3747079"/>
            <a:ext cx="641686" cy="3208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Gráficos vectoriales gratis de Escuela">
            <a:extLst>
              <a:ext uri="{FF2B5EF4-FFF2-40B4-BE49-F238E27FC236}">
                <a16:creationId xmlns:a16="http://schemas.microsoft.com/office/drawing/2014/main" id="{7AD8850E-37B2-0342-1677-1564E8D9BB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14451">
            <a:off x="4037083" y="3649838"/>
            <a:ext cx="990050" cy="6176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3">
            <a:extLst>
              <a:ext uri="{FF2B5EF4-FFF2-40B4-BE49-F238E27FC236}">
                <a16:creationId xmlns:a16="http://schemas.microsoft.com/office/drawing/2014/main" id="{A6B074E4-BCDE-DF9E-0593-33AAF79DD3C0}"/>
              </a:ext>
            </a:extLst>
          </p:cNvPr>
          <p:cNvGraphicFramePr>
            <a:graphicFrameLocks noGrp="1"/>
          </p:cNvGraphicFramePr>
          <p:nvPr>
            <p:extLst>
              <p:ext uri="{D42A27DB-BD31-4B8C-83A1-F6EECF244321}">
                <p14:modId xmlns:p14="http://schemas.microsoft.com/office/powerpoint/2010/main" val="3087991624"/>
              </p:ext>
            </p:extLst>
          </p:nvPr>
        </p:nvGraphicFramePr>
        <p:xfrm>
          <a:off x="6273269" y="2042319"/>
          <a:ext cx="5582039" cy="4618720"/>
        </p:xfrm>
        <a:graphic>
          <a:graphicData uri="http://schemas.openxmlformats.org/drawingml/2006/table">
            <a:tbl>
              <a:tblPr firstRow="1" bandRow="1"/>
              <a:tblGrid>
                <a:gridCol w="5582039">
                  <a:extLst>
                    <a:ext uri="{9D8B030D-6E8A-4147-A177-3AD203B41FA5}">
                      <a16:colId xmlns:a16="http://schemas.microsoft.com/office/drawing/2014/main" val="2358909386"/>
                    </a:ext>
                  </a:extLst>
                </a:gridCol>
              </a:tblGrid>
              <a:tr h="923744">
                <a:tc>
                  <a:txBody>
                    <a:bodyPr/>
                    <a:lstStyle/>
                    <a:p>
                      <a:pPr algn="l"/>
                      <a:r>
                        <a:rPr lang="en-GB" sz="2800" b="1" dirty="0">
                          <a:solidFill>
                            <a:srgbClr val="002060"/>
                          </a:solidFill>
                          <a:latin typeface="Century Gothic" panose="020B0502020202020204" pitchFamily="34" charset="0"/>
                        </a:rPr>
                        <a:t>1. ___ _______ a dog.</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923744">
                <a:tc>
                  <a:txBody>
                    <a:bodyPr/>
                    <a:lstStyle/>
                    <a:p>
                      <a:pPr algn="l"/>
                      <a:r>
                        <a:rPr lang="en-GB" sz="2800" b="1" dirty="0">
                          <a:solidFill>
                            <a:srgbClr val="002060"/>
                          </a:solidFill>
                          <a:latin typeface="Century Gothic" panose="020B0502020202020204" pitchFamily="34" charset="0"/>
                        </a:rPr>
                        <a:t>2. ___ _______ a </a:t>
                      </a:r>
                      <a:r>
                        <a:rPr lang="en-GB" sz="2000" b="1" dirty="0">
                          <a:solidFill>
                            <a:srgbClr val="002060"/>
                          </a:solidFill>
                          <a:latin typeface="Century Gothic" panose="020B0502020202020204" pitchFamily="34" charset="0"/>
                        </a:rPr>
                        <a:t>(female) </a:t>
                      </a:r>
                      <a:r>
                        <a:rPr lang="en-GB" sz="2800" b="1" dirty="0">
                          <a:solidFill>
                            <a:srgbClr val="002060"/>
                          </a:solidFill>
                          <a:latin typeface="Century Gothic" panose="020B0502020202020204" pitchFamily="34" charset="0"/>
                        </a:rPr>
                        <a:t>teacher.</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923744">
                <a:tc>
                  <a:txBody>
                    <a:bodyPr/>
                    <a:lstStyle/>
                    <a:p>
                      <a:pPr algn="l"/>
                      <a:r>
                        <a:rPr lang="en-GB" sz="2800" b="1" dirty="0">
                          <a:solidFill>
                            <a:srgbClr val="002060"/>
                          </a:solidFill>
                          <a:latin typeface="Century Gothic" panose="020B0502020202020204" pitchFamily="34" charset="0"/>
                        </a:rPr>
                        <a:t>3. ___ _______ an idea.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923744">
                <a:tc>
                  <a:txBody>
                    <a:bodyPr/>
                    <a:lstStyle/>
                    <a:p>
                      <a:pPr algn="l"/>
                      <a:r>
                        <a:rPr lang="en-GB" sz="2800" b="1" dirty="0">
                          <a:solidFill>
                            <a:srgbClr val="002060"/>
                          </a:solidFill>
                          <a:latin typeface="Century Gothic" panose="020B0502020202020204" pitchFamily="34" charset="0"/>
                        </a:rPr>
                        <a:t>4. ___ _______ a bottle.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923744">
                <a:tc>
                  <a:txBody>
                    <a:bodyPr/>
                    <a:lstStyle/>
                    <a:p>
                      <a:pPr algn="l"/>
                      <a:r>
                        <a:rPr lang="en-GB" sz="2800" b="1" dirty="0">
                          <a:solidFill>
                            <a:srgbClr val="002060"/>
                          </a:solidFill>
                          <a:latin typeface="Century Gothic" panose="020B0502020202020204" pitchFamily="34" charset="0"/>
                        </a:rPr>
                        <a:t>5. ___ _______ a ruler.</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bl>
          </a:graphicData>
        </a:graphic>
      </p:graphicFrame>
      <p:pic>
        <p:nvPicPr>
          <p:cNvPr id="32" name="Google Shape;319;p15" descr="Speech Icon, Voice, Talking, Audio, Speech">
            <a:extLst>
              <a:ext uri="{FF2B5EF4-FFF2-40B4-BE49-F238E27FC236}">
                <a16:creationId xmlns:a16="http://schemas.microsoft.com/office/drawing/2014/main" id="{439EF95C-6161-9CC0-9159-E2FA26A5FB2B}"/>
              </a:ext>
            </a:extLst>
          </p:cNvPr>
          <p:cNvPicPr preferRelativeResize="0"/>
          <p:nvPr/>
        </p:nvPicPr>
        <p:blipFill rotWithShape="1">
          <a:blip r:embed="rId10">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606359AF-1451-9D5D-FF1D-60CEF8C9D304}"/>
              </a:ext>
            </a:extLst>
          </p:cNvPr>
          <p:cNvSpPr txBox="1">
            <a:spLocks/>
          </p:cNvSpPr>
          <p:nvPr/>
        </p:nvSpPr>
        <p:spPr>
          <a:xfrm>
            <a:off x="9911347" y="360244"/>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28" name="Picture 6" descr="Bote, Tirón, Mar, Océano, Nave, Juguete, Rojo, Dibujo">
            <a:extLst>
              <a:ext uri="{FF2B5EF4-FFF2-40B4-BE49-F238E27FC236}">
                <a16:creationId xmlns:a16="http://schemas.microsoft.com/office/drawing/2014/main" id="{DD0FBF88-C43B-0F8D-3A84-80A6C91983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4091494" y="4417014"/>
            <a:ext cx="571593" cy="50808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aballito, Juguete De Niño, Caballo">
            <a:extLst>
              <a:ext uri="{FF2B5EF4-FFF2-40B4-BE49-F238E27FC236}">
                <a16:creationId xmlns:a16="http://schemas.microsoft.com/office/drawing/2014/main" id="{7BFA0E09-4A35-47E9-12ED-A78EB62D23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3833" y="5075533"/>
            <a:ext cx="526914" cy="40531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Shape&#10;&#10;Description automatically generated">
            <a:extLst>
              <a:ext uri="{FF2B5EF4-FFF2-40B4-BE49-F238E27FC236}">
                <a16:creationId xmlns:a16="http://schemas.microsoft.com/office/drawing/2014/main" id="{16AC2B82-99CC-6710-FB3E-30AA330A6D7A}"/>
              </a:ext>
            </a:extLst>
          </p:cNvPr>
          <p:cNvPicPr>
            <a:picLocks noChangeAspect="1"/>
          </p:cNvPicPr>
          <p:nvPr/>
        </p:nvPicPr>
        <p:blipFill>
          <a:blip r:embed="rId13"/>
          <a:stretch>
            <a:fillRect/>
          </a:stretch>
        </p:blipFill>
        <p:spPr>
          <a:xfrm>
            <a:off x="3986137" y="5700675"/>
            <a:ext cx="662331" cy="671246"/>
          </a:xfrm>
          <a:prstGeom prst="rect">
            <a:avLst/>
          </a:prstGeom>
        </p:spPr>
      </p:pic>
    </p:spTree>
    <p:extLst>
      <p:ext uri="{BB962C8B-B14F-4D97-AF65-F5344CB8AC3E}">
        <p14:creationId xmlns:p14="http://schemas.microsoft.com/office/powerpoint/2010/main" val="190459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5" name="Google Shape;167;p2">
            <a:extLst>
              <a:ext uri="{FF2B5EF4-FFF2-40B4-BE49-F238E27FC236}">
                <a16:creationId xmlns:a16="http://schemas.microsoft.com/office/drawing/2014/main" id="{DFF8D1E2-FA61-AB6E-6F9B-6C0252FDF961}"/>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extBox 3">
            <a:hlinkClick r:id="" action="ppaction://noaction">
              <a:snd r:embed="rId5" name="T1_W11F_1.11.wav"/>
            </a:hlinkClick>
            <a:extLst>
              <a:ext uri="{FF2B5EF4-FFF2-40B4-BE49-F238E27FC236}">
                <a16:creationId xmlns:a16="http://schemas.microsoft.com/office/drawing/2014/main" id="{BB62E5EF-0D73-B90A-D548-EFB8F5C1E53F}"/>
              </a:ext>
            </a:extLst>
          </p:cNvPr>
          <p:cNvSpPr txBox="1"/>
          <p:nvPr/>
        </p:nvSpPr>
        <p:spPr>
          <a:xfrm>
            <a:off x="6148141" y="1708822"/>
            <a:ext cx="4810932" cy="4265142"/>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ci</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sne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está en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lago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bajo un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ci</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soleado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agua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leste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ci</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ce</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huyen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del co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ci</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nero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impa</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ci</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ente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58" name="Table 57">
            <a:extLst>
              <a:ext uri="{FF2B5EF4-FFF2-40B4-BE49-F238E27FC236}">
                <a16:creationId xmlns:a16="http://schemas.microsoft.com/office/drawing/2014/main" id="{E7C2D523-6CC9-332B-BD88-DED844807396}"/>
              </a:ext>
            </a:extLst>
          </p:cNvPr>
          <p:cNvGraphicFramePr>
            <a:graphicFrameLocks noGrp="1"/>
          </p:cNvGraphicFramePr>
          <p:nvPr/>
        </p:nvGraphicFramePr>
        <p:xfrm>
          <a:off x="174048" y="1358099"/>
          <a:ext cx="5178914" cy="4965783"/>
        </p:xfrm>
        <a:graphic>
          <a:graphicData uri="http://schemas.openxmlformats.org/drawingml/2006/table">
            <a:tbl>
              <a:tblPr>
                <a:noFill/>
              </a:tblPr>
              <a:tblGrid>
                <a:gridCol w="728087">
                  <a:extLst>
                    <a:ext uri="{9D8B030D-6E8A-4147-A177-3AD203B41FA5}">
                      <a16:colId xmlns:a16="http://schemas.microsoft.com/office/drawing/2014/main" val="3645971738"/>
                    </a:ext>
                  </a:extLst>
                </a:gridCol>
                <a:gridCol w="602574">
                  <a:extLst>
                    <a:ext uri="{9D8B030D-6E8A-4147-A177-3AD203B41FA5}">
                      <a16:colId xmlns:a16="http://schemas.microsoft.com/office/drawing/2014/main" val="3922332982"/>
                    </a:ext>
                  </a:extLst>
                </a:gridCol>
                <a:gridCol w="717630">
                  <a:extLst>
                    <a:ext uri="{9D8B030D-6E8A-4147-A177-3AD203B41FA5}">
                      <a16:colId xmlns:a16="http://schemas.microsoft.com/office/drawing/2014/main" val="2225173555"/>
                    </a:ext>
                  </a:extLst>
                </a:gridCol>
                <a:gridCol w="3130623">
                  <a:extLst>
                    <a:ext uri="{9D8B030D-6E8A-4147-A177-3AD203B41FA5}">
                      <a16:colId xmlns:a16="http://schemas.microsoft.com/office/drawing/2014/main" val="1410839627"/>
                    </a:ext>
                  </a:extLst>
                </a:gridCol>
              </a:tblGrid>
              <a:tr h="559899">
                <a:tc>
                  <a:txBody>
                    <a:bodyPr/>
                    <a:lstStyle/>
                    <a:p>
                      <a:pPr marL="0" lvl="0" indent="0" algn="ctr" rtl="0">
                        <a:spcBef>
                          <a:spcPts val="0"/>
                        </a:spcBef>
                        <a:spcAft>
                          <a:spcPts val="0"/>
                        </a:spcAft>
                        <a:buNone/>
                      </a:pPr>
                      <a:endParaRPr sz="2700" b="1" dirty="0">
                        <a:solidFill>
                          <a:schemeClr val="accent5"/>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err="1">
                          <a:solidFill>
                            <a:srgbClr val="002060"/>
                          </a:solidFill>
                          <a:latin typeface="Century Gothic" panose="020B0502020202020204" pitchFamily="34" charset="0"/>
                          <a:ea typeface="Montserrat"/>
                          <a:cs typeface="Montserrat"/>
                          <a:sym typeface="Montserrat"/>
                        </a:rPr>
                        <a:t>ce</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ci</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rPr>
                        <a:t> </a:t>
                      </a:r>
                      <a:r>
                        <a:rPr lang="en-GB" sz="2800" spc="300" dirty="0">
                          <a:solidFill>
                            <a:srgbClr val="002060"/>
                          </a:solidFill>
                          <a:latin typeface="Century Gothic" panose="020B0502020202020204" pitchFamily="34" charset="0"/>
                        </a:rPr>
                        <a:t>_ _ </a:t>
                      </a:r>
                      <a:r>
                        <a:rPr lang="en-GB" sz="2800" spc="300" dirty="0" err="1">
                          <a:solidFill>
                            <a:srgbClr val="002060"/>
                          </a:solidFill>
                          <a:latin typeface="Century Gothic" panose="020B0502020202020204" pitchFamily="34" charset="0"/>
                        </a:rPr>
                        <a:t>sne</a:t>
                      </a:r>
                      <a:r>
                        <a:rPr lang="en-GB" sz="2800" spc="300" dirty="0">
                          <a:solidFill>
                            <a:srgbClr val="002060"/>
                          </a:solidFill>
                          <a:latin typeface="Century Gothic" panose="020B0502020202020204" pitchFamily="34" charset="0"/>
                        </a:rPr>
                        <a:t> </a:t>
                      </a:r>
                      <a:endParaRPr sz="2800" spc="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spc="300" dirty="0">
                          <a:solidFill>
                            <a:srgbClr val="002060"/>
                          </a:solidFill>
                          <a:latin typeface="Century Gothic" panose="020B0502020202020204" pitchFamily="34" charset="0"/>
                        </a:rPr>
                        <a:t>   _ _ </a:t>
                      </a:r>
                      <a:r>
                        <a:rPr lang="en-GB" sz="2800" spc="300" dirty="0" err="1">
                          <a:solidFill>
                            <a:srgbClr val="002060"/>
                          </a:solidFill>
                          <a:latin typeface="Century Gothic" panose="020B0502020202020204" pitchFamily="34" charset="0"/>
                        </a:rPr>
                        <a:t>elo</a:t>
                      </a:r>
                      <a:endParaRPr lang="en-GB" sz="2800" spc="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spc="300" dirty="0">
                          <a:solidFill>
                            <a:srgbClr val="002060"/>
                          </a:solidFill>
                          <a:latin typeface="Century Gothic" panose="020B0502020202020204" pitchFamily="34" charset="0"/>
                          <a:ea typeface="Montserrat"/>
                          <a:cs typeface="Montserrat"/>
                          <a:sym typeface="Montserrat"/>
                        </a:rPr>
                        <a:t>   _ _ </a:t>
                      </a:r>
                      <a:r>
                        <a:rPr lang="en-GB" sz="2800" spc="300" dirty="0" err="1">
                          <a:solidFill>
                            <a:srgbClr val="002060"/>
                          </a:solidFill>
                          <a:latin typeface="Century Gothic" panose="020B0502020202020204" pitchFamily="34" charset="0"/>
                          <a:ea typeface="Montserrat"/>
                          <a:cs typeface="Montserrat"/>
                          <a:sym typeface="Montserrat"/>
                        </a:rPr>
                        <a:t>leste</a:t>
                      </a:r>
                      <a:endParaRPr sz="2800" spc="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spc="300" dirty="0">
                          <a:solidFill>
                            <a:srgbClr val="002060"/>
                          </a:solidFill>
                          <a:latin typeface="Century Gothic" panose="020B0502020202020204" pitchFamily="34" charset="0"/>
                          <a:ea typeface="Montserrat"/>
                          <a:cs typeface="Montserrat"/>
                          <a:sym typeface="Montserrat"/>
                        </a:rPr>
                        <a:t>   _ _  en</a:t>
                      </a:r>
                      <a:endParaRPr sz="2800" spc="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spc="300" dirty="0">
                          <a:solidFill>
                            <a:srgbClr val="002060"/>
                          </a:solidFill>
                          <a:latin typeface="Century Gothic" panose="020B0502020202020204" pitchFamily="34" charset="0"/>
                          <a:ea typeface="Montserrat"/>
                          <a:cs typeface="Montserrat"/>
                          <a:sym typeface="Montserrat"/>
                        </a:rPr>
                        <a:t>   pe_ _  s</a:t>
                      </a:r>
                      <a:endParaRPr sz="2800" spc="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spc="300" dirty="0">
                          <a:solidFill>
                            <a:srgbClr val="002060"/>
                          </a:solidFill>
                          <a:latin typeface="Century Gothic" panose="020B0502020202020204" pitchFamily="34" charset="0"/>
                          <a:ea typeface="Montserrat"/>
                          <a:cs typeface="Montserrat"/>
                          <a:sym typeface="Montserrat"/>
                        </a:rPr>
                        <a:t>   co _ _ </a:t>
                      </a:r>
                      <a:r>
                        <a:rPr lang="en-GB" sz="2800" spc="300" dirty="0" err="1">
                          <a:solidFill>
                            <a:srgbClr val="002060"/>
                          </a:solidFill>
                          <a:latin typeface="Century Gothic" panose="020B0502020202020204" pitchFamily="34" charset="0"/>
                          <a:ea typeface="Montserrat"/>
                          <a:cs typeface="Montserrat"/>
                          <a:sym typeface="Montserrat"/>
                        </a:rPr>
                        <a:t>nero</a:t>
                      </a:r>
                      <a:endParaRPr sz="2800" spc="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0406523"/>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spc="300" dirty="0" err="1">
                          <a:solidFill>
                            <a:srgbClr val="002060"/>
                          </a:solidFill>
                          <a:latin typeface="Century Gothic" panose="020B0502020202020204" pitchFamily="34" charset="0"/>
                          <a:ea typeface="Montserrat"/>
                          <a:cs typeface="Montserrat"/>
                          <a:sym typeface="Montserrat"/>
                        </a:rPr>
                        <a:t>impa</a:t>
                      </a:r>
                      <a:r>
                        <a:rPr lang="en-GB" sz="2800" spc="300" dirty="0">
                          <a:solidFill>
                            <a:srgbClr val="002060"/>
                          </a:solidFill>
                          <a:latin typeface="Century Gothic" panose="020B0502020202020204" pitchFamily="34" charset="0"/>
                          <a:ea typeface="Montserrat"/>
                          <a:cs typeface="Montserrat"/>
                          <a:sym typeface="Montserrat"/>
                        </a:rPr>
                        <a:t> _ _ </a:t>
                      </a:r>
                      <a:r>
                        <a:rPr lang="en-GB" sz="2800" spc="300" dirty="0" err="1">
                          <a:solidFill>
                            <a:srgbClr val="002060"/>
                          </a:solidFill>
                          <a:latin typeface="Century Gothic" panose="020B0502020202020204" pitchFamily="34" charset="0"/>
                          <a:ea typeface="Montserrat"/>
                          <a:cs typeface="Montserrat"/>
                          <a:sym typeface="Montserrat"/>
                        </a:rPr>
                        <a:t>ente</a:t>
                      </a:r>
                      <a:endParaRPr sz="2800" spc="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422496452"/>
                  </a:ext>
                </a:extLst>
              </a:tr>
            </a:tbl>
          </a:graphicData>
        </a:graphic>
      </p:graphicFrame>
      <p:pic>
        <p:nvPicPr>
          <p:cNvPr id="59" name="Google Shape;156;p20">
            <a:extLst>
              <a:ext uri="{FF2B5EF4-FFF2-40B4-BE49-F238E27FC236}">
                <a16:creationId xmlns:a16="http://schemas.microsoft.com/office/drawing/2014/main" id="{4A0C4DC9-16AC-B327-E96D-ECEBAD4E0EFF}"/>
              </a:ext>
            </a:extLst>
          </p:cNvPr>
          <p:cNvPicPr preferRelativeResize="0"/>
          <p:nvPr/>
        </p:nvPicPr>
        <p:blipFill>
          <a:blip r:embed="rId6">
            <a:alphaModFix/>
          </a:blip>
          <a:stretch>
            <a:fillRect/>
          </a:stretch>
        </p:blipFill>
        <p:spPr>
          <a:xfrm>
            <a:off x="1664000" y="1995415"/>
            <a:ext cx="405379" cy="425400"/>
          </a:xfrm>
          <a:prstGeom prst="rect">
            <a:avLst/>
          </a:prstGeom>
          <a:noFill/>
          <a:ln>
            <a:noFill/>
          </a:ln>
        </p:spPr>
      </p:pic>
      <p:sp>
        <p:nvSpPr>
          <p:cNvPr id="70" name="Rectangle 69">
            <a:hlinkClick r:id="" action="ppaction://noaction">
              <a:snd r:embed="rId7" name="T1_W11F_1.4.wav"/>
            </a:hlinkClick>
            <a:extLst>
              <a:ext uri="{FF2B5EF4-FFF2-40B4-BE49-F238E27FC236}">
                <a16:creationId xmlns:a16="http://schemas.microsoft.com/office/drawing/2014/main" id="{BC5D344E-CC52-520B-3D99-F52E78822949}"/>
              </a:ext>
            </a:extLst>
          </p:cNvPr>
          <p:cNvSpPr/>
          <p:nvPr/>
        </p:nvSpPr>
        <p:spPr>
          <a:xfrm>
            <a:off x="306458" y="1995415"/>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pic>
        <p:nvPicPr>
          <p:cNvPr id="75" name="Google Shape;156;p20">
            <a:extLst>
              <a:ext uri="{FF2B5EF4-FFF2-40B4-BE49-F238E27FC236}">
                <a16:creationId xmlns:a16="http://schemas.microsoft.com/office/drawing/2014/main" id="{1B1D0526-BF10-42AA-4989-359B06853171}"/>
              </a:ext>
            </a:extLst>
          </p:cNvPr>
          <p:cNvPicPr preferRelativeResize="0"/>
          <p:nvPr/>
        </p:nvPicPr>
        <p:blipFill>
          <a:blip r:embed="rId6">
            <a:alphaModFix/>
          </a:blip>
          <a:stretch>
            <a:fillRect/>
          </a:stretch>
        </p:blipFill>
        <p:spPr>
          <a:xfrm>
            <a:off x="1612711" y="2665172"/>
            <a:ext cx="405379" cy="425400"/>
          </a:xfrm>
          <a:prstGeom prst="rect">
            <a:avLst/>
          </a:prstGeom>
          <a:noFill/>
          <a:ln>
            <a:noFill/>
          </a:ln>
        </p:spPr>
      </p:pic>
      <p:sp>
        <p:nvSpPr>
          <p:cNvPr id="78" name="TextBox 77">
            <a:extLst>
              <a:ext uri="{FF2B5EF4-FFF2-40B4-BE49-F238E27FC236}">
                <a16:creationId xmlns:a16="http://schemas.microsoft.com/office/drawing/2014/main" id="{68F77BB1-76BA-08A8-B31A-5313A01560A8}"/>
              </a:ext>
            </a:extLst>
          </p:cNvPr>
          <p:cNvSpPr txBox="1"/>
          <p:nvPr/>
        </p:nvSpPr>
        <p:spPr>
          <a:xfrm>
            <a:off x="2318506" y="1991304"/>
            <a:ext cx="644652"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9" name="TextBox 78">
            <a:extLst>
              <a:ext uri="{FF2B5EF4-FFF2-40B4-BE49-F238E27FC236}">
                <a16:creationId xmlns:a16="http://schemas.microsoft.com/office/drawing/2014/main" id="{564A7EE1-AB2C-3474-E7FD-170F2F8E8BD1}"/>
              </a:ext>
            </a:extLst>
          </p:cNvPr>
          <p:cNvSpPr txBox="1"/>
          <p:nvPr/>
        </p:nvSpPr>
        <p:spPr>
          <a:xfrm>
            <a:off x="2563126" y="2616262"/>
            <a:ext cx="796066" cy="523220"/>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82C2FE7C-5DFD-95DC-47B2-596DFD9A46DE}"/>
              </a:ext>
            </a:extLst>
          </p:cNvPr>
          <p:cNvSpPr txBox="1"/>
          <p:nvPr/>
        </p:nvSpPr>
        <p:spPr>
          <a:xfrm>
            <a:off x="2519490" y="3230761"/>
            <a:ext cx="796066" cy="523220"/>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e</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3" name="TextBox 92">
            <a:extLst>
              <a:ext uri="{FF2B5EF4-FFF2-40B4-BE49-F238E27FC236}">
                <a16:creationId xmlns:a16="http://schemas.microsoft.com/office/drawing/2014/main" id="{4D0533F7-178B-53CC-9C75-88475A37C934}"/>
              </a:ext>
            </a:extLst>
          </p:cNvPr>
          <p:cNvSpPr txBox="1"/>
          <p:nvPr/>
        </p:nvSpPr>
        <p:spPr>
          <a:xfrm>
            <a:off x="2640832" y="3867589"/>
            <a:ext cx="774550" cy="523220"/>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4" name="TextBox 93">
            <a:extLst>
              <a:ext uri="{FF2B5EF4-FFF2-40B4-BE49-F238E27FC236}">
                <a16:creationId xmlns:a16="http://schemas.microsoft.com/office/drawing/2014/main" id="{AB2325B1-7D44-54AC-C0DA-C633C1B61487}"/>
              </a:ext>
            </a:extLst>
          </p:cNvPr>
          <p:cNvSpPr txBox="1"/>
          <p:nvPr/>
        </p:nvSpPr>
        <p:spPr>
          <a:xfrm>
            <a:off x="3225504" y="4498756"/>
            <a:ext cx="782219" cy="523220"/>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e</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5" name="Rectangle 94">
            <a:hlinkClick r:id="" action="ppaction://noaction">
              <a:snd r:embed="rId8" name="T1_W11F_1.5.wav"/>
            </a:hlinkClick>
            <a:extLst>
              <a:ext uri="{FF2B5EF4-FFF2-40B4-BE49-F238E27FC236}">
                <a16:creationId xmlns:a16="http://schemas.microsoft.com/office/drawing/2014/main" id="{E3A0D7A5-EE7C-C751-3A16-9C787840736E}"/>
              </a:ext>
            </a:extLst>
          </p:cNvPr>
          <p:cNvSpPr/>
          <p:nvPr/>
        </p:nvSpPr>
        <p:spPr>
          <a:xfrm>
            <a:off x="306458" y="2616262"/>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96" name="Rectangle 95">
            <a:hlinkClick r:id="" action="ppaction://noaction">
              <a:snd r:embed="rId9" name="T1_W11F_1.6.wav"/>
            </a:hlinkClick>
            <a:extLst>
              <a:ext uri="{FF2B5EF4-FFF2-40B4-BE49-F238E27FC236}">
                <a16:creationId xmlns:a16="http://schemas.microsoft.com/office/drawing/2014/main" id="{5D90EF7D-2397-9D97-122C-50ECB5438691}"/>
              </a:ext>
            </a:extLst>
          </p:cNvPr>
          <p:cNvSpPr/>
          <p:nvPr/>
        </p:nvSpPr>
        <p:spPr>
          <a:xfrm>
            <a:off x="294214" y="3252101"/>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97" name="Rectangle 96">
            <a:hlinkClick r:id="" action="ppaction://noaction">
              <a:snd r:embed="rId10" name="T1_W11F_1.7.wav"/>
            </a:hlinkClick>
            <a:extLst>
              <a:ext uri="{FF2B5EF4-FFF2-40B4-BE49-F238E27FC236}">
                <a16:creationId xmlns:a16="http://schemas.microsoft.com/office/drawing/2014/main" id="{36C71F64-0A09-15B4-4C4E-EFD90A0513EC}"/>
              </a:ext>
            </a:extLst>
          </p:cNvPr>
          <p:cNvSpPr/>
          <p:nvPr/>
        </p:nvSpPr>
        <p:spPr>
          <a:xfrm>
            <a:off x="294214" y="3887521"/>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98" name="Rectangle 97">
            <a:hlinkClick r:id="" action="ppaction://noaction">
              <a:snd r:embed="rId11" name="T1_W11F_1.8.wav"/>
            </a:hlinkClick>
            <a:extLst>
              <a:ext uri="{FF2B5EF4-FFF2-40B4-BE49-F238E27FC236}">
                <a16:creationId xmlns:a16="http://schemas.microsoft.com/office/drawing/2014/main" id="{EFFF5DF7-D2BF-A9F6-E6C4-FDFDABA9872F}"/>
              </a:ext>
            </a:extLst>
          </p:cNvPr>
          <p:cNvSpPr/>
          <p:nvPr/>
        </p:nvSpPr>
        <p:spPr>
          <a:xfrm>
            <a:off x="306458" y="4513309"/>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99" name="TextBox 98">
            <a:extLst>
              <a:ext uri="{FF2B5EF4-FFF2-40B4-BE49-F238E27FC236}">
                <a16:creationId xmlns:a16="http://schemas.microsoft.com/office/drawing/2014/main" id="{27E93C09-6846-C514-F3F3-2E237D7913C4}"/>
              </a:ext>
            </a:extLst>
          </p:cNvPr>
          <p:cNvSpPr txBox="1"/>
          <p:nvPr/>
        </p:nvSpPr>
        <p:spPr>
          <a:xfrm>
            <a:off x="5241898" y="32694"/>
            <a:ext cx="13276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0" name="Picture 2" descr="Check Mark, Checkbox, Check, Tick, Yes">
            <a:extLst>
              <a:ext uri="{FF2B5EF4-FFF2-40B4-BE49-F238E27FC236}">
                <a16:creationId xmlns:a16="http://schemas.microsoft.com/office/drawing/2014/main" id="{70BA9D56-FE0B-AB7E-4B6F-A6126CC8B9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9710" y="9295"/>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hlinkClick r:id="" action="ppaction://noaction">
              <a:snd r:embed="rId13" name="T1_W11F_1.9.wav"/>
            </a:hlinkClick>
            <a:extLst>
              <a:ext uri="{FF2B5EF4-FFF2-40B4-BE49-F238E27FC236}">
                <a16:creationId xmlns:a16="http://schemas.microsoft.com/office/drawing/2014/main" id="{4B2359B9-F74B-0E52-3F36-A6E89F0C17A6}"/>
              </a:ext>
            </a:extLst>
          </p:cNvPr>
          <p:cNvSpPr/>
          <p:nvPr/>
        </p:nvSpPr>
        <p:spPr>
          <a:xfrm>
            <a:off x="306458" y="5122112"/>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3" name="TextBox 102">
            <a:extLst>
              <a:ext uri="{FF2B5EF4-FFF2-40B4-BE49-F238E27FC236}">
                <a16:creationId xmlns:a16="http://schemas.microsoft.com/office/drawing/2014/main" id="{3C3C33FA-A908-8093-C0F0-BA7232536C0B}"/>
              </a:ext>
            </a:extLst>
          </p:cNvPr>
          <p:cNvSpPr txBox="1"/>
          <p:nvPr/>
        </p:nvSpPr>
        <p:spPr>
          <a:xfrm>
            <a:off x="3225504" y="5122821"/>
            <a:ext cx="774550"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5" name="Picture 2" descr="Cuenco, Pez, Pez De Colores, Tanque">
            <a:extLst>
              <a:ext uri="{FF2B5EF4-FFF2-40B4-BE49-F238E27FC236}">
                <a16:creationId xmlns:a16="http://schemas.microsoft.com/office/drawing/2014/main" id="{DAC4D572-BC25-1FA0-9253-A0EAF537B9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834" y="4522770"/>
            <a:ext cx="576010" cy="452926"/>
          </a:xfrm>
          <a:prstGeom prst="rect">
            <a:avLst/>
          </a:prstGeom>
          <a:noFill/>
          <a:extLst>
            <a:ext uri="{909E8E84-426E-40DD-AFC4-6F175D3DCCD1}">
              <a14:hiddenFill xmlns:a14="http://schemas.microsoft.com/office/drawing/2010/main">
                <a:solidFill>
                  <a:srgbClr val="FFFFFF"/>
                </a:solidFill>
              </a14:hiddenFill>
            </a:ext>
          </a:extLst>
        </p:spPr>
      </p:pic>
      <p:pic>
        <p:nvPicPr>
          <p:cNvPr id="110" name="Google Shape;156;p20">
            <a:extLst>
              <a:ext uri="{FF2B5EF4-FFF2-40B4-BE49-F238E27FC236}">
                <a16:creationId xmlns:a16="http://schemas.microsoft.com/office/drawing/2014/main" id="{B6A47B06-2546-978E-CEC7-F7F0007739B9}"/>
              </a:ext>
            </a:extLst>
          </p:cNvPr>
          <p:cNvPicPr preferRelativeResize="0"/>
          <p:nvPr/>
        </p:nvPicPr>
        <p:blipFill>
          <a:blip r:embed="rId6">
            <a:alphaModFix/>
          </a:blip>
          <a:stretch>
            <a:fillRect/>
          </a:stretch>
        </p:blipFill>
        <p:spPr>
          <a:xfrm>
            <a:off x="1007298" y="3265879"/>
            <a:ext cx="405379" cy="425400"/>
          </a:xfrm>
          <a:prstGeom prst="rect">
            <a:avLst/>
          </a:prstGeom>
          <a:noFill/>
          <a:ln>
            <a:noFill/>
          </a:ln>
        </p:spPr>
      </p:pic>
      <p:pic>
        <p:nvPicPr>
          <p:cNvPr id="111" name="Google Shape;156;p20">
            <a:extLst>
              <a:ext uri="{FF2B5EF4-FFF2-40B4-BE49-F238E27FC236}">
                <a16:creationId xmlns:a16="http://schemas.microsoft.com/office/drawing/2014/main" id="{CB13DB3F-ACED-C351-84C3-E20F2C297D14}"/>
              </a:ext>
            </a:extLst>
          </p:cNvPr>
          <p:cNvPicPr preferRelativeResize="0"/>
          <p:nvPr/>
        </p:nvPicPr>
        <p:blipFill>
          <a:blip r:embed="rId6">
            <a:alphaModFix/>
          </a:blip>
          <a:stretch>
            <a:fillRect/>
          </a:stretch>
        </p:blipFill>
        <p:spPr>
          <a:xfrm>
            <a:off x="1690417" y="3942277"/>
            <a:ext cx="405379" cy="425400"/>
          </a:xfrm>
          <a:prstGeom prst="rect">
            <a:avLst/>
          </a:prstGeom>
          <a:noFill/>
          <a:ln>
            <a:noFill/>
          </a:ln>
        </p:spPr>
      </p:pic>
      <p:pic>
        <p:nvPicPr>
          <p:cNvPr id="112" name="Google Shape;156;p20">
            <a:extLst>
              <a:ext uri="{FF2B5EF4-FFF2-40B4-BE49-F238E27FC236}">
                <a16:creationId xmlns:a16="http://schemas.microsoft.com/office/drawing/2014/main" id="{D43B45BC-3D47-9348-F468-16A77BE15EC3}"/>
              </a:ext>
            </a:extLst>
          </p:cNvPr>
          <p:cNvPicPr preferRelativeResize="0"/>
          <p:nvPr/>
        </p:nvPicPr>
        <p:blipFill>
          <a:blip r:embed="rId6">
            <a:alphaModFix/>
          </a:blip>
          <a:stretch>
            <a:fillRect/>
          </a:stretch>
        </p:blipFill>
        <p:spPr>
          <a:xfrm>
            <a:off x="963187" y="4544458"/>
            <a:ext cx="405379" cy="425400"/>
          </a:xfrm>
          <a:prstGeom prst="rect">
            <a:avLst/>
          </a:prstGeom>
          <a:noFill/>
          <a:ln>
            <a:noFill/>
          </a:ln>
        </p:spPr>
      </p:pic>
      <p:pic>
        <p:nvPicPr>
          <p:cNvPr id="113" name="Google Shape;156;p20">
            <a:extLst>
              <a:ext uri="{FF2B5EF4-FFF2-40B4-BE49-F238E27FC236}">
                <a16:creationId xmlns:a16="http://schemas.microsoft.com/office/drawing/2014/main" id="{8568BFF9-C87B-FA5D-9A65-BBCF237D5AD1}"/>
              </a:ext>
            </a:extLst>
          </p:cNvPr>
          <p:cNvPicPr preferRelativeResize="0"/>
          <p:nvPr/>
        </p:nvPicPr>
        <p:blipFill>
          <a:blip r:embed="rId6">
            <a:alphaModFix/>
          </a:blip>
          <a:stretch>
            <a:fillRect/>
          </a:stretch>
        </p:blipFill>
        <p:spPr>
          <a:xfrm>
            <a:off x="1623469" y="5195589"/>
            <a:ext cx="405379" cy="425400"/>
          </a:xfrm>
          <a:prstGeom prst="rect">
            <a:avLst/>
          </a:prstGeom>
          <a:noFill/>
          <a:ln>
            <a:noFill/>
          </a:ln>
        </p:spPr>
      </p:pic>
      <p:pic>
        <p:nvPicPr>
          <p:cNvPr id="114" name="Google Shape;156;p20">
            <a:extLst>
              <a:ext uri="{FF2B5EF4-FFF2-40B4-BE49-F238E27FC236}">
                <a16:creationId xmlns:a16="http://schemas.microsoft.com/office/drawing/2014/main" id="{052299E7-8513-FC29-34F2-BB581FFEBAD9}"/>
              </a:ext>
            </a:extLst>
          </p:cNvPr>
          <p:cNvPicPr preferRelativeResize="0"/>
          <p:nvPr/>
        </p:nvPicPr>
        <p:blipFill>
          <a:blip r:embed="rId6">
            <a:alphaModFix/>
          </a:blip>
          <a:stretch>
            <a:fillRect/>
          </a:stretch>
        </p:blipFill>
        <p:spPr>
          <a:xfrm>
            <a:off x="1663999" y="5791548"/>
            <a:ext cx="405379" cy="425400"/>
          </a:xfrm>
          <a:prstGeom prst="rect">
            <a:avLst/>
          </a:prstGeom>
          <a:noFill/>
          <a:ln>
            <a:noFill/>
          </a:ln>
        </p:spPr>
      </p:pic>
      <p:sp>
        <p:nvSpPr>
          <p:cNvPr id="115" name="Rectangle 114">
            <a:hlinkClick r:id="" action="ppaction://noaction">
              <a:snd r:embed="rId15" name="T1_W11F_1.10.wav"/>
            </a:hlinkClick>
            <a:extLst>
              <a:ext uri="{FF2B5EF4-FFF2-40B4-BE49-F238E27FC236}">
                <a16:creationId xmlns:a16="http://schemas.microsoft.com/office/drawing/2014/main" id="{BD5E66FA-6149-86A4-84DF-85C16FD7F6A0}"/>
              </a:ext>
            </a:extLst>
          </p:cNvPr>
          <p:cNvSpPr/>
          <p:nvPr/>
        </p:nvSpPr>
        <p:spPr>
          <a:xfrm>
            <a:off x="294214" y="5740172"/>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17" name="TextBox 116">
            <a:extLst>
              <a:ext uri="{FF2B5EF4-FFF2-40B4-BE49-F238E27FC236}">
                <a16:creationId xmlns:a16="http://schemas.microsoft.com/office/drawing/2014/main" id="{62F4FF36-35F0-7D5E-B325-D60A91F5A7FD}"/>
              </a:ext>
            </a:extLst>
          </p:cNvPr>
          <p:cNvSpPr txBox="1"/>
          <p:nvPr/>
        </p:nvSpPr>
        <p:spPr>
          <a:xfrm>
            <a:off x="3323895" y="5773104"/>
            <a:ext cx="774550"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8" name="TextBox 117">
            <a:extLst>
              <a:ext uri="{FF2B5EF4-FFF2-40B4-BE49-F238E27FC236}">
                <a16:creationId xmlns:a16="http://schemas.microsoft.com/office/drawing/2014/main" id="{D62F1402-1F89-2984-194E-859FF7C9668D}"/>
              </a:ext>
            </a:extLst>
          </p:cNvPr>
          <p:cNvSpPr txBox="1"/>
          <p:nvPr/>
        </p:nvSpPr>
        <p:spPr>
          <a:xfrm>
            <a:off x="5046807" y="5856055"/>
            <a:ext cx="60935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30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Free vector graphics of Chef">
            <a:extLst>
              <a:ext uri="{FF2B5EF4-FFF2-40B4-BE49-F238E27FC236}">
                <a16:creationId xmlns:a16="http://schemas.microsoft.com/office/drawing/2014/main" id="{9FC7744B-93F8-6E4D-D04F-2A03F61049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0187" y="5038117"/>
            <a:ext cx="416134" cy="6490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FA013B8-0D6D-77B0-C04D-B5C504C6D01B}"/>
              </a:ext>
            </a:extLst>
          </p:cNvPr>
          <p:cNvSpPr txBox="1"/>
          <p:nvPr/>
        </p:nvSpPr>
        <p:spPr>
          <a:xfrm>
            <a:off x="4643413" y="3272413"/>
            <a:ext cx="1659429"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[sky-blue]</a:t>
            </a:r>
          </a:p>
        </p:txBody>
      </p:sp>
      <p:pic>
        <p:nvPicPr>
          <p:cNvPr id="1028" name="Picture 4" descr="Sol, Nube, Cielo, Rayos De Sol">
            <a:extLst>
              <a:ext uri="{FF2B5EF4-FFF2-40B4-BE49-F238E27FC236}">
                <a16:creationId xmlns:a16="http://schemas.microsoft.com/office/drawing/2014/main" id="{CC54BD54-C94B-F781-A460-7EE9F8AD8D1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74088" y="2600337"/>
            <a:ext cx="799039" cy="52548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Gráficos vectoriales gratis de Cisne">
            <a:extLst>
              <a:ext uri="{FF2B5EF4-FFF2-40B4-BE49-F238E27FC236}">
                <a16:creationId xmlns:a16="http://schemas.microsoft.com/office/drawing/2014/main" id="{1506EC0A-0A55-1305-8A1B-56875B2AF7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26428" y="1700725"/>
            <a:ext cx="1100732" cy="753016"/>
          </a:xfrm>
          <a:prstGeom prst="rect">
            <a:avLst/>
          </a:prstGeom>
          <a:noFill/>
          <a:extLst>
            <a:ext uri="{909E8E84-426E-40DD-AFC4-6F175D3DCCD1}">
              <a14:hiddenFill xmlns:a14="http://schemas.microsoft.com/office/drawing/2010/main">
                <a:solidFill>
                  <a:srgbClr val="FFFFFF"/>
                </a:solidFill>
              </a14:hiddenFill>
            </a:ext>
          </a:extLst>
        </p:spPr>
      </p:pic>
      <p:pic>
        <p:nvPicPr>
          <p:cNvPr id="121" name="Graphic 120" descr="Teacher">
            <a:extLst>
              <a:ext uri="{FF2B5EF4-FFF2-40B4-BE49-F238E27FC236}">
                <a16:creationId xmlns:a16="http://schemas.microsoft.com/office/drawing/2014/main" id="{4993A62F-1DD2-7207-9A4C-BD62ABDC8AA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16888" y="-44173"/>
            <a:ext cx="914400" cy="914400"/>
          </a:xfrm>
          <a:prstGeom prst="rect">
            <a:avLst/>
          </a:prstGeom>
        </p:spPr>
      </p:pic>
      <p:sp>
        <p:nvSpPr>
          <p:cNvPr id="122" name="Speech Bubble: Rectangle with Corners Rounded 121">
            <a:hlinkClick r:id="" action="ppaction://noaction">
              <a:snd r:embed="rId21" name="T1_W11F_1.1.wav"/>
            </a:hlinkClick>
            <a:extLst>
              <a:ext uri="{FF2B5EF4-FFF2-40B4-BE49-F238E27FC236}">
                <a16:creationId xmlns:a16="http://schemas.microsoft.com/office/drawing/2014/main" id="{34FB6110-CEB0-1DD2-13FC-8D79455D115F}"/>
              </a:ext>
            </a:extLst>
          </p:cNvPr>
          <p:cNvSpPr/>
          <p:nvPr/>
        </p:nvSpPr>
        <p:spPr>
          <a:xfrm>
            <a:off x="174048" y="755954"/>
            <a:ext cx="4815834" cy="519576"/>
          </a:xfrm>
          <a:prstGeom prst="wedgeRoundRectCallout">
            <a:avLst>
              <a:gd name="adj1" fmla="val 31433"/>
              <a:gd name="adj2" fmla="val -81751"/>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3" name="TextBox 122">
            <a:extLst>
              <a:ext uri="{FF2B5EF4-FFF2-40B4-BE49-F238E27FC236}">
                <a16:creationId xmlns:a16="http://schemas.microsoft.com/office/drawing/2014/main" id="{26BEBA07-3961-CC8A-2C83-8A4CF5D0DF6D}"/>
              </a:ext>
            </a:extLst>
          </p:cNvPr>
          <p:cNvSpPr txBox="1"/>
          <p:nvPr/>
        </p:nvSpPr>
        <p:spPr>
          <a:xfrm>
            <a:off x="174048" y="745340"/>
            <a:ext cx="474841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Escucha. ¿Qué sonido es?</a:t>
            </a:r>
          </a:p>
        </p:txBody>
      </p:sp>
      <p:sp>
        <p:nvSpPr>
          <p:cNvPr id="126" name="Speech Bubble: Rectangle with Corners Rounded 125">
            <a:extLst>
              <a:ext uri="{FF2B5EF4-FFF2-40B4-BE49-F238E27FC236}">
                <a16:creationId xmlns:a16="http://schemas.microsoft.com/office/drawing/2014/main" id="{72C20E26-BBBF-4B64-86C7-05C03F90778E}"/>
              </a:ext>
            </a:extLst>
          </p:cNvPr>
          <p:cNvSpPr/>
          <p:nvPr/>
        </p:nvSpPr>
        <p:spPr>
          <a:xfrm>
            <a:off x="6055808" y="1320762"/>
            <a:ext cx="5489002" cy="519576"/>
          </a:xfrm>
          <a:prstGeom prst="wedgeRoundRectCallout">
            <a:avLst>
              <a:gd name="adj1" fmla="val 31433"/>
              <a:gd name="adj2" fmla="val -81751"/>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7" name="TextBox 126">
            <a:extLst>
              <a:ext uri="{FF2B5EF4-FFF2-40B4-BE49-F238E27FC236}">
                <a16:creationId xmlns:a16="http://schemas.microsoft.com/office/drawing/2014/main" id="{2103CF99-0EB7-EC73-83DD-4A4AFE9CFA37}"/>
              </a:ext>
            </a:extLst>
          </p:cNvPr>
          <p:cNvSpPr txBox="1"/>
          <p:nvPr/>
        </p:nvSpPr>
        <p:spPr>
          <a:xfrm>
            <a:off x="6055808" y="1310148"/>
            <a:ext cx="54890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Practica con tu compañero/a.</a:t>
            </a:r>
          </a:p>
        </p:txBody>
      </p:sp>
      <p:sp>
        <p:nvSpPr>
          <p:cNvPr id="128" name="Title 1">
            <a:extLst>
              <a:ext uri="{FF2B5EF4-FFF2-40B4-BE49-F238E27FC236}">
                <a16:creationId xmlns:a16="http://schemas.microsoft.com/office/drawing/2014/main" id="{95CB13BA-250E-7E2D-73AD-04A796E0A30D}"/>
              </a:ext>
            </a:extLst>
          </p:cNvPr>
          <p:cNvSpPr txBox="1">
            <a:spLocks/>
          </p:cNvSpPr>
          <p:nvPr/>
        </p:nvSpPr>
        <p:spPr>
          <a:xfrm>
            <a:off x="9736785" y="221160"/>
            <a:ext cx="1523999" cy="406402"/>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pronunciar</a:t>
            </a:r>
            <a:endParaRPr kumimoji="0" lang="en-GB"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129" name="Google Shape;111;p3" descr="Speech Icon, Voice, Talking, Audio, Speech">
            <a:extLst>
              <a:ext uri="{FF2B5EF4-FFF2-40B4-BE49-F238E27FC236}">
                <a16:creationId xmlns:a16="http://schemas.microsoft.com/office/drawing/2014/main" id="{35A93304-B42B-22AA-7884-D2E8AAAA7B90}"/>
              </a:ext>
            </a:extLst>
          </p:cNvPr>
          <p:cNvPicPr preferRelativeResize="0"/>
          <p:nvPr/>
        </p:nvPicPr>
        <p:blipFill rotWithShape="1">
          <a:blip r:embed="rId22">
            <a:alphaModFix/>
          </a:blip>
          <a:srcRect/>
          <a:stretch/>
        </p:blipFill>
        <p:spPr>
          <a:xfrm>
            <a:off x="11332564" y="128500"/>
            <a:ext cx="685388" cy="664140"/>
          </a:xfrm>
          <a:prstGeom prst="rect">
            <a:avLst/>
          </a:prstGeom>
          <a:noFill/>
          <a:ln>
            <a:noFill/>
          </a:ln>
        </p:spPr>
      </p:pic>
      <p:sp>
        <p:nvSpPr>
          <p:cNvPr id="130" name="TextBox 129">
            <a:extLst>
              <a:ext uri="{FF2B5EF4-FFF2-40B4-BE49-F238E27FC236}">
                <a16:creationId xmlns:a16="http://schemas.microsoft.com/office/drawing/2014/main" id="{6C055C5D-3CED-3ED4-EE08-5EEBC9328049}"/>
              </a:ext>
            </a:extLst>
          </p:cNvPr>
          <p:cNvSpPr txBox="1"/>
          <p:nvPr/>
        </p:nvSpPr>
        <p:spPr>
          <a:xfrm>
            <a:off x="7706539" y="2219591"/>
            <a:ext cx="2882520" cy="610873"/>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swan is in the lake</a:t>
            </a:r>
          </a:p>
        </p:txBody>
      </p:sp>
      <p:sp>
        <p:nvSpPr>
          <p:cNvPr id="131" name="TextBox 130">
            <a:extLst>
              <a:ext uri="{FF2B5EF4-FFF2-40B4-BE49-F238E27FC236}">
                <a16:creationId xmlns:a16="http://schemas.microsoft.com/office/drawing/2014/main" id="{00651D53-40A3-A9A6-C513-65E031B4DEA0}"/>
              </a:ext>
            </a:extLst>
          </p:cNvPr>
          <p:cNvSpPr txBox="1"/>
          <p:nvPr/>
        </p:nvSpPr>
        <p:spPr>
          <a:xfrm>
            <a:off x="8213088" y="3109998"/>
            <a:ext cx="2375971" cy="610873"/>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under a sunny sky</a:t>
            </a:r>
          </a:p>
        </p:txBody>
      </p:sp>
      <p:sp>
        <p:nvSpPr>
          <p:cNvPr id="132" name="TextBox 131">
            <a:extLst>
              <a:ext uri="{FF2B5EF4-FFF2-40B4-BE49-F238E27FC236}">
                <a16:creationId xmlns:a16="http://schemas.microsoft.com/office/drawing/2014/main" id="{414D7B18-5ECB-7651-8B1D-505B3A0E2AFD}"/>
              </a:ext>
            </a:extLst>
          </p:cNvPr>
          <p:cNvSpPr txBox="1"/>
          <p:nvPr/>
        </p:nvSpPr>
        <p:spPr>
          <a:xfrm>
            <a:off x="7898240" y="3942277"/>
            <a:ext cx="2674130" cy="610873"/>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water is sky-blue</a:t>
            </a:r>
          </a:p>
        </p:txBody>
      </p:sp>
      <p:sp>
        <p:nvSpPr>
          <p:cNvPr id="133" name="TextBox 132">
            <a:extLst>
              <a:ext uri="{FF2B5EF4-FFF2-40B4-BE49-F238E27FC236}">
                <a16:creationId xmlns:a16="http://schemas.microsoft.com/office/drawing/2014/main" id="{8A42324D-D0A7-D339-5606-6D8F26DADFC1}"/>
              </a:ext>
            </a:extLst>
          </p:cNvPr>
          <p:cNvSpPr txBox="1"/>
          <p:nvPr/>
        </p:nvSpPr>
        <p:spPr>
          <a:xfrm>
            <a:off x="6679168" y="4744994"/>
            <a:ext cx="3937296" cy="610873"/>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 hundreds of fish run away</a:t>
            </a:r>
          </a:p>
        </p:txBody>
      </p:sp>
      <p:sp>
        <p:nvSpPr>
          <p:cNvPr id="134" name="TextBox 133">
            <a:extLst>
              <a:ext uri="{FF2B5EF4-FFF2-40B4-BE49-F238E27FC236}">
                <a16:creationId xmlns:a16="http://schemas.microsoft.com/office/drawing/2014/main" id="{39A6CF98-56CB-58A7-FBA9-B16B77CF65E7}"/>
              </a:ext>
            </a:extLst>
          </p:cNvPr>
          <p:cNvSpPr txBox="1"/>
          <p:nvPr/>
        </p:nvSpPr>
        <p:spPr>
          <a:xfrm>
            <a:off x="7395556" y="5663951"/>
            <a:ext cx="3193503" cy="610873"/>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from the impatient cook</a:t>
            </a:r>
          </a:p>
        </p:txBody>
      </p:sp>
      <p:sp>
        <p:nvSpPr>
          <p:cNvPr id="144" name="Google Shape;410;p19">
            <a:extLst>
              <a:ext uri="{FF2B5EF4-FFF2-40B4-BE49-F238E27FC236}">
                <a16:creationId xmlns:a16="http://schemas.microsoft.com/office/drawing/2014/main" id="{F05810AD-24FA-C1CB-4C64-7CE17B76BDCB}"/>
              </a:ext>
            </a:extLst>
          </p:cNvPr>
          <p:cNvSpPr txBox="1"/>
          <p:nvPr/>
        </p:nvSpPr>
        <p:spPr>
          <a:xfrm>
            <a:off x="11618666" y="352852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145" name="Google Shape;387;p19">
            <a:extLst>
              <a:ext uri="{FF2B5EF4-FFF2-40B4-BE49-F238E27FC236}">
                <a16:creationId xmlns:a16="http://schemas.microsoft.com/office/drawing/2014/main" id="{CF84B734-D36C-3DF6-6AB5-F2F1A2880A36}"/>
              </a:ext>
            </a:extLst>
          </p:cNvPr>
          <p:cNvSpPr/>
          <p:nvPr/>
        </p:nvSpPr>
        <p:spPr>
          <a:xfrm>
            <a:off x="10952327" y="2595640"/>
            <a:ext cx="536700" cy="3550464"/>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6" name="Google Shape;388;p19">
            <a:extLst>
              <a:ext uri="{FF2B5EF4-FFF2-40B4-BE49-F238E27FC236}">
                <a16:creationId xmlns:a16="http://schemas.microsoft.com/office/drawing/2014/main" id="{B3B24605-4962-F184-79DD-06B0A832BCAB}"/>
              </a:ext>
            </a:extLst>
          </p:cNvPr>
          <p:cNvSpPr/>
          <p:nvPr/>
        </p:nvSpPr>
        <p:spPr>
          <a:xfrm>
            <a:off x="10963543" y="2600337"/>
            <a:ext cx="538193" cy="3550466"/>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47" name="Google Shape;389;p19">
            <a:extLst>
              <a:ext uri="{FF2B5EF4-FFF2-40B4-BE49-F238E27FC236}">
                <a16:creationId xmlns:a16="http://schemas.microsoft.com/office/drawing/2014/main" id="{31F02512-1521-3E89-81DD-AD5AF97885DA}"/>
              </a:ext>
            </a:extLst>
          </p:cNvPr>
          <p:cNvCxnSpPr/>
          <p:nvPr/>
        </p:nvCxnSpPr>
        <p:spPr>
          <a:xfrm>
            <a:off x="11635699" y="197841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48" name="Google Shape;390;p19">
            <a:extLst>
              <a:ext uri="{FF2B5EF4-FFF2-40B4-BE49-F238E27FC236}">
                <a16:creationId xmlns:a16="http://schemas.microsoft.com/office/drawing/2014/main" id="{DCAC5838-B57A-F90D-78E8-6FC3E745FD78}"/>
              </a:ext>
            </a:extLst>
          </p:cNvPr>
          <p:cNvCxnSpPr/>
          <p:nvPr/>
        </p:nvCxnSpPr>
        <p:spPr>
          <a:xfrm>
            <a:off x="11613090" y="197841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49" name="Google Shape;391;p19">
            <a:extLst>
              <a:ext uri="{FF2B5EF4-FFF2-40B4-BE49-F238E27FC236}">
                <a16:creationId xmlns:a16="http://schemas.microsoft.com/office/drawing/2014/main" id="{70347AFD-F031-7557-1C63-D3CC12C3A15F}"/>
              </a:ext>
            </a:extLst>
          </p:cNvPr>
          <p:cNvCxnSpPr/>
          <p:nvPr/>
        </p:nvCxnSpPr>
        <p:spPr>
          <a:xfrm>
            <a:off x="11635700" y="6134677"/>
            <a:ext cx="216791" cy="0"/>
          </a:xfrm>
          <a:prstGeom prst="straightConnector1">
            <a:avLst/>
          </a:prstGeom>
          <a:noFill/>
          <a:ln w="28575" cap="flat" cmpd="sng">
            <a:solidFill>
              <a:srgbClr val="1E4E79"/>
            </a:solidFill>
            <a:prstDash val="solid"/>
            <a:round/>
            <a:headEnd type="none" w="med" len="med"/>
            <a:tailEnd type="none" w="med" len="med"/>
          </a:ln>
        </p:spPr>
      </p:cxnSp>
      <p:sp>
        <p:nvSpPr>
          <p:cNvPr id="150" name="Google Shape;393;p19">
            <a:extLst>
              <a:ext uri="{FF2B5EF4-FFF2-40B4-BE49-F238E27FC236}">
                <a16:creationId xmlns:a16="http://schemas.microsoft.com/office/drawing/2014/main" id="{6A402C6E-A24E-C39D-636F-EFFAF8275899}"/>
              </a:ext>
            </a:extLst>
          </p:cNvPr>
          <p:cNvSpPr txBox="1"/>
          <p:nvPr/>
        </p:nvSpPr>
        <p:spPr>
          <a:xfrm>
            <a:off x="11752621" y="177472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1" name="Google Shape;394;p19">
            <a:extLst>
              <a:ext uri="{FF2B5EF4-FFF2-40B4-BE49-F238E27FC236}">
                <a16:creationId xmlns:a16="http://schemas.microsoft.com/office/drawing/2014/main" id="{0017957A-B230-0C4D-5091-89313CA6E376}"/>
              </a:ext>
            </a:extLst>
          </p:cNvPr>
          <p:cNvSpPr txBox="1"/>
          <p:nvPr/>
        </p:nvSpPr>
        <p:spPr>
          <a:xfrm>
            <a:off x="11718664" y="572840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2" name="Google Shape;395;p19">
            <a:extLst>
              <a:ext uri="{FF2B5EF4-FFF2-40B4-BE49-F238E27FC236}">
                <a16:creationId xmlns:a16="http://schemas.microsoft.com/office/drawing/2014/main" id="{3B0FA965-5FDE-51EA-B835-8F09DAB72072}"/>
              </a:ext>
            </a:extLst>
          </p:cNvPr>
          <p:cNvSpPr/>
          <p:nvPr/>
        </p:nvSpPr>
        <p:spPr>
          <a:xfrm>
            <a:off x="10809377" y="636509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3" name="TextBox 152">
            <a:extLst>
              <a:ext uri="{FF2B5EF4-FFF2-40B4-BE49-F238E27FC236}">
                <a16:creationId xmlns:a16="http://schemas.microsoft.com/office/drawing/2014/main" id="{91857D88-67DB-882B-5C39-E3353C1D7E68}"/>
              </a:ext>
            </a:extLst>
          </p:cNvPr>
          <p:cNvSpPr txBox="1"/>
          <p:nvPr/>
        </p:nvSpPr>
        <p:spPr>
          <a:xfrm>
            <a:off x="4436571" y="3892147"/>
            <a:ext cx="821059"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Modern Love" panose="04090805081005020601" pitchFamily="82" charset="0"/>
                <a:ea typeface="+mn-ea"/>
                <a:cs typeface="+mn-cs"/>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T1_W11F_1.2.wav"/>
                                        </p:tgtEl>
                                      </p:cMediaNode>
                                    </p:audio>
                                  </p:sub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ppt_x"/>
                                          </p:val>
                                        </p:tav>
                                        <p:tav tm="100000">
                                          <p:val>
                                            <p:strVal val="#ppt_x"/>
                                          </p:val>
                                        </p:tav>
                                      </p:tavLst>
                                    </p:anim>
                                    <p:anim calcmode="lin" valueType="num">
                                      <p:cBhvr additive="base">
                                        <p:cTn id="3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500" fill="hold"/>
                                        <p:tgtEl>
                                          <p:spTgt spid="78"/>
                                        </p:tgtEl>
                                        <p:attrNameLst>
                                          <p:attrName>ppt_x</p:attrName>
                                        </p:attrNameLst>
                                      </p:cBhvr>
                                      <p:tavLst>
                                        <p:tav tm="0">
                                          <p:val>
                                            <p:strVal val="#ppt_x"/>
                                          </p:val>
                                        </p:tav>
                                        <p:tav tm="100000">
                                          <p:val>
                                            <p:strVal val="#ppt_x"/>
                                          </p:val>
                                        </p:tav>
                                      </p:tavLst>
                                    </p:anim>
                                    <p:anim calcmode="lin" valueType="num">
                                      <p:cBhvr additive="base">
                                        <p:cTn id="36" dur="500" fill="hold"/>
                                        <p:tgtEl>
                                          <p:spTgt spid="78"/>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fade">
                                      <p:cBhvr>
                                        <p:cTn id="39" dur="500"/>
                                        <p:tgtEl>
                                          <p:spTgt spid="1030"/>
                                        </p:tgtEl>
                                      </p:cBhvr>
                                    </p:animEffect>
                                  </p:childTnLst>
                                </p:cTn>
                              </p:par>
                              <p:par>
                                <p:cTn id="40" presetID="10" presetClass="entr" presetSubtype="0" fill="hold" nodeType="with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fill="hold"/>
                                        <p:tgtEl>
                                          <p:spTgt spid="75"/>
                                        </p:tgtEl>
                                        <p:attrNameLst>
                                          <p:attrName>ppt_x</p:attrName>
                                        </p:attrNameLst>
                                      </p:cBhvr>
                                      <p:tavLst>
                                        <p:tav tm="0">
                                          <p:val>
                                            <p:strVal val="#ppt_x"/>
                                          </p:val>
                                        </p:tav>
                                        <p:tav tm="100000">
                                          <p:val>
                                            <p:strVal val="#ppt_x"/>
                                          </p:val>
                                        </p:tav>
                                      </p:tavLst>
                                    </p:anim>
                                    <p:anim calcmode="lin" valueType="num">
                                      <p:cBhvr additive="base">
                                        <p:cTn id="5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0"/>
                                        </p:tgtEl>
                                        <p:attrNameLst>
                                          <p:attrName>style.visibility</p:attrName>
                                        </p:attrNameLst>
                                      </p:cBhvr>
                                      <p:to>
                                        <p:strVal val="visible"/>
                                      </p:to>
                                    </p:set>
                                    <p:anim calcmode="lin" valueType="num">
                                      <p:cBhvr additive="base">
                                        <p:cTn id="59" dur="500" fill="hold"/>
                                        <p:tgtEl>
                                          <p:spTgt spid="110"/>
                                        </p:tgtEl>
                                        <p:attrNameLst>
                                          <p:attrName>ppt_x</p:attrName>
                                        </p:attrNameLst>
                                      </p:cBhvr>
                                      <p:tavLst>
                                        <p:tav tm="0">
                                          <p:val>
                                            <p:strVal val="#ppt_x"/>
                                          </p:val>
                                        </p:tav>
                                        <p:tav tm="100000">
                                          <p:val>
                                            <p:strVal val="#ppt_x"/>
                                          </p:val>
                                        </p:tav>
                                      </p:tavLst>
                                    </p:anim>
                                    <p:anim calcmode="lin" valueType="num">
                                      <p:cBhvr additive="base">
                                        <p:cTn id="60"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500" fill="hold"/>
                                        <p:tgtEl>
                                          <p:spTgt spid="91"/>
                                        </p:tgtEl>
                                        <p:attrNameLst>
                                          <p:attrName>ppt_x</p:attrName>
                                        </p:attrNameLst>
                                      </p:cBhvr>
                                      <p:tavLst>
                                        <p:tav tm="0">
                                          <p:val>
                                            <p:strVal val="#ppt_x"/>
                                          </p:val>
                                        </p:tav>
                                        <p:tav tm="100000">
                                          <p:val>
                                            <p:strVal val="#ppt_x"/>
                                          </p:val>
                                        </p:tav>
                                      </p:tavLst>
                                    </p:anim>
                                    <p:anim calcmode="lin" valueType="num">
                                      <p:cBhvr additive="base">
                                        <p:cTn id="66" dur="500" fill="hold"/>
                                        <p:tgtEl>
                                          <p:spTgt spid="91"/>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11"/>
                                        </p:tgtEl>
                                        <p:attrNameLst>
                                          <p:attrName>style.visibility</p:attrName>
                                        </p:attrNameLst>
                                      </p:cBhvr>
                                      <p:to>
                                        <p:strVal val="visible"/>
                                      </p:to>
                                    </p:set>
                                    <p:anim calcmode="lin" valueType="num">
                                      <p:cBhvr additive="base">
                                        <p:cTn id="74" dur="500" fill="hold"/>
                                        <p:tgtEl>
                                          <p:spTgt spid="111"/>
                                        </p:tgtEl>
                                        <p:attrNameLst>
                                          <p:attrName>ppt_x</p:attrName>
                                        </p:attrNameLst>
                                      </p:cBhvr>
                                      <p:tavLst>
                                        <p:tav tm="0">
                                          <p:val>
                                            <p:strVal val="#ppt_x"/>
                                          </p:val>
                                        </p:tav>
                                        <p:tav tm="100000">
                                          <p:val>
                                            <p:strVal val="#ppt_x"/>
                                          </p:val>
                                        </p:tav>
                                      </p:tavLst>
                                    </p:anim>
                                    <p:anim calcmode="lin" valueType="num">
                                      <p:cBhvr additive="base">
                                        <p:cTn id="75"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93"/>
                                        </p:tgtEl>
                                        <p:attrNameLst>
                                          <p:attrName>style.visibility</p:attrName>
                                        </p:attrNameLst>
                                      </p:cBhvr>
                                      <p:to>
                                        <p:strVal val="visible"/>
                                      </p:to>
                                    </p:set>
                                    <p:anim calcmode="lin" valueType="num">
                                      <p:cBhvr additive="base">
                                        <p:cTn id="80" dur="500" fill="hold"/>
                                        <p:tgtEl>
                                          <p:spTgt spid="93"/>
                                        </p:tgtEl>
                                        <p:attrNameLst>
                                          <p:attrName>ppt_x</p:attrName>
                                        </p:attrNameLst>
                                      </p:cBhvr>
                                      <p:tavLst>
                                        <p:tav tm="0">
                                          <p:val>
                                            <p:strVal val="#ppt_x"/>
                                          </p:val>
                                        </p:tav>
                                        <p:tav tm="100000">
                                          <p:val>
                                            <p:strVal val="#ppt_x"/>
                                          </p:val>
                                        </p:tav>
                                      </p:tavLst>
                                    </p:anim>
                                    <p:anim calcmode="lin" valueType="num">
                                      <p:cBhvr additive="base">
                                        <p:cTn id="81" dur="500" fill="hold"/>
                                        <p:tgtEl>
                                          <p:spTgt spid="93"/>
                                        </p:tgtEl>
                                        <p:attrNameLst>
                                          <p:attrName>ppt_y</p:attrName>
                                        </p:attrNameLst>
                                      </p:cBhvr>
                                      <p:tavLst>
                                        <p:tav tm="0">
                                          <p:val>
                                            <p:strVal val="1+#ppt_h/2"/>
                                          </p:val>
                                        </p:tav>
                                        <p:tav tm="100000">
                                          <p:val>
                                            <p:strVal val="#ppt_y"/>
                                          </p:val>
                                        </p:tav>
                                      </p:tavLst>
                                    </p:anim>
                                  </p:childTnLst>
                                </p:cTn>
                              </p:par>
                              <p:par>
                                <p:cTn id="82" presetID="10" presetClass="entr" presetSubtype="0" fill="hold" grpId="0" nodeType="withEffect">
                                  <p:stCondLst>
                                    <p:cond delay="0"/>
                                  </p:stCondLst>
                                  <p:childTnLst>
                                    <p:set>
                                      <p:cBhvr>
                                        <p:cTn id="83" dur="1" fill="hold">
                                          <p:stCondLst>
                                            <p:cond delay="0"/>
                                          </p:stCondLst>
                                        </p:cTn>
                                        <p:tgtEl>
                                          <p:spTgt spid="153"/>
                                        </p:tgtEl>
                                        <p:attrNameLst>
                                          <p:attrName>style.visibility</p:attrName>
                                        </p:attrNameLst>
                                      </p:cBhvr>
                                      <p:to>
                                        <p:strVal val="visible"/>
                                      </p:to>
                                    </p:set>
                                    <p:animEffect transition="in" filter="fade">
                                      <p:cBhvr>
                                        <p:cTn id="84" dur="500"/>
                                        <p:tgtEl>
                                          <p:spTgt spid="153"/>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12"/>
                                        </p:tgtEl>
                                        <p:attrNameLst>
                                          <p:attrName>style.visibility</p:attrName>
                                        </p:attrNameLst>
                                      </p:cBhvr>
                                      <p:to>
                                        <p:strVal val="visible"/>
                                      </p:to>
                                    </p:set>
                                    <p:anim calcmode="lin" valueType="num">
                                      <p:cBhvr additive="base">
                                        <p:cTn id="89" dur="500" fill="hold"/>
                                        <p:tgtEl>
                                          <p:spTgt spid="112"/>
                                        </p:tgtEl>
                                        <p:attrNameLst>
                                          <p:attrName>ppt_x</p:attrName>
                                        </p:attrNameLst>
                                      </p:cBhvr>
                                      <p:tavLst>
                                        <p:tav tm="0">
                                          <p:val>
                                            <p:strVal val="#ppt_x"/>
                                          </p:val>
                                        </p:tav>
                                        <p:tav tm="100000">
                                          <p:val>
                                            <p:strVal val="#ppt_x"/>
                                          </p:val>
                                        </p:tav>
                                      </p:tavLst>
                                    </p:anim>
                                    <p:anim calcmode="lin" valueType="num">
                                      <p:cBhvr additive="base">
                                        <p:cTn id="90"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94"/>
                                        </p:tgtEl>
                                        <p:attrNameLst>
                                          <p:attrName>style.visibility</p:attrName>
                                        </p:attrNameLst>
                                      </p:cBhvr>
                                      <p:to>
                                        <p:strVal val="visible"/>
                                      </p:to>
                                    </p:set>
                                    <p:anim calcmode="lin" valueType="num">
                                      <p:cBhvr additive="base">
                                        <p:cTn id="95" dur="500" fill="hold"/>
                                        <p:tgtEl>
                                          <p:spTgt spid="94"/>
                                        </p:tgtEl>
                                        <p:attrNameLst>
                                          <p:attrName>ppt_x</p:attrName>
                                        </p:attrNameLst>
                                      </p:cBhvr>
                                      <p:tavLst>
                                        <p:tav tm="0">
                                          <p:val>
                                            <p:strVal val="#ppt_x"/>
                                          </p:val>
                                        </p:tav>
                                        <p:tav tm="100000">
                                          <p:val>
                                            <p:strVal val="#ppt_x"/>
                                          </p:val>
                                        </p:tav>
                                      </p:tavLst>
                                    </p:anim>
                                    <p:anim calcmode="lin" valueType="num">
                                      <p:cBhvr additive="base">
                                        <p:cTn id="96" dur="500" fill="hold"/>
                                        <p:tgtEl>
                                          <p:spTgt spid="94"/>
                                        </p:tgtEl>
                                        <p:attrNameLst>
                                          <p:attrName>ppt_y</p:attrName>
                                        </p:attrNameLst>
                                      </p:cBhvr>
                                      <p:tavLst>
                                        <p:tav tm="0">
                                          <p:val>
                                            <p:strVal val="1+#ppt_h/2"/>
                                          </p:val>
                                        </p:tav>
                                        <p:tav tm="100000">
                                          <p:val>
                                            <p:strVal val="#ppt_y"/>
                                          </p:val>
                                        </p:tav>
                                      </p:tavLst>
                                    </p:anim>
                                  </p:childTnLst>
                                </p:cTn>
                              </p:par>
                              <p:par>
                                <p:cTn id="97" presetID="10" presetClass="entr" presetSubtype="0" fill="hold" nodeType="with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fade">
                                      <p:cBhvr>
                                        <p:cTn id="99" dur="500"/>
                                        <p:tgtEl>
                                          <p:spTgt spid="105"/>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113"/>
                                        </p:tgtEl>
                                        <p:attrNameLst>
                                          <p:attrName>style.visibility</p:attrName>
                                        </p:attrNameLst>
                                      </p:cBhvr>
                                      <p:to>
                                        <p:strVal val="visible"/>
                                      </p:to>
                                    </p:set>
                                    <p:anim calcmode="lin" valueType="num">
                                      <p:cBhvr additive="base">
                                        <p:cTn id="104" dur="500" fill="hold"/>
                                        <p:tgtEl>
                                          <p:spTgt spid="113"/>
                                        </p:tgtEl>
                                        <p:attrNameLst>
                                          <p:attrName>ppt_x</p:attrName>
                                        </p:attrNameLst>
                                      </p:cBhvr>
                                      <p:tavLst>
                                        <p:tav tm="0">
                                          <p:val>
                                            <p:strVal val="#ppt_x"/>
                                          </p:val>
                                        </p:tav>
                                        <p:tav tm="100000">
                                          <p:val>
                                            <p:strVal val="#ppt_x"/>
                                          </p:val>
                                        </p:tav>
                                      </p:tavLst>
                                    </p:anim>
                                    <p:anim calcmode="lin" valueType="num">
                                      <p:cBhvr additive="base">
                                        <p:cTn id="105"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103"/>
                                        </p:tgtEl>
                                        <p:attrNameLst>
                                          <p:attrName>style.visibility</p:attrName>
                                        </p:attrNameLst>
                                      </p:cBhvr>
                                      <p:to>
                                        <p:strVal val="visible"/>
                                      </p:to>
                                    </p:set>
                                    <p:anim calcmode="lin" valueType="num">
                                      <p:cBhvr additive="base">
                                        <p:cTn id="110" dur="500" fill="hold"/>
                                        <p:tgtEl>
                                          <p:spTgt spid="103"/>
                                        </p:tgtEl>
                                        <p:attrNameLst>
                                          <p:attrName>ppt_x</p:attrName>
                                        </p:attrNameLst>
                                      </p:cBhvr>
                                      <p:tavLst>
                                        <p:tav tm="0">
                                          <p:val>
                                            <p:strVal val="#ppt_x"/>
                                          </p:val>
                                        </p:tav>
                                        <p:tav tm="100000">
                                          <p:val>
                                            <p:strVal val="#ppt_x"/>
                                          </p:val>
                                        </p:tav>
                                      </p:tavLst>
                                    </p:anim>
                                    <p:anim calcmode="lin" valueType="num">
                                      <p:cBhvr additive="base">
                                        <p:cTn id="111" dur="500" fill="hold"/>
                                        <p:tgtEl>
                                          <p:spTgt spid="103"/>
                                        </p:tgtEl>
                                        <p:attrNameLst>
                                          <p:attrName>ppt_y</p:attrName>
                                        </p:attrNameLst>
                                      </p:cBhvr>
                                      <p:tavLst>
                                        <p:tav tm="0">
                                          <p:val>
                                            <p:strVal val="1+#ppt_h/2"/>
                                          </p:val>
                                        </p:tav>
                                        <p:tav tm="100000">
                                          <p:val>
                                            <p:strVal val="#ppt_y"/>
                                          </p:val>
                                        </p:tav>
                                      </p:tavLst>
                                    </p:anim>
                                  </p:childTnLst>
                                </p:cTn>
                              </p:par>
                              <p:par>
                                <p:cTn id="112" presetID="10" presetClass="entr" presetSubtype="0" fill="hold" nodeType="withEffect">
                                  <p:stCondLst>
                                    <p:cond delay="0"/>
                                  </p:stCondLst>
                                  <p:childTnLst>
                                    <p:set>
                                      <p:cBhvr>
                                        <p:cTn id="113" dur="1" fill="hold">
                                          <p:stCondLst>
                                            <p:cond delay="0"/>
                                          </p:stCondLst>
                                        </p:cTn>
                                        <p:tgtEl>
                                          <p:spTgt spid="1026"/>
                                        </p:tgtEl>
                                        <p:attrNameLst>
                                          <p:attrName>style.visibility</p:attrName>
                                        </p:attrNameLst>
                                      </p:cBhvr>
                                      <p:to>
                                        <p:strVal val="visible"/>
                                      </p:to>
                                    </p:set>
                                    <p:animEffect transition="in" filter="fade">
                                      <p:cBhvr>
                                        <p:cTn id="114" dur="500"/>
                                        <p:tgtEl>
                                          <p:spTgt spid="1026"/>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14"/>
                                        </p:tgtEl>
                                        <p:attrNameLst>
                                          <p:attrName>style.visibility</p:attrName>
                                        </p:attrNameLst>
                                      </p:cBhvr>
                                      <p:to>
                                        <p:strVal val="visible"/>
                                      </p:to>
                                    </p:set>
                                    <p:anim calcmode="lin" valueType="num">
                                      <p:cBhvr additive="base">
                                        <p:cTn id="119" dur="500" fill="hold"/>
                                        <p:tgtEl>
                                          <p:spTgt spid="114"/>
                                        </p:tgtEl>
                                        <p:attrNameLst>
                                          <p:attrName>ppt_x</p:attrName>
                                        </p:attrNameLst>
                                      </p:cBhvr>
                                      <p:tavLst>
                                        <p:tav tm="0">
                                          <p:val>
                                            <p:strVal val="#ppt_x"/>
                                          </p:val>
                                        </p:tav>
                                        <p:tav tm="100000">
                                          <p:val>
                                            <p:strVal val="#ppt_x"/>
                                          </p:val>
                                        </p:tav>
                                      </p:tavLst>
                                    </p:anim>
                                    <p:anim calcmode="lin" valueType="num">
                                      <p:cBhvr additive="base">
                                        <p:cTn id="120"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17"/>
                                        </p:tgtEl>
                                        <p:attrNameLst>
                                          <p:attrName>style.visibility</p:attrName>
                                        </p:attrNameLst>
                                      </p:cBhvr>
                                      <p:to>
                                        <p:strVal val="visible"/>
                                      </p:to>
                                    </p:set>
                                    <p:anim calcmode="lin" valueType="num">
                                      <p:cBhvr additive="base">
                                        <p:cTn id="125" dur="500" fill="hold"/>
                                        <p:tgtEl>
                                          <p:spTgt spid="117"/>
                                        </p:tgtEl>
                                        <p:attrNameLst>
                                          <p:attrName>ppt_x</p:attrName>
                                        </p:attrNameLst>
                                      </p:cBhvr>
                                      <p:tavLst>
                                        <p:tav tm="0">
                                          <p:val>
                                            <p:strVal val="#ppt_x"/>
                                          </p:val>
                                        </p:tav>
                                        <p:tav tm="100000">
                                          <p:val>
                                            <p:strVal val="#ppt_x"/>
                                          </p:val>
                                        </p:tav>
                                      </p:tavLst>
                                    </p:anim>
                                    <p:anim calcmode="lin" valueType="num">
                                      <p:cBhvr additive="base">
                                        <p:cTn id="126" dur="500" fill="hold"/>
                                        <p:tgtEl>
                                          <p:spTgt spid="117"/>
                                        </p:tgtEl>
                                        <p:attrNameLst>
                                          <p:attrName>ppt_y</p:attrName>
                                        </p:attrNameLst>
                                      </p:cBhvr>
                                      <p:tavLst>
                                        <p:tav tm="0">
                                          <p:val>
                                            <p:strVal val="1+#ppt_h/2"/>
                                          </p:val>
                                        </p:tav>
                                        <p:tav tm="100000">
                                          <p:val>
                                            <p:strVal val="#ppt_y"/>
                                          </p:val>
                                        </p:tav>
                                      </p:tavLst>
                                    </p:anim>
                                  </p:childTnLst>
                                </p:cTn>
                              </p:par>
                              <p:par>
                                <p:cTn id="127" presetID="10" presetClass="entr" presetSubtype="0" fill="hold" grpId="0" nodeType="withEffect">
                                  <p:stCondLst>
                                    <p:cond delay="0"/>
                                  </p:stCondLst>
                                  <p:childTnLst>
                                    <p:set>
                                      <p:cBhvr>
                                        <p:cTn id="128" dur="1" fill="hold">
                                          <p:stCondLst>
                                            <p:cond delay="0"/>
                                          </p:stCondLst>
                                        </p:cTn>
                                        <p:tgtEl>
                                          <p:spTgt spid="118"/>
                                        </p:tgtEl>
                                        <p:attrNameLst>
                                          <p:attrName>style.visibility</p:attrName>
                                        </p:attrNameLst>
                                      </p:cBhvr>
                                      <p:to>
                                        <p:strVal val="visible"/>
                                      </p:to>
                                    </p:set>
                                    <p:animEffect transition="in" filter="fade">
                                      <p:cBhvr>
                                        <p:cTn id="129" dur="500"/>
                                        <p:tgtEl>
                                          <p:spTgt spid="11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26"/>
                                        </p:tgtEl>
                                        <p:attrNameLst>
                                          <p:attrName>style.visibility</p:attrName>
                                        </p:attrNameLst>
                                      </p:cBhvr>
                                      <p:to>
                                        <p:strVal val="visible"/>
                                      </p:to>
                                    </p:set>
                                    <p:animEffect transition="in" filter="fade">
                                      <p:cBhvr>
                                        <p:cTn id="134" dur="500"/>
                                        <p:tgtEl>
                                          <p:spTgt spid="12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27"/>
                                        </p:tgtEl>
                                        <p:attrNameLst>
                                          <p:attrName>style.visibility</p:attrName>
                                        </p:attrNameLst>
                                      </p:cBhvr>
                                      <p:to>
                                        <p:strVal val="visible"/>
                                      </p:to>
                                    </p:set>
                                    <p:animEffect transition="in" filter="fade">
                                      <p:cBhvr>
                                        <p:cTn id="137" dur="500"/>
                                        <p:tgtEl>
                                          <p:spTgt spid="127"/>
                                        </p:tgtEl>
                                      </p:cBhvr>
                                    </p:animEffect>
                                  </p:childTnLst>
                                  <p:subTnLst>
                                    <p:audio>
                                      <p:cMediaNode>
                                        <p:cTn display="0" masterRel="sameClick">
                                          <p:stCondLst>
                                            <p:cond evt="begin" delay="0">
                                              <p:tn val="135"/>
                                            </p:cond>
                                          </p:stCondLst>
                                          <p:endCondLst>
                                            <p:cond evt="onStopAudio" delay="0">
                                              <p:tgtEl>
                                                <p:sldTgt/>
                                              </p:tgtEl>
                                            </p:cond>
                                          </p:endCondLst>
                                        </p:cTn>
                                        <p:tgtEl>
                                          <p:sndTgt r:embed="rId4" name="T1_W11F_1.3.wav"/>
                                        </p:tgtEl>
                                      </p:cMediaNode>
                                    </p:audio>
                                  </p:sub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fade">
                                      <p:cBhvr>
                                        <p:cTn id="142" dur="500"/>
                                        <p:tgtEl>
                                          <p:spTgt spid="4"/>
                                        </p:tgtEl>
                                      </p:cBhvr>
                                    </p:animEffect>
                                  </p:childTnLst>
                                </p:cTn>
                              </p:par>
                              <p:par>
                                <p:cTn id="143" presetID="10" presetClass="entr" presetSubtype="0" fill="hold" grpId="1" nodeType="withEffect">
                                  <p:stCondLst>
                                    <p:cond delay="0"/>
                                  </p:stCondLst>
                                  <p:childTnLst>
                                    <p:set>
                                      <p:cBhvr>
                                        <p:cTn id="144" dur="1" fill="hold">
                                          <p:stCondLst>
                                            <p:cond delay="0"/>
                                          </p:stCondLst>
                                        </p:cTn>
                                        <p:tgtEl>
                                          <p:spTgt spid="146"/>
                                        </p:tgtEl>
                                        <p:attrNameLst>
                                          <p:attrName>style.visibility</p:attrName>
                                        </p:attrNameLst>
                                      </p:cBhvr>
                                      <p:to>
                                        <p:strVal val="visible"/>
                                      </p:to>
                                    </p:set>
                                    <p:animEffect transition="in" filter="fade">
                                      <p:cBhvr>
                                        <p:cTn id="145" dur="500"/>
                                        <p:tgtEl>
                                          <p:spTgt spid="14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30"/>
                                        </p:tgtEl>
                                        <p:attrNameLst>
                                          <p:attrName>style.visibility</p:attrName>
                                        </p:attrNameLst>
                                      </p:cBhvr>
                                      <p:to>
                                        <p:strVal val="visible"/>
                                      </p:to>
                                    </p:set>
                                    <p:animEffect transition="in" filter="fade">
                                      <p:cBhvr>
                                        <p:cTn id="148" dur="500"/>
                                        <p:tgtEl>
                                          <p:spTgt spid="13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31"/>
                                        </p:tgtEl>
                                        <p:attrNameLst>
                                          <p:attrName>style.visibility</p:attrName>
                                        </p:attrNameLst>
                                      </p:cBhvr>
                                      <p:to>
                                        <p:strVal val="visible"/>
                                      </p:to>
                                    </p:set>
                                    <p:animEffect transition="in" filter="fade">
                                      <p:cBhvr>
                                        <p:cTn id="151" dur="500"/>
                                        <p:tgtEl>
                                          <p:spTgt spid="13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32"/>
                                        </p:tgtEl>
                                        <p:attrNameLst>
                                          <p:attrName>style.visibility</p:attrName>
                                        </p:attrNameLst>
                                      </p:cBhvr>
                                      <p:to>
                                        <p:strVal val="visible"/>
                                      </p:to>
                                    </p:set>
                                    <p:animEffect transition="in" filter="fade">
                                      <p:cBhvr>
                                        <p:cTn id="154" dur="500"/>
                                        <p:tgtEl>
                                          <p:spTgt spid="132"/>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33"/>
                                        </p:tgtEl>
                                        <p:attrNameLst>
                                          <p:attrName>style.visibility</p:attrName>
                                        </p:attrNameLst>
                                      </p:cBhvr>
                                      <p:to>
                                        <p:strVal val="visible"/>
                                      </p:to>
                                    </p:set>
                                    <p:animEffect transition="in" filter="fade">
                                      <p:cBhvr>
                                        <p:cTn id="157" dur="500"/>
                                        <p:tgtEl>
                                          <p:spTgt spid="13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34"/>
                                        </p:tgtEl>
                                        <p:attrNameLst>
                                          <p:attrName>style.visibility</p:attrName>
                                        </p:attrNameLst>
                                      </p:cBhvr>
                                      <p:to>
                                        <p:strVal val="visible"/>
                                      </p:to>
                                    </p:set>
                                    <p:animEffect transition="in" filter="fade">
                                      <p:cBhvr>
                                        <p:cTn id="160" dur="500"/>
                                        <p:tgtEl>
                                          <p:spTgt spid="13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44"/>
                                        </p:tgtEl>
                                        <p:attrNameLst>
                                          <p:attrName>style.visibility</p:attrName>
                                        </p:attrNameLst>
                                      </p:cBhvr>
                                      <p:to>
                                        <p:strVal val="visible"/>
                                      </p:to>
                                    </p:set>
                                    <p:animEffect transition="in" filter="fade">
                                      <p:cBhvr>
                                        <p:cTn id="163" dur="500"/>
                                        <p:tgtEl>
                                          <p:spTgt spid="14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45"/>
                                        </p:tgtEl>
                                        <p:attrNameLst>
                                          <p:attrName>style.visibility</p:attrName>
                                        </p:attrNameLst>
                                      </p:cBhvr>
                                      <p:to>
                                        <p:strVal val="visible"/>
                                      </p:to>
                                    </p:set>
                                    <p:animEffect transition="in" filter="fade">
                                      <p:cBhvr>
                                        <p:cTn id="166" dur="500"/>
                                        <p:tgtEl>
                                          <p:spTgt spid="145"/>
                                        </p:tgtEl>
                                      </p:cBhvr>
                                    </p:animEffect>
                                  </p:childTnLst>
                                </p:cTn>
                              </p:par>
                              <p:par>
                                <p:cTn id="167" presetID="10" presetClass="entr" presetSubtype="0" fill="hold" nodeType="withEffect">
                                  <p:stCondLst>
                                    <p:cond delay="0"/>
                                  </p:stCondLst>
                                  <p:childTnLst>
                                    <p:set>
                                      <p:cBhvr>
                                        <p:cTn id="168" dur="1" fill="hold">
                                          <p:stCondLst>
                                            <p:cond delay="0"/>
                                          </p:stCondLst>
                                        </p:cTn>
                                        <p:tgtEl>
                                          <p:spTgt spid="147"/>
                                        </p:tgtEl>
                                        <p:attrNameLst>
                                          <p:attrName>style.visibility</p:attrName>
                                        </p:attrNameLst>
                                      </p:cBhvr>
                                      <p:to>
                                        <p:strVal val="visible"/>
                                      </p:to>
                                    </p:set>
                                    <p:animEffect transition="in" filter="fade">
                                      <p:cBhvr>
                                        <p:cTn id="169" dur="500"/>
                                        <p:tgtEl>
                                          <p:spTgt spid="147"/>
                                        </p:tgtEl>
                                      </p:cBhvr>
                                    </p:animEffect>
                                  </p:childTnLst>
                                </p:cTn>
                              </p:par>
                              <p:par>
                                <p:cTn id="170" presetID="10" presetClass="entr" presetSubtype="0" fill="hold" nodeType="withEffect">
                                  <p:stCondLst>
                                    <p:cond delay="0"/>
                                  </p:stCondLst>
                                  <p:childTnLst>
                                    <p:set>
                                      <p:cBhvr>
                                        <p:cTn id="171" dur="1" fill="hold">
                                          <p:stCondLst>
                                            <p:cond delay="0"/>
                                          </p:stCondLst>
                                        </p:cTn>
                                        <p:tgtEl>
                                          <p:spTgt spid="148"/>
                                        </p:tgtEl>
                                        <p:attrNameLst>
                                          <p:attrName>style.visibility</p:attrName>
                                        </p:attrNameLst>
                                      </p:cBhvr>
                                      <p:to>
                                        <p:strVal val="visible"/>
                                      </p:to>
                                    </p:set>
                                    <p:animEffect transition="in" filter="fade">
                                      <p:cBhvr>
                                        <p:cTn id="172" dur="500"/>
                                        <p:tgtEl>
                                          <p:spTgt spid="148"/>
                                        </p:tgtEl>
                                      </p:cBhvr>
                                    </p:animEffect>
                                  </p:childTnLst>
                                </p:cTn>
                              </p:par>
                              <p:par>
                                <p:cTn id="173" presetID="10" presetClass="entr" presetSubtype="0" fill="hold" nodeType="withEffect">
                                  <p:stCondLst>
                                    <p:cond delay="0"/>
                                  </p:stCondLst>
                                  <p:childTnLst>
                                    <p:set>
                                      <p:cBhvr>
                                        <p:cTn id="174" dur="1" fill="hold">
                                          <p:stCondLst>
                                            <p:cond delay="0"/>
                                          </p:stCondLst>
                                        </p:cTn>
                                        <p:tgtEl>
                                          <p:spTgt spid="149"/>
                                        </p:tgtEl>
                                        <p:attrNameLst>
                                          <p:attrName>style.visibility</p:attrName>
                                        </p:attrNameLst>
                                      </p:cBhvr>
                                      <p:to>
                                        <p:strVal val="visible"/>
                                      </p:to>
                                    </p:set>
                                    <p:animEffect transition="in" filter="fade">
                                      <p:cBhvr>
                                        <p:cTn id="175" dur="500"/>
                                        <p:tgtEl>
                                          <p:spTgt spid="14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50"/>
                                        </p:tgtEl>
                                        <p:attrNameLst>
                                          <p:attrName>style.visibility</p:attrName>
                                        </p:attrNameLst>
                                      </p:cBhvr>
                                      <p:to>
                                        <p:strVal val="visible"/>
                                      </p:to>
                                    </p:set>
                                    <p:animEffect transition="in" filter="fade">
                                      <p:cBhvr>
                                        <p:cTn id="178" dur="500"/>
                                        <p:tgtEl>
                                          <p:spTgt spid="15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51"/>
                                        </p:tgtEl>
                                        <p:attrNameLst>
                                          <p:attrName>style.visibility</p:attrName>
                                        </p:attrNameLst>
                                      </p:cBhvr>
                                      <p:to>
                                        <p:strVal val="visible"/>
                                      </p:to>
                                    </p:set>
                                    <p:animEffect transition="in" filter="fade">
                                      <p:cBhvr>
                                        <p:cTn id="181" dur="500"/>
                                        <p:tgtEl>
                                          <p:spTgt spid="15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52"/>
                                        </p:tgtEl>
                                        <p:attrNameLst>
                                          <p:attrName>style.visibility</p:attrName>
                                        </p:attrNameLst>
                                      </p:cBhvr>
                                      <p:to>
                                        <p:strVal val="visible"/>
                                      </p:to>
                                    </p:set>
                                    <p:animEffect transition="in" filter="fade">
                                      <p:cBhvr>
                                        <p:cTn id="184" dur="59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5" restart="whenNotActive" fill="hold" evtFilter="cancelBubble" nodeType="interactiveSeq">
                <p:stCondLst>
                  <p:cond evt="onClick" delay="0">
                    <p:tgtEl>
                      <p:spTgt spid="152"/>
                    </p:tgtEl>
                  </p:cond>
                </p:stCondLst>
                <p:endSync evt="end" delay="0">
                  <p:rtn val="all"/>
                </p:endSync>
                <p:childTnLst>
                  <p:par>
                    <p:cTn id="186" fill="hold">
                      <p:stCondLst>
                        <p:cond delay="0"/>
                      </p:stCondLst>
                      <p:childTnLst>
                        <p:par>
                          <p:cTn id="187" fill="hold">
                            <p:stCondLst>
                              <p:cond delay="0"/>
                            </p:stCondLst>
                            <p:childTnLst>
                              <p:par>
                                <p:cTn id="188" presetID="12" presetClass="exit" presetSubtype="4" fill="remove" grpId="0" nodeType="clickEffect">
                                  <p:stCondLst>
                                    <p:cond delay="0"/>
                                  </p:stCondLst>
                                  <p:childTnLst>
                                    <p:anim calcmode="lin" valueType="num">
                                      <p:cBhvr additive="base">
                                        <p:cTn id="189" dur="20000"/>
                                        <p:tgtEl>
                                          <p:spTgt spid="146"/>
                                        </p:tgtEl>
                                        <p:attrNameLst>
                                          <p:attrName>ppt_y</p:attrName>
                                        </p:attrNameLst>
                                      </p:cBhvr>
                                      <p:tavLst>
                                        <p:tav tm="0">
                                          <p:val>
                                            <p:strVal val="#ppt_y"/>
                                          </p:val>
                                        </p:tav>
                                        <p:tav tm="100000">
                                          <p:val>
                                            <p:strVal val="#ppt_y+#ppt_h*1.125000"/>
                                          </p:val>
                                        </p:tav>
                                      </p:tavLst>
                                    </p:anim>
                                    <p:animEffect transition="out" filter="wipe(down)">
                                      <p:cBhvr>
                                        <p:cTn id="190" dur="20000"/>
                                        <p:tgtEl>
                                          <p:spTgt spid="146"/>
                                        </p:tgtEl>
                                      </p:cBhvr>
                                    </p:animEffect>
                                    <p:set>
                                      <p:cBhvr>
                                        <p:cTn id="191" dur="1" fill="hold">
                                          <p:stCondLst>
                                            <p:cond delay="199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childTnLst>
        </p:cTn>
      </p:par>
    </p:tnLst>
    <p:bldLst>
      <p:bldP spid="4" grpId="0"/>
      <p:bldP spid="70" grpId="0" animBg="1"/>
      <p:bldP spid="78" grpId="0" animBg="1"/>
      <p:bldP spid="79" grpId="0" animBg="1"/>
      <p:bldP spid="91" grpId="0" animBg="1"/>
      <p:bldP spid="93" grpId="0" animBg="1"/>
      <p:bldP spid="94" grpId="0" animBg="1"/>
      <p:bldP spid="95" grpId="0" animBg="1"/>
      <p:bldP spid="96" grpId="0" animBg="1"/>
      <p:bldP spid="97" grpId="0" animBg="1"/>
      <p:bldP spid="98" grpId="0" animBg="1"/>
      <p:bldP spid="99" grpId="0"/>
      <p:bldP spid="101" grpId="0" animBg="1"/>
      <p:bldP spid="103" grpId="0" animBg="1"/>
      <p:bldP spid="115" grpId="0" animBg="1"/>
      <p:bldP spid="117" grpId="0" animBg="1"/>
      <p:bldP spid="118" grpId="0"/>
      <p:bldP spid="10" grpId="0" animBg="1"/>
      <p:bldP spid="126" grpId="0" animBg="1"/>
      <p:bldP spid="127" grpId="0"/>
      <p:bldP spid="130" grpId="0"/>
      <p:bldP spid="131" grpId="0"/>
      <p:bldP spid="132" grpId="0"/>
      <p:bldP spid="133" grpId="0"/>
      <p:bldP spid="134" grpId="0"/>
      <p:bldP spid="144" grpId="0"/>
      <p:bldP spid="145" grpId="0" animBg="1"/>
      <p:bldP spid="146" grpId="0" animBg="1"/>
      <p:bldP spid="146" grpId="1" animBg="1"/>
      <p:bldP spid="150" grpId="0"/>
      <p:bldP spid="151" grpId="0"/>
      <p:bldP spid="152" grpId="0" animBg="1"/>
      <p:bldP spid="1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pic>
        <p:nvPicPr>
          <p:cNvPr id="25" name="Google Shape;282;p13" descr="Reading, Book, Symbol, Icon, Reader, Man">
            <a:extLst>
              <a:ext uri="{FF2B5EF4-FFF2-40B4-BE49-F238E27FC236}">
                <a16:creationId xmlns:a16="http://schemas.microsoft.com/office/drawing/2014/main" id="{71BEC487-ED08-47D3-98C9-D283CECA8AE8}"/>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8695AE42-5C6C-4342-BF51-BFB6A85B1D64}"/>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extBox 26">
            <a:extLst>
              <a:ext uri="{FF2B5EF4-FFF2-40B4-BE49-F238E27FC236}">
                <a16:creationId xmlns:a16="http://schemas.microsoft.com/office/drawing/2014/main" id="{F7AD4758-32EB-4BBD-9B46-9C667E084541}"/>
              </a:ext>
            </a:extLst>
          </p:cNvPr>
          <p:cNvSpPr txBox="1"/>
          <p:nvPr/>
        </p:nvSpPr>
        <p:spPr>
          <a:xfrm>
            <a:off x="3282627" y="73651"/>
            <a:ext cx="775725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1 – 10 y las</a:t>
            </a:r>
            <a:r>
              <a:rPr kumimoji="0" lang="en-GB" sz="32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palabras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32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inglés</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graphicFrame>
        <p:nvGraphicFramePr>
          <p:cNvPr id="9" name="Table 9">
            <a:extLst>
              <a:ext uri="{FF2B5EF4-FFF2-40B4-BE49-F238E27FC236}">
                <a16:creationId xmlns:a16="http://schemas.microsoft.com/office/drawing/2014/main" id="{2DDA697E-897B-4600-B870-EA61ACABA166}"/>
              </a:ext>
            </a:extLst>
          </p:cNvPr>
          <p:cNvGraphicFramePr>
            <a:graphicFrameLocks noGrp="1"/>
          </p:cNvGraphicFramePr>
          <p:nvPr/>
        </p:nvGraphicFramePr>
        <p:xfrm>
          <a:off x="383856" y="3222254"/>
          <a:ext cx="5313559" cy="3212040"/>
        </p:xfrm>
        <a:graphic>
          <a:graphicData uri="http://schemas.openxmlformats.org/drawingml/2006/table">
            <a:tbl>
              <a:tblPr firstRow="1" bandRow="1">
                <a:tableStyleId>{5940675A-B579-460E-94D1-54222C63F5DA}</a:tableStyleId>
              </a:tblPr>
              <a:tblGrid>
                <a:gridCol w="455593">
                  <a:extLst>
                    <a:ext uri="{9D8B030D-6E8A-4147-A177-3AD203B41FA5}">
                      <a16:colId xmlns:a16="http://schemas.microsoft.com/office/drawing/2014/main" val="2894444976"/>
                    </a:ext>
                  </a:extLst>
                </a:gridCol>
                <a:gridCol w="3263628">
                  <a:extLst>
                    <a:ext uri="{9D8B030D-6E8A-4147-A177-3AD203B41FA5}">
                      <a16:colId xmlns:a16="http://schemas.microsoft.com/office/drawing/2014/main" val="3753812202"/>
                    </a:ext>
                  </a:extLst>
                </a:gridCol>
                <a:gridCol w="1594338">
                  <a:extLst>
                    <a:ext uri="{9D8B030D-6E8A-4147-A177-3AD203B41FA5}">
                      <a16:colId xmlns:a16="http://schemas.microsoft.com/office/drawing/2014/main" val="4293386852"/>
                    </a:ext>
                  </a:extLst>
                </a:gridCol>
              </a:tblGrid>
              <a:tr h="642408">
                <a:tc>
                  <a:txBody>
                    <a:bodyPr/>
                    <a:lstStyle/>
                    <a:p>
                      <a:pPr algn="ctr"/>
                      <a:r>
                        <a:rPr lang="en-GB" sz="2800" dirty="0">
                          <a:solidFill>
                            <a:srgbClr val="002060"/>
                          </a:solidFill>
                          <a:latin typeface="Century Gothic" panose="020B0502020202020204" pitchFamily="34" charset="0"/>
                        </a:rPr>
                        <a:t>1</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7467923"/>
                  </a:ext>
                </a:extLst>
              </a:tr>
              <a:tr h="642408">
                <a:tc>
                  <a:txBody>
                    <a:bodyPr/>
                    <a:lstStyle/>
                    <a:p>
                      <a:pPr algn="ctr"/>
                      <a:r>
                        <a:rPr lang="en-GB" sz="2800" dirty="0">
                          <a:solidFill>
                            <a:srgbClr val="002060"/>
                          </a:solidFill>
                          <a:latin typeface="Century Gothic" panose="020B0502020202020204" pitchFamily="34" charset="0"/>
                        </a:rPr>
                        <a:t>2</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1486698"/>
                  </a:ext>
                </a:extLst>
              </a:tr>
              <a:tr h="642408">
                <a:tc>
                  <a:txBody>
                    <a:bodyPr/>
                    <a:lstStyle/>
                    <a:p>
                      <a:pPr algn="ctr"/>
                      <a:r>
                        <a:rPr lang="en-GB" sz="2800" dirty="0">
                          <a:solidFill>
                            <a:srgbClr val="002060"/>
                          </a:solidFill>
                          <a:latin typeface="Century Gothic" panose="020B0502020202020204" pitchFamily="34" charset="0"/>
                        </a:rPr>
                        <a:t>3</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647613"/>
                  </a:ext>
                </a:extLst>
              </a:tr>
              <a:tr h="642408">
                <a:tc>
                  <a:txBody>
                    <a:bodyPr/>
                    <a:lstStyle/>
                    <a:p>
                      <a:pPr algn="ctr"/>
                      <a:r>
                        <a:rPr lang="en-GB" sz="2800" dirty="0">
                          <a:solidFill>
                            <a:srgbClr val="002060"/>
                          </a:solidFill>
                          <a:latin typeface="Century Gothic" panose="020B0502020202020204" pitchFamily="34" charset="0"/>
                        </a:rPr>
                        <a:t>4</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593913"/>
                  </a:ext>
                </a:extLst>
              </a:tr>
              <a:tr h="642408">
                <a:tc>
                  <a:txBody>
                    <a:bodyPr/>
                    <a:lstStyle/>
                    <a:p>
                      <a:pPr algn="ctr"/>
                      <a:r>
                        <a:rPr lang="en-GB" sz="2800" dirty="0">
                          <a:solidFill>
                            <a:srgbClr val="002060"/>
                          </a:solidFill>
                          <a:latin typeface="Century Gothic" panose="020B0502020202020204" pitchFamily="34" charset="0"/>
                        </a:rPr>
                        <a:t>5</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8665873"/>
                  </a:ext>
                </a:extLst>
              </a:tr>
            </a:tbl>
          </a:graphicData>
        </a:graphic>
      </p:graphicFrame>
      <p:graphicFrame>
        <p:nvGraphicFramePr>
          <p:cNvPr id="74" name="Table 9">
            <a:extLst>
              <a:ext uri="{FF2B5EF4-FFF2-40B4-BE49-F238E27FC236}">
                <a16:creationId xmlns:a16="http://schemas.microsoft.com/office/drawing/2014/main" id="{DE64B1D2-F9C5-448A-8DFC-D58644405426}"/>
              </a:ext>
            </a:extLst>
          </p:cNvPr>
          <p:cNvGraphicFramePr>
            <a:graphicFrameLocks noGrp="1"/>
          </p:cNvGraphicFramePr>
          <p:nvPr/>
        </p:nvGraphicFramePr>
        <p:xfrm>
          <a:off x="6314316" y="3222254"/>
          <a:ext cx="5371014" cy="3212040"/>
        </p:xfrm>
        <a:graphic>
          <a:graphicData uri="http://schemas.openxmlformats.org/drawingml/2006/table">
            <a:tbl>
              <a:tblPr firstRow="1" bandRow="1">
                <a:tableStyleId>{5940675A-B579-460E-94D1-54222C63F5DA}</a:tableStyleId>
              </a:tblPr>
              <a:tblGrid>
                <a:gridCol w="598376">
                  <a:extLst>
                    <a:ext uri="{9D8B030D-6E8A-4147-A177-3AD203B41FA5}">
                      <a16:colId xmlns:a16="http://schemas.microsoft.com/office/drawing/2014/main" val="2894444976"/>
                    </a:ext>
                  </a:extLst>
                </a:gridCol>
                <a:gridCol w="3309831">
                  <a:extLst>
                    <a:ext uri="{9D8B030D-6E8A-4147-A177-3AD203B41FA5}">
                      <a16:colId xmlns:a16="http://schemas.microsoft.com/office/drawing/2014/main" val="3753812202"/>
                    </a:ext>
                  </a:extLst>
                </a:gridCol>
                <a:gridCol w="1462807">
                  <a:extLst>
                    <a:ext uri="{9D8B030D-6E8A-4147-A177-3AD203B41FA5}">
                      <a16:colId xmlns:a16="http://schemas.microsoft.com/office/drawing/2014/main" val="4293386852"/>
                    </a:ext>
                  </a:extLst>
                </a:gridCol>
              </a:tblGrid>
              <a:tr h="642408">
                <a:tc>
                  <a:txBody>
                    <a:bodyPr/>
                    <a:lstStyle/>
                    <a:p>
                      <a:pPr algn="ctr"/>
                      <a:r>
                        <a:rPr lang="en-GB" sz="2800" dirty="0">
                          <a:solidFill>
                            <a:srgbClr val="002060"/>
                          </a:solidFill>
                          <a:latin typeface="Century Gothic" panose="020B0502020202020204" pitchFamily="34" charset="0"/>
                        </a:rPr>
                        <a:t>6</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7467923"/>
                  </a:ext>
                </a:extLst>
              </a:tr>
              <a:tr h="642408">
                <a:tc>
                  <a:txBody>
                    <a:bodyPr/>
                    <a:lstStyle/>
                    <a:p>
                      <a:pPr algn="ctr"/>
                      <a:r>
                        <a:rPr lang="en-GB" sz="2800" dirty="0">
                          <a:solidFill>
                            <a:srgbClr val="002060"/>
                          </a:solidFill>
                          <a:latin typeface="Century Gothic" panose="020B0502020202020204" pitchFamily="34" charset="0"/>
                        </a:rPr>
                        <a:t>7</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1486698"/>
                  </a:ext>
                </a:extLst>
              </a:tr>
              <a:tr h="642408">
                <a:tc>
                  <a:txBody>
                    <a:bodyPr/>
                    <a:lstStyle/>
                    <a:p>
                      <a:pPr algn="ctr"/>
                      <a:r>
                        <a:rPr lang="en-GB" sz="2800" dirty="0">
                          <a:solidFill>
                            <a:srgbClr val="002060"/>
                          </a:solidFill>
                          <a:latin typeface="Century Gothic" panose="020B0502020202020204" pitchFamily="34" charset="0"/>
                        </a:rPr>
                        <a:t>8</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647613"/>
                  </a:ext>
                </a:extLst>
              </a:tr>
              <a:tr h="642408">
                <a:tc>
                  <a:txBody>
                    <a:bodyPr/>
                    <a:lstStyle/>
                    <a:p>
                      <a:pPr algn="ctr"/>
                      <a:r>
                        <a:rPr lang="en-GB" sz="2800" dirty="0">
                          <a:solidFill>
                            <a:srgbClr val="002060"/>
                          </a:solidFill>
                          <a:latin typeface="Century Gothic" panose="020B0502020202020204" pitchFamily="34" charset="0"/>
                        </a:rPr>
                        <a:t>9</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593913"/>
                  </a:ext>
                </a:extLst>
              </a:tr>
              <a:tr h="642408">
                <a:tc>
                  <a:txBody>
                    <a:bodyPr/>
                    <a:lstStyle/>
                    <a:p>
                      <a:pPr algn="ctr"/>
                      <a:r>
                        <a:rPr lang="en-GB" sz="2800" dirty="0">
                          <a:solidFill>
                            <a:srgbClr val="002060"/>
                          </a:solidFill>
                          <a:latin typeface="Century Gothic" panose="020B0502020202020204" pitchFamily="34" charset="0"/>
                        </a:rPr>
                        <a:t>10</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8665873"/>
                  </a:ext>
                </a:extLst>
              </a:tr>
            </a:tbl>
          </a:graphicData>
        </a:graphic>
      </p:graphicFrame>
      <p:sp>
        <p:nvSpPr>
          <p:cNvPr id="11" name="Rectangle 10">
            <a:extLst>
              <a:ext uri="{FF2B5EF4-FFF2-40B4-BE49-F238E27FC236}">
                <a16:creationId xmlns:a16="http://schemas.microsoft.com/office/drawing/2014/main" id="{DC17C50C-1078-4CD2-8A36-33CF09D4EBCD}"/>
              </a:ext>
            </a:extLst>
          </p:cNvPr>
          <p:cNvSpPr/>
          <p:nvPr/>
        </p:nvSpPr>
        <p:spPr>
          <a:xfrm>
            <a:off x="1556591" y="2635350"/>
            <a:ext cx="1967205" cy="584775"/>
          </a:xfrm>
          <a:prstGeom prst="rect">
            <a:avLst/>
          </a:prstGeom>
        </p:spPr>
        <p:txBody>
          <a:bodyPr wrap="none">
            <a:spAutoFit/>
          </a:bodyPr>
          <a:lstStyle/>
          <a:p>
            <a:r>
              <a:rPr lang="en-GB" sz="3200" b="1" dirty="0" err="1">
                <a:solidFill>
                  <a:srgbClr val="002060"/>
                </a:solidFill>
                <a:latin typeface="Century Gothic" panose="020B0502020202020204" pitchFamily="34" charset="0"/>
              </a:rPr>
              <a:t>en</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inglés</a:t>
            </a:r>
            <a:endParaRPr lang="en-GB" dirty="0"/>
          </a:p>
        </p:txBody>
      </p:sp>
      <p:sp>
        <p:nvSpPr>
          <p:cNvPr id="75" name="Rectangle 74">
            <a:extLst>
              <a:ext uri="{FF2B5EF4-FFF2-40B4-BE49-F238E27FC236}">
                <a16:creationId xmlns:a16="http://schemas.microsoft.com/office/drawing/2014/main" id="{981648CB-41DF-4D61-92BE-C716CC0F4338}"/>
              </a:ext>
            </a:extLst>
          </p:cNvPr>
          <p:cNvSpPr/>
          <p:nvPr/>
        </p:nvSpPr>
        <p:spPr>
          <a:xfrm>
            <a:off x="7601865" y="2680350"/>
            <a:ext cx="1967205" cy="584775"/>
          </a:xfrm>
          <a:prstGeom prst="rect">
            <a:avLst/>
          </a:prstGeom>
        </p:spPr>
        <p:txBody>
          <a:bodyPr wrap="none">
            <a:spAutoFit/>
          </a:bodyPr>
          <a:lstStyle/>
          <a:p>
            <a:r>
              <a:rPr lang="en-GB" sz="3200" b="1" dirty="0" err="1">
                <a:solidFill>
                  <a:srgbClr val="002060"/>
                </a:solidFill>
                <a:latin typeface="Century Gothic" panose="020B0502020202020204" pitchFamily="34" charset="0"/>
              </a:rPr>
              <a:t>en</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inglés</a:t>
            </a:r>
            <a:endParaRPr lang="en-GB" dirty="0"/>
          </a:p>
        </p:txBody>
      </p:sp>
      <p:sp>
        <p:nvSpPr>
          <p:cNvPr id="76" name="Rectangle 75">
            <a:extLst>
              <a:ext uri="{FF2B5EF4-FFF2-40B4-BE49-F238E27FC236}">
                <a16:creationId xmlns:a16="http://schemas.microsoft.com/office/drawing/2014/main" id="{EC65AD7F-485B-485B-B56B-0AB5D2AA4D4A}"/>
              </a:ext>
            </a:extLst>
          </p:cNvPr>
          <p:cNvSpPr/>
          <p:nvPr/>
        </p:nvSpPr>
        <p:spPr>
          <a:xfrm>
            <a:off x="3930136" y="2225918"/>
            <a:ext cx="1919115" cy="1077218"/>
          </a:xfrm>
          <a:prstGeom prst="rect">
            <a:avLst/>
          </a:prstGeom>
        </p:spPr>
        <p:txBody>
          <a:bodyPr wrap="none">
            <a:spAutoFit/>
          </a:bodyPr>
          <a:lstStyle/>
          <a:p>
            <a:pPr algn="ctr"/>
            <a:r>
              <a:rPr lang="en-GB" sz="3200" b="1" dirty="0">
                <a:solidFill>
                  <a:srgbClr val="002060"/>
                </a:solidFill>
                <a:latin typeface="Century Gothic" panose="020B0502020202020204" pitchFamily="34" charset="0"/>
              </a:rPr>
              <a:t>word for </a:t>
            </a:r>
            <a:br>
              <a:rPr lang="en-GB" sz="3200" b="1" dirty="0">
                <a:solidFill>
                  <a:srgbClr val="002060"/>
                </a:solidFill>
                <a:latin typeface="Century Gothic" panose="020B0502020202020204" pitchFamily="34" charset="0"/>
              </a:rPr>
            </a:br>
            <a:r>
              <a:rPr lang="en-GB" sz="3200" b="1" dirty="0">
                <a:solidFill>
                  <a:srgbClr val="002060"/>
                </a:solidFill>
                <a:latin typeface="Century Gothic" panose="020B0502020202020204" pitchFamily="34" charset="0"/>
              </a:rPr>
              <a:t>‘a/an’</a:t>
            </a:r>
            <a:endParaRPr lang="en-GB" dirty="0"/>
          </a:p>
        </p:txBody>
      </p:sp>
      <p:sp>
        <p:nvSpPr>
          <p:cNvPr id="78" name="Rectangle 77">
            <a:extLst>
              <a:ext uri="{FF2B5EF4-FFF2-40B4-BE49-F238E27FC236}">
                <a16:creationId xmlns:a16="http://schemas.microsoft.com/office/drawing/2014/main" id="{1A6E6406-3367-4357-B847-98B962D6FD5D}"/>
              </a:ext>
            </a:extLst>
          </p:cNvPr>
          <p:cNvSpPr/>
          <p:nvPr/>
        </p:nvSpPr>
        <p:spPr>
          <a:xfrm>
            <a:off x="10037408" y="2250412"/>
            <a:ext cx="1919115" cy="1077218"/>
          </a:xfrm>
          <a:prstGeom prst="rect">
            <a:avLst/>
          </a:prstGeom>
        </p:spPr>
        <p:txBody>
          <a:bodyPr wrap="none">
            <a:spAutoFit/>
          </a:bodyPr>
          <a:lstStyle/>
          <a:p>
            <a:pPr algn="ctr"/>
            <a:r>
              <a:rPr lang="en-GB" sz="3200" b="1" dirty="0">
                <a:solidFill>
                  <a:srgbClr val="002060"/>
                </a:solidFill>
                <a:latin typeface="Century Gothic" panose="020B0502020202020204" pitchFamily="34" charset="0"/>
              </a:rPr>
              <a:t>word for </a:t>
            </a:r>
            <a:br>
              <a:rPr lang="en-GB" sz="3200" b="1" dirty="0">
                <a:solidFill>
                  <a:srgbClr val="002060"/>
                </a:solidFill>
                <a:latin typeface="Century Gothic" panose="020B0502020202020204" pitchFamily="34" charset="0"/>
              </a:rPr>
            </a:br>
            <a:r>
              <a:rPr lang="en-GB" sz="3200" b="1" dirty="0">
                <a:solidFill>
                  <a:srgbClr val="002060"/>
                </a:solidFill>
                <a:latin typeface="Century Gothic" panose="020B0502020202020204" pitchFamily="34" charset="0"/>
              </a:rPr>
              <a:t>‘a/an’</a:t>
            </a:r>
            <a:endParaRPr lang="en-GB" dirty="0"/>
          </a:p>
        </p:txBody>
      </p:sp>
      <p:sp>
        <p:nvSpPr>
          <p:cNvPr id="79" name="Rectangle 78">
            <a:extLst>
              <a:ext uri="{FF2B5EF4-FFF2-40B4-BE49-F238E27FC236}">
                <a16:creationId xmlns:a16="http://schemas.microsoft.com/office/drawing/2014/main" id="{59F770BB-9061-40B6-8C3D-22FB3CC45176}"/>
              </a:ext>
            </a:extLst>
          </p:cNvPr>
          <p:cNvSpPr/>
          <p:nvPr/>
        </p:nvSpPr>
        <p:spPr>
          <a:xfrm>
            <a:off x="1193919" y="3265125"/>
            <a:ext cx="2885712"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message</a:t>
            </a:r>
            <a:endParaRPr lang="en-GB" dirty="0"/>
          </a:p>
        </p:txBody>
      </p:sp>
      <p:sp>
        <p:nvSpPr>
          <p:cNvPr id="80" name="Rectangle 79">
            <a:extLst>
              <a:ext uri="{FF2B5EF4-FFF2-40B4-BE49-F238E27FC236}">
                <a16:creationId xmlns:a16="http://schemas.microsoft.com/office/drawing/2014/main" id="{86D02E57-B6AD-4F3D-8EB6-1D7A8F40AA59}"/>
              </a:ext>
            </a:extLst>
          </p:cNvPr>
          <p:cNvSpPr/>
          <p:nvPr/>
        </p:nvSpPr>
        <p:spPr>
          <a:xfrm>
            <a:off x="1000757" y="3863138"/>
            <a:ext cx="3078874"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ruler</a:t>
            </a:r>
            <a:endParaRPr lang="en-GB" dirty="0"/>
          </a:p>
        </p:txBody>
      </p:sp>
      <p:sp>
        <p:nvSpPr>
          <p:cNvPr id="81" name="Rectangle 80">
            <a:extLst>
              <a:ext uri="{FF2B5EF4-FFF2-40B4-BE49-F238E27FC236}">
                <a16:creationId xmlns:a16="http://schemas.microsoft.com/office/drawing/2014/main" id="{C26A2ABC-9652-46AA-8FE2-5B47B93E2326}"/>
              </a:ext>
            </a:extLst>
          </p:cNvPr>
          <p:cNvSpPr/>
          <p:nvPr/>
        </p:nvSpPr>
        <p:spPr>
          <a:xfrm>
            <a:off x="1110641" y="4563941"/>
            <a:ext cx="2968990"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boat</a:t>
            </a:r>
            <a:endParaRPr lang="en-GB" dirty="0"/>
          </a:p>
        </p:txBody>
      </p:sp>
      <p:sp>
        <p:nvSpPr>
          <p:cNvPr id="87" name="Rectangle 86">
            <a:extLst>
              <a:ext uri="{FF2B5EF4-FFF2-40B4-BE49-F238E27FC236}">
                <a16:creationId xmlns:a16="http://schemas.microsoft.com/office/drawing/2014/main" id="{E97FA18C-80A5-49C0-86CB-0CA2CFE5C34C}"/>
              </a:ext>
            </a:extLst>
          </p:cNvPr>
          <p:cNvSpPr/>
          <p:nvPr/>
        </p:nvSpPr>
        <p:spPr>
          <a:xfrm>
            <a:off x="901877" y="5151861"/>
            <a:ext cx="3177753"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bottle</a:t>
            </a:r>
            <a:endParaRPr lang="en-GB" dirty="0"/>
          </a:p>
        </p:txBody>
      </p:sp>
      <p:sp>
        <p:nvSpPr>
          <p:cNvPr id="88" name="Rectangle 87">
            <a:extLst>
              <a:ext uri="{FF2B5EF4-FFF2-40B4-BE49-F238E27FC236}">
                <a16:creationId xmlns:a16="http://schemas.microsoft.com/office/drawing/2014/main" id="{C4411DC5-18FC-4F8C-8E3F-61FF71E5B639}"/>
              </a:ext>
            </a:extLst>
          </p:cNvPr>
          <p:cNvSpPr/>
          <p:nvPr/>
        </p:nvSpPr>
        <p:spPr>
          <a:xfrm>
            <a:off x="1000757" y="5792940"/>
            <a:ext cx="3078874"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word</a:t>
            </a:r>
            <a:endParaRPr lang="en-GB" dirty="0"/>
          </a:p>
        </p:txBody>
      </p:sp>
      <p:sp>
        <p:nvSpPr>
          <p:cNvPr id="90" name="Rectangle 89">
            <a:extLst>
              <a:ext uri="{FF2B5EF4-FFF2-40B4-BE49-F238E27FC236}">
                <a16:creationId xmlns:a16="http://schemas.microsoft.com/office/drawing/2014/main" id="{20D5F2D1-8D4F-4A01-BFFB-DC190040AAED}"/>
              </a:ext>
            </a:extLst>
          </p:cNvPr>
          <p:cNvSpPr/>
          <p:nvPr/>
        </p:nvSpPr>
        <p:spPr>
          <a:xfrm>
            <a:off x="7046030" y="3220125"/>
            <a:ext cx="3078874"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idea</a:t>
            </a:r>
            <a:endParaRPr lang="en-GB" dirty="0"/>
          </a:p>
        </p:txBody>
      </p:sp>
      <p:sp>
        <p:nvSpPr>
          <p:cNvPr id="91" name="Rectangle 90">
            <a:extLst>
              <a:ext uri="{FF2B5EF4-FFF2-40B4-BE49-F238E27FC236}">
                <a16:creationId xmlns:a16="http://schemas.microsoft.com/office/drawing/2014/main" id="{06C54582-8183-4C12-AB46-D263C76899C9}"/>
              </a:ext>
            </a:extLst>
          </p:cNvPr>
          <p:cNvSpPr/>
          <p:nvPr/>
        </p:nvSpPr>
        <p:spPr>
          <a:xfrm>
            <a:off x="6846277" y="3900589"/>
            <a:ext cx="3363594"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sister</a:t>
            </a:r>
            <a:endParaRPr lang="en-GB" dirty="0"/>
          </a:p>
        </p:txBody>
      </p:sp>
      <p:sp>
        <p:nvSpPr>
          <p:cNvPr id="93" name="Rectangle 92">
            <a:extLst>
              <a:ext uri="{FF2B5EF4-FFF2-40B4-BE49-F238E27FC236}">
                <a16:creationId xmlns:a16="http://schemas.microsoft.com/office/drawing/2014/main" id="{B16F0C75-4255-4BB1-BB2A-63F79160838C}"/>
              </a:ext>
            </a:extLst>
          </p:cNvPr>
          <p:cNvSpPr/>
          <p:nvPr/>
        </p:nvSpPr>
        <p:spPr>
          <a:xfrm>
            <a:off x="7022583" y="4578924"/>
            <a:ext cx="3078874"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bed</a:t>
            </a:r>
            <a:endParaRPr lang="en-GB" dirty="0"/>
          </a:p>
        </p:txBody>
      </p:sp>
      <p:sp>
        <p:nvSpPr>
          <p:cNvPr id="94" name="Rectangle 93">
            <a:extLst>
              <a:ext uri="{FF2B5EF4-FFF2-40B4-BE49-F238E27FC236}">
                <a16:creationId xmlns:a16="http://schemas.microsoft.com/office/drawing/2014/main" id="{2D0B7338-AED8-4CCD-A974-7B35B00CEF5D}"/>
              </a:ext>
            </a:extLst>
          </p:cNvPr>
          <p:cNvSpPr/>
          <p:nvPr/>
        </p:nvSpPr>
        <p:spPr>
          <a:xfrm>
            <a:off x="6988637" y="5208165"/>
            <a:ext cx="3078874"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horse</a:t>
            </a:r>
            <a:endParaRPr lang="en-GB" dirty="0"/>
          </a:p>
        </p:txBody>
      </p:sp>
      <p:sp>
        <p:nvSpPr>
          <p:cNvPr id="95" name="Rectangle 94">
            <a:extLst>
              <a:ext uri="{FF2B5EF4-FFF2-40B4-BE49-F238E27FC236}">
                <a16:creationId xmlns:a16="http://schemas.microsoft.com/office/drawing/2014/main" id="{3B683CA2-DB57-48F9-B24D-E2A108C4C475}"/>
              </a:ext>
            </a:extLst>
          </p:cNvPr>
          <p:cNvSpPr/>
          <p:nvPr/>
        </p:nvSpPr>
        <p:spPr>
          <a:xfrm>
            <a:off x="7022583" y="5821229"/>
            <a:ext cx="3078874"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pencil</a:t>
            </a:r>
            <a:endParaRPr lang="en-GB" dirty="0"/>
          </a:p>
        </p:txBody>
      </p:sp>
      <p:sp>
        <p:nvSpPr>
          <p:cNvPr id="96" name="Rectangle 95">
            <a:extLst>
              <a:ext uri="{FF2B5EF4-FFF2-40B4-BE49-F238E27FC236}">
                <a16:creationId xmlns:a16="http://schemas.microsoft.com/office/drawing/2014/main" id="{8EFB1525-106D-482C-8CA3-C22740AC829C}"/>
              </a:ext>
            </a:extLst>
          </p:cNvPr>
          <p:cNvSpPr/>
          <p:nvPr/>
        </p:nvSpPr>
        <p:spPr>
          <a:xfrm>
            <a:off x="4079630" y="3276429"/>
            <a:ext cx="1617786"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un</a:t>
            </a:r>
            <a:endParaRPr lang="en-GB" dirty="0"/>
          </a:p>
        </p:txBody>
      </p:sp>
      <p:sp>
        <p:nvSpPr>
          <p:cNvPr id="97" name="Rectangle 96">
            <a:extLst>
              <a:ext uri="{FF2B5EF4-FFF2-40B4-BE49-F238E27FC236}">
                <a16:creationId xmlns:a16="http://schemas.microsoft.com/office/drawing/2014/main" id="{88D55B7A-7B73-47A9-91F2-8247DB266C85}"/>
              </a:ext>
            </a:extLst>
          </p:cNvPr>
          <p:cNvSpPr/>
          <p:nvPr/>
        </p:nvSpPr>
        <p:spPr>
          <a:xfrm>
            <a:off x="4079628" y="3875106"/>
            <a:ext cx="1617786"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una</a:t>
            </a:r>
            <a:endParaRPr lang="en-GB" dirty="0"/>
          </a:p>
        </p:txBody>
      </p:sp>
      <p:sp>
        <p:nvSpPr>
          <p:cNvPr id="98" name="Rectangle 97">
            <a:extLst>
              <a:ext uri="{FF2B5EF4-FFF2-40B4-BE49-F238E27FC236}">
                <a16:creationId xmlns:a16="http://schemas.microsoft.com/office/drawing/2014/main" id="{729493CB-6DFE-4739-AD4E-40861152C5C8}"/>
              </a:ext>
            </a:extLst>
          </p:cNvPr>
          <p:cNvSpPr/>
          <p:nvPr/>
        </p:nvSpPr>
        <p:spPr>
          <a:xfrm>
            <a:off x="4062673" y="4510507"/>
            <a:ext cx="1617786"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un</a:t>
            </a:r>
            <a:endParaRPr lang="en-GB" dirty="0"/>
          </a:p>
        </p:txBody>
      </p:sp>
      <p:sp>
        <p:nvSpPr>
          <p:cNvPr id="99" name="Rectangle 98">
            <a:extLst>
              <a:ext uri="{FF2B5EF4-FFF2-40B4-BE49-F238E27FC236}">
                <a16:creationId xmlns:a16="http://schemas.microsoft.com/office/drawing/2014/main" id="{3C2C5D89-26F5-4E2B-AD1B-ADF938EA356D}"/>
              </a:ext>
            </a:extLst>
          </p:cNvPr>
          <p:cNvSpPr/>
          <p:nvPr/>
        </p:nvSpPr>
        <p:spPr>
          <a:xfrm>
            <a:off x="4088107" y="5124590"/>
            <a:ext cx="1617786" cy="584775"/>
          </a:xfrm>
          <a:prstGeom prst="rect">
            <a:avLst/>
          </a:prstGeom>
        </p:spPr>
        <p:txBody>
          <a:bodyPr wrap="square">
            <a:spAutoFit/>
          </a:bodyPr>
          <a:lstStyle/>
          <a:p>
            <a:pPr algn="ctr"/>
            <a:r>
              <a:rPr lang="en-GB" sz="3200" b="1" dirty="0" err="1">
                <a:solidFill>
                  <a:srgbClr val="002060"/>
                </a:solidFill>
                <a:latin typeface="Century Gothic" panose="020B0502020202020204" pitchFamily="34" charset="0"/>
              </a:rPr>
              <a:t>una</a:t>
            </a:r>
            <a:endParaRPr lang="en-GB" dirty="0"/>
          </a:p>
        </p:txBody>
      </p:sp>
      <p:sp>
        <p:nvSpPr>
          <p:cNvPr id="100" name="Rectangle 99">
            <a:extLst>
              <a:ext uri="{FF2B5EF4-FFF2-40B4-BE49-F238E27FC236}">
                <a16:creationId xmlns:a16="http://schemas.microsoft.com/office/drawing/2014/main" id="{98456816-FF5D-4B5F-B816-D2006C49276D}"/>
              </a:ext>
            </a:extLst>
          </p:cNvPr>
          <p:cNvSpPr/>
          <p:nvPr/>
        </p:nvSpPr>
        <p:spPr>
          <a:xfrm>
            <a:off x="4088107" y="5752963"/>
            <a:ext cx="1617786" cy="584775"/>
          </a:xfrm>
          <a:prstGeom prst="rect">
            <a:avLst/>
          </a:prstGeom>
        </p:spPr>
        <p:txBody>
          <a:bodyPr wrap="square">
            <a:spAutoFit/>
          </a:bodyPr>
          <a:lstStyle/>
          <a:p>
            <a:pPr algn="ctr"/>
            <a:r>
              <a:rPr lang="en-GB" sz="3200" b="1" dirty="0" err="1">
                <a:solidFill>
                  <a:srgbClr val="002060"/>
                </a:solidFill>
                <a:latin typeface="Century Gothic" panose="020B0502020202020204" pitchFamily="34" charset="0"/>
              </a:rPr>
              <a:t>una</a:t>
            </a:r>
            <a:endParaRPr lang="en-GB" dirty="0"/>
          </a:p>
        </p:txBody>
      </p:sp>
      <p:sp>
        <p:nvSpPr>
          <p:cNvPr id="101" name="Rectangle 100">
            <a:extLst>
              <a:ext uri="{FF2B5EF4-FFF2-40B4-BE49-F238E27FC236}">
                <a16:creationId xmlns:a16="http://schemas.microsoft.com/office/drawing/2014/main" id="{10468DAF-D695-43EB-AF69-37BF66CBF268}"/>
              </a:ext>
            </a:extLst>
          </p:cNvPr>
          <p:cNvSpPr/>
          <p:nvPr/>
        </p:nvSpPr>
        <p:spPr>
          <a:xfrm>
            <a:off x="10124904" y="3220124"/>
            <a:ext cx="1617786"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una</a:t>
            </a:r>
            <a:endParaRPr lang="en-GB" dirty="0"/>
          </a:p>
        </p:txBody>
      </p:sp>
      <p:sp>
        <p:nvSpPr>
          <p:cNvPr id="102" name="Rectangle 101">
            <a:extLst>
              <a:ext uri="{FF2B5EF4-FFF2-40B4-BE49-F238E27FC236}">
                <a16:creationId xmlns:a16="http://schemas.microsoft.com/office/drawing/2014/main" id="{A46EC53C-4379-4184-A5A8-E7EB5BDF589F}"/>
              </a:ext>
            </a:extLst>
          </p:cNvPr>
          <p:cNvSpPr/>
          <p:nvPr/>
        </p:nvSpPr>
        <p:spPr>
          <a:xfrm>
            <a:off x="10161328" y="3898459"/>
            <a:ext cx="1617786"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una</a:t>
            </a:r>
            <a:endParaRPr lang="en-GB" dirty="0"/>
          </a:p>
        </p:txBody>
      </p:sp>
      <p:sp>
        <p:nvSpPr>
          <p:cNvPr id="103" name="Rectangle 102">
            <a:extLst>
              <a:ext uri="{FF2B5EF4-FFF2-40B4-BE49-F238E27FC236}">
                <a16:creationId xmlns:a16="http://schemas.microsoft.com/office/drawing/2014/main" id="{A9C7B384-E35C-4AC6-89C7-ABE1DEF0DE36}"/>
              </a:ext>
            </a:extLst>
          </p:cNvPr>
          <p:cNvSpPr/>
          <p:nvPr/>
        </p:nvSpPr>
        <p:spPr>
          <a:xfrm>
            <a:off x="10137057" y="4533420"/>
            <a:ext cx="1617786"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una</a:t>
            </a:r>
            <a:endParaRPr lang="en-GB" dirty="0"/>
          </a:p>
        </p:txBody>
      </p:sp>
      <p:sp>
        <p:nvSpPr>
          <p:cNvPr id="104" name="Rectangle 103">
            <a:extLst>
              <a:ext uri="{FF2B5EF4-FFF2-40B4-BE49-F238E27FC236}">
                <a16:creationId xmlns:a16="http://schemas.microsoft.com/office/drawing/2014/main" id="{21AC992E-939A-479E-BB7B-E7D7EE3F6D61}"/>
              </a:ext>
            </a:extLst>
          </p:cNvPr>
          <p:cNvSpPr/>
          <p:nvPr/>
        </p:nvSpPr>
        <p:spPr>
          <a:xfrm>
            <a:off x="10137086" y="5164096"/>
            <a:ext cx="1617786"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un</a:t>
            </a:r>
            <a:endParaRPr lang="en-GB" dirty="0"/>
          </a:p>
        </p:txBody>
      </p:sp>
      <p:sp>
        <p:nvSpPr>
          <p:cNvPr id="105" name="Rectangle 104">
            <a:extLst>
              <a:ext uri="{FF2B5EF4-FFF2-40B4-BE49-F238E27FC236}">
                <a16:creationId xmlns:a16="http://schemas.microsoft.com/office/drawing/2014/main" id="{0B0DACA8-4D27-4BD6-ACB4-0E2A07DE1795}"/>
              </a:ext>
            </a:extLst>
          </p:cNvPr>
          <p:cNvSpPr/>
          <p:nvPr/>
        </p:nvSpPr>
        <p:spPr>
          <a:xfrm>
            <a:off x="10137057" y="5792940"/>
            <a:ext cx="1617786" cy="584775"/>
          </a:xfrm>
          <a:prstGeom prst="rect">
            <a:avLst/>
          </a:prstGeom>
        </p:spPr>
        <p:txBody>
          <a:bodyPr wrap="square">
            <a:spAutoFit/>
          </a:bodyPr>
          <a:lstStyle/>
          <a:p>
            <a:pPr algn="ctr"/>
            <a:r>
              <a:rPr lang="en-GB" sz="3200" b="1" dirty="0">
                <a:solidFill>
                  <a:srgbClr val="002060"/>
                </a:solidFill>
                <a:latin typeface="Century Gothic" panose="020B0502020202020204" pitchFamily="34" charset="0"/>
              </a:rPr>
              <a:t>un</a:t>
            </a:r>
            <a:endParaRPr lang="en-GB" dirty="0"/>
          </a:p>
        </p:txBody>
      </p:sp>
      <p:sp>
        <p:nvSpPr>
          <p:cNvPr id="36" name="Google Shape;167;p2">
            <a:extLst>
              <a:ext uri="{FF2B5EF4-FFF2-40B4-BE49-F238E27FC236}">
                <a16:creationId xmlns:a16="http://schemas.microsoft.com/office/drawing/2014/main" id="{FDA82836-0E7A-E2D6-F3D1-53C6B7D70C5D}"/>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TextBox 36">
            <a:extLst>
              <a:ext uri="{FF2B5EF4-FFF2-40B4-BE49-F238E27FC236}">
                <a16:creationId xmlns:a16="http://schemas.microsoft.com/office/drawing/2014/main" id="{656102B9-D878-F560-99C7-DA6DDB72AC41}"/>
              </a:ext>
            </a:extLst>
          </p:cNvPr>
          <p:cNvSpPr txBox="1"/>
          <p:nvPr/>
        </p:nvSpPr>
        <p:spPr>
          <a:xfrm>
            <a:off x="-798286" y="966425"/>
            <a:ext cx="13788572" cy="1077218"/>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1AC774FA-D671-30B8-A3DB-45DED8F010F1}"/>
              </a:ext>
            </a:extLst>
          </p:cNvPr>
          <p:cNvSpPr txBox="1"/>
          <p:nvPr/>
        </p:nvSpPr>
        <p:spPr>
          <a:xfrm>
            <a:off x="11680829" y="1169946"/>
            <a:ext cx="20006029" cy="584775"/>
          </a:xfrm>
          <a:prstGeom prst="rect">
            <a:avLst/>
          </a:prstGeom>
          <a:noFill/>
        </p:spPr>
        <p:txBody>
          <a:bodyPr wrap="square" rtlCol="0">
            <a:spAutoFit/>
          </a:bodyPr>
          <a:lstStyle/>
          <a:p>
            <a:pPr algn="ctr"/>
            <a:r>
              <a:rPr lang="en-GB" sz="3200" b="1" dirty="0" err="1">
                <a:solidFill>
                  <a:schemeClr val="bg1"/>
                </a:solidFill>
                <a:latin typeface="Century Gothic" panose="020B0502020202020204" pitchFamily="34" charset="0"/>
              </a:rPr>
              <a:t>mensaje</a:t>
            </a:r>
            <a:r>
              <a:rPr lang="en-GB" sz="3200" b="1" dirty="0">
                <a:solidFill>
                  <a:schemeClr val="bg1"/>
                </a:solidFill>
                <a:latin typeface="Century Gothic" panose="020B0502020202020204" pitchFamily="34" charset="0"/>
              </a:rPr>
              <a:t> | </a:t>
            </a:r>
            <a:r>
              <a:rPr lang="en-GB" sz="3200" b="1" dirty="0" err="1">
                <a:solidFill>
                  <a:schemeClr val="bg1"/>
                </a:solidFill>
                <a:latin typeface="Century Gothic" panose="020B0502020202020204" pitchFamily="34" charset="0"/>
              </a:rPr>
              <a:t>regla</a:t>
            </a:r>
            <a:r>
              <a:rPr lang="en-GB" sz="3200" b="1" dirty="0">
                <a:solidFill>
                  <a:schemeClr val="bg1"/>
                </a:solidFill>
                <a:latin typeface="Century Gothic" panose="020B0502020202020204" pitchFamily="34" charset="0"/>
              </a:rPr>
              <a:t> | </a:t>
            </a:r>
            <a:r>
              <a:rPr lang="en-GB" sz="3200" b="1" dirty="0" err="1">
                <a:solidFill>
                  <a:schemeClr val="bg1"/>
                </a:solidFill>
                <a:latin typeface="Century Gothic" panose="020B0502020202020204" pitchFamily="34" charset="0"/>
              </a:rPr>
              <a:t>barco</a:t>
            </a:r>
            <a:r>
              <a:rPr lang="en-GB" sz="3200" b="1" dirty="0">
                <a:solidFill>
                  <a:schemeClr val="bg1"/>
                </a:solidFill>
                <a:latin typeface="Century Gothic" panose="020B0502020202020204" pitchFamily="34" charset="0"/>
              </a:rPr>
              <a:t> | </a:t>
            </a:r>
            <a:r>
              <a:rPr lang="en-GB" sz="3200" b="1" dirty="0" err="1">
                <a:solidFill>
                  <a:schemeClr val="bg1"/>
                </a:solidFill>
                <a:latin typeface="Century Gothic" panose="020B0502020202020204" pitchFamily="34" charset="0"/>
              </a:rPr>
              <a:t>botella</a:t>
            </a:r>
            <a:r>
              <a:rPr lang="en-GB" sz="3200" b="1" dirty="0">
                <a:solidFill>
                  <a:schemeClr val="bg1"/>
                </a:solidFill>
                <a:latin typeface="Century Gothic" panose="020B0502020202020204" pitchFamily="34" charset="0"/>
              </a:rPr>
              <a:t> | palabra | idea | </a:t>
            </a:r>
            <a:r>
              <a:rPr lang="en-GB" sz="3200" b="1" dirty="0" err="1">
                <a:solidFill>
                  <a:schemeClr val="bg1"/>
                </a:solidFill>
                <a:latin typeface="Century Gothic" panose="020B0502020202020204" pitchFamily="34" charset="0"/>
              </a:rPr>
              <a:t>hermana</a:t>
            </a:r>
            <a:r>
              <a:rPr lang="en-GB" sz="3200" b="1" dirty="0">
                <a:solidFill>
                  <a:schemeClr val="bg1"/>
                </a:solidFill>
                <a:latin typeface="Century Gothic" panose="020B0502020202020204" pitchFamily="34" charset="0"/>
              </a:rPr>
              <a:t> | </a:t>
            </a:r>
            <a:r>
              <a:rPr lang="en-GB" sz="3200" b="1" dirty="0" err="1">
                <a:solidFill>
                  <a:schemeClr val="bg1"/>
                </a:solidFill>
                <a:latin typeface="Century Gothic" panose="020B0502020202020204" pitchFamily="34" charset="0"/>
              </a:rPr>
              <a:t>cama</a:t>
            </a:r>
            <a:r>
              <a:rPr lang="en-GB" sz="3200" b="1" dirty="0">
                <a:solidFill>
                  <a:schemeClr val="bg1"/>
                </a:solidFill>
                <a:latin typeface="Century Gothic" panose="020B0502020202020204" pitchFamily="34" charset="0"/>
              </a:rPr>
              <a:t> | caballo | </a:t>
            </a:r>
            <a:r>
              <a:rPr lang="en-GB" sz="3200" b="1" dirty="0" err="1">
                <a:solidFill>
                  <a:schemeClr val="bg1"/>
                </a:solidFill>
                <a:latin typeface="Century Gothic" panose="020B0502020202020204" pitchFamily="34" charset="0"/>
              </a:rPr>
              <a:t>lápiz</a:t>
            </a:r>
            <a:endParaRPr lang="en-GB"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812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fill="hold" grpId="0" nodeType="clickEffect">
                                  <p:stCondLst>
                                    <p:cond delay="0"/>
                                  </p:stCondLst>
                                  <p:endCondLst>
                                    <p:cond evt="onNext" delay="0">
                                      <p:tgtEl>
                                        <p:sldTgt/>
                                      </p:tgtEl>
                                    </p:cond>
                                  </p:endCondLst>
                                  <p:childTnLst>
                                    <p:animMotion origin="layout" path="M 4.375E-6 -4.44444E-6 L -1.95157 -0.01226 " pathEditMode="relative" rAng="0" ptsTypes="AA">
                                      <p:cBhvr>
                                        <p:cTn id="6" dur="30250" fill="hold"/>
                                        <p:tgtEl>
                                          <p:spTgt spid="38"/>
                                        </p:tgtEl>
                                        <p:attrNameLst>
                                          <p:attrName>ppt_x</p:attrName>
                                          <p:attrName>ppt_y</p:attrName>
                                        </p:attrNameLst>
                                      </p:cBhvr>
                                      <p:rCtr x="-97578" y="-62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p:bldP spid="79" grpId="0"/>
      <p:bldP spid="80" grpId="0"/>
      <p:bldP spid="81" grpId="0"/>
      <p:bldP spid="87" grpId="0"/>
      <p:bldP spid="88" grpId="0"/>
      <p:bldP spid="90" grpId="0"/>
      <p:bldP spid="91"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2900" y="1653304"/>
            <a:ext cx="833649" cy="83364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65453852-5CD1-43A7-81A5-4D649EC8CC60}"/>
              </a:ext>
            </a:extLst>
          </p:cNvPr>
          <p:cNvSpPr/>
          <p:nvPr/>
        </p:nvSpPr>
        <p:spPr>
          <a:xfrm>
            <a:off x="196396" y="1828244"/>
            <a:ext cx="5852047" cy="841941"/>
          </a:xfrm>
          <a:prstGeom prst="roundRect">
            <a:avLst/>
          </a:prstGeom>
          <a:solidFill>
            <a:srgbClr val="CDEBF3"/>
          </a:solidFill>
          <a:ln w="38100"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pic>
        <p:nvPicPr>
          <p:cNvPr id="28" name="Picture 14" descr="number 5 on dice - Clip Art Library">
            <a:extLst>
              <a:ext uri="{FF2B5EF4-FFF2-40B4-BE49-F238E27FC236}">
                <a16:creationId xmlns:a16="http://schemas.microsoft.com/office/drawing/2014/main" id="{FC55EED9-FCFC-4E35-B5C9-E8E00B8785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5875" y="2775462"/>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dice clipart six - Clip Art Library">
            <a:extLst>
              <a:ext uri="{FF2B5EF4-FFF2-40B4-BE49-F238E27FC236}">
                <a16:creationId xmlns:a16="http://schemas.microsoft.com/office/drawing/2014/main" id="{EC8B22C0-5E8F-4C6A-A54D-4AA5974C3A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727385" y="279966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Free Dice Faces, Download Free Clip Art, Free Clip Art on Clipart ...">
            <a:extLst>
              <a:ext uri="{FF2B5EF4-FFF2-40B4-BE49-F238E27FC236}">
                <a16:creationId xmlns:a16="http://schemas.microsoft.com/office/drawing/2014/main" id="{3A008CE7-80A0-4D68-8580-4FC6A6270134}"/>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5736774" y="2771558"/>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descr="Free Dice Faces, Download Free Clip Art, Free Clip Art on Clipart ...">
            <a:extLst>
              <a:ext uri="{FF2B5EF4-FFF2-40B4-BE49-F238E27FC236}">
                <a16:creationId xmlns:a16="http://schemas.microsoft.com/office/drawing/2014/main" id="{1A0DA738-3017-4553-A1EF-AC59E15AC9E2}"/>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8880222" y="2761762"/>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descr="Dice Faces Png - Clip Art Library">
            <a:extLst>
              <a:ext uri="{FF2B5EF4-FFF2-40B4-BE49-F238E27FC236}">
                <a16:creationId xmlns:a16="http://schemas.microsoft.com/office/drawing/2014/main" id="{6A0C0249-4868-48C4-9EE0-ECBBF4C6B4E8}"/>
              </a:ext>
            </a:extLst>
          </p:cNvPr>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5736775" y="2771558"/>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8" descr="dice face 2 png - Clip Art Library">
            <a:extLst>
              <a:ext uri="{FF2B5EF4-FFF2-40B4-BE49-F238E27FC236}">
                <a16:creationId xmlns:a16="http://schemas.microsoft.com/office/drawing/2014/main" id="{5303D1C9-06A7-4DB9-A173-57FB4A0AEA26}"/>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5727385" y="2774776"/>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Free Dice Face, Download Free Clip Art, Free Clip Art on Clipart ...">
            <a:extLst>
              <a:ext uri="{FF2B5EF4-FFF2-40B4-BE49-F238E27FC236}">
                <a16:creationId xmlns:a16="http://schemas.microsoft.com/office/drawing/2014/main" id="{09C4DBA3-1CB2-4188-B5EE-B5960392300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2861" y="2784572"/>
            <a:ext cx="993395" cy="993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Table 7">
            <a:extLst>
              <a:ext uri="{FF2B5EF4-FFF2-40B4-BE49-F238E27FC236}">
                <a16:creationId xmlns:a16="http://schemas.microsoft.com/office/drawing/2014/main" id="{324CE120-E66A-46F5-A308-5B5DC86A59B2}"/>
              </a:ext>
            </a:extLst>
          </p:cNvPr>
          <p:cNvGraphicFramePr>
            <a:graphicFrameLocks noGrp="1"/>
          </p:cNvGraphicFramePr>
          <p:nvPr>
            <p:extLst>
              <p:ext uri="{D42A27DB-BD31-4B8C-83A1-F6EECF244321}">
                <p14:modId xmlns:p14="http://schemas.microsoft.com/office/powerpoint/2010/main" val="2426936353"/>
              </p:ext>
            </p:extLst>
          </p:nvPr>
        </p:nvGraphicFramePr>
        <p:xfrm>
          <a:off x="4274826" y="3300289"/>
          <a:ext cx="3824504" cy="3627120"/>
        </p:xfrm>
        <a:graphic>
          <a:graphicData uri="http://schemas.openxmlformats.org/drawingml/2006/table">
            <a:tbl>
              <a:tblPr firstRow="1" bandRow="1"/>
              <a:tblGrid>
                <a:gridCol w="644734">
                  <a:extLst>
                    <a:ext uri="{9D8B030D-6E8A-4147-A177-3AD203B41FA5}">
                      <a16:colId xmlns:a16="http://schemas.microsoft.com/office/drawing/2014/main" val="431552140"/>
                    </a:ext>
                  </a:extLst>
                </a:gridCol>
                <a:gridCol w="3179770">
                  <a:extLst>
                    <a:ext uri="{9D8B030D-6E8A-4147-A177-3AD203B41FA5}">
                      <a16:colId xmlns:a16="http://schemas.microsoft.com/office/drawing/2014/main" val="2285210175"/>
                    </a:ext>
                  </a:extLst>
                </a:gridCol>
              </a:tblGrid>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8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8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I have…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You have…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She has…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124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Do I have…?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3537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Do you have…?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115076"/>
                          </a:solidFill>
                        </a:rPr>
                        <a:t>Does he have…?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graphicFrame>
        <p:nvGraphicFramePr>
          <p:cNvPr id="45" name="Table 7">
            <a:extLst>
              <a:ext uri="{FF2B5EF4-FFF2-40B4-BE49-F238E27FC236}">
                <a16:creationId xmlns:a16="http://schemas.microsoft.com/office/drawing/2014/main" id="{ECF3510E-4E5D-44F4-A78C-D05225558AF1}"/>
              </a:ext>
            </a:extLst>
          </p:cNvPr>
          <p:cNvGraphicFramePr>
            <a:graphicFrameLocks noGrp="1"/>
          </p:cNvGraphicFramePr>
          <p:nvPr>
            <p:extLst>
              <p:ext uri="{D42A27DB-BD31-4B8C-83A1-F6EECF244321}">
                <p14:modId xmlns:p14="http://schemas.microsoft.com/office/powerpoint/2010/main" val="931900442"/>
              </p:ext>
            </p:extLst>
          </p:nvPr>
        </p:nvGraphicFramePr>
        <p:xfrm>
          <a:off x="8286864" y="3301650"/>
          <a:ext cx="3824504" cy="3627120"/>
        </p:xfrm>
        <a:graphic>
          <a:graphicData uri="http://schemas.openxmlformats.org/drawingml/2006/table">
            <a:tbl>
              <a:tblPr firstRow="1" bandRow="1"/>
              <a:tblGrid>
                <a:gridCol w="644734">
                  <a:extLst>
                    <a:ext uri="{9D8B030D-6E8A-4147-A177-3AD203B41FA5}">
                      <a16:colId xmlns:a16="http://schemas.microsoft.com/office/drawing/2014/main" val="431552140"/>
                    </a:ext>
                  </a:extLst>
                </a:gridCol>
                <a:gridCol w="3179770">
                  <a:extLst>
                    <a:ext uri="{9D8B030D-6E8A-4147-A177-3AD203B41FA5}">
                      <a16:colId xmlns:a16="http://schemas.microsoft.com/office/drawing/2014/main" val="2285210175"/>
                    </a:ext>
                  </a:extLst>
                </a:gridCol>
              </a:tblGrid>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8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8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a pencil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a message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a word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557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a ruler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40702">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an idea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8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115076"/>
                          </a:solidFill>
                        </a:rPr>
                        <a:t>a sheet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pic>
        <p:nvPicPr>
          <p:cNvPr id="46" name="Picture 24" descr="Dice Faces Png - Clip Art Library">
            <a:extLst>
              <a:ext uri="{FF2B5EF4-FFF2-40B4-BE49-F238E27FC236}">
                <a16:creationId xmlns:a16="http://schemas.microsoft.com/office/drawing/2014/main" id="{8A2AEC46-0750-4333-AB86-A0622F9934F5}"/>
              </a:ext>
            </a:extLst>
          </p:cNvPr>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8897712" y="2768612"/>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1FE82056-51D5-480C-B7F0-BC4C7FA48580}"/>
              </a:ext>
            </a:extLst>
          </p:cNvPr>
          <p:cNvSpPr txBox="1"/>
          <p:nvPr/>
        </p:nvSpPr>
        <p:spPr>
          <a:xfrm>
            <a:off x="1316458" y="1956415"/>
            <a:ext cx="56151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Tiene </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una</a:t>
            </a:r>
            <a:r>
              <a:rPr kumimoji="0" lang="en-GB" sz="3200" b="1"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idea</a:t>
            </a: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49" name="TextBox 48">
            <a:extLst>
              <a:ext uri="{FF2B5EF4-FFF2-40B4-BE49-F238E27FC236}">
                <a16:creationId xmlns:a16="http://schemas.microsoft.com/office/drawing/2014/main" id="{54ADA123-931D-44BF-B89C-3A2AB7DCAD00}"/>
              </a:ext>
            </a:extLst>
          </p:cNvPr>
          <p:cNvSpPr txBox="1"/>
          <p:nvPr/>
        </p:nvSpPr>
        <p:spPr>
          <a:xfrm>
            <a:off x="721796" y="1894859"/>
            <a:ext cx="5615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¿Tengo</a:t>
            </a:r>
            <a:r>
              <a:rPr kumimoji="0" lang="en-GB" sz="3600" b="1"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un </a:t>
            </a:r>
            <a:r>
              <a:rPr kumimoji="0" lang="en-GB" sz="3600" b="1"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lápiz</a:t>
            </a:r>
            <a:r>
              <a:rPr kumimoji="0" lang="en-GB" sz="3600" b="1"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0" name="TextBox 49">
            <a:extLst>
              <a:ext uri="{FF2B5EF4-FFF2-40B4-BE49-F238E27FC236}">
                <a16:creationId xmlns:a16="http://schemas.microsoft.com/office/drawing/2014/main" id="{CF143A5B-DFBE-48C4-83D2-6055F40CC047}"/>
              </a:ext>
            </a:extLst>
          </p:cNvPr>
          <p:cNvSpPr txBox="1"/>
          <p:nvPr/>
        </p:nvSpPr>
        <p:spPr>
          <a:xfrm>
            <a:off x="721796" y="1871159"/>
            <a:ext cx="5615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rPr>
              <a:t>Tengo </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rPr>
              <a:t>una</a:t>
            </a: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rPr>
              <a:t> </a:t>
            </a:r>
            <a:r>
              <a:rPr lang="en-GB" sz="3600" b="1" dirty="0">
                <a:solidFill>
                  <a:srgbClr val="4472C4">
                    <a:lumMod val="50000"/>
                  </a:srgbClr>
                </a:solidFill>
                <a:latin typeface="Century Gothic" panose="020F0302020204030204"/>
              </a:rPr>
              <a:t>palabra</a:t>
            </a: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rPr>
              <a:t>.</a:t>
            </a:r>
          </a:p>
        </p:txBody>
      </p:sp>
      <p:sp>
        <p:nvSpPr>
          <p:cNvPr id="51" name="TextBox 50">
            <a:extLst>
              <a:ext uri="{FF2B5EF4-FFF2-40B4-BE49-F238E27FC236}">
                <a16:creationId xmlns:a16="http://schemas.microsoft.com/office/drawing/2014/main" id="{2E93086D-37BB-450A-8147-3330941340CC}"/>
              </a:ext>
            </a:extLst>
          </p:cNvPr>
          <p:cNvSpPr txBox="1"/>
          <p:nvPr/>
        </p:nvSpPr>
        <p:spPr>
          <a:xfrm>
            <a:off x="828438" y="1874052"/>
            <a:ext cx="59236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Tienes</a:t>
            </a: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un </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mensaje</a:t>
            </a: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52" name="TextBox 51">
            <a:extLst>
              <a:ext uri="{FF2B5EF4-FFF2-40B4-BE49-F238E27FC236}">
                <a16:creationId xmlns:a16="http://schemas.microsoft.com/office/drawing/2014/main" id="{142649E3-783D-43DA-B5BF-F0AE93855942}"/>
              </a:ext>
            </a:extLst>
          </p:cNvPr>
          <p:cNvSpPr txBox="1"/>
          <p:nvPr/>
        </p:nvSpPr>
        <p:spPr>
          <a:xfrm>
            <a:off x="785135" y="1836563"/>
            <a:ext cx="5615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Tienes</a:t>
            </a: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una</a:t>
            </a:r>
            <a:r>
              <a:rPr kumimoji="0" lang="en-GB" sz="3600" b="1"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t>
            </a:r>
            <a:r>
              <a:rPr kumimoji="0" lang="en-GB" sz="3600" b="1"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regla</a:t>
            </a:r>
            <a:r>
              <a:rPr kumimoji="0" lang="en-GB" sz="3600" b="1"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3" name="TextBox 52">
            <a:extLst>
              <a:ext uri="{FF2B5EF4-FFF2-40B4-BE49-F238E27FC236}">
                <a16:creationId xmlns:a16="http://schemas.microsoft.com/office/drawing/2014/main" id="{F40EF62B-9D38-4F85-9F7F-487D6C1593E4}"/>
              </a:ext>
            </a:extLst>
          </p:cNvPr>
          <p:cNvSpPr txBox="1"/>
          <p:nvPr/>
        </p:nvSpPr>
        <p:spPr>
          <a:xfrm>
            <a:off x="629304" y="1901790"/>
            <a:ext cx="5615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¿Tiene </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una</a:t>
            </a: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hoja</a:t>
            </a: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54" name="Picture 28" descr="dice face 2 png - Clip Art Library">
            <a:extLst>
              <a:ext uri="{FF2B5EF4-FFF2-40B4-BE49-F238E27FC236}">
                <a16:creationId xmlns:a16="http://schemas.microsoft.com/office/drawing/2014/main" id="{461445DC-9EE1-47E3-B4E7-6E18A9EA1077}"/>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8880222" y="2789162"/>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number 5 on dice - Clip Art Library">
            <a:extLst>
              <a:ext uri="{FF2B5EF4-FFF2-40B4-BE49-F238E27FC236}">
                <a16:creationId xmlns:a16="http://schemas.microsoft.com/office/drawing/2014/main" id="{AFEDAF93-1F22-4E87-9C35-B173C6DD18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7741" y="2791503"/>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6" descr="Free Dice Face, Download Free Clip Art, Free Clip Art on Clipart ...">
            <a:extLst>
              <a:ext uri="{FF2B5EF4-FFF2-40B4-BE49-F238E27FC236}">
                <a16:creationId xmlns:a16="http://schemas.microsoft.com/office/drawing/2014/main" id="{1E55A08A-927C-47C4-A711-5079B9A50E1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12236" y="2758545"/>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8" descr="dice clipart six - Clip Art Library">
            <a:extLst>
              <a:ext uri="{FF2B5EF4-FFF2-40B4-BE49-F238E27FC236}">
                <a16:creationId xmlns:a16="http://schemas.microsoft.com/office/drawing/2014/main" id="{B3801E9A-5848-4BCD-9038-59A782202D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874952" y="2791503"/>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BE789FE-E16A-4AB8-A725-53BEBC3C5A0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494" y="2833982"/>
            <a:ext cx="4105293" cy="3516017"/>
          </a:xfrm>
          <a:prstGeom prst="rect">
            <a:avLst/>
          </a:prstGeom>
        </p:spPr>
      </p:pic>
      <p:sp>
        <p:nvSpPr>
          <p:cNvPr id="58" name="TextBox 57">
            <a:extLst>
              <a:ext uri="{FF2B5EF4-FFF2-40B4-BE49-F238E27FC236}">
                <a16:creationId xmlns:a16="http://schemas.microsoft.com/office/drawing/2014/main" id="{35C96512-C5B9-4ABC-A1AB-6F8BCE86F591}"/>
              </a:ext>
            </a:extLst>
          </p:cNvPr>
          <p:cNvSpPr txBox="1"/>
          <p:nvPr/>
        </p:nvSpPr>
        <p:spPr>
          <a:xfrm>
            <a:off x="70003" y="873004"/>
            <a:ext cx="93382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Quique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Luis and Sofía are playing a game.  What do they have to say each time in Spanish?</a:t>
            </a:r>
          </a:p>
        </p:txBody>
      </p:sp>
      <p:sp>
        <p:nvSpPr>
          <p:cNvPr id="37" name="Google Shape;167;p2">
            <a:extLst>
              <a:ext uri="{FF2B5EF4-FFF2-40B4-BE49-F238E27FC236}">
                <a16:creationId xmlns:a16="http://schemas.microsoft.com/office/drawing/2014/main" id="{D2C670DD-5F5C-4369-678F-9A09EA2333C7}"/>
              </a:ext>
            </a:extLst>
          </p:cNvPr>
          <p:cNvSpPr/>
          <p:nvPr/>
        </p:nvSpPr>
        <p:spPr>
          <a:xfrm>
            <a:off x="123171" y="237355"/>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9" name="Graphic 38" descr="Teacher">
            <a:extLst>
              <a:ext uri="{FF2B5EF4-FFF2-40B4-BE49-F238E27FC236}">
                <a16:creationId xmlns:a16="http://schemas.microsoft.com/office/drawing/2014/main" id="{BB0C5C39-4E11-8474-DA76-BD49C91AB83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12414" y="726440"/>
            <a:ext cx="914400" cy="914400"/>
          </a:xfrm>
          <a:prstGeom prst="rect">
            <a:avLst/>
          </a:prstGeom>
        </p:spPr>
      </p:pic>
      <p:sp>
        <p:nvSpPr>
          <p:cNvPr id="40" name="Speech Bubble: Rectangle with Corners Rounded 39">
            <a:extLst>
              <a:ext uri="{FF2B5EF4-FFF2-40B4-BE49-F238E27FC236}">
                <a16:creationId xmlns:a16="http://schemas.microsoft.com/office/drawing/2014/main" id="{A991EF0C-BD2B-D43B-A547-19A1417887A1}"/>
              </a:ext>
            </a:extLst>
          </p:cNvPr>
          <p:cNvSpPr/>
          <p:nvPr/>
        </p:nvSpPr>
        <p:spPr>
          <a:xfrm>
            <a:off x="3344631" y="228751"/>
            <a:ext cx="7460641" cy="487075"/>
          </a:xfrm>
          <a:prstGeom prst="wedgeRoundRectCallout">
            <a:avLst>
              <a:gd name="adj1" fmla="val 36978"/>
              <a:gd name="adj2" fmla="val 79163"/>
              <a:gd name="adj3" fmla="val 16667"/>
            </a:avLst>
          </a:prstGeom>
          <a:solidFill>
            <a:srgbClr val="FF5BAD"/>
          </a:solidFill>
          <a:ln w="57150">
            <a:solidFill>
              <a:srgbClr val="FF5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800" b="1" kern="0" dirty="0">
                <a:solidFill>
                  <a:schemeClr val="bg1"/>
                </a:solidFill>
                <a:latin typeface="Century Gothic"/>
                <a:ea typeface="Century Gothic"/>
                <a:cs typeface="Century Gothic"/>
                <a:sym typeface="Century Gothic"/>
              </a:rPr>
              <a:t>Con tu compañero/a, habla en español.</a:t>
            </a:r>
            <a:endParaRPr kumimoji="0" lang="es-AR" sz="28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endParaRPr>
          </a:p>
        </p:txBody>
      </p:sp>
      <p:sp>
        <p:nvSpPr>
          <p:cNvPr id="41" name="TextBox 40">
            <a:extLst>
              <a:ext uri="{FF2B5EF4-FFF2-40B4-BE49-F238E27FC236}">
                <a16:creationId xmlns:a16="http://schemas.microsoft.com/office/drawing/2014/main" id="{956423AB-C8BB-A7C5-BB66-C89AC8B125DB}"/>
              </a:ext>
            </a:extLst>
          </p:cNvPr>
          <p:cNvSpPr txBox="1"/>
          <p:nvPr/>
        </p:nvSpPr>
        <p:spPr>
          <a:xfrm>
            <a:off x="3344632" y="218137"/>
            <a:ext cx="1847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28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090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80">
                                          <p:stCondLst>
                                            <p:cond delay="0"/>
                                          </p:stCondLst>
                                        </p:cTn>
                                        <p:tgtEl>
                                          <p:spTgt spid="32"/>
                                        </p:tgtEl>
                                      </p:cBhvr>
                                    </p:animEffect>
                                    <p:anim calcmode="lin" valueType="num">
                                      <p:cBhvr>
                                        <p:cTn id="1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8" dur="26">
                                          <p:stCondLst>
                                            <p:cond delay="650"/>
                                          </p:stCondLst>
                                        </p:cTn>
                                        <p:tgtEl>
                                          <p:spTgt spid="32"/>
                                        </p:tgtEl>
                                      </p:cBhvr>
                                      <p:to x="100000" y="60000"/>
                                    </p:animScale>
                                    <p:animScale>
                                      <p:cBhvr>
                                        <p:cTn id="19" dur="166" decel="50000">
                                          <p:stCondLst>
                                            <p:cond delay="676"/>
                                          </p:stCondLst>
                                        </p:cTn>
                                        <p:tgtEl>
                                          <p:spTgt spid="32"/>
                                        </p:tgtEl>
                                      </p:cBhvr>
                                      <p:to x="100000" y="100000"/>
                                    </p:animScale>
                                    <p:animScale>
                                      <p:cBhvr>
                                        <p:cTn id="20" dur="26">
                                          <p:stCondLst>
                                            <p:cond delay="1312"/>
                                          </p:stCondLst>
                                        </p:cTn>
                                        <p:tgtEl>
                                          <p:spTgt spid="32"/>
                                        </p:tgtEl>
                                      </p:cBhvr>
                                      <p:to x="100000" y="80000"/>
                                    </p:animScale>
                                    <p:animScale>
                                      <p:cBhvr>
                                        <p:cTn id="21" dur="166" decel="50000">
                                          <p:stCondLst>
                                            <p:cond delay="1338"/>
                                          </p:stCondLst>
                                        </p:cTn>
                                        <p:tgtEl>
                                          <p:spTgt spid="32"/>
                                        </p:tgtEl>
                                      </p:cBhvr>
                                      <p:to x="100000" y="100000"/>
                                    </p:animScale>
                                    <p:animScale>
                                      <p:cBhvr>
                                        <p:cTn id="22" dur="26">
                                          <p:stCondLst>
                                            <p:cond delay="1642"/>
                                          </p:stCondLst>
                                        </p:cTn>
                                        <p:tgtEl>
                                          <p:spTgt spid="32"/>
                                        </p:tgtEl>
                                      </p:cBhvr>
                                      <p:to x="100000" y="90000"/>
                                    </p:animScale>
                                    <p:animScale>
                                      <p:cBhvr>
                                        <p:cTn id="23" dur="166" decel="50000">
                                          <p:stCondLst>
                                            <p:cond delay="1668"/>
                                          </p:stCondLst>
                                        </p:cTn>
                                        <p:tgtEl>
                                          <p:spTgt spid="32"/>
                                        </p:tgtEl>
                                      </p:cBhvr>
                                      <p:to x="100000" y="100000"/>
                                    </p:animScale>
                                    <p:animScale>
                                      <p:cBhvr>
                                        <p:cTn id="24" dur="26">
                                          <p:stCondLst>
                                            <p:cond delay="1808"/>
                                          </p:stCondLst>
                                        </p:cTn>
                                        <p:tgtEl>
                                          <p:spTgt spid="32"/>
                                        </p:tgtEl>
                                      </p:cBhvr>
                                      <p:to x="100000" y="95000"/>
                                    </p:animScale>
                                    <p:animScale>
                                      <p:cBhvr>
                                        <p:cTn id="25" dur="166" decel="50000">
                                          <p:stCondLst>
                                            <p:cond delay="1834"/>
                                          </p:stCondLst>
                                        </p:cTn>
                                        <p:tgtEl>
                                          <p:spTgt spid="3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80">
                                          <p:stCondLst>
                                            <p:cond delay="0"/>
                                          </p:stCondLst>
                                        </p:cTn>
                                        <p:tgtEl>
                                          <p:spTgt spid="28"/>
                                        </p:tgtEl>
                                      </p:cBhvr>
                                    </p:animEffect>
                                    <p:anim calcmode="lin" valueType="num">
                                      <p:cBhvr>
                                        <p:cTn id="3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6" dur="26">
                                          <p:stCondLst>
                                            <p:cond delay="650"/>
                                          </p:stCondLst>
                                        </p:cTn>
                                        <p:tgtEl>
                                          <p:spTgt spid="28"/>
                                        </p:tgtEl>
                                      </p:cBhvr>
                                      <p:to x="100000" y="60000"/>
                                    </p:animScale>
                                    <p:animScale>
                                      <p:cBhvr>
                                        <p:cTn id="37" dur="166" decel="50000">
                                          <p:stCondLst>
                                            <p:cond delay="676"/>
                                          </p:stCondLst>
                                        </p:cTn>
                                        <p:tgtEl>
                                          <p:spTgt spid="28"/>
                                        </p:tgtEl>
                                      </p:cBhvr>
                                      <p:to x="100000" y="100000"/>
                                    </p:animScale>
                                    <p:animScale>
                                      <p:cBhvr>
                                        <p:cTn id="38" dur="26">
                                          <p:stCondLst>
                                            <p:cond delay="1312"/>
                                          </p:stCondLst>
                                        </p:cTn>
                                        <p:tgtEl>
                                          <p:spTgt spid="28"/>
                                        </p:tgtEl>
                                      </p:cBhvr>
                                      <p:to x="100000" y="80000"/>
                                    </p:animScale>
                                    <p:animScale>
                                      <p:cBhvr>
                                        <p:cTn id="39" dur="166" decel="50000">
                                          <p:stCondLst>
                                            <p:cond delay="1338"/>
                                          </p:stCondLst>
                                        </p:cTn>
                                        <p:tgtEl>
                                          <p:spTgt spid="28"/>
                                        </p:tgtEl>
                                      </p:cBhvr>
                                      <p:to x="100000" y="100000"/>
                                    </p:animScale>
                                    <p:animScale>
                                      <p:cBhvr>
                                        <p:cTn id="40" dur="26">
                                          <p:stCondLst>
                                            <p:cond delay="1642"/>
                                          </p:stCondLst>
                                        </p:cTn>
                                        <p:tgtEl>
                                          <p:spTgt spid="28"/>
                                        </p:tgtEl>
                                      </p:cBhvr>
                                      <p:to x="100000" y="90000"/>
                                    </p:animScale>
                                    <p:animScale>
                                      <p:cBhvr>
                                        <p:cTn id="41" dur="166" decel="50000">
                                          <p:stCondLst>
                                            <p:cond delay="1668"/>
                                          </p:stCondLst>
                                        </p:cTn>
                                        <p:tgtEl>
                                          <p:spTgt spid="28"/>
                                        </p:tgtEl>
                                      </p:cBhvr>
                                      <p:to x="100000" y="100000"/>
                                    </p:animScale>
                                    <p:animScale>
                                      <p:cBhvr>
                                        <p:cTn id="42" dur="26">
                                          <p:stCondLst>
                                            <p:cond delay="1808"/>
                                          </p:stCondLst>
                                        </p:cTn>
                                        <p:tgtEl>
                                          <p:spTgt spid="28"/>
                                        </p:tgtEl>
                                      </p:cBhvr>
                                      <p:to x="100000" y="95000"/>
                                    </p:animScale>
                                    <p:animScale>
                                      <p:cBhvr>
                                        <p:cTn id="43" dur="166" decel="50000">
                                          <p:stCondLst>
                                            <p:cond delay="1834"/>
                                          </p:stCondLst>
                                        </p:cTn>
                                        <p:tgtEl>
                                          <p:spTgt spid="2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47"/>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80">
                                          <p:stCondLst>
                                            <p:cond delay="0"/>
                                          </p:stCondLst>
                                        </p:cTn>
                                        <p:tgtEl>
                                          <p:spTgt spid="43"/>
                                        </p:tgtEl>
                                      </p:cBhvr>
                                    </p:animEffect>
                                    <p:anim calcmode="lin" valueType="num">
                                      <p:cBhvr>
                                        <p:cTn id="63"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68" dur="26">
                                          <p:stCondLst>
                                            <p:cond delay="650"/>
                                          </p:stCondLst>
                                        </p:cTn>
                                        <p:tgtEl>
                                          <p:spTgt spid="43"/>
                                        </p:tgtEl>
                                      </p:cBhvr>
                                      <p:to x="100000" y="60000"/>
                                    </p:animScale>
                                    <p:animScale>
                                      <p:cBhvr>
                                        <p:cTn id="69" dur="166" decel="50000">
                                          <p:stCondLst>
                                            <p:cond delay="676"/>
                                          </p:stCondLst>
                                        </p:cTn>
                                        <p:tgtEl>
                                          <p:spTgt spid="43"/>
                                        </p:tgtEl>
                                      </p:cBhvr>
                                      <p:to x="100000" y="100000"/>
                                    </p:animScale>
                                    <p:animScale>
                                      <p:cBhvr>
                                        <p:cTn id="70" dur="26">
                                          <p:stCondLst>
                                            <p:cond delay="1312"/>
                                          </p:stCondLst>
                                        </p:cTn>
                                        <p:tgtEl>
                                          <p:spTgt spid="43"/>
                                        </p:tgtEl>
                                      </p:cBhvr>
                                      <p:to x="100000" y="80000"/>
                                    </p:animScale>
                                    <p:animScale>
                                      <p:cBhvr>
                                        <p:cTn id="71" dur="166" decel="50000">
                                          <p:stCondLst>
                                            <p:cond delay="1338"/>
                                          </p:stCondLst>
                                        </p:cTn>
                                        <p:tgtEl>
                                          <p:spTgt spid="43"/>
                                        </p:tgtEl>
                                      </p:cBhvr>
                                      <p:to x="100000" y="100000"/>
                                    </p:animScale>
                                    <p:animScale>
                                      <p:cBhvr>
                                        <p:cTn id="72" dur="26">
                                          <p:stCondLst>
                                            <p:cond delay="1642"/>
                                          </p:stCondLst>
                                        </p:cTn>
                                        <p:tgtEl>
                                          <p:spTgt spid="43"/>
                                        </p:tgtEl>
                                      </p:cBhvr>
                                      <p:to x="100000" y="90000"/>
                                    </p:animScale>
                                    <p:animScale>
                                      <p:cBhvr>
                                        <p:cTn id="73" dur="166" decel="50000">
                                          <p:stCondLst>
                                            <p:cond delay="1668"/>
                                          </p:stCondLst>
                                        </p:cTn>
                                        <p:tgtEl>
                                          <p:spTgt spid="43"/>
                                        </p:tgtEl>
                                      </p:cBhvr>
                                      <p:to x="100000" y="100000"/>
                                    </p:animScale>
                                    <p:animScale>
                                      <p:cBhvr>
                                        <p:cTn id="74" dur="26">
                                          <p:stCondLst>
                                            <p:cond delay="1808"/>
                                          </p:stCondLst>
                                        </p:cTn>
                                        <p:tgtEl>
                                          <p:spTgt spid="43"/>
                                        </p:tgtEl>
                                      </p:cBhvr>
                                      <p:to x="100000" y="95000"/>
                                    </p:animScale>
                                    <p:animScale>
                                      <p:cBhvr>
                                        <p:cTn id="75" dur="166" decel="50000">
                                          <p:stCondLst>
                                            <p:cond delay="1834"/>
                                          </p:stCondLst>
                                        </p:cTn>
                                        <p:tgtEl>
                                          <p:spTgt spid="43"/>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down)">
                                      <p:cBhvr>
                                        <p:cTn id="80" dur="580">
                                          <p:stCondLst>
                                            <p:cond delay="0"/>
                                          </p:stCondLst>
                                        </p:cTn>
                                        <p:tgtEl>
                                          <p:spTgt spid="31"/>
                                        </p:tgtEl>
                                      </p:cBhvr>
                                    </p:animEffect>
                                    <p:anim calcmode="lin" valueType="num">
                                      <p:cBhvr>
                                        <p:cTn id="81"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86" dur="26">
                                          <p:stCondLst>
                                            <p:cond delay="650"/>
                                          </p:stCondLst>
                                        </p:cTn>
                                        <p:tgtEl>
                                          <p:spTgt spid="31"/>
                                        </p:tgtEl>
                                      </p:cBhvr>
                                      <p:to x="100000" y="60000"/>
                                    </p:animScale>
                                    <p:animScale>
                                      <p:cBhvr>
                                        <p:cTn id="87" dur="166" decel="50000">
                                          <p:stCondLst>
                                            <p:cond delay="676"/>
                                          </p:stCondLst>
                                        </p:cTn>
                                        <p:tgtEl>
                                          <p:spTgt spid="31"/>
                                        </p:tgtEl>
                                      </p:cBhvr>
                                      <p:to x="100000" y="100000"/>
                                    </p:animScale>
                                    <p:animScale>
                                      <p:cBhvr>
                                        <p:cTn id="88" dur="26">
                                          <p:stCondLst>
                                            <p:cond delay="1312"/>
                                          </p:stCondLst>
                                        </p:cTn>
                                        <p:tgtEl>
                                          <p:spTgt spid="31"/>
                                        </p:tgtEl>
                                      </p:cBhvr>
                                      <p:to x="100000" y="80000"/>
                                    </p:animScale>
                                    <p:animScale>
                                      <p:cBhvr>
                                        <p:cTn id="89" dur="166" decel="50000">
                                          <p:stCondLst>
                                            <p:cond delay="1338"/>
                                          </p:stCondLst>
                                        </p:cTn>
                                        <p:tgtEl>
                                          <p:spTgt spid="31"/>
                                        </p:tgtEl>
                                      </p:cBhvr>
                                      <p:to x="100000" y="100000"/>
                                    </p:animScale>
                                    <p:animScale>
                                      <p:cBhvr>
                                        <p:cTn id="90" dur="26">
                                          <p:stCondLst>
                                            <p:cond delay="1642"/>
                                          </p:stCondLst>
                                        </p:cTn>
                                        <p:tgtEl>
                                          <p:spTgt spid="31"/>
                                        </p:tgtEl>
                                      </p:cBhvr>
                                      <p:to x="100000" y="90000"/>
                                    </p:animScale>
                                    <p:animScale>
                                      <p:cBhvr>
                                        <p:cTn id="91" dur="166" decel="50000">
                                          <p:stCondLst>
                                            <p:cond delay="1668"/>
                                          </p:stCondLst>
                                        </p:cTn>
                                        <p:tgtEl>
                                          <p:spTgt spid="31"/>
                                        </p:tgtEl>
                                      </p:cBhvr>
                                      <p:to x="100000" y="100000"/>
                                    </p:animScale>
                                    <p:animScale>
                                      <p:cBhvr>
                                        <p:cTn id="92" dur="26">
                                          <p:stCondLst>
                                            <p:cond delay="1808"/>
                                          </p:stCondLst>
                                        </p:cTn>
                                        <p:tgtEl>
                                          <p:spTgt spid="31"/>
                                        </p:tgtEl>
                                      </p:cBhvr>
                                      <p:to x="100000" y="95000"/>
                                    </p:animScale>
                                    <p:animScale>
                                      <p:cBhvr>
                                        <p:cTn id="93" dur="166" decel="50000">
                                          <p:stCondLst>
                                            <p:cond delay="1834"/>
                                          </p:stCondLst>
                                        </p:cTn>
                                        <p:tgtEl>
                                          <p:spTgt spid="31"/>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49"/>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43"/>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31"/>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wipe(down)">
                                      <p:cBhvr>
                                        <p:cTn id="110" dur="580">
                                          <p:stCondLst>
                                            <p:cond delay="0"/>
                                          </p:stCondLst>
                                        </p:cTn>
                                        <p:tgtEl>
                                          <p:spTgt spid="30"/>
                                        </p:tgtEl>
                                      </p:cBhvr>
                                    </p:animEffect>
                                    <p:anim calcmode="lin" valueType="num">
                                      <p:cBhvr>
                                        <p:cTn id="11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16" dur="26">
                                          <p:stCondLst>
                                            <p:cond delay="650"/>
                                          </p:stCondLst>
                                        </p:cTn>
                                        <p:tgtEl>
                                          <p:spTgt spid="30"/>
                                        </p:tgtEl>
                                      </p:cBhvr>
                                      <p:to x="100000" y="60000"/>
                                    </p:animScale>
                                    <p:animScale>
                                      <p:cBhvr>
                                        <p:cTn id="117" dur="166" decel="50000">
                                          <p:stCondLst>
                                            <p:cond delay="676"/>
                                          </p:stCondLst>
                                        </p:cTn>
                                        <p:tgtEl>
                                          <p:spTgt spid="30"/>
                                        </p:tgtEl>
                                      </p:cBhvr>
                                      <p:to x="100000" y="100000"/>
                                    </p:animScale>
                                    <p:animScale>
                                      <p:cBhvr>
                                        <p:cTn id="118" dur="26">
                                          <p:stCondLst>
                                            <p:cond delay="1312"/>
                                          </p:stCondLst>
                                        </p:cTn>
                                        <p:tgtEl>
                                          <p:spTgt spid="30"/>
                                        </p:tgtEl>
                                      </p:cBhvr>
                                      <p:to x="100000" y="80000"/>
                                    </p:animScale>
                                    <p:animScale>
                                      <p:cBhvr>
                                        <p:cTn id="119" dur="166" decel="50000">
                                          <p:stCondLst>
                                            <p:cond delay="1338"/>
                                          </p:stCondLst>
                                        </p:cTn>
                                        <p:tgtEl>
                                          <p:spTgt spid="30"/>
                                        </p:tgtEl>
                                      </p:cBhvr>
                                      <p:to x="100000" y="100000"/>
                                    </p:animScale>
                                    <p:animScale>
                                      <p:cBhvr>
                                        <p:cTn id="120" dur="26">
                                          <p:stCondLst>
                                            <p:cond delay="1642"/>
                                          </p:stCondLst>
                                        </p:cTn>
                                        <p:tgtEl>
                                          <p:spTgt spid="30"/>
                                        </p:tgtEl>
                                      </p:cBhvr>
                                      <p:to x="100000" y="90000"/>
                                    </p:animScale>
                                    <p:animScale>
                                      <p:cBhvr>
                                        <p:cTn id="121" dur="166" decel="50000">
                                          <p:stCondLst>
                                            <p:cond delay="1668"/>
                                          </p:stCondLst>
                                        </p:cTn>
                                        <p:tgtEl>
                                          <p:spTgt spid="30"/>
                                        </p:tgtEl>
                                      </p:cBhvr>
                                      <p:to x="100000" y="100000"/>
                                    </p:animScale>
                                    <p:animScale>
                                      <p:cBhvr>
                                        <p:cTn id="122" dur="26">
                                          <p:stCondLst>
                                            <p:cond delay="1808"/>
                                          </p:stCondLst>
                                        </p:cTn>
                                        <p:tgtEl>
                                          <p:spTgt spid="30"/>
                                        </p:tgtEl>
                                      </p:cBhvr>
                                      <p:to x="100000" y="95000"/>
                                    </p:animScale>
                                    <p:animScale>
                                      <p:cBhvr>
                                        <p:cTn id="123" dur="166" decel="50000">
                                          <p:stCondLst>
                                            <p:cond delay="1834"/>
                                          </p:stCondLst>
                                        </p:cTn>
                                        <p:tgtEl>
                                          <p:spTgt spid="30"/>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nodeType="click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wipe(down)">
                                      <p:cBhvr>
                                        <p:cTn id="128" dur="580">
                                          <p:stCondLst>
                                            <p:cond delay="0"/>
                                          </p:stCondLst>
                                        </p:cTn>
                                        <p:tgtEl>
                                          <p:spTgt spid="46"/>
                                        </p:tgtEl>
                                      </p:cBhvr>
                                    </p:animEffect>
                                    <p:anim calcmode="lin" valueType="num">
                                      <p:cBhvr>
                                        <p:cTn id="129"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4" dur="26">
                                          <p:stCondLst>
                                            <p:cond delay="650"/>
                                          </p:stCondLst>
                                        </p:cTn>
                                        <p:tgtEl>
                                          <p:spTgt spid="46"/>
                                        </p:tgtEl>
                                      </p:cBhvr>
                                      <p:to x="100000" y="60000"/>
                                    </p:animScale>
                                    <p:animScale>
                                      <p:cBhvr>
                                        <p:cTn id="135" dur="166" decel="50000">
                                          <p:stCondLst>
                                            <p:cond delay="676"/>
                                          </p:stCondLst>
                                        </p:cTn>
                                        <p:tgtEl>
                                          <p:spTgt spid="46"/>
                                        </p:tgtEl>
                                      </p:cBhvr>
                                      <p:to x="100000" y="100000"/>
                                    </p:animScale>
                                    <p:animScale>
                                      <p:cBhvr>
                                        <p:cTn id="136" dur="26">
                                          <p:stCondLst>
                                            <p:cond delay="1312"/>
                                          </p:stCondLst>
                                        </p:cTn>
                                        <p:tgtEl>
                                          <p:spTgt spid="46"/>
                                        </p:tgtEl>
                                      </p:cBhvr>
                                      <p:to x="100000" y="80000"/>
                                    </p:animScale>
                                    <p:animScale>
                                      <p:cBhvr>
                                        <p:cTn id="137" dur="166" decel="50000">
                                          <p:stCondLst>
                                            <p:cond delay="1338"/>
                                          </p:stCondLst>
                                        </p:cTn>
                                        <p:tgtEl>
                                          <p:spTgt spid="46"/>
                                        </p:tgtEl>
                                      </p:cBhvr>
                                      <p:to x="100000" y="100000"/>
                                    </p:animScale>
                                    <p:animScale>
                                      <p:cBhvr>
                                        <p:cTn id="138" dur="26">
                                          <p:stCondLst>
                                            <p:cond delay="1642"/>
                                          </p:stCondLst>
                                        </p:cTn>
                                        <p:tgtEl>
                                          <p:spTgt spid="46"/>
                                        </p:tgtEl>
                                      </p:cBhvr>
                                      <p:to x="100000" y="90000"/>
                                    </p:animScale>
                                    <p:animScale>
                                      <p:cBhvr>
                                        <p:cTn id="139" dur="166" decel="50000">
                                          <p:stCondLst>
                                            <p:cond delay="1668"/>
                                          </p:stCondLst>
                                        </p:cTn>
                                        <p:tgtEl>
                                          <p:spTgt spid="46"/>
                                        </p:tgtEl>
                                      </p:cBhvr>
                                      <p:to x="100000" y="100000"/>
                                    </p:animScale>
                                    <p:animScale>
                                      <p:cBhvr>
                                        <p:cTn id="140" dur="26">
                                          <p:stCondLst>
                                            <p:cond delay="1808"/>
                                          </p:stCondLst>
                                        </p:cTn>
                                        <p:tgtEl>
                                          <p:spTgt spid="46"/>
                                        </p:tgtEl>
                                      </p:cBhvr>
                                      <p:to x="100000" y="95000"/>
                                    </p:animScale>
                                    <p:animScale>
                                      <p:cBhvr>
                                        <p:cTn id="141" dur="166" decel="50000">
                                          <p:stCondLst>
                                            <p:cond delay="1834"/>
                                          </p:stCondLst>
                                        </p:cTn>
                                        <p:tgtEl>
                                          <p:spTgt spid="46"/>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50"/>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50"/>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46"/>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30"/>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nodeType="click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wipe(down)">
                                      <p:cBhvr>
                                        <p:cTn id="158" dur="580">
                                          <p:stCondLst>
                                            <p:cond delay="0"/>
                                          </p:stCondLst>
                                        </p:cTn>
                                        <p:tgtEl>
                                          <p:spTgt spid="33"/>
                                        </p:tgtEl>
                                      </p:cBhvr>
                                    </p:animEffect>
                                    <p:anim calcmode="lin" valueType="num">
                                      <p:cBhvr>
                                        <p:cTn id="15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4" dur="26">
                                          <p:stCondLst>
                                            <p:cond delay="650"/>
                                          </p:stCondLst>
                                        </p:cTn>
                                        <p:tgtEl>
                                          <p:spTgt spid="33"/>
                                        </p:tgtEl>
                                      </p:cBhvr>
                                      <p:to x="100000" y="60000"/>
                                    </p:animScale>
                                    <p:animScale>
                                      <p:cBhvr>
                                        <p:cTn id="165" dur="166" decel="50000">
                                          <p:stCondLst>
                                            <p:cond delay="676"/>
                                          </p:stCondLst>
                                        </p:cTn>
                                        <p:tgtEl>
                                          <p:spTgt spid="33"/>
                                        </p:tgtEl>
                                      </p:cBhvr>
                                      <p:to x="100000" y="100000"/>
                                    </p:animScale>
                                    <p:animScale>
                                      <p:cBhvr>
                                        <p:cTn id="166" dur="26">
                                          <p:stCondLst>
                                            <p:cond delay="1312"/>
                                          </p:stCondLst>
                                        </p:cTn>
                                        <p:tgtEl>
                                          <p:spTgt spid="33"/>
                                        </p:tgtEl>
                                      </p:cBhvr>
                                      <p:to x="100000" y="80000"/>
                                    </p:animScale>
                                    <p:animScale>
                                      <p:cBhvr>
                                        <p:cTn id="167" dur="166" decel="50000">
                                          <p:stCondLst>
                                            <p:cond delay="1338"/>
                                          </p:stCondLst>
                                        </p:cTn>
                                        <p:tgtEl>
                                          <p:spTgt spid="33"/>
                                        </p:tgtEl>
                                      </p:cBhvr>
                                      <p:to x="100000" y="100000"/>
                                    </p:animScale>
                                    <p:animScale>
                                      <p:cBhvr>
                                        <p:cTn id="168" dur="26">
                                          <p:stCondLst>
                                            <p:cond delay="1642"/>
                                          </p:stCondLst>
                                        </p:cTn>
                                        <p:tgtEl>
                                          <p:spTgt spid="33"/>
                                        </p:tgtEl>
                                      </p:cBhvr>
                                      <p:to x="100000" y="90000"/>
                                    </p:animScale>
                                    <p:animScale>
                                      <p:cBhvr>
                                        <p:cTn id="169" dur="166" decel="50000">
                                          <p:stCondLst>
                                            <p:cond delay="1668"/>
                                          </p:stCondLst>
                                        </p:cTn>
                                        <p:tgtEl>
                                          <p:spTgt spid="33"/>
                                        </p:tgtEl>
                                      </p:cBhvr>
                                      <p:to x="100000" y="100000"/>
                                    </p:animScale>
                                    <p:animScale>
                                      <p:cBhvr>
                                        <p:cTn id="170" dur="26">
                                          <p:stCondLst>
                                            <p:cond delay="1808"/>
                                          </p:stCondLst>
                                        </p:cTn>
                                        <p:tgtEl>
                                          <p:spTgt spid="33"/>
                                        </p:tgtEl>
                                      </p:cBhvr>
                                      <p:to x="100000" y="95000"/>
                                    </p:animScale>
                                    <p:animScale>
                                      <p:cBhvr>
                                        <p:cTn id="171" dur="166" decel="50000">
                                          <p:stCondLst>
                                            <p:cond delay="1834"/>
                                          </p:stCondLst>
                                        </p:cTn>
                                        <p:tgtEl>
                                          <p:spTgt spid="33"/>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nodeType="click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wipe(down)">
                                      <p:cBhvr>
                                        <p:cTn id="176" dur="580">
                                          <p:stCondLst>
                                            <p:cond delay="0"/>
                                          </p:stCondLst>
                                        </p:cTn>
                                        <p:tgtEl>
                                          <p:spTgt spid="54"/>
                                        </p:tgtEl>
                                      </p:cBhvr>
                                    </p:animEffect>
                                    <p:anim calcmode="lin" valueType="num">
                                      <p:cBhvr>
                                        <p:cTn id="177"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82" dur="26">
                                          <p:stCondLst>
                                            <p:cond delay="650"/>
                                          </p:stCondLst>
                                        </p:cTn>
                                        <p:tgtEl>
                                          <p:spTgt spid="54"/>
                                        </p:tgtEl>
                                      </p:cBhvr>
                                      <p:to x="100000" y="60000"/>
                                    </p:animScale>
                                    <p:animScale>
                                      <p:cBhvr>
                                        <p:cTn id="183" dur="166" decel="50000">
                                          <p:stCondLst>
                                            <p:cond delay="676"/>
                                          </p:stCondLst>
                                        </p:cTn>
                                        <p:tgtEl>
                                          <p:spTgt spid="54"/>
                                        </p:tgtEl>
                                      </p:cBhvr>
                                      <p:to x="100000" y="100000"/>
                                    </p:animScale>
                                    <p:animScale>
                                      <p:cBhvr>
                                        <p:cTn id="184" dur="26">
                                          <p:stCondLst>
                                            <p:cond delay="1312"/>
                                          </p:stCondLst>
                                        </p:cTn>
                                        <p:tgtEl>
                                          <p:spTgt spid="54"/>
                                        </p:tgtEl>
                                      </p:cBhvr>
                                      <p:to x="100000" y="80000"/>
                                    </p:animScale>
                                    <p:animScale>
                                      <p:cBhvr>
                                        <p:cTn id="185" dur="166" decel="50000">
                                          <p:stCondLst>
                                            <p:cond delay="1338"/>
                                          </p:stCondLst>
                                        </p:cTn>
                                        <p:tgtEl>
                                          <p:spTgt spid="54"/>
                                        </p:tgtEl>
                                      </p:cBhvr>
                                      <p:to x="100000" y="100000"/>
                                    </p:animScale>
                                    <p:animScale>
                                      <p:cBhvr>
                                        <p:cTn id="186" dur="26">
                                          <p:stCondLst>
                                            <p:cond delay="1642"/>
                                          </p:stCondLst>
                                        </p:cTn>
                                        <p:tgtEl>
                                          <p:spTgt spid="54"/>
                                        </p:tgtEl>
                                      </p:cBhvr>
                                      <p:to x="100000" y="90000"/>
                                    </p:animScale>
                                    <p:animScale>
                                      <p:cBhvr>
                                        <p:cTn id="187" dur="166" decel="50000">
                                          <p:stCondLst>
                                            <p:cond delay="1668"/>
                                          </p:stCondLst>
                                        </p:cTn>
                                        <p:tgtEl>
                                          <p:spTgt spid="54"/>
                                        </p:tgtEl>
                                      </p:cBhvr>
                                      <p:to x="100000" y="100000"/>
                                    </p:animScale>
                                    <p:animScale>
                                      <p:cBhvr>
                                        <p:cTn id="188" dur="26">
                                          <p:stCondLst>
                                            <p:cond delay="1808"/>
                                          </p:stCondLst>
                                        </p:cTn>
                                        <p:tgtEl>
                                          <p:spTgt spid="54"/>
                                        </p:tgtEl>
                                      </p:cBhvr>
                                      <p:to x="100000" y="95000"/>
                                    </p:animScale>
                                    <p:animScale>
                                      <p:cBhvr>
                                        <p:cTn id="189" dur="166" decel="50000">
                                          <p:stCondLst>
                                            <p:cond delay="1834"/>
                                          </p:stCondLst>
                                        </p:cTn>
                                        <p:tgtEl>
                                          <p:spTgt spid="54"/>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51"/>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grpId="1" nodeType="clickEffect">
                                  <p:stCondLst>
                                    <p:cond delay="0"/>
                                  </p:stCondLst>
                                  <p:childTnLst>
                                    <p:set>
                                      <p:cBhvr>
                                        <p:cTn id="197" dur="1" fill="hold">
                                          <p:stCondLst>
                                            <p:cond delay="0"/>
                                          </p:stCondLst>
                                        </p:cTn>
                                        <p:tgtEl>
                                          <p:spTgt spid="51"/>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33"/>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54"/>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55"/>
                                        </p:tgtEl>
                                        <p:attrNameLst>
                                          <p:attrName>style.visibility</p:attrName>
                                        </p:attrNameLst>
                                      </p:cBhvr>
                                      <p:to>
                                        <p:strVal val="visible"/>
                                      </p:to>
                                    </p:set>
                                    <p:animEffect transition="in" filter="wipe(down)">
                                      <p:cBhvr>
                                        <p:cTn id="206" dur="580">
                                          <p:stCondLst>
                                            <p:cond delay="0"/>
                                          </p:stCondLst>
                                        </p:cTn>
                                        <p:tgtEl>
                                          <p:spTgt spid="55"/>
                                        </p:tgtEl>
                                      </p:cBhvr>
                                    </p:animEffect>
                                    <p:anim calcmode="lin" valueType="num">
                                      <p:cBhvr>
                                        <p:cTn id="207"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212" dur="26">
                                          <p:stCondLst>
                                            <p:cond delay="650"/>
                                          </p:stCondLst>
                                        </p:cTn>
                                        <p:tgtEl>
                                          <p:spTgt spid="55"/>
                                        </p:tgtEl>
                                      </p:cBhvr>
                                      <p:to x="100000" y="60000"/>
                                    </p:animScale>
                                    <p:animScale>
                                      <p:cBhvr>
                                        <p:cTn id="213" dur="166" decel="50000">
                                          <p:stCondLst>
                                            <p:cond delay="676"/>
                                          </p:stCondLst>
                                        </p:cTn>
                                        <p:tgtEl>
                                          <p:spTgt spid="55"/>
                                        </p:tgtEl>
                                      </p:cBhvr>
                                      <p:to x="100000" y="100000"/>
                                    </p:animScale>
                                    <p:animScale>
                                      <p:cBhvr>
                                        <p:cTn id="214" dur="26">
                                          <p:stCondLst>
                                            <p:cond delay="1312"/>
                                          </p:stCondLst>
                                        </p:cTn>
                                        <p:tgtEl>
                                          <p:spTgt spid="55"/>
                                        </p:tgtEl>
                                      </p:cBhvr>
                                      <p:to x="100000" y="80000"/>
                                    </p:animScale>
                                    <p:animScale>
                                      <p:cBhvr>
                                        <p:cTn id="215" dur="166" decel="50000">
                                          <p:stCondLst>
                                            <p:cond delay="1338"/>
                                          </p:stCondLst>
                                        </p:cTn>
                                        <p:tgtEl>
                                          <p:spTgt spid="55"/>
                                        </p:tgtEl>
                                      </p:cBhvr>
                                      <p:to x="100000" y="100000"/>
                                    </p:animScale>
                                    <p:animScale>
                                      <p:cBhvr>
                                        <p:cTn id="216" dur="26">
                                          <p:stCondLst>
                                            <p:cond delay="1642"/>
                                          </p:stCondLst>
                                        </p:cTn>
                                        <p:tgtEl>
                                          <p:spTgt spid="55"/>
                                        </p:tgtEl>
                                      </p:cBhvr>
                                      <p:to x="100000" y="90000"/>
                                    </p:animScale>
                                    <p:animScale>
                                      <p:cBhvr>
                                        <p:cTn id="217" dur="166" decel="50000">
                                          <p:stCondLst>
                                            <p:cond delay="1668"/>
                                          </p:stCondLst>
                                        </p:cTn>
                                        <p:tgtEl>
                                          <p:spTgt spid="55"/>
                                        </p:tgtEl>
                                      </p:cBhvr>
                                      <p:to x="100000" y="100000"/>
                                    </p:animScale>
                                    <p:animScale>
                                      <p:cBhvr>
                                        <p:cTn id="218" dur="26">
                                          <p:stCondLst>
                                            <p:cond delay="1808"/>
                                          </p:stCondLst>
                                        </p:cTn>
                                        <p:tgtEl>
                                          <p:spTgt spid="55"/>
                                        </p:tgtEl>
                                      </p:cBhvr>
                                      <p:to x="100000" y="95000"/>
                                    </p:animScale>
                                    <p:animScale>
                                      <p:cBhvr>
                                        <p:cTn id="219" dur="166" decel="50000">
                                          <p:stCondLst>
                                            <p:cond delay="1834"/>
                                          </p:stCondLst>
                                        </p:cTn>
                                        <p:tgtEl>
                                          <p:spTgt spid="55"/>
                                        </p:tgtEl>
                                      </p:cBhvr>
                                      <p:to x="100000" y="100000"/>
                                    </p:animScale>
                                  </p:childTnLst>
                                </p:cTn>
                              </p:par>
                            </p:childTnLst>
                          </p:cTn>
                        </p:par>
                      </p:childTnLst>
                    </p:cTn>
                  </p:par>
                  <p:par>
                    <p:cTn id="220" fill="hold">
                      <p:stCondLst>
                        <p:cond delay="indefinite"/>
                      </p:stCondLst>
                      <p:childTnLst>
                        <p:par>
                          <p:cTn id="221" fill="hold">
                            <p:stCondLst>
                              <p:cond delay="0"/>
                            </p:stCondLst>
                            <p:childTnLst>
                              <p:par>
                                <p:cTn id="222" presetID="26" presetClass="entr" presetSubtype="0" fill="hold" nodeType="clickEffect">
                                  <p:stCondLst>
                                    <p:cond delay="0"/>
                                  </p:stCondLst>
                                  <p:childTnLst>
                                    <p:set>
                                      <p:cBhvr>
                                        <p:cTn id="223" dur="1" fill="hold">
                                          <p:stCondLst>
                                            <p:cond delay="0"/>
                                          </p:stCondLst>
                                        </p:cTn>
                                        <p:tgtEl>
                                          <p:spTgt spid="56"/>
                                        </p:tgtEl>
                                        <p:attrNameLst>
                                          <p:attrName>style.visibility</p:attrName>
                                        </p:attrNameLst>
                                      </p:cBhvr>
                                      <p:to>
                                        <p:strVal val="visible"/>
                                      </p:to>
                                    </p:set>
                                    <p:animEffect transition="in" filter="wipe(down)">
                                      <p:cBhvr>
                                        <p:cTn id="224" dur="580">
                                          <p:stCondLst>
                                            <p:cond delay="0"/>
                                          </p:stCondLst>
                                        </p:cTn>
                                        <p:tgtEl>
                                          <p:spTgt spid="56"/>
                                        </p:tgtEl>
                                      </p:cBhvr>
                                    </p:animEffect>
                                    <p:anim calcmode="lin" valueType="num">
                                      <p:cBhvr>
                                        <p:cTn id="225"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230" dur="26">
                                          <p:stCondLst>
                                            <p:cond delay="650"/>
                                          </p:stCondLst>
                                        </p:cTn>
                                        <p:tgtEl>
                                          <p:spTgt spid="56"/>
                                        </p:tgtEl>
                                      </p:cBhvr>
                                      <p:to x="100000" y="60000"/>
                                    </p:animScale>
                                    <p:animScale>
                                      <p:cBhvr>
                                        <p:cTn id="231" dur="166" decel="50000">
                                          <p:stCondLst>
                                            <p:cond delay="676"/>
                                          </p:stCondLst>
                                        </p:cTn>
                                        <p:tgtEl>
                                          <p:spTgt spid="56"/>
                                        </p:tgtEl>
                                      </p:cBhvr>
                                      <p:to x="100000" y="100000"/>
                                    </p:animScale>
                                    <p:animScale>
                                      <p:cBhvr>
                                        <p:cTn id="232" dur="26">
                                          <p:stCondLst>
                                            <p:cond delay="1312"/>
                                          </p:stCondLst>
                                        </p:cTn>
                                        <p:tgtEl>
                                          <p:spTgt spid="56"/>
                                        </p:tgtEl>
                                      </p:cBhvr>
                                      <p:to x="100000" y="80000"/>
                                    </p:animScale>
                                    <p:animScale>
                                      <p:cBhvr>
                                        <p:cTn id="233" dur="166" decel="50000">
                                          <p:stCondLst>
                                            <p:cond delay="1338"/>
                                          </p:stCondLst>
                                        </p:cTn>
                                        <p:tgtEl>
                                          <p:spTgt spid="56"/>
                                        </p:tgtEl>
                                      </p:cBhvr>
                                      <p:to x="100000" y="100000"/>
                                    </p:animScale>
                                    <p:animScale>
                                      <p:cBhvr>
                                        <p:cTn id="234" dur="26">
                                          <p:stCondLst>
                                            <p:cond delay="1642"/>
                                          </p:stCondLst>
                                        </p:cTn>
                                        <p:tgtEl>
                                          <p:spTgt spid="56"/>
                                        </p:tgtEl>
                                      </p:cBhvr>
                                      <p:to x="100000" y="90000"/>
                                    </p:animScale>
                                    <p:animScale>
                                      <p:cBhvr>
                                        <p:cTn id="235" dur="166" decel="50000">
                                          <p:stCondLst>
                                            <p:cond delay="1668"/>
                                          </p:stCondLst>
                                        </p:cTn>
                                        <p:tgtEl>
                                          <p:spTgt spid="56"/>
                                        </p:tgtEl>
                                      </p:cBhvr>
                                      <p:to x="100000" y="100000"/>
                                    </p:animScale>
                                    <p:animScale>
                                      <p:cBhvr>
                                        <p:cTn id="236" dur="26">
                                          <p:stCondLst>
                                            <p:cond delay="1808"/>
                                          </p:stCondLst>
                                        </p:cTn>
                                        <p:tgtEl>
                                          <p:spTgt spid="56"/>
                                        </p:tgtEl>
                                      </p:cBhvr>
                                      <p:to x="100000" y="95000"/>
                                    </p:animScale>
                                    <p:animScale>
                                      <p:cBhvr>
                                        <p:cTn id="237" dur="166" decel="50000">
                                          <p:stCondLst>
                                            <p:cond delay="1834"/>
                                          </p:stCondLst>
                                        </p:cTn>
                                        <p:tgtEl>
                                          <p:spTgt spid="56"/>
                                        </p:tgtEl>
                                      </p:cBhvr>
                                      <p:to x="100000" y="100000"/>
                                    </p:animScale>
                                  </p:childTnLst>
                                </p:cTn>
                              </p:par>
                            </p:childTnLst>
                          </p:cTn>
                        </p:par>
                      </p:childTnLst>
                    </p:cTn>
                  </p:par>
                  <p:par>
                    <p:cTn id="238" fill="hold">
                      <p:stCondLst>
                        <p:cond delay="indefinite"/>
                      </p:stCondLst>
                      <p:childTnLst>
                        <p:par>
                          <p:cTn id="239" fill="hold">
                            <p:stCondLst>
                              <p:cond delay="0"/>
                            </p:stCondLst>
                            <p:childTnLst>
                              <p:par>
                                <p:cTn id="240" presetID="1" presetClass="entr" presetSubtype="0" fill="hold" grpId="0" nodeType="clickEffect">
                                  <p:stCondLst>
                                    <p:cond delay="0"/>
                                  </p:stCondLst>
                                  <p:childTnLst>
                                    <p:set>
                                      <p:cBhvr>
                                        <p:cTn id="241" dur="1" fill="hold">
                                          <p:stCondLst>
                                            <p:cond delay="0"/>
                                          </p:stCondLst>
                                        </p:cTn>
                                        <p:tgtEl>
                                          <p:spTgt spid="52"/>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presetID="1" presetClass="exit" presetSubtype="0" fill="hold" grpId="1" nodeType="clickEffect">
                                  <p:stCondLst>
                                    <p:cond delay="0"/>
                                  </p:stCondLst>
                                  <p:childTnLst>
                                    <p:set>
                                      <p:cBhvr>
                                        <p:cTn id="245" dur="1" fill="hold">
                                          <p:stCondLst>
                                            <p:cond delay="0"/>
                                          </p:stCondLst>
                                        </p:cTn>
                                        <p:tgtEl>
                                          <p:spTgt spid="52"/>
                                        </p:tgtEl>
                                        <p:attrNameLst>
                                          <p:attrName>style.visibility</p:attrName>
                                        </p:attrNameLst>
                                      </p:cBhvr>
                                      <p:to>
                                        <p:strVal val="hidden"/>
                                      </p:to>
                                    </p:set>
                                  </p:childTnLst>
                                </p:cTn>
                              </p:par>
                              <p:par>
                                <p:cTn id="246" presetID="1" presetClass="exit" presetSubtype="0" fill="hold" nodeType="withEffect">
                                  <p:stCondLst>
                                    <p:cond delay="0"/>
                                  </p:stCondLst>
                                  <p:childTnLst>
                                    <p:set>
                                      <p:cBhvr>
                                        <p:cTn id="247" dur="1" fill="hold">
                                          <p:stCondLst>
                                            <p:cond delay="0"/>
                                          </p:stCondLst>
                                        </p:cTn>
                                        <p:tgtEl>
                                          <p:spTgt spid="55"/>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56"/>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26" presetClass="entr" presetSubtype="0" fill="hold" nodeType="clickEffect">
                                  <p:stCondLst>
                                    <p:cond delay="0"/>
                                  </p:stCondLst>
                                  <p:childTnLst>
                                    <p:set>
                                      <p:cBhvr>
                                        <p:cTn id="253" dur="1" fill="hold">
                                          <p:stCondLst>
                                            <p:cond delay="0"/>
                                          </p:stCondLst>
                                        </p:cTn>
                                        <p:tgtEl>
                                          <p:spTgt spid="29"/>
                                        </p:tgtEl>
                                        <p:attrNameLst>
                                          <p:attrName>style.visibility</p:attrName>
                                        </p:attrNameLst>
                                      </p:cBhvr>
                                      <p:to>
                                        <p:strVal val="visible"/>
                                      </p:to>
                                    </p:set>
                                    <p:animEffect transition="in" filter="wipe(down)">
                                      <p:cBhvr>
                                        <p:cTn id="254" dur="580">
                                          <p:stCondLst>
                                            <p:cond delay="0"/>
                                          </p:stCondLst>
                                        </p:cTn>
                                        <p:tgtEl>
                                          <p:spTgt spid="29"/>
                                        </p:tgtEl>
                                      </p:cBhvr>
                                    </p:animEffect>
                                    <p:anim calcmode="lin" valueType="num">
                                      <p:cBhvr>
                                        <p:cTn id="25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5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5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5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5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60" dur="26">
                                          <p:stCondLst>
                                            <p:cond delay="650"/>
                                          </p:stCondLst>
                                        </p:cTn>
                                        <p:tgtEl>
                                          <p:spTgt spid="29"/>
                                        </p:tgtEl>
                                      </p:cBhvr>
                                      <p:to x="100000" y="60000"/>
                                    </p:animScale>
                                    <p:animScale>
                                      <p:cBhvr>
                                        <p:cTn id="261" dur="166" decel="50000">
                                          <p:stCondLst>
                                            <p:cond delay="676"/>
                                          </p:stCondLst>
                                        </p:cTn>
                                        <p:tgtEl>
                                          <p:spTgt spid="29"/>
                                        </p:tgtEl>
                                      </p:cBhvr>
                                      <p:to x="100000" y="100000"/>
                                    </p:animScale>
                                    <p:animScale>
                                      <p:cBhvr>
                                        <p:cTn id="262" dur="26">
                                          <p:stCondLst>
                                            <p:cond delay="1312"/>
                                          </p:stCondLst>
                                        </p:cTn>
                                        <p:tgtEl>
                                          <p:spTgt spid="29"/>
                                        </p:tgtEl>
                                      </p:cBhvr>
                                      <p:to x="100000" y="80000"/>
                                    </p:animScale>
                                    <p:animScale>
                                      <p:cBhvr>
                                        <p:cTn id="263" dur="166" decel="50000">
                                          <p:stCondLst>
                                            <p:cond delay="1338"/>
                                          </p:stCondLst>
                                        </p:cTn>
                                        <p:tgtEl>
                                          <p:spTgt spid="29"/>
                                        </p:tgtEl>
                                      </p:cBhvr>
                                      <p:to x="100000" y="100000"/>
                                    </p:animScale>
                                    <p:animScale>
                                      <p:cBhvr>
                                        <p:cTn id="264" dur="26">
                                          <p:stCondLst>
                                            <p:cond delay="1642"/>
                                          </p:stCondLst>
                                        </p:cTn>
                                        <p:tgtEl>
                                          <p:spTgt spid="29"/>
                                        </p:tgtEl>
                                      </p:cBhvr>
                                      <p:to x="100000" y="90000"/>
                                    </p:animScale>
                                    <p:animScale>
                                      <p:cBhvr>
                                        <p:cTn id="265" dur="166" decel="50000">
                                          <p:stCondLst>
                                            <p:cond delay="1668"/>
                                          </p:stCondLst>
                                        </p:cTn>
                                        <p:tgtEl>
                                          <p:spTgt spid="29"/>
                                        </p:tgtEl>
                                      </p:cBhvr>
                                      <p:to x="100000" y="100000"/>
                                    </p:animScale>
                                    <p:animScale>
                                      <p:cBhvr>
                                        <p:cTn id="266" dur="26">
                                          <p:stCondLst>
                                            <p:cond delay="1808"/>
                                          </p:stCondLst>
                                        </p:cTn>
                                        <p:tgtEl>
                                          <p:spTgt spid="29"/>
                                        </p:tgtEl>
                                      </p:cBhvr>
                                      <p:to x="100000" y="95000"/>
                                    </p:animScale>
                                    <p:animScale>
                                      <p:cBhvr>
                                        <p:cTn id="267" dur="166" decel="50000">
                                          <p:stCondLst>
                                            <p:cond delay="1834"/>
                                          </p:stCondLst>
                                        </p:cTn>
                                        <p:tgtEl>
                                          <p:spTgt spid="29"/>
                                        </p:tgtEl>
                                      </p:cBhvr>
                                      <p:to x="100000" y="100000"/>
                                    </p:animScale>
                                  </p:childTnLst>
                                </p:cTn>
                              </p:par>
                            </p:childTnLst>
                          </p:cTn>
                        </p:par>
                      </p:childTnLst>
                    </p:cTn>
                  </p:par>
                  <p:par>
                    <p:cTn id="268" fill="hold">
                      <p:stCondLst>
                        <p:cond delay="indefinite"/>
                      </p:stCondLst>
                      <p:childTnLst>
                        <p:par>
                          <p:cTn id="269" fill="hold">
                            <p:stCondLst>
                              <p:cond delay="0"/>
                            </p:stCondLst>
                            <p:childTnLst>
                              <p:par>
                                <p:cTn id="270" presetID="26" presetClass="entr" presetSubtype="0" fill="hold" nodeType="clickEffect">
                                  <p:stCondLst>
                                    <p:cond delay="0"/>
                                  </p:stCondLst>
                                  <p:childTnLst>
                                    <p:set>
                                      <p:cBhvr>
                                        <p:cTn id="271" dur="1" fill="hold">
                                          <p:stCondLst>
                                            <p:cond delay="0"/>
                                          </p:stCondLst>
                                        </p:cTn>
                                        <p:tgtEl>
                                          <p:spTgt spid="57"/>
                                        </p:tgtEl>
                                        <p:attrNameLst>
                                          <p:attrName>style.visibility</p:attrName>
                                        </p:attrNameLst>
                                      </p:cBhvr>
                                      <p:to>
                                        <p:strVal val="visible"/>
                                      </p:to>
                                    </p:set>
                                    <p:animEffect transition="in" filter="wipe(down)">
                                      <p:cBhvr>
                                        <p:cTn id="272" dur="580">
                                          <p:stCondLst>
                                            <p:cond delay="0"/>
                                          </p:stCondLst>
                                        </p:cTn>
                                        <p:tgtEl>
                                          <p:spTgt spid="57"/>
                                        </p:tgtEl>
                                      </p:cBhvr>
                                    </p:animEffect>
                                    <p:anim calcmode="lin" valueType="num">
                                      <p:cBhvr>
                                        <p:cTn id="273"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78" dur="26">
                                          <p:stCondLst>
                                            <p:cond delay="650"/>
                                          </p:stCondLst>
                                        </p:cTn>
                                        <p:tgtEl>
                                          <p:spTgt spid="57"/>
                                        </p:tgtEl>
                                      </p:cBhvr>
                                      <p:to x="100000" y="60000"/>
                                    </p:animScale>
                                    <p:animScale>
                                      <p:cBhvr>
                                        <p:cTn id="279" dur="166" decel="50000">
                                          <p:stCondLst>
                                            <p:cond delay="676"/>
                                          </p:stCondLst>
                                        </p:cTn>
                                        <p:tgtEl>
                                          <p:spTgt spid="57"/>
                                        </p:tgtEl>
                                      </p:cBhvr>
                                      <p:to x="100000" y="100000"/>
                                    </p:animScale>
                                    <p:animScale>
                                      <p:cBhvr>
                                        <p:cTn id="280" dur="26">
                                          <p:stCondLst>
                                            <p:cond delay="1312"/>
                                          </p:stCondLst>
                                        </p:cTn>
                                        <p:tgtEl>
                                          <p:spTgt spid="57"/>
                                        </p:tgtEl>
                                      </p:cBhvr>
                                      <p:to x="100000" y="80000"/>
                                    </p:animScale>
                                    <p:animScale>
                                      <p:cBhvr>
                                        <p:cTn id="281" dur="166" decel="50000">
                                          <p:stCondLst>
                                            <p:cond delay="1338"/>
                                          </p:stCondLst>
                                        </p:cTn>
                                        <p:tgtEl>
                                          <p:spTgt spid="57"/>
                                        </p:tgtEl>
                                      </p:cBhvr>
                                      <p:to x="100000" y="100000"/>
                                    </p:animScale>
                                    <p:animScale>
                                      <p:cBhvr>
                                        <p:cTn id="282" dur="26">
                                          <p:stCondLst>
                                            <p:cond delay="1642"/>
                                          </p:stCondLst>
                                        </p:cTn>
                                        <p:tgtEl>
                                          <p:spTgt spid="57"/>
                                        </p:tgtEl>
                                      </p:cBhvr>
                                      <p:to x="100000" y="90000"/>
                                    </p:animScale>
                                    <p:animScale>
                                      <p:cBhvr>
                                        <p:cTn id="283" dur="166" decel="50000">
                                          <p:stCondLst>
                                            <p:cond delay="1668"/>
                                          </p:stCondLst>
                                        </p:cTn>
                                        <p:tgtEl>
                                          <p:spTgt spid="57"/>
                                        </p:tgtEl>
                                      </p:cBhvr>
                                      <p:to x="100000" y="100000"/>
                                    </p:animScale>
                                    <p:animScale>
                                      <p:cBhvr>
                                        <p:cTn id="284" dur="26">
                                          <p:stCondLst>
                                            <p:cond delay="1808"/>
                                          </p:stCondLst>
                                        </p:cTn>
                                        <p:tgtEl>
                                          <p:spTgt spid="57"/>
                                        </p:tgtEl>
                                      </p:cBhvr>
                                      <p:to x="100000" y="95000"/>
                                    </p:animScale>
                                    <p:animScale>
                                      <p:cBhvr>
                                        <p:cTn id="285" dur="166" decel="50000">
                                          <p:stCondLst>
                                            <p:cond delay="1834"/>
                                          </p:stCondLst>
                                        </p:cTn>
                                        <p:tgtEl>
                                          <p:spTgt spid="57"/>
                                        </p:tgtEl>
                                      </p:cBhvr>
                                      <p:to x="100000" y="100000"/>
                                    </p:animScale>
                                  </p:childTnLst>
                                </p:cTn>
                              </p:par>
                            </p:childTnLst>
                          </p:cTn>
                        </p:par>
                      </p:childTnLst>
                    </p:cTn>
                  </p:par>
                  <p:par>
                    <p:cTn id="286" fill="hold">
                      <p:stCondLst>
                        <p:cond delay="indefinite"/>
                      </p:stCondLst>
                      <p:childTnLst>
                        <p:par>
                          <p:cTn id="287" fill="hold">
                            <p:stCondLst>
                              <p:cond delay="0"/>
                            </p:stCondLst>
                            <p:childTnLst>
                              <p:par>
                                <p:cTn id="288" presetID="1" presetClass="entr" presetSubtype="0" fill="hold" grpId="0" nodeType="clickEffect">
                                  <p:stCondLst>
                                    <p:cond delay="0"/>
                                  </p:stCondLst>
                                  <p:childTnLst>
                                    <p:set>
                                      <p:cBhvr>
                                        <p:cTn id="289" dur="1" fill="hold">
                                          <p:stCondLst>
                                            <p:cond delay="0"/>
                                          </p:stCondLst>
                                        </p:cTn>
                                        <p:tgtEl>
                                          <p:spTgt spid="53"/>
                                        </p:tgtEl>
                                        <p:attrNameLst>
                                          <p:attrName>style.visibility</p:attrName>
                                        </p:attrNameLst>
                                      </p:cBhvr>
                                      <p:to>
                                        <p:strVal val="visible"/>
                                      </p:to>
                                    </p:set>
                                  </p:childTnLst>
                                </p:cTn>
                              </p:par>
                            </p:childTnLst>
                          </p:cTn>
                        </p:par>
                      </p:childTnLst>
                    </p:cTn>
                  </p:par>
                  <p:par>
                    <p:cTn id="290" fill="hold">
                      <p:stCondLst>
                        <p:cond delay="indefinite"/>
                      </p:stCondLst>
                      <p:childTnLst>
                        <p:par>
                          <p:cTn id="291" fill="hold">
                            <p:stCondLst>
                              <p:cond delay="0"/>
                            </p:stCondLst>
                            <p:childTnLst>
                              <p:par>
                                <p:cTn id="292" presetID="1" presetClass="exit" presetSubtype="0" fill="hold" grpId="1" nodeType="clickEffect">
                                  <p:stCondLst>
                                    <p:cond delay="0"/>
                                  </p:stCondLst>
                                  <p:childTnLst>
                                    <p:set>
                                      <p:cBhvr>
                                        <p:cTn id="293" dur="1" fill="hold">
                                          <p:stCondLst>
                                            <p:cond delay="0"/>
                                          </p:stCondLst>
                                        </p:cTn>
                                        <p:tgtEl>
                                          <p:spTgt spid="53"/>
                                        </p:tgtEl>
                                        <p:attrNameLst>
                                          <p:attrName>style.visibility</p:attrName>
                                        </p:attrNameLst>
                                      </p:cBhvr>
                                      <p:to>
                                        <p:strVal val="hidden"/>
                                      </p:to>
                                    </p:set>
                                  </p:childTnLst>
                                </p:cTn>
                              </p:par>
                              <p:par>
                                <p:cTn id="294" presetID="1" presetClass="exit" presetSubtype="0" fill="hold" nodeType="withEffect">
                                  <p:stCondLst>
                                    <p:cond delay="0"/>
                                  </p:stCondLst>
                                  <p:childTnLst>
                                    <p:set>
                                      <p:cBhvr>
                                        <p:cTn id="295" dur="1" fill="hold">
                                          <p:stCondLst>
                                            <p:cond delay="0"/>
                                          </p:stCondLst>
                                        </p:cTn>
                                        <p:tgtEl>
                                          <p:spTgt spid="29"/>
                                        </p:tgtEl>
                                        <p:attrNameLst>
                                          <p:attrName>style.visibility</p:attrName>
                                        </p:attrNameLst>
                                      </p:cBhvr>
                                      <p:to>
                                        <p:strVal val="hidden"/>
                                      </p:to>
                                    </p:set>
                                  </p:childTnLst>
                                </p:cTn>
                              </p:par>
                              <p:par>
                                <p:cTn id="296" presetID="1" presetClass="exit" presetSubtype="0" fill="hold" nodeType="withEffect">
                                  <p:stCondLst>
                                    <p:cond delay="0"/>
                                  </p:stCondLst>
                                  <p:childTnLst>
                                    <p:set>
                                      <p:cBhvr>
                                        <p:cTn id="297"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7" grpId="0"/>
      <p:bldP spid="47" grpId="1"/>
      <p:bldP spid="49" grpId="0"/>
      <p:bldP spid="49" grpId="1"/>
      <p:bldP spid="50" grpId="0"/>
      <p:bldP spid="50" grpId="1"/>
      <p:bldP spid="51" grpId="0"/>
      <p:bldP spid="51" grpId="1"/>
      <p:bldP spid="52" grpId="0"/>
      <p:bldP spid="52" grpId="1"/>
      <p:bldP spid="53" grpId="0"/>
      <p:bldP spid="53" grpId="1"/>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75" name="Picture 8" descr="Free vector graphics of Stationery">
            <a:extLst>
              <a:ext uri="{FF2B5EF4-FFF2-40B4-BE49-F238E27FC236}">
                <a16:creationId xmlns:a16="http://schemas.microsoft.com/office/drawing/2014/main" id="{392A42BC-6EB6-0110-B0CD-22358B175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005" y="3002775"/>
            <a:ext cx="509588" cy="6489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7" name="Google Shape;167;p2">
            <a:extLst>
              <a:ext uri="{FF2B5EF4-FFF2-40B4-BE49-F238E27FC236}">
                <a16:creationId xmlns:a16="http://schemas.microsoft.com/office/drawing/2014/main" id="{D2C670DD-5F5C-4369-678F-9A09EA2333C7}"/>
              </a:ext>
            </a:extLst>
          </p:cNvPr>
          <p:cNvSpPr/>
          <p:nvPr/>
        </p:nvSpPr>
        <p:spPr>
          <a:xfrm>
            <a:off x="123171" y="237355"/>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6" name="Table 3">
            <a:extLst>
              <a:ext uri="{FF2B5EF4-FFF2-40B4-BE49-F238E27FC236}">
                <a16:creationId xmlns:a16="http://schemas.microsoft.com/office/drawing/2014/main" id="{E02F7ECF-395F-4285-5316-FC7B3CDE1350}"/>
              </a:ext>
            </a:extLst>
          </p:cNvPr>
          <p:cNvGraphicFramePr>
            <a:graphicFrameLocks noGrp="1"/>
          </p:cNvGraphicFramePr>
          <p:nvPr/>
        </p:nvGraphicFramePr>
        <p:xfrm>
          <a:off x="6161405" y="1727864"/>
          <a:ext cx="5567218" cy="4611814"/>
        </p:xfrm>
        <a:graphic>
          <a:graphicData uri="http://schemas.openxmlformats.org/drawingml/2006/table">
            <a:tbl>
              <a:tblPr firstRow="1" bandRow="1"/>
              <a:tblGrid>
                <a:gridCol w="780767">
                  <a:extLst>
                    <a:ext uri="{9D8B030D-6E8A-4147-A177-3AD203B41FA5}">
                      <a16:colId xmlns:a16="http://schemas.microsoft.com/office/drawing/2014/main" val="2358909386"/>
                    </a:ext>
                  </a:extLst>
                </a:gridCol>
                <a:gridCol w="2355273">
                  <a:extLst>
                    <a:ext uri="{9D8B030D-6E8A-4147-A177-3AD203B41FA5}">
                      <a16:colId xmlns:a16="http://schemas.microsoft.com/office/drawing/2014/main" val="1738757276"/>
                    </a:ext>
                  </a:extLst>
                </a:gridCol>
                <a:gridCol w="2431178">
                  <a:extLst>
                    <a:ext uri="{9D8B030D-6E8A-4147-A177-3AD203B41FA5}">
                      <a16:colId xmlns:a16="http://schemas.microsoft.com/office/drawing/2014/main" val="3791761402"/>
                    </a:ext>
                  </a:extLst>
                </a:gridCol>
              </a:tblGrid>
              <a:tr h="949466">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800" b="1" dirty="0">
                          <a:solidFill>
                            <a:srgbClr val="002060"/>
                          </a:solidFill>
                          <a:latin typeface="Century Gothic" panose="020B0502020202020204" pitchFamily="34" charset="0"/>
                        </a:rPr>
                        <a:t>Which verb?</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GB" sz="2800"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34426320"/>
                  </a:ext>
                </a:extLst>
              </a:tr>
              <a:tr h="679367">
                <a:tc>
                  <a:txBody>
                    <a:bodyPr/>
                    <a:lstStyle/>
                    <a:p>
                      <a:pPr algn="ctr"/>
                      <a:endParaRPr lang="en-GB" sz="2800" b="1" dirty="0">
                        <a:solidFill>
                          <a:srgbClr val="002060"/>
                        </a:solidFill>
                        <a:latin typeface="Century Gothic" panose="020B0502020202020204" pitchFamily="34" charset="0"/>
                      </a:endParaRPr>
                    </a:p>
                    <a:p>
                      <a:pPr algn="ctr"/>
                      <a:r>
                        <a:rPr lang="en-GB" sz="2800" b="1" dirty="0">
                          <a:solidFill>
                            <a:srgbClr val="002060"/>
                          </a:solidFill>
                          <a:latin typeface="Century Gothic" panose="020B0502020202020204"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803618"/>
                  </a:ext>
                </a:extLst>
              </a:tr>
              <a:tr h="67936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6946"/>
                  </a:ext>
                </a:extLst>
              </a:tr>
              <a:tr h="67936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552526"/>
                  </a:ext>
                </a:extLst>
              </a:tr>
              <a:tr h="67936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740151"/>
                  </a:ext>
                </a:extLst>
              </a:tr>
              <a:tr h="67936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43711"/>
                  </a:ext>
                </a:extLst>
              </a:tr>
            </a:tbl>
          </a:graphicData>
        </a:graphic>
      </p:graphicFrame>
      <p:sp>
        <p:nvSpPr>
          <p:cNvPr id="60" name="TextBox 59">
            <a:extLst>
              <a:ext uri="{FF2B5EF4-FFF2-40B4-BE49-F238E27FC236}">
                <a16:creationId xmlns:a16="http://schemas.microsoft.com/office/drawing/2014/main" id="{572132C1-108C-AF7B-6865-439A6F57A33D}"/>
              </a:ext>
            </a:extLst>
          </p:cNvPr>
          <p:cNvSpPr txBox="1"/>
          <p:nvPr/>
        </p:nvSpPr>
        <p:spPr>
          <a:xfrm>
            <a:off x="141326" y="1120331"/>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A: Round 1</a:t>
            </a:r>
          </a:p>
        </p:txBody>
      </p:sp>
      <p:graphicFrame>
        <p:nvGraphicFramePr>
          <p:cNvPr id="61" name="Table 3">
            <a:extLst>
              <a:ext uri="{FF2B5EF4-FFF2-40B4-BE49-F238E27FC236}">
                <a16:creationId xmlns:a16="http://schemas.microsoft.com/office/drawing/2014/main" id="{9D884CD3-06E3-9C51-F07D-420E6DFF1F2B}"/>
              </a:ext>
            </a:extLst>
          </p:cNvPr>
          <p:cNvGraphicFramePr>
            <a:graphicFrameLocks noGrp="1"/>
          </p:cNvGraphicFramePr>
          <p:nvPr>
            <p:extLst>
              <p:ext uri="{D42A27DB-BD31-4B8C-83A1-F6EECF244321}">
                <p14:modId xmlns:p14="http://schemas.microsoft.com/office/powerpoint/2010/main" val="1437225858"/>
              </p:ext>
            </p:extLst>
          </p:nvPr>
        </p:nvGraphicFramePr>
        <p:xfrm>
          <a:off x="134520" y="1728290"/>
          <a:ext cx="4427850" cy="680284"/>
        </p:xfrm>
        <a:graphic>
          <a:graphicData uri="http://schemas.openxmlformats.org/drawingml/2006/table">
            <a:tbl>
              <a:tblPr firstRow="1" bandRow="1"/>
              <a:tblGrid>
                <a:gridCol w="4427850">
                  <a:extLst>
                    <a:ext uri="{9D8B030D-6E8A-4147-A177-3AD203B41FA5}">
                      <a16:colId xmlns:a16="http://schemas.microsoft.com/office/drawing/2014/main" val="2358909386"/>
                    </a:ext>
                  </a:extLst>
                </a:gridCol>
              </a:tblGrid>
              <a:tr h="680284">
                <a:tc>
                  <a:txBody>
                    <a:bodyPr/>
                    <a:lstStyle/>
                    <a:p>
                      <a:pPr algn="l"/>
                      <a:r>
                        <a:rPr lang="en-GB" sz="2800" b="1" dirty="0">
                          <a:solidFill>
                            <a:srgbClr val="002060"/>
                          </a:solidFill>
                          <a:latin typeface="Century Gothic" panose="020B0502020202020204" pitchFamily="34" charset="0"/>
                        </a:rPr>
                        <a:t>1. ___ _____   a sheet.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bl>
          </a:graphicData>
        </a:graphic>
      </p:graphicFrame>
      <p:sp>
        <p:nvSpPr>
          <p:cNvPr id="62" name="TextBox 61">
            <a:extLst>
              <a:ext uri="{FF2B5EF4-FFF2-40B4-BE49-F238E27FC236}">
                <a16:creationId xmlns:a16="http://schemas.microsoft.com/office/drawing/2014/main" id="{BD43E4F8-3A54-B2F4-FA95-DCD769F8AE6B}"/>
              </a:ext>
            </a:extLst>
          </p:cNvPr>
          <p:cNvSpPr txBox="1"/>
          <p:nvPr/>
        </p:nvSpPr>
        <p:spPr>
          <a:xfrm>
            <a:off x="6325111" y="1439684"/>
            <a:ext cx="395813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B: Round 1</a:t>
            </a:r>
          </a:p>
        </p:txBody>
      </p:sp>
      <p:sp>
        <p:nvSpPr>
          <p:cNvPr id="63" name="Speech Bubble: Rectangle with Corners Rounded 62">
            <a:extLst>
              <a:ext uri="{FF2B5EF4-FFF2-40B4-BE49-F238E27FC236}">
                <a16:creationId xmlns:a16="http://schemas.microsoft.com/office/drawing/2014/main" id="{ADCEEABF-C284-07FE-1E61-E54B67392298}"/>
              </a:ext>
            </a:extLst>
          </p:cNvPr>
          <p:cNvSpPr/>
          <p:nvPr/>
        </p:nvSpPr>
        <p:spPr>
          <a:xfrm>
            <a:off x="123020" y="2843843"/>
            <a:ext cx="3994693" cy="1311834"/>
          </a:xfrm>
          <a:prstGeom prst="wedgeRoundRectCallout">
            <a:avLst>
              <a:gd name="adj1" fmla="val 30130"/>
              <a:gd name="adj2" fmla="val -9473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Person A says:</a:t>
            </a:r>
            <a:b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b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hoja</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64" name="Speech Bubble: Rectangle with Corners Rounded 63">
            <a:extLst>
              <a:ext uri="{FF2B5EF4-FFF2-40B4-BE49-F238E27FC236}">
                <a16:creationId xmlns:a16="http://schemas.microsoft.com/office/drawing/2014/main" id="{842AFECD-E554-0E1B-4A1F-F9892DFBF6DA}"/>
              </a:ext>
            </a:extLst>
          </p:cNvPr>
          <p:cNvSpPr/>
          <p:nvPr/>
        </p:nvSpPr>
        <p:spPr>
          <a:xfrm>
            <a:off x="7226750" y="4598150"/>
            <a:ext cx="4723400" cy="1954640"/>
          </a:xfrm>
          <a:prstGeom prst="wedgeRoundRectCallout">
            <a:avLst>
              <a:gd name="adj1" fmla="val -16254"/>
              <a:gd name="adj2" fmla="val -83183"/>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Person B hears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hoja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and </a:t>
            </a:r>
            <a:r>
              <a:rPr lang="en-GB" sz="2800" kern="0" dirty="0">
                <a:solidFill>
                  <a:srgbClr val="002060"/>
                </a:solidFill>
                <a:latin typeface="Century Gothic" panose="020B0502020202020204" pitchFamily="34" charset="0"/>
                <a:sym typeface="Arial"/>
              </a:rPr>
              <a:t>replies with the full sentence, using either </a:t>
            </a:r>
            <a:r>
              <a:rPr lang="en-GB" sz="2800" b="1" kern="0" dirty="0" err="1">
                <a:solidFill>
                  <a:srgbClr val="002060"/>
                </a:solidFill>
                <a:latin typeface="Century Gothic" panose="020B0502020202020204" pitchFamily="34" charset="0"/>
                <a:sym typeface="Arial"/>
              </a:rPr>
              <a:t>tengo</a:t>
            </a:r>
            <a:r>
              <a:rPr lang="en-GB" sz="2800" kern="0" dirty="0">
                <a:solidFill>
                  <a:srgbClr val="002060"/>
                </a:solidFill>
                <a:latin typeface="Century Gothic" panose="020B0502020202020204" pitchFamily="34" charset="0"/>
                <a:sym typeface="Arial"/>
              </a:rPr>
              <a:t> or </a:t>
            </a:r>
            <a:r>
              <a:rPr lang="en-GB" sz="2800" b="1" kern="0" dirty="0" err="1">
                <a:solidFill>
                  <a:srgbClr val="002060"/>
                </a:solidFill>
                <a:latin typeface="Century Gothic" panose="020B0502020202020204" pitchFamily="34" charset="0"/>
                <a:sym typeface="Arial"/>
              </a:rPr>
              <a:t>tienes</a:t>
            </a:r>
            <a:r>
              <a:rPr lang="en-GB" sz="2800" kern="0" dirty="0">
                <a:solidFill>
                  <a:srgbClr val="002060"/>
                </a:solidFill>
                <a:latin typeface="Century Gothic" panose="020B0502020202020204" pitchFamily="34" charset="0"/>
                <a:sym typeface="Arial"/>
              </a:rPr>
              <a:t>.</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67" name="Speech Bubble: Rectangle with Corners Rounded 66">
            <a:extLst>
              <a:ext uri="{FF2B5EF4-FFF2-40B4-BE49-F238E27FC236}">
                <a16:creationId xmlns:a16="http://schemas.microsoft.com/office/drawing/2014/main" id="{B38CCE3D-3DCD-FAA4-6566-4185A3B1AB28}"/>
              </a:ext>
            </a:extLst>
          </p:cNvPr>
          <p:cNvSpPr/>
          <p:nvPr/>
        </p:nvSpPr>
        <p:spPr>
          <a:xfrm>
            <a:off x="6096000" y="3633297"/>
            <a:ext cx="3558652" cy="819739"/>
          </a:xfrm>
          <a:prstGeom prst="wedgeRoundRectCallout">
            <a:avLst>
              <a:gd name="adj1" fmla="val -62943"/>
              <a:gd name="adj2" fmla="val -2722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Tengo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hoja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68" name="Speech Bubble: Rectangle with Corners Rounded 67">
            <a:extLst>
              <a:ext uri="{FF2B5EF4-FFF2-40B4-BE49-F238E27FC236}">
                <a16:creationId xmlns:a16="http://schemas.microsoft.com/office/drawing/2014/main" id="{03DA2A4B-DF21-2BF7-E818-A0A461C96EFF}"/>
              </a:ext>
            </a:extLst>
          </p:cNvPr>
          <p:cNvSpPr/>
          <p:nvPr/>
        </p:nvSpPr>
        <p:spPr>
          <a:xfrm>
            <a:off x="143918" y="4998665"/>
            <a:ext cx="3994693" cy="1311834"/>
          </a:xfrm>
          <a:prstGeom prst="wedgeRoundRectCallout">
            <a:avLst>
              <a:gd name="adj1" fmla="val 62446"/>
              <a:gd name="adj2" fmla="val -2093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Person A writes the missing sentence beginning in English</a:t>
            </a:r>
            <a:r>
              <a:rPr lang="en-GB" sz="2800" kern="0" dirty="0">
                <a:solidFill>
                  <a:srgbClr val="002060"/>
                </a:solidFill>
                <a:latin typeface="Century Gothic" panose="020B0502020202020204" pitchFamily="34" charset="0"/>
                <a:sym typeface="Arial"/>
              </a:rPr>
              <a:t>.</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69" name="TextBox 68">
            <a:extLst>
              <a:ext uri="{FF2B5EF4-FFF2-40B4-BE49-F238E27FC236}">
                <a16:creationId xmlns:a16="http://schemas.microsoft.com/office/drawing/2014/main" id="{F36CBA18-30AB-0F90-02BF-11CEAA7B5518}"/>
              </a:ext>
            </a:extLst>
          </p:cNvPr>
          <p:cNvSpPr txBox="1"/>
          <p:nvPr/>
        </p:nvSpPr>
        <p:spPr>
          <a:xfrm>
            <a:off x="741181" y="1784586"/>
            <a:ext cx="1613647"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I   have</a:t>
            </a:r>
          </a:p>
        </p:txBody>
      </p:sp>
      <p:sp>
        <p:nvSpPr>
          <p:cNvPr id="70" name="TextBox 69">
            <a:extLst>
              <a:ext uri="{FF2B5EF4-FFF2-40B4-BE49-F238E27FC236}">
                <a16:creationId xmlns:a16="http://schemas.microsoft.com/office/drawing/2014/main" id="{F2E60625-1B9B-7A35-0047-005313D3027F}"/>
              </a:ext>
            </a:extLst>
          </p:cNvPr>
          <p:cNvSpPr txBox="1"/>
          <p:nvPr/>
        </p:nvSpPr>
        <p:spPr>
          <a:xfrm>
            <a:off x="7038438" y="2335962"/>
            <a:ext cx="1758477" cy="523220"/>
          </a:xfrm>
          <a:prstGeom prst="rect">
            <a:avLst/>
          </a:prstGeom>
          <a:noFill/>
        </p:spPr>
        <p:txBody>
          <a:bodyPr wrap="square" rtlCol="0">
            <a:spAutoFit/>
          </a:bodyPr>
          <a:lstStyle/>
          <a:p>
            <a:pPr algn="ctr"/>
            <a:r>
              <a:rPr lang="en-GB" sz="2800" b="1" dirty="0">
                <a:solidFill>
                  <a:srgbClr val="002060"/>
                </a:solidFill>
                <a:latin typeface="Century Gothic" panose="020B0502020202020204" pitchFamily="34" charset="0"/>
              </a:rPr>
              <a:t>Tengo…</a:t>
            </a:r>
          </a:p>
        </p:txBody>
      </p:sp>
      <p:sp>
        <p:nvSpPr>
          <p:cNvPr id="71" name="TextBox 70">
            <a:extLst>
              <a:ext uri="{FF2B5EF4-FFF2-40B4-BE49-F238E27FC236}">
                <a16:creationId xmlns:a16="http://schemas.microsoft.com/office/drawing/2014/main" id="{6CD8B435-7EF8-AE3A-6F84-0388B7C37108}"/>
              </a:ext>
            </a:extLst>
          </p:cNvPr>
          <p:cNvSpPr txBox="1"/>
          <p:nvPr/>
        </p:nvSpPr>
        <p:spPr>
          <a:xfrm>
            <a:off x="9951700" y="2327188"/>
            <a:ext cx="1758477" cy="523220"/>
          </a:xfrm>
          <a:prstGeom prst="rect">
            <a:avLst/>
          </a:prstGeom>
          <a:noFill/>
        </p:spPr>
        <p:txBody>
          <a:bodyPr wrap="square" rtlCol="0">
            <a:spAutoFit/>
          </a:bodyPr>
          <a:lstStyle/>
          <a:p>
            <a:pPr algn="ctr"/>
            <a:r>
              <a:rPr lang="en-GB" sz="2800" b="1" dirty="0" err="1">
                <a:solidFill>
                  <a:srgbClr val="002060"/>
                </a:solidFill>
                <a:latin typeface="Century Gothic" panose="020B0502020202020204" pitchFamily="34" charset="0"/>
              </a:rPr>
              <a:t>Tienes</a:t>
            </a:r>
            <a:r>
              <a:rPr lang="en-GB" sz="2800" b="1" dirty="0">
                <a:solidFill>
                  <a:srgbClr val="002060"/>
                </a:solidFill>
                <a:latin typeface="Century Gothic" panose="020B0502020202020204" pitchFamily="34" charset="0"/>
              </a:rPr>
              <a:t>…</a:t>
            </a:r>
          </a:p>
        </p:txBody>
      </p:sp>
      <p:sp>
        <p:nvSpPr>
          <p:cNvPr id="72" name="Speech Bubble: Rectangle with Corners Rounded 71">
            <a:extLst>
              <a:ext uri="{FF2B5EF4-FFF2-40B4-BE49-F238E27FC236}">
                <a16:creationId xmlns:a16="http://schemas.microsoft.com/office/drawing/2014/main" id="{336BA81F-34B3-F7ED-346A-F351AC3A430E}"/>
              </a:ext>
            </a:extLst>
          </p:cNvPr>
          <p:cNvSpPr/>
          <p:nvPr/>
        </p:nvSpPr>
        <p:spPr>
          <a:xfrm>
            <a:off x="4562370" y="406833"/>
            <a:ext cx="2476068" cy="819739"/>
          </a:xfrm>
          <a:prstGeom prst="wedgeRoundRectCallout">
            <a:avLst>
              <a:gd name="adj1" fmla="val -58912"/>
              <a:gd name="adj2" fmla="val 158684"/>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hoja</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pic>
        <p:nvPicPr>
          <p:cNvPr id="74" name="Picture 73" descr="A picture containing chart&#10;&#10;Description automatically generated">
            <a:extLst>
              <a:ext uri="{FF2B5EF4-FFF2-40B4-BE49-F238E27FC236}">
                <a16:creationId xmlns:a16="http://schemas.microsoft.com/office/drawing/2014/main" id="{0CA22997-731B-8D8F-881F-1C8CB7414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31225" y="3012392"/>
            <a:ext cx="367104" cy="629680"/>
          </a:xfrm>
          <a:prstGeom prst="rect">
            <a:avLst/>
          </a:prstGeom>
        </p:spPr>
      </p:pic>
    </p:spTree>
    <p:extLst>
      <p:ext uri="{BB962C8B-B14F-4D97-AF65-F5344CB8AC3E}">
        <p14:creationId xmlns:p14="http://schemas.microsoft.com/office/powerpoint/2010/main" val="136826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ppt_x"/>
                                          </p:val>
                                        </p:tav>
                                        <p:tav tm="100000">
                                          <p:val>
                                            <p:strVal val="#ppt_x"/>
                                          </p:val>
                                        </p:tav>
                                      </p:tavLst>
                                    </p:anim>
                                    <p:anim calcmode="lin" valueType="num">
                                      <p:cBhvr additive="base">
                                        <p:cTn id="3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ppt_x"/>
                                          </p:val>
                                        </p:tav>
                                        <p:tav tm="100000">
                                          <p:val>
                                            <p:strVal val="#ppt_x"/>
                                          </p:val>
                                        </p:tav>
                                      </p:tavLst>
                                    </p:anim>
                                    <p:anim calcmode="lin" valueType="num">
                                      <p:cBhvr additive="base">
                                        <p:cTn id="4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P spid="64" grpId="0" animBg="1"/>
      <p:bldP spid="67" grpId="0" animBg="1"/>
      <p:bldP spid="68" grpId="0" animBg="1"/>
      <p:bldP spid="69" grpId="0"/>
      <p:bldP spid="70" grpId="0"/>
      <p:bldP spid="71" grpId="0"/>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62" name="Picture 61" descr="Shape&#10;&#10;Description automatically generated">
            <a:extLst>
              <a:ext uri="{FF2B5EF4-FFF2-40B4-BE49-F238E27FC236}">
                <a16:creationId xmlns:a16="http://schemas.microsoft.com/office/drawing/2014/main" id="{4B5ADA7C-5DE1-A94D-B122-C2871CD0E303}"/>
              </a:ext>
            </a:extLst>
          </p:cNvPr>
          <p:cNvPicPr>
            <a:picLocks noChangeAspect="1"/>
          </p:cNvPicPr>
          <p:nvPr/>
        </p:nvPicPr>
        <p:blipFill>
          <a:blip r:embed="rId3"/>
          <a:stretch>
            <a:fillRect/>
          </a:stretch>
        </p:blipFill>
        <p:spPr>
          <a:xfrm>
            <a:off x="10263975" y="5807975"/>
            <a:ext cx="662331" cy="671246"/>
          </a:xfrm>
          <a:prstGeom prst="rect">
            <a:avLst/>
          </a:prstGeom>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7" name="Google Shape;167;p2">
            <a:extLst>
              <a:ext uri="{FF2B5EF4-FFF2-40B4-BE49-F238E27FC236}">
                <a16:creationId xmlns:a16="http://schemas.microsoft.com/office/drawing/2014/main" id="{D2C670DD-5F5C-4369-678F-9A09EA2333C7}"/>
              </a:ext>
            </a:extLst>
          </p:cNvPr>
          <p:cNvSpPr/>
          <p:nvPr/>
        </p:nvSpPr>
        <p:spPr>
          <a:xfrm>
            <a:off x="123171" y="237355"/>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TextBox 21">
            <a:extLst>
              <a:ext uri="{FF2B5EF4-FFF2-40B4-BE49-F238E27FC236}">
                <a16:creationId xmlns:a16="http://schemas.microsoft.com/office/drawing/2014/main" id="{4E48CFBA-AC77-B58C-1B87-06A53DDB0096}"/>
              </a:ext>
            </a:extLst>
          </p:cNvPr>
          <p:cNvSpPr txBox="1"/>
          <p:nvPr/>
        </p:nvSpPr>
        <p:spPr>
          <a:xfrm>
            <a:off x="141326" y="1120331"/>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A: Round 1</a:t>
            </a:r>
          </a:p>
        </p:txBody>
      </p:sp>
      <p:graphicFrame>
        <p:nvGraphicFramePr>
          <p:cNvPr id="25" name="Table 3">
            <a:extLst>
              <a:ext uri="{FF2B5EF4-FFF2-40B4-BE49-F238E27FC236}">
                <a16:creationId xmlns:a16="http://schemas.microsoft.com/office/drawing/2014/main" id="{909C13C5-9D9E-808C-43F3-20AB36415D49}"/>
              </a:ext>
            </a:extLst>
          </p:cNvPr>
          <p:cNvGraphicFramePr>
            <a:graphicFrameLocks noGrp="1"/>
          </p:cNvGraphicFramePr>
          <p:nvPr>
            <p:extLst>
              <p:ext uri="{D42A27DB-BD31-4B8C-83A1-F6EECF244321}">
                <p14:modId xmlns:p14="http://schemas.microsoft.com/office/powerpoint/2010/main" val="1689945666"/>
              </p:ext>
            </p:extLst>
          </p:nvPr>
        </p:nvGraphicFramePr>
        <p:xfrm>
          <a:off x="134520" y="1728290"/>
          <a:ext cx="5582039" cy="4618720"/>
        </p:xfrm>
        <a:graphic>
          <a:graphicData uri="http://schemas.openxmlformats.org/drawingml/2006/table">
            <a:tbl>
              <a:tblPr firstRow="1" bandRow="1"/>
              <a:tblGrid>
                <a:gridCol w="5582039">
                  <a:extLst>
                    <a:ext uri="{9D8B030D-6E8A-4147-A177-3AD203B41FA5}">
                      <a16:colId xmlns:a16="http://schemas.microsoft.com/office/drawing/2014/main" val="2358909386"/>
                    </a:ext>
                  </a:extLst>
                </a:gridCol>
              </a:tblGrid>
              <a:tr h="923744">
                <a:tc>
                  <a:txBody>
                    <a:bodyPr/>
                    <a:lstStyle/>
                    <a:p>
                      <a:pPr algn="l"/>
                      <a:r>
                        <a:rPr lang="en-GB" sz="2800" b="1" dirty="0">
                          <a:solidFill>
                            <a:srgbClr val="002060"/>
                          </a:solidFill>
                          <a:latin typeface="Century Gothic" panose="020B0502020202020204" pitchFamily="34" charset="0"/>
                        </a:rPr>
                        <a:t>1. ___ _______ a sheet.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923744">
                <a:tc>
                  <a:txBody>
                    <a:bodyPr/>
                    <a:lstStyle/>
                    <a:p>
                      <a:pPr algn="l"/>
                      <a:r>
                        <a:rPr lang="en-GB" sz="2800" b="1" dirty="0">
                          <a:solidFill>
                            <a:srgbClr val="002060"/>
                          </a:solidFill>
                          <a:latin typeface="Century Gothic" panose="020B0502020202020204" pitchFamily="34" charset="0"/>
                        </a:rPr>
                        <a:t>2. ___ _______ a pencil.</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923744">
                <a:tc>
                  <a:txBody>
                    <a:bodyPr/>
                    <a:lstStyle/>
                    <a:p>
                      <a:pPr algn="l"/>
                      <a:r>
                        <a:rPr lang="en-GB" sz="2800" b="1" dirty="0">
                          <a:solidFill>
                            <a:srgbClr val="002060"/>
                          </a:solidFill>
                          <a:latin typeface="Century Gothic" panose="020B0502020202020204" pitchFamily="34" charset="0"/>
                        </a:rPr>
                        <a:t>3. ___ _______ a boat.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923744">
                <a:tc>
                  <a:txBody>
                    <a:bodyPr/>
                    <a:lstStyle/>
                    <a:p>
                      <a:pPr algn="l"/>
                      <a:r>
                        <a:rPr lang="en-GB" sz="2800" b="1" dirty="0">
                          <a:solidFill>
                            <a:srgbClr val="002060"/>
                          </a:solidFill>
                          <a:latin typeface="Century Gothic" panose="020B0502020202020204" pitchFamily="34" charset="0"/>
                        </a:rPr>
                        <a:t>4. ___ _______ a horse.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923744">
                <a:tc>
                  <a:txBody>
                    <a:bodyPr/>
                    <a:lstStyle/>
                    <a:p>
                      <a:pPr algn="l"/>
                      <a:r>
                        <a:rPr lang="en-GB" sz="2800" b="1" dirty="0">
                          <a:solidFill>
                            <a:srgbClr val="002060"/>
                          </a:solidFill>
                          <a:latin typeface="Century Gothic" panose="020B0502020202020204" pitchFamily="34" charset="0"/>
                        </a:rPr>
                        <a:t>5. ___ _______ a word.</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bl>
          </a:graphicData>
        </a:graphic>
      </p:graphicFrame>
      <p:sp>
        <p:nvSpPr>
          <p:cNvPr id="26" name="TextBox 25">
            <a:extLst>
              <a:ext uri="{FF2B5EF4-FFF2-40B4-BE49-F238E27FC236}">
                <a16:creationId xmlns:a16="http://schemas.microsoft.com/office/drawing/2014/main" id="{9C78027D-C187-EDA2-E730-528B8A1921C3}"/>
              </a:ext>
            </a:extLst>
          </p:cNvPr>
          <p:cNvSpPr txBox="1"/>
          <p:nvPr/>
        </p:nvSpPr>
        <p:spPr>
          <a:xfrm>
            <a:off x="6325111" y="1439684"/>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B: Round 1</a:t>
            </a:r>
          </a:p>
        </p:txBody>
      </p:sp>
      <p:sp>
        <p:nvSpPr>
          <p:cNvPr id="42" name="TextBox 41">
            <a:extLst>
              <a:ext uri="{FF2B5EF4-FFF2-40B4-BE49-F238E27FC236}">
                <a16:creationId xmlns:a16="http://schemas.microsoft.com/office/drawing/2014/main" id="{2A23CA42-E1F7-058F-244F-6ED40271FB09}"/>
              </a:ext>
            </a:extLst>
          </p:cNvPr>
          <p:cNvSpPr txBox="1"/>
          <p:nvPr/>
        </p:nvSpPr>
        <p:spPr>
          <a:xfrm>
            <a:off x="830828" y="1834856"/>
            <a:ext cx="1613647"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I   have</a:t>
            </a:r>
          </a:p>
        </p:txBody>
      </p:sp>
      <p:sp>
        <p:nvSpPr>
          <p:cNvPr id="44" name="TextBox 43">
            <a:extLst>
              <a:ext uri="{FF2B5EF4-FFF2-40B4-BE49-F238E27FC236}">
                <a16:creationId xmlns:a16="http://schemas.microsoft.com/office/drawing/2014/main" id="{89A9494F-E9A6-C9A6-EB52-5FCB9DB61A14}"/>
              </a:ext>
            </a:extLst>
          </p:cNvPr>
          <p:cNvSpPr txBox="1"/>
          <p:nvPr/>
        </p:nvSpPr>
        <p:spPr>
          <a:xfrm>
            <a:off x="813102" y="2814260"/>
            <a:ext cx="1613647"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I   have</a:t>
            </a:r>
          </a:p>
        </p:txBody>
      </p:sp>
      <p:sp>
        <p:nvSpPr>
          <p:cNvPr id="46" name="TextBox 45">
            <a:extLst>
              <a:ext uri="{FF2B5EF4-FFF2-40B4-BE49-F238E27FC236}">
                <a16:creationId xmlns:a16="http://schemas.microsoft.com/office/drawing/2014/main" id="{571C9F90-1073-1F7A-FB40-6B30BC393CDB}"/>
              </a:ext>
            </a:extLst>
          </p:cNvPr>
          <p:cNvSpPr txBox="1"/>
          <p:nvPr/>
        </p:nvSpPr>
        <p:spPr>
          <a:xfrm>
            <a:off x="532305" y="3738991"/>
            <a:ext cx="1912170"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You have</a:t>
            </a:r>
          </a:p>
        </p:txBody>
      </p:sp>
      <p:sp>
        <p:nvSpPr>
          <p:cNvPr id="48" name="TextBox 47">
            <a:extLst>
              <a:ext uri="{FF2B5EF4-FFF2-40B4-BE49-F238E27FC236}">
                <a16:creationId xmlns:a16="http://schemas.microsoft.com/office/drawing/2014/main" id="{C039E0F3-0146-BB40-C497-88CFCDB87E8A}"/>
              </a:ext>
            </a:extLst>
          </p:cNvPr>
          <p:cNvSpPr txBox="1"/>
          <p:nvPr/>
        </p:nvSpPr>
        <p:spPr>
          <a:xfrm>
            <a:off x="569824" y="4663722"/>
            <a:ext cx="1897467"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You have</a:t>
            </a:r>
          </a:p>
        </p:txBody>
      </p:sp>
      <p:sp>
        <p:nvSpPr>
          <p:cNvPr id="50" name="TextBox 49">
            <a:extLst>
              <a:ext uri="{FF2B5EF4-FFF2-40B4-BE49-F238E27FC236}">
                <a16:creationId xmlns:a16="http://schemas.microsoft.com/office/drawing/2014/main" id="{35E1C1DE-ABF7-5427-45F7-BAA062C2E374}"/>
              </a:ext>
            </a:extLst>
          </p:cNvPr>
          <p:cNvSpPr txBox="1"/>
          <p:nvPr/>
        </p:nvSpPr>
        <p:spPr>
          <a:xfrm>
            <a:off x="564798" y="5569863"/>
            <a:ext cx="1912170"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I  have</a:t>
            </a:r>
          </a:p>
        </p:txBody>
      </p:sp>
      <p:sp>
        <p:nvSpPr>
          <p:cNvPr id="51" name="Speech Bubble: Rectangle with Corners Rounded 50">
            <a:extLst>
              <a:ext uri="{FF2B5EF4-FFF2-40B4-BE49-F238E27FC236}">
                <a16:creationId xmlns:a16="http://schemas.microsoft.com/office/drawing/2014/main" id="{E6BF9B60-3D04-CC1C-516E-4BBD4716F084}"/>
              </a:ext>
            </a:extLst>
          </p:cNvPr>
          <p:cNvSpPr/>
          <p:nvPr/>
        </p:nvSpPr>
        <p:spPr>
          <a:xfrm>
            <a:off x="2380373" y="1804104"/>
            <a:ext cx="1820754" cy="746381"/>
          </a:xfrm>
          <a:prstGeom prst="wedgeRoundRectCallout">
            <a:avLst>
              <a:gd name="adj1" fmla="val 58983"/>
              <a:gd name="adj2" fmla="val 2561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8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noProof="0" dirty="0" err="1">
                <a:ln>
                  <a:noFill/>
                </a:ln>
                <a:solidFill>
                  <a:srgbClr val="002060"/>
                </a:solidFill>
                <a:effectLst/>
                <a:uLnTx/>
                <a:uFillTx/>
                <a:latin typeface="Century Gothic" panose="020B0502020202020204" pitchFamily="34" charset="0"/>
                <a:ea typeface="+mn-ea"/>
                <a:cs typeface="+mn-cs"/>
                <a:sym typeface="Arial"/>
              </a:rPr>
              <a:t>hoja</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52" name="Speech Bubble: Rectangle with Corners Rounded 51">
            <a:extLst>
              <a:ext uri="{FF2B5EF4-FFF2-40B4-BE49-F238E27FC236}">
                <a16:creationId xmlns:a16="http://schemas.microsoft.com/office/drawing/2014/main" id="{8089FB17-40CB-ACAF-6692-85CFFA49DF86}"/>
              </a:ext>
            </a:extLst>
          </p:cNvPr>
          <p:cNvSpPr/>
          <p:nvPr/>
        </p:nvSpPr>
        <p:spPr>
          <a:xfrm>
            <a:off x="2431220" y="2732920"/>
            <a:ext cx="2136050" cy="746381"/>
          </a:xfrm>
          <a:prstGeom prst="wedgeRoundRectCallout">
            <a:avLst>
              <a:gd name="adj1" fmla="val 58983"/>
              <a:gd name="adj2" fmla="val 2561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un</a:t>
            </a:r>
            <a:r>
              <a:rPr kumimoji="0" lang="en-GB" sz="28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noProof="0" dirty="0" err="1">
                <a:ln>
                  <a:noFill/>
                </a:ln>
                <a:solidFill>
                  <a:srgbClr val="002060"/>
                </a:solidFill>
                <a:effectLst/>
                <a:uLnTx/>
                <a:uFillTx/>
                <a:latin typeface="Century Gothic" panose="020B0502020202020204" pitchFamily="34" charset="0"/>
                <a:ea typeface="+mn-ea"/>
                <a:cs typeface="+mn-cs"/>
                <a:sym typeface="Arial"/>
              </a:rPr>
              <a:t>lápiz</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53" name="Speech Bubble: Rectangle with Corners Rounded 52">
            <a:extLst>
              <a:ext uri="{FF2B5EF4-FFF2-40B4-BE49-F238E27FC236}">
                <a16:creationId xmlns:a16="http://schemas.microsoft.com/office/drawing/2014/main" id="{401A4D0B-DDFE-93BF-3278-ADE61AACB67E}"/>
              </a:ext>
            </a:extLst>
          </p:cNvPr>
          <p:cNvSpPr/>
          <p:nvPr/>
        </p:nvSpPr>
        <p:spPr>
          <a:xfrm>
            <a:off x="2524794" y="3702647"/>
            <a:ext cx="1912171" cy="625563"/>
          </a:xfrm>
          <a:prstGeom prst="wedgeRoundRectCallout">
            <a:avLst>
              <a:gd name="adj1" fmla="val 58983"/>
              <a:gd name="adj2" fmla="val 2561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un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barco</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54" name="Speech Bubble: Rectangle with Corners Rounded 53">
            <a:extLst>
              <a:ext uri="{FF2B5EF4-FFF2-40B4-BE49-F238E27FC236}">
                <a16:creationId xmlns:a16="http://schemas.microsoft.com/office/drawing/2014/main" id="{1BB76C5B-C327-B8A2-C6CB-C89FA4B11860}"/>
              </a:ext>
            </a:extLst>
          </p:cNvPr>
          <p:cNvSpPr/>
          <p:nvPr/>
        </p:nvSpPr>
        <p:spPr>
          <a:xfrm>
            <a:off x="2431220" y="4590909"/>
            <a:ext cx="1912170" cy="746381"/>
          </a:xfrm>
          <a:prstGeom prst="wedgeRoundRectCallout">
            <a:avLst>
              <a:gd name="adj1" fmla="val 75773"/>
              <a:gd name="adj2" fmla="val 2561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un </a:t>
            </a:r>
            <a:r>
              <a:rPr lang="en-GB" sz="2400" b="1" kern="0" dirty="0">
                <a:solidFill>
                  <a:srgbClr val="002060"/>
                </a:solidFill>
                <a:latin typeface="Century Gothic" panose="020B0502020202020204" pitchFamily="34" charset="0"/>
                <a:sym typeface="Arial"/>
              </a:rPr>
              <a:t>caballo</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55" name="Speech Bubble: Rectangle with Corners Rounded 54">
            <a:extLst>
              <a:ext uri="{FF2B5EF4-FFF2-40B4-BE49-F238E27FC236}">
                <a16:creationId xmlns:a16="http://schemas.microsoft.com/office/drawing/2014/main" id="{413820BD-ACE0-52D7-DEC6-DAF6A4F3E5B4}"/>
              </a:ext>
            </a:extLst>
          </p:cNvPr>
          <p:cNvSpPr/>
          <p:nvPr/>
        </p:nvSpPr>
        <p:spPr>
          <a:xfrm>
            <a:off x="2531885" y="5467341"/>
            <a:ext cx="1613648" cy="746381"/>
          </a:xfrm>
          <a:prstGeom prst="wedgeRoundRectCallout">
            <a:avLst>
              <a:gd name="adj1" fmla="val 58983"/>
              <a:gd name="adj2" fmla="val 2561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4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palabra</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pic>
        <p:nvPicPr>
          <p:cNvPr id="57" name="Graphic 56" descr="Teacher">
            <a:extLst>
              <a:ext uri="{FF2B5EF4-FFF2-40B4-BE49-F238E27FC236}">
                <a16:creationId xmlns:a16="http://schemas.microsoft.com/office/drawing/2014/main" id="{5A8EF2E0-B4EC-7697-7C77-89AC551FF8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65854" y="29919"/>
            <a:ext cx="914400" cy="914400"/>
          </a:xfrm>
          <a:prstGeom prst="rect">
            <a:avLst/>
          </a:prstGeom>
        </p:spPr>
      </p:pic>
      <p:sp>
        <p:nvSpPr>
          <p:cNvPr id="58" name="Speech Bubble: Rectangle with Corners Rounded 57">
            <a:extLst>
              <a:ext uri="{FF2B5EF4-FFF2-40B4-BE49-F238E27FC236}">
                <a16:creationId xmlns:a16="http://schemas.microsoft.com/office/drawing/2014/main" id="{17F2FAF8-0E49-AEEC-F87A-AB509E862A1E}"/>
              </a:ext>
            </a:extLst>
          </p:cNvPr>
          <p:cNvSpPr/>
          <p:nvPr/>
        </p:nvSpPr>
        <p:spPr>
          <a:xfrm>
            <a:off x="4436964" y="331219"/>
            <a:ext cx="3610233" cy="488371"/>
          </a:xfrm>
          <a:prstGeom prst="wedgeRoundRectCallout">
            <a:avLst>
              <a:gd name="adj1" fmla="val -58284"/>
              <a:gd name="adj2" fmla="val 4179"/>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kern="0" dirty="0">
                <a:solidFill>
                  <a:schemeClr val="bg1"/>
                </a:solidFill>
                <a:latin typeface="Century Gothic" panose="020B0502020202020204" pitchFamily="34" charset="0"/>
                <a:cs typeface="Arial"/>
                <a:sym typeface="Arial"/>
              </a:rPr>
              <a:t>Es </a:t>
            </a:r>
            <a:r>
              <a:rPr lang="en-GB" sz="2800" b="1" kern="0" dirty="0" err="1">
                <a:solidFill>
                  <a:schemeClr val="bg1"/>
                </a:solidFill>
                <a:latin typeface="Century Gothic" panose="020B0502020202020204" pitchFamily="34" charset="0"/>
                <a:cs typeface="Arial"/>
                <a:sym typeface="Arial"/>
              </a:rPr>
              <a:t>correcto</a:t>
            </a:r>
            <a:r>
              <a:rPr lang="en-GB" sz="2800" b="1" kern="0" dirty="0">
                <a:solidFill>
                  <a:schemeClr val="bg1"/>
                </a:solidFill>
                <a:latin typeface="Century Gothic" panose="020B0502020202020204" pitchFamily="34" charset="0"/>
                <a:cs typeface="Arial"/>
                <a:sym typeface="Arial"/>
              </a:rPr>
              <a:t>?</a:t>
            </a:r>
            <a:r>
              <a:rPr kumimoji="0" lang="en-GB" sz="28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 ✅</a:t>
            </a:r>
          </a:p>
        </p:txBody>
      </p:sp>
      <p:graphicFrame>
        <p:nvGraphicFramePr>
          <p:cNvPr id="59" name="Table 3">
            <a:extLst>
              <a:ext uri="{FF2B5EF4-FFF2-40B4-BE49-F238E27FC236}">
                <a16:creationId xmlns:a16="http://schemas.microsoft.com/office/drawing/2014/main" id="{3FF2C2F7-138D-E0EB-FD48-B181F46E203B}"/>
              </a:ext>
            </a:extLst>
          </p:cNvPr>
          <p:cNvGraphicFramePr>
            <a:graphicFrameLocks noGrp="1"/>
          </p:cNvGraphicFramePr>
          <p:nvPr>
            <p:extLst>
              <p:ext uri="{D42A27DB-BD31-4B8C-83A1-F6EECF244321}">
                <p14:modId xmlns:p14="http://schemas.microsoft.com/office/powerpoint/2010/main" val="4094034686"/>
              </p:ext>
            </p:extLst>
          </p:nvPr>
        </p:nvGraphicFramePr>
        <p:xfrm>
          <a:off x="6252995" y="2024459"/>
          <a:ext cx="5567218" cy="4483219"/>
        </p:xfrm>
        <a:graphic>
          <a:graphicData uri="http://schemas.openxmlformats.org/drawingml/2006/table">
            <a:tbl>
              <a:tblPr firstRow="1" bandRow="1"/>
              <a:tblGrid>
                <a:gridCol w="780767">
                  <a:extLst>
                    <a:ext uri="{9D8B030D-6E8A-4147-A177-3AD203B41FA5}">
                      <a16:colId xmlns:a16="http://schemas.microsoft.com/office/drawing/2014/main" val="2358909386"/>
                    </a:ext>
                  </a:extLst>
                </a:gridCol>
                <a:gridCol w="2355273">
                  <a:extLst>
                    <a:ext uri="{9D8B030D-6E8A-4147-A177-3AD203B41FA5}">
                      <a16:colId xmlns:a16="http://schemas.microsoft.com/office/drawing/2014/main" val="1738757276"/>
                    </a:ext>
                  </a:extLst>
                </a:gridCol>
                <a:gridCol w="2431178">
                  <a:extLst>
                    <a:ext uri="{9D8B030D-6E8A-4147-A177-3AD203B41FA5}">
                      <a16:colId xmlns:a16="http://schemas.microsoft.com/office/drawing/2014/main" val="3791761402"/>
                    </a:ext>
                  </a:extLst>
                </a:gridCol>
              </a:tblGrid>
              <a:tr h="949466">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GB" sz="2800"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34426320"/>
                  </a:ext>
                </a:extLst>
              </a:tr>
              <a:tr h="679367">
                <a:tc>
                  <a:txBody>
                    <a:bodyPr/>
                    <a:lstStyle/>
                    <a:p>
                      <a:pPr algn="ctr"/>
                      <a:r>
                        <a:rPr lang="en-GB" sz="2800" b="1" dirty="0">
                          <a:solidFill>
                            <a:srgbClr val="002060"/>
                          </a:solidFill>
                          <a:latin typeface="Century Gothic" panose="020B0502020202020204"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803618"/>
                  </a:ext>
                </a:extLst>
              </a:tr>
              <a:tr h="679367">
                <a:tc>
                  <a:txBody>
                    <a:bodyPr/>
                    <a:lstStyle/>
                    <a:p>
                      <a:pPr algn="ctr"/>
                      <a:r>
                        <a:rPr lang="en-GB" sz="2800" b="1" dirty="0">
                          <a:solidFill>
                            <a:srgbClr val="002060"/>
                          </a:solidFill>
                          <a:latin typeface="Century Gothic" panose="020B0502020202020204"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6946"/>
                  </a:ext>
                </a:extLst>
              </a:tr>
              <a:tr h="679367">
                <a:tc>
                  <a:txBody>
                    <a:bodyPr/>
                    <a:lstStyle/>
                    <a:p>
                      <a:pPr algn="ctr"/>
                      <a:r>
                        <a:rPr lang="en-GB" sz="2800" b="1" dirty="0">
                          <a:solidFill>
                            <a:srgbClr val="002060"/>
                          </a:solidFill>
                          <a:latin typeface="Century Gothic" panose="020B0502020202020204"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552526"/>
                  </a:ext>
                </a:extLst>
              </a:tr>
              <a:tr h="679367">
                <a:tc>
                  <a:txBody>
                    <a:bodyPr/>
                    <a:lstStyle/>
                    <a:p>
                      <a:pPr algn="ctr"/>
                      <a:r>
                        <a:rPr lang="en-GB" sz="2800" b="1" dirty="0">
                          <a:solidFill>
                            <a:srgbClr val="002060"/>
                          </a:solidFill>
                          <a:latin typeface="Century Gothic" panose="020B0502020202020204" pitchFamily="34"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740151"/>
                  </a:ext>
                </a:extLst>
              </a:tr>
              <a:tr h="816285">
                <a:tc>
                  <a:txBody>
                    <a:bodyPr/>
                    <a:lstStyle/>
                    <a:p>
                      <a:pPr algn="ctr"/>
                      <a:r>
                        <a:rPr lang="en-GB" sz="2800" b="1" dirty="0">
                          <a:solidFill>
                            <a:srgbClr val="002060"/>
                          </a:solidFill>
                          <a:latin typeface="Century Gothic" panose="020B0502020202020204" pitchFamily="34"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43711"/>
                  </a:ext>
                </a:extLst>
              </a:tr>
            </a:tbl>
          </a:graphicData>
        </a:graphic>
      </p:graphicFrame>
      <p:sp>
        <p:nvSpPr>
          <p:cNvPr id="75" name="TextBox 74">
            <a:extLst>
              <a:ext uri="{FF2B5EF4-FFF2-40B4-BE49-F238E27FC236}">
                <a16:creationId xmlns:a16="http://schemas.microsoft.com/office/drawing/2014/main" id="{BA7AE17C-59DF-EFA6-7C62-AC43EA03B01E}"/>
              </a:ext>
            </a:extLst>
          </p:cNvPr>
          <p:cNvSpPr txBox="1"/>
          <p:nvPr/>
        </p:nvSpPr>
        <p:spPr>
          <a:xfrm>
            <a:off x="7042877" y="2243984"/>
            <a:ext cx="1882588"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Tengo…</a:t>
            </a:r>
          </a:p>
        </p:txBody>
      </p:sp>
      <p:sp>
        <p:nvSpPr>
          <p:cNvPr id="76" name="TextBox 75">
            <a:extLst>
              <a:ext uri="{FF2B5EF4-FFF2-40B4-BE49-F238E27FC236}">
                <a16:creationId xmlns:a16="http://schemas.microsoft.com/office/drawing/2014/main" id="{C5161EA3-0D89-DB92-EC8B-53A6CDF11DB0}"/>
              </a:ext>
            </a:extLst>
          </p:cNvPr>
          <p:cNvSpPr txBox="1"/>
          <p:nvPr/>
        </p:nvSpPr>
        <p:spPr>
          <a:xfrm>
            <a:off x="9605090" y="2243984"/>
            <a:ext cx="1882588"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Tienes</a:t>
            </a:r>
            <a:r>
              <a:rPr lang="en-GB" sz="3200" b="1" dirty="0">
                <a:solidFill>
                  <a:srgbClr val="002060"/>
                </a:solidFill>
                <a:latin typeface="Century Gothic" panose="020B0502020202020204" pitchFamily="34" charset="0"/>
              </a:rPr>
              <a:t>…</a:t>
            </a:r>
          </a:p>
        </p:txBody>
      </p:sp>
      <p:cxnSp>
        <p:nvCxnSpPr>
          <p:cNvPr id="77" name="Straight Connector 76">
            <a:extLst>
              <a:ext uri="{FF2B5EF4-FFF2-40B4-BE49-F238E27FC236}">
                <a16:creationId xmlns:a16="http://schemas.microsoft.com/office/drawing/2014/main" id="{B6EDADB3-C14D-3887-14E6-8326EB66107D}"/>
              </a:ext>
            </a:extLst>
          </p:cNvPr>
          <p:cNvCxnSpPr>
            <a:endCxn id="59" idx="2"/>
          </p:cNvCxnSpPr>
          <p:nvPr/>
        </p:nvCxnSpPr>
        <p:spPr>
          <a:xfrm>
            <a:off x="9036604" y="2536371"/>
            <a:ext cx="0" cy="3971307"/>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pic>
        <p:nvPicPr>
          <p:cNvPr id="78" name="Picture 77" descr="A picture containing chart&#10;&#10;Description automatically generated">
            <a:extLst>
              <a:ext uri="{FF2B5EF4-FFF2-40B4-BE49-F238E27FC236}">
                <a16:creationId xmlns:a16="http://schemas.microsoft.com/office/drawing/2014/main" id="{9C59FFE6-C27E-1C9A-1681-736A38E584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172951" y="3002775"/>
            <a:ext cx="367104" cy="629680"/>
          </a:xfrm>
          <a:prstGeom prst="rect">
            <a:avLst/>
          </a:prstGeom>
        </p:spPr>
      </p:pic>
      <p:pic>
        <p:nvPicPr>
          <p:cNvPr id="80" name="Picture 79" descr="A picture containing toy, doll&#10;&#10;Description automatically generated">
            <a:extLst>
              <a:ext uri="{FF2B5EF4-FFF2-40B4-BE49-F238E27FC236}">
                <a16:creationId xmlns:a16="http://schemas.microsoft.com/office/drawing/2014/main" id="{6FF315E2-35DC-2CB4-32B6-E09FE7AF40FC}"/>
              </a:ext>
            </a:extLst>
          </p:cNvPr>
          <p:cNvPicPr>
            <a:picLocks noChangeAspect="1"/>
          </p:cNvPicPr>
          <p:nvPr/>
        </p:nvPicPr>
        <p:blipFill rotWithShape="1">
          <a:blip r:embed="rId8">
            <a:extLst>
              <a:ext uri="{28A0092B-C50C-407E-A947-70E740481C1C}">
                <a14:useLocalDpi xmlns:a14="http://schemas.microsoft.com/office/drawing/2010/main" val="0"/>
              </a:ext>
            </a:extLst>
          </a:blip>
          <a:srcRect b="53034"/>
          <a:stretch/>
        </p:blipFill>
        <p:spPr>
          <a:xfrm>
            <a:off x="7406120" y="4285294"/>
            <a:ext cx="674115" cy="741689"/>
          </a:xfrm>
          <a:prstGeom prst="rect">
            <a:avLst/>
          </a:prstGeom>
        </p:spPr>
      </p:pic>
      <p:pic>
        <p:nvPicPr>
          <p:cNvPr id="81" name="Picture 8" descr="Free vector graphics of Stationery">
            <a:extLst>
              <a:ext uri="{FF2B5EF4-FFF2-40B4-BE49-F238E27FC236}">
                <a16:creationId xmlns:a16="http://schemas.microsoft.com/office/drawing/2014/main" id="{F6F86E09-2477-3DF0-1708-1088AD08D7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9005" y="3002775"/>
            <a:ext cx="509588" cy="64891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1C3A83F9-53D1-3F76-7E2D-A6D85E4D44D9}"/>
              </a:ext>
            </a:extLst>
          </p:cNvPr>
          <p:cNvPicPr>
            <a:picLocks noChangeAspect="1"/>
          </p:cNvPicPr>
          <p:nvPr/>
        </p:nvPicPr>
        <p:blipFill>
          <a:blip r:embed="rId10"/>
          <a:stretch>
            <a:fillRect/>
          </a:stretch>
        </p:blipFill>
        <p:spPr>
          <a:xfrm>
            <a:off x="7194000" y="5664467"/>
            <a:ext cx="1167608" cy="984200"/>
          </a:xfrm>
          <a:prstGeom prst="rect">
            <a:avLst/>
          </a:prstGeom>
        </p:spPr>
      </p:pic>
      <p:pic>
        <p:nvPicPr>
          <p:cNvPr id="83" name="Picture 4" descr="Gráficos vectoriales gratis de Email">
            <a:extLst>
              <a:ext uri="{FF2B5EF4-FFF2-40B4-BE49-F238E27FC236}">
                <a16:creationId xmlns:a16="http://schemas.microsoft.com/office/drawing/2014/main" id="{0F2E9B35-3F8E-F83E-BBD7-354796BDD2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2509" y="5261132"/>
            <a:ext cx="634500" cy="38730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Lápiz, Afilado, Útiles Escolares">
            <a:extLst>
              <a:ext uri="{FF2B5EF4-FFF2-40B4-BE49-F238E27FC236}">
                <a16:creationId xmlns:a16="http://schemas.microsoft.com/office/drawing/2014/main" id="{C2CE3AF2-1D3C-C839-0470-B12C5B7FED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252678">
            <a:off x="7424010" y="3848965"/>
            <a:ext cx="641686" cy="32084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Gráficos vectoriales gratis de Escuela">
            <a:extLst>
              <a:ext uri="{FF2B5EF4-FFF2-40B4-BE49-F238E27FC236}">
                <a16:creationId xmlns:a16="http://schemas.microsoft.com/office/drawing/2014/main" id="{47F74B24-3EC7-383F-F564-A7E118C91B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914451">
            <a:off x="9938563" y="3751724"/>
            <a:ext cx="990050" cy="617646"/>
          </a:xfrm>
          <a:prstGeom prst="rect">
            <a:avLst/>
          </a:prstGeom>
          <a:noFill/>
          <a:extLst>
            <a:ext uri="{909E8E84-426E-40DD-AFC4-6F175D3DCCD1}">
              <a14:hiddenFill xmlns:a14="http://schemas.microsoft.com/office/drawing/2010/main">
                <a:solidFill>
                  <a:srgbClr val="FFFFFF"/>
                </a:solidFill>
              </a14:hiddenFill>
            </a:ext>
          </a:extLst>
        </p:spPr>
      </p:pic>
      <p:sp>
        <p:nvSpPr>
          <p:cNvPr id="41" name="Speech Bubble: Rectangle with Corners Rounded 40">
            <a:extLst>
              <a:ext uri="{FF2B5EF4-FFF2-40B4-BE49-F238E27FC236}">
                <a16:creationId xmlns:a16="http://schemas.microsoft.com/office/drawing/2014/main" id="{CA05F55B-D202-3A19-4562-8C434C00D059}"/>
              </a:ext>
            </a:extLst>
          </p:cNvPr>
          <p:cNvSpPr/>
          <p:nvPr/>
        </p:nvSpPr>
        <p:spPr>
          <a:xfrm>
            <a:off x="8372700" y="2919135"/>
            <a:ext cx="3558652" cy="648914"/>
          </a:xfrm>
          <a:prstGeom prst="wedgeRoundRectCallout">
            <a:avLst>
              <a:gd name="adj1" fmla="val -62943"/>
              <a:gd name="adj2" fmla="val -2722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Tengo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8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noProof="0" dirty="0" err="1">
                <a:ln>
                  <a:noFill/>
                </a:ln>
                <a:solidFill>
                  <a:srgbClr val="002060"/>
                </a:solidFill>
                <a:effectLst/>
                <a:uLnTx/>
                <a:uFillTx/>
                <a:latin typeface="Century Gothic" panose="020B0502020202020204" pitchFamily="34" charset="0"/>
                <a:ea typeface="+mn-ea"/>
                <a:cs typeface="+mn-cs"/>
                <a:sym typeface="Arial"/>
              </a:rPr>
              <a:t>hoja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43" name="Speech Bubble: Rectangle with Corners Rounded 42">
            <a:extLst>
              <a:ext uri="{FF2B5EF4-FFF2-40B4-BE49-F238E27FC236}">
                <a16:creationId xmlns:a16="http://schemas.microsoft.com/office/drawing/2014/main" id="{EED8A803-532D-83BF-11DE-E2887B190F28}"/>
              </a:ext>
            </a:extLst>
          </p:cNvPr>
          <p:cNvSpPr/>
          <p:nvPr/>
        </p:nvSpPr>
        <p:spPr>
          <a:xfrm>
            <a:off x="8390181" y="3786437"/>
            <a:ext cx="2802585" cy="516736"/>
          </a:xfrm>
          <a:prstGeom prst="wedgeRoundRectCallout">
            <a:avLst>
              <a:gd name="adj1" fmla="val -62943"/>
              <a:gd name="adj2" fmla="val -2722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Tengo un</a:t>
            </a:r>
            <a:r>
              <a:rPr kumimoji="0" lang="en-GB" sz="25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a:t>
            </a:r>
            <a:r>
              <a:rPr kumimoji="0" lang="en-GB" sz="2500" b="1" i="0" u="none" strike="noStrike" kern="0" cap="none" spc="0" normalizeH="0" noProof="0" dirty="0" err="1">
                <a:ln>
                  <a:noFill/>
                </a:ln>
                <a:solidFill>
                  <a:srgbClr val="002060"/>
                </a:solidFill>
                <a:effectLst/>
                <a:uLnTx/>
                <a:uFillTx/>
                <a:latin typeface="Century Gothic" panose="020B0502020202020204" pitchFamily="34" charset="0"/>
                <a:ea typeface="+mn-ea"/>
                <a:cs typeface="+mn-cs"/>
                <a:sym typeface="Arial"/>
              </a:rPr>
              <a:t>lápiz</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45" name="Speech Bubble: Rectangle with Corners Rounded 44">
            <a:extLst>
              <a:ext uri="{FF2B5EF4-FFF2-40B4-BE49-F238E27FC236}">
                <a16:creationId xmlns:a16="http://schemas.microsoft.com/office/drawing/2014/main" id="{AB8341F9-53A4-E0C3-DC9E-C48721A0D1EB}"/>
              </a:ext>
            </a:extLst>
          </p:cNvPr>
          <p:cNvSpPr/>
          <p:nvPr/>
        </p:nvSpPr>
        <p:spPr>
          <a:xfrm>
            <a:off x="5938447" y="4394670"/>
            <a:ext cx="3786262" cy="600485"/>
          </a:xfrm>
          <a:prstGeom prst="wedgeRoundRectCallout">
            <a:avLst>
              <a:gd name="adj1" fmla="val 56659"/>
              <a:gd name="adj2" fmla="val 37763"/>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Tienes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un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barco</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49" name="Speech Bubble: Rectangle with Corners Rounded 48">
            <a:extLst>
              <a:ext uri="{FF2B5EF4-FFF2-40B4-BE49-F238E27FC236}">
                <a16:creationId xmlns:a16="http://schemas.microsoft.com/office/drawing/2014/main" id="{794E07D6-27D1-C47E-7D90-0ABE1249B29B}"/>
              </a:ext>
            </a:extLst>
          </p:cNvPr>
          <p:cNvSpPr/>
          <p:nvPr/>
        </p:nvSpPr>
        <p:spPr>
          <a:xfrm>
            <a:off x="5895456" y="5132790"/>
            <a:ext cx="3364997" cy="540718"/>
          </a:xfrm>
          <a:prstGeom prst="wedgeRoundRectCallout">
            <a:avLst>
              <a:gd name="adj1" fmla="val 60927"/>
              <a:gd name="adj2" fmla="val 27676"/>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Tienes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un caballo.</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pic>
        <p:nvPicPr>
          <p:cNvPr id="60" name="Picture 6" descr="Bote, Tirón, Mar, Océano, Nave, Juguete, Rojo, Dibujo">
            <a:extLst>
              <a:ext uri="{FF2B5EF4-FFF2-40B4-BE49-F238E27FC236}">
                <a16:creationId xmlns:a16="http://schemas.microsoft.com/office/drawing/2014/main" id="{CA24446F-783C-E6FA-46C4-B49036101C7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0426923" y="4440123"/>
            <a:ext cx="571593" cy="50808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aballito, Juguete De Niño, Caballo">
            <a:extLst>
              <a:ext uri="{FF2B5EF4-FFF2-40B4-BE49-F238E27FC236}">
                <a16:creationId xmlns:a16="http://schemas.microsoft.com/office/drawing/2014/main" id="{04B03A24-9C0C-5054-B1BB-CA0965175A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99392" y="5298634"/>
            <a:ext cx="526914" cy="405318"/>
          </a:xfrm>
          <a:prstGeom prst="rect">
            <a:avLst/>
          </a:prstGeom>
          <a:noFill/>
          <a:extLst>
            <a:ext uri="{909E8E84-426E-40DD-AFC4-6F175D3DCCD1}">
              <a14:hiddenFill xmlns:a14="http://schemas.microsoft.com/office/drawing/2010/main">
                <a:solidFill>
                  <a:srgbClr val="FFFFFF"/>
                </a:solidFill>
              </a14:hiddenFill>
            </a:ext>
          </a:extLst>
        </p:spPr>
      </p:pic>
      <p:sp>
        <p:nvSpPr>
          <p:cNvPr id="47" name="Speech Bubble: Rectangle with Corners Rounded 46">
            <a:extLst>
              <a:ext uri="{FF2B5EF4-FFF2-40B4-BE49-F238E27FC236}">
                <a16:creationId xmlns:a16="http://schemas.microsoft.com/office/drawing/2014/main" id="{09C7F0A0-29A7-F018-6535-0D684D4EDE21}"/>
              </a:ext>
            </a:extLst>
          </p:cNvPr>
          <p:cNvSpPr/>
          <p:nvPr/>
        </p:nvSpPr>
        <p:spPr>
          <a:xfrm>
            <a:off x="8576109" y="5905228"/>
            <a:ext cx="3558652" cy="588221"/>
          </a:xfrm>
          <a:prstGeom prst="wedgeRoundRectCallout">
            <a:avLst>
              <a:gd name="adj1" fmla="val -61719"/>
              <a:gd name="adj2" fmla="val 20768"/>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Tengo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5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palabra</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36212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ppt_x"/>
                                          </p:val>
                                        </p:tav>
                                        <p:tav tm="100000">
                                          <p:val>
                                            <p:strVal val="#ppt_x"/>
                                          </p:val>
                                        </p:tav>
                                      </p:tavLst>
                                    </p:anim>
                                    <p:anim calcmode="lin" valueType="num">
                                      <p:cBhvr additive="base">
                                        <p:cTn id="4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500" fill="hold"/>
                                        <p:tgtEl>
                                          <p:spTgt spid="47"/>
                                        </p:tgtEl>
                                        <p:attrNameLst>
                                          <p:attrName>ppt_x</p:attrName>
                                        </p:attrNameLst>
                                      </p:cBhvr>
                                      <p:tavLst>
                                        <p:tav tm="0">
                                          <p:val>
                                            <p:strVal val="#ppt_x"/>
                                          </p:val>
                                        </p:tav>
                                        <p:tav tm="100000">
                                          <p:val>
                                            <p:strVal val="#ppt_x"/>
                                          </p:val>
                                        </p:tav>
                                      </p:tavLst>
                                    </p:anim>
                                    <p:anim calcmode="lin" valueType="num">
                                      <p:cBhvr additive="base">
                                        <p:cTn id="7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6" grpId="0"/>
      <p:bldP spid="48" grpId="0"/>
      <p:bldP spid="50" grpId="0"/>
      <p:bldP spid="51" grpId="0" animBg="1"/>
      <p:bldP spid="52" grpId="0" animBg="1"/>
      <p:bldP spid="53" grpId="0" animBg="1"/>
      <p:bldP spid="54" grpId="0" animBg="1"/>
      <p:bldP spid="55" grpId="0" animBg="1"/>
      <p:bldP spid="41" grpId="0" animBg="1"/>
      <p:bldP spid="43" grpId="0" animBg="1"/>
      <p:bldP spid="45" grpId="0" animBg="1"/>
      <p:bldP spid="49"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7" name="Google Shape;167;p2">
            <a:extLst>
              <a:ext uri="{FF2B5EF4-FFF2-40B4-BE49-F238E27FC236}">
                <a16:creationId xmlns:a16="http://schemas.microsoft.com/office/drawing/2014/main" id="{D2C670DD-5F5C-4369-678F-9A09EA2333C7}"/>
              </a:ext>
            </a:extLst>
          </p:cNvPr>
          <p:cNvSpPr/>
          <p:nvPr/>
        </p:nvSpPr>
        <p:spPr>
          <a:xfrm>
            <a:off x="123171" y="237355"/>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7" name="Graphic 56" descr="Teacher">
            <a:extLst>
              <a:ext uri="{FF2B5EF4-FFF2-40B4-BE49-F238E27FC236}">
                <a16:creationId xmlns:a16="http://schemas.microsoft.com/office/drawing/2014/main" id="{5A8EF2E0-B4EC-7697-7C77-89AC551FF8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65854" y="-29458"/>
            <a:ext cx="914400" cy="914400"/>
          </a:xfrm>
          <a:prstGeom prst="rect">
            <a:avLst/>
          </a:prstGeom>
        </p:spPr>
      </p:pic>
      <p:sp>
        <p:nvSpPr>
          <p:cNvPr id="60" name="TextBox 59">
            <a:extLst>
              <a:ext uri="{FF2B5EF4-FFF2-40B4-BE49-F238E27FC236}">
                <a16:creationId xmlns:a16="http://schemas.microsoft.com/office/drawing/2014/main" id="{D44E22D8-A2C8-279D-1B26-8CAF94B8B708}"/>
              </a:ext>
            </a:extLst>
          </p:cNvPr>
          <p:cNvSpPr txBox="1"/>
          <p:nvPr/>
        </p:nvSpPr>
        <p:spPr>
          <a:xfrm>
            <a:off x="141326" y="1120331"/>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B: Round 2</a:t>
            </a:r>
          </a:p>
        </p:txBody>
      </p:sp>
      <p:graphicFrame>
        <p:nvGraphicFramePr>
          <p:cNvPr id="63" name="Table 3">
            <a:extLst>
              <a:ext uri="{FF2B5EF4-FFF2-40B4-BE49-F238E27FC236}">
                <a16:creationId xmlns:a16="http://schemas.microsoft.com/office/drawing/2014/main" id="{C365FC30-AD8F-5312-0525-14C30CC6E229}"/>
              </a:ext>
            </a:extLst>
          </p:cNvPr>
          <p:cNvGraphicFramePr>
            <a:graphicFrameLocks noGrp="1"/>
          </p:cNvGraphicFramePr>
          <p:nvPr>
            <p:extLst>
              <p:ext uri="{D42A27DB-BD31-4B8C-83A1-F6EECF244321}">
                <p14:modId xmlns:p14="http://schemas.microsoft.com/office/powerpoint/2010/main" val="4034149391"/>
              </p:ext>
            </p:extLst>
          </p:nvPr>
        </p:nvGraphicFramePr>
        <p:xfrm>
          <a:off x="134520" y="1728290"/>
          <a:ext cx="5582039" cy="4618720"/>
        </p:xfrm>
        <a:graphic>
          <a:graphicData uri="http://schemas.openxmlformats.org/drawingml/2006/table">
            <a:tbl>
              <a:tblPr firstRow="1" bandRow="1"/>
              <a:tblGrid>
                <a:gridCol w="5582039">
                  <a:extLst>
                    <a:ext uri="{9D8B030D-6E8A-4147-A177-3AD203B41FA5}">
                      <a16:colId xmlns:a16="http://schemas.microsoft.com/office/drawing/2014/main" val="2358909386"/>
                    </a:ext>
                  </a:extLst>
                </a:gridCol>
              </a:tblGrid>
              <a:tr h="923744">
                <a:tc>
                  <a:txBody>
                    <a:bodyPr/>
                    <a:lstStyle/>
                    <a:p>
                      <a:pPr algn="l"/>
                      <a:r>
                        <a:rPr lang="en-GB" sz="2800" b="1" dirty="0">
                          <a:solidFill>
                            <a:srgbClr val="002060"/>
                          </a:solidFill>
                          <a:latin typeface="Century Gothic" panose="020B0502020202020204" pitchFamily="34" charset="0"/>
                        </a:rPr>
                        <a:t>1. ___ _______ a dog.</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923744">
                <a:tc>
                  <a:txBody>
                    <a:bodyPr/>
                    <a:lstStyle/>
                    <a:p>
                      <a:pPr algn="l"/>
                      <a:r>
                        <a:rPr lang="en-GB" sz="2800" b="1" dirty="0">
                          <a:solidFill>
                            <a:srgbClr val="002060"/>
                          </a:solidFill>
                          <a:latin typeface="Century Gothic" panose="020B0502020202020204" pitchFamily="34" charset="0"/>
                        </a:rPr>
                        <a:t>2. ___ _______ a </a:t>
                      </a:r>
                      <a:r>
                        <a:rPr lang="en-GB" sz="2000" b="1" dirty="0">
                          <a:solidFill>
                            <a:srgbClr val="002060"/>
                          </a:solidFill>
                          <a:latin typeface="Century Gothic" panose="020B0502020202020204" pitchFamily="34" charset="0"/>
                        </a:rPr>
                        <a:t>(female) </a:t>
                      </a:r>
                      <a:r>
                        <a:rPr lang="en-GB" sz="2800" b="1" dirty="0">
                          <a:solidFill>
                            <a:srgbClr val="002060"/>
                          </a:solidFill>
                          <a:latin typeface="Century Gothic" panose="020B0502020202020204" pitchFamily="34" charset="0"/>
                        </a:rPr>
                        <a:t>teacher.</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923744">
                <a:tc>
                  <a:txBody>
                    <a:bodyPr/>
                    <a:lstStyle/>
                    <a:p>
                      <a:pPr algn="l"/>
                      <a:r>
                        <a:rPr lang="en-GB" sz="2800" b="1" dirty="0">
                          <a:solidFill>
                            <a:srgbClr val="002060"/>
                          </a:solidFill>
                          <a:latin typeface="Century Gothic" panose="020B0502020202020204" pitchFamily="34" charset="0"/>
                        </a:rPr>
                        <a:t>3. ___ _______ an idea.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923744">
                <a:tc>
                  <a:txBody>
                    <a:bodyPr/>
                    <a:lstStyle/>
                    <a:p>
                      <a:pPr algn="l"/>
                      <a:r>
                        <a:rPr lang="en-GB" sz="2800" b="1" dirty="0">
                          <a:solidFill>
                            <a:srgbClr val="002060"/>
                          </a:solidFill>
                          <a:latin typeface="Century Gothic" panose="020B0502020202020204" pitchFamily="34" charset="0"/>
                        </a:rPr>
                        <a:t>4. ___ _______ a bottle.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923744">
                <a:tc>
                  <a:txBody>
                    <a:bodyPr/>
                    <a:lstStyle/>
                    <a:p>
                      <a:pPr algn="l"/>
                      <a:r>
                        <a:rPr lang="en-GB" sz="2800" b="1" dirty="0">
                          <a:solidFill>
                            <a:srgbClr val="002060"/>
                          </a:solidFill>
                          <a:latin typeface="Century Gothic" panose="020B0502020202020204" pitchFamily="34" charset="0"/>
                        </a:rPr>
                        <a:t>5. ___ _______ a ruler.</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bl>
          </a:graphicData>
        </a:graphic>
      </p:graphicFrame>
      <p:sp>
        <p:nvSpPr>
          <p:cNvPr id="65" name="TextBox 64">
            <a:extLst>
              <a:ext uri="{FF2B5EF4-FFF2-40B4-BE49-F238E27FC236}">
                <a16:creationId xmlns:a16="http://schemas.microsoft.com/office/drawing/2014/main" id="{724C1C75-E24F-F7DA-B9E5-3480C4DBFB4A}"/>
              </a:ext>
            </a:extLst>
          </p:cNvPr>
          <p:cNvSpPr txBox="1"/>
          <p:nvPr/>
        </p:nvSpPr>
        <p:spPr>
          <a:xfrm>
            <a:off x="6340848" y="1157012"/>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A: Round 2</a:t>
            </a:r>
          </a:p>
        </p:txBody>
      </p:sp>
      <p:sp>
        <p:nvSpPr>
          <p:cNvPr id="72" name="TextBox 71">
            <a:extLst>
              <a:ext uri="{FF2B5EF4-FFF2-40B4-BE49-F238E27FC236}">
                <a16:creationId xmlns:a16="http://schemas.microsoft.com/office/drawing/2014/main" id="{E7E53BB4-A9E6-29B7-C7B7-5B95B29CEAA7}"/>
              </a:ext>
            </a:extLst>
          </p:cNvPr>
          <p:cNvSpPr txBox="1"/>
          <p:nvPr/>
        </p:nvSpPr>
        <p:spPr>
          <a:xfrm>
            <a:off x="655191" y="1889529"/>
            <a:ext cx="1821777"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You have</a:t>
            </a:r>
          </a:p>
        </p:txBody>
      </p:sp>
      <p:sp>
        <p:nvSpPr>
          <p:cNvPr id="73" name="TextBox 72">
            <a:extLst>
              <a:ext uri="{FF2B5EF4-FFF2-40B4-BE49-F238E27FC236}">
                <a16:creationId xmlns:a16="http://schemas.microsoft.com/office/drawing/2014/main" id="{342A75C8-7C30-9007-AC93-6EFD35DCB1EE}"/>
              </a:ext>
            </a:extLst>
          </p:cNvPr>
          <p:cNvSpPr txBox="1"/>
          <p:nvPr/>
        </p:nvSpPr>
        <p:spPr>
          <a:xfrm>
            <a:off x="628638" y="2814260"/>
            <a:ext cx="1979190"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You have</a:t>
            </a:r>
          </a:p>
        </p:txBody>
      </p:sp>
      <p:sp>
        <p:nvSpPr>
          <p:cNvPr id="75" name="TextBox 74">
            <a:extLst>
              <a:ext uri="{FF2B5EF4-FFF2-40B4-BE49-F238E27FC236}">
                <a16:creationId xmlns:a16="http://schemas.microsoft.com/office/drawing/2014/main" id="{160AE6B0-1668-D09E-FEB8-6747B7D8E6EC}"/>
              </a:ext>
            </a:extLst>
          </p:cNvPr>
          <p:cNvSpPr txBox="1"/>
          <p:nvPr/>
        </p:nvSpPr>
        <p:spPr>
          <a:xfrm>
            <a:off x="818786" y="3763121"/>
            <a:ext cx="1912170"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I    have</a:t>
            </a:r>
          </a:p>
        </p:txBody>
      </p:sp>
      <p:sp>
        <p:nvSpPr>
          <p:cNvPr id="77" name="TextBox 76">
            <a:extLst>
              <a:ext uri="{FF2B5EF4-FFF2-40B4-BE49-F238E27FC236}">
                <a16:creationId xmlns:a16="http://schemas.microsoft.com/office/drawing/2014/main" id="{C939B7E0-F35F-3720-ACF0-20E81C27122F}"/>
              </a:ext>
            </a:extLst>
          </p:cNvPr>
          <p:cNvSpPr txBox="1"/>
          <p:nvPr/>
        </p:nvSpPr>
        <p:spPr>
          <a:xfrm>
            <a:off x="686659" y="4672284"/>
            <a:ext cx="1899483"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You have</a:t>
            </a:r>
          </a:p>
        </p:txBody>
      </p:sp>
      <p:sp>
        <p:nvSpPr>
          <p:cNvPr id="78" name="TextBox 77">
            <a:extLst>
              <a:ext uri="{FF2B5EF4-FFF2-40B4-BE49-F238E27FC236}">
                <a16:creationId xmlns:a16="http://schemas.microsoft.com/office/drawing/2014/main" id="{AA269D54-6E74-4F42-FA39-B057795A3852}"/>
              </a:ext>
            </a:extLst>
          </p:cNvPr>
          <p:cNvSpPr txBox="1"/>
          <p:nvPr/>
        </p:nvSpPr>
        <p:spPr>
          <a:xfrm>
            <a:off x="717800" y="5572132"/>
            <a:ext cx="1912170" cy="523220"/>
          </a:xfrm>
          <a:prstGeom prst="rect">
            <a:avLst/>
          </a:prstGeom>
          <a:noFill/>
        </p:spPr>
        <p:txBody>
          <a:bodyPr wrap="square" rtlCol="0">
            <a:spAutoFit/>
          </a:bodyPr>
          <a:lstStyle/>
          <a:p>
            <a:r>
              <a:rPr lang="en-GB" sz="2800" b="1" i="1" dirty="0">
                <a:solidFill>
                  <a:srgbClr val="FF0066"/>
                </a:solidFill>
                <a:latin typeface="Century Gothic" panose="020B0502020202020204" pitchFamily="34" charset="0"/>
              </a:rPr>
              <a:t>I      have</a:t>
            </a:r>
          </a:p>
        </p:txBody>
      </p:sp>
      <p:sp>
        <p:nvSpPr>
          <p:cNvPr id="79" name="Speech Bubble: Rectangle with Corners Rounded 78">
            <a:extLst>
              <a:ext uri="{FF2B5EF4-FFF2-40B4-BE49-F238E27FC236}">
                <a16:creationId xmlns:a16="http://schemas.microsoft.com/office/drawing/2014/main" id="{21056547-9047-4A85-0D09-30DED1A3D800}"/>
              </a:ext>
            </a:extLst>
          </p:cNvPr>
          <p:cNvSpPr/>
          <p:nvPr/>
        </p:nvSpPr>
        <p:spPr>
          <a:xfrm>
            <a:off x="4061142" y="1812286"/>
            <a:ext cx="1820754" cy="746381"/>
          </a:xfrm>
          <a:prstGeom prst="wedgeRoundRectCallout">
            <a:avLst>
              <a:gd name="adj1" fmla="val 58983"/>
              <a:gd name="adj2" fmla="val 2561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un</a:t>
            </a:r>
            <a:r>
              <a:rPr kumimoji="0" lang="en-GB" sz="28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noProof="0" dirty="0" err="1">
                <a:ln>
                  <a:noFill/>
                </a:ln>
                <a:solidFill>
                  <a:srgbClr val="002060"/>
                </a:solidFill>
                <a:effectLst/>
                <a:uLnTx/>
                <a:uFillTx/>
                <a:latin typeface="Century Gothic" panose="020B0502020202020204" pitchFamily="34" charset="0"/>
                <a:ea typeface="+mn-ea"/>
                <a:cs typeface="+mn-cs"/>
                <a:sym typeface="Arial"/>
              </a:rPr>
              <a:t>perro</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80" name="Speech Bubble: Rectangle with Corners Rounded 79">
            <a:extLst>
              <a:ext uri="{FF2B5EF4-FFF2-40B4-BE49-F238E27FC236}">
                <a16:creationId xmlns:a16="http://schemas.microsoft.com/office/drawing/2014/main" id="{C9E6851F-55D1-974F-B878-CEDA64B532A8}"/>
              </a:ext>
            </a:extLst>
          </p:cNvPr>
          <p:cNvSpPr/>
          <p:nvPr/>
        </p:nvSpPr>
        <p:spPr>
          <a:xfrm>
            <a:off x="2942372" y="2734033"/>
            <a:ext cx="2535197" cy="746381"/>
          </a:xfrm>
          <a:prstGeom prst="wedgeRoundRectCallout">
            <a:avLst>
              <a:gd name="adj1" fmla="val 58983"/>
              <a:gd name="adj2" fmla="val 2561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600" b="1" kern="0" dirty="0" err="1">
                <a:solidFill>
                  <a:srgbClr val="002060"/>
                </a:solidFill>
                <a:latin typeface="Century Gothic" panose="020B0502020202020204" pitchFamily="34" charset="0"/>
                <a:sym typeface="Arial"/>
              </a:rPr>
              <a:t>una</a:t>
            </a:r>
            <a:r>
              <a:rPr lang="en-GB" sz="2600" b="1" kern="0" dirty="0">
                <a:solidFill>
                  <a:srgbClr val="002060"/>
                </a:solidFill>
                <a:latin typeface="Century Gothic" panose="020B0502020202020204" pitchFamily="34" charset="0"/>
                <a:sym typeface="Arial"/>
              </a:rPr>
              <a:t> </a:t>
            </a:r>
            <a:r>
              <a:rPr lang="en-GB" sz="2600" b="1" kern="0" dirty="0" err="1">
                <a:solidFill>
                  <a:srgbClr val="002060"/>
                </a:solidFill>
                <a:latin typeface="Century Gothic" panose="020B0502020202020204" pitchFamily="34" charset="0"/>
                <a:sym typeface="Arial"/>
              </a:rPr>
              <a:t>profesora</a:t>
            </a:r>
            <a:endParaRPr kumimoji="0" lang="en-GB" sz="2600" b="1" i="0" u="none" strike="noStrike" kern="0" cap="none" spc="0" normalizeH="0" baseline="0" noProof="0" dirty="0">
              <a:ln>
                <a:noFill/>
              </a:ln>
              <a:solidFill>
                <a:srgbClr val="002060"/>
              </a:solidFill>
              <a:effectLst/>
              <a:uLnTx/>
              <a:uFillTx/>
              <a:latin typeface="Century Gothic" panose="020B0502020202020204" pitchFamily="34" charset="0"/>
              <a:sym typeface="Arial"/>
            </a:endParaRPr>
          </a:p>
        </p:txBody>
      </p:sp>
      <p:sp>
        <p:nvSpPr>
          <p:cNvPr id="81" name="Speech Bubble: Rectangle with Corners Rounded 80">
            <a:extLst>
              <a:ext uri="{FF2B5EF4-FFF2-40B4-BE49-F238E27FC236}">
                <a16:creationId xmlns:a16="http://schemas.microsoft.com/office/drawing/2014/main" id="{CE979E25-A0B6-BEF5-5863-F1D2A87FA29D}"/>
              </a:ext>
            </a:extLst>
          </p:cNvPr>
          <p:cNvSpPr/>
          <p:nvPr/>
        </p:nvSpPr>
        <p:spPr>
          <a:xfrm>
            <a:off x="4077019" y="3634959"/>
            <a:ext cx="1894464" cy="746381"/>
          </a:xfrm>
          <a:prstGeom prst="wedgeRoundRectCallout">
            <a:avLst>
              <a:gd name="adj1" fmla="val 58983"/>
              <a:gd name="adj2" fmla="val 2561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idea</a:t>
            </a:r>
          </a:p>
        </p:txBody>
      </p:sp>
      <p:sp>
        <p:nvSpPr>
          <p:cNvPr id="82" name="Speech Bubble: Rectangle with Corners Rounded 81">
            <a:extLst>
              <a:ext uri="{FF2B5EF4-FFF2-40B4-BE49-F238E27FC236}">
                <a16:creationId xmlns:a16="http://schemas.microsoft.com/office/drawing/2014/main" id="{CFF2B06F-5028-82EA-4B8F-D5F92030D0CB}"/>
              </a:ext>
            </a:extLst>
          </p:cNvPr>
          <p:cNvSpPr/>
          <p:nvPr/>
        </p:nvSpPr>
        <p:spPr>
          <a:xfrm>
            <a:off x="4276630" y="4557373"/>
            <a:ext cx="1753632" cy="746381"/>
          </a:xfrm>
          <a:prstGeom prst="wedgeRoundRectCallout">
            <a:avLst>
              <a:gd name="adj1" fmla="val 58983"/>
              <a:gd name="adj2" fmla="val 2561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botella</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83" name="Speech Bubble: Rectangle with Corners Rounded 82">
            <a:extLst>
              <a:ext uri="{FF2B5EF4-FFF2-40B4-BE49-F238E27FC236}">
                <a16:creationId xmlns:a16="http://schemas.microsoft.com/office/drawing/2014/main" id="{D8299B48-6EDF-B996-570B-61BB2A450C17}"/>
              </a:ext>
            </a:extLst>
          </p:cNvPr>
          <p:cNvSpPr/>
          <p:nvPr/>
        </p:nvSpPr>
        <p:spPr>
          <a:xfrm>
            <a:off x="3816848" y="5533280"/>
            <a:ext cx="1974484" cy="746381"/>
          </a:xfrm>
          <a:prstGeom prst="wedgeRoundRectCallout">
            <a:avLst>
              <a:gd name="adj1" fmla="val 58983"/>
              <a:gd name="adj2" fmla="val 2561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regla</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graphicFrame>
        <p:nvGraphicFramePr>
          <p:cNvPr id="91" name="Table 3">
            <a:extLst>
              <a:ext uri="{FF2B5EF4-FFF2-40B4-BE49-F238E27FC236}">
                <a16:creationId xmlns:a16="http://schemas.microsoft.com/office/drawing/2014/main" id="{D5ADC922-7B97-A84A-29C1-F86243AC2C4B}"/>
              </a:ext>
            </a:extLst>
          </p:cNvPr>
          <p:cNvGraphicFramePr>
            <a:graphicFrameLocks noGrp="1"/>
          </p:cNvGraphicFramePr>
          <p:nvPr>
            <p:extLst>
              <p:ext uri="{D42A27DB-BD31-4B8C-83A1-F6EECF244321}">
                <p14:modId xmlns:p14="http://schemas.microsoft.com/office/powerpoint/2010/main" val="652676568"/>
              </p:ext>
            </p:extLst>
          </p:nvPr>
        </p:nvGraphicFramePr>
        <p:xfrm>
          <a:off x="6327806" y="1589970"/>
          <a:ext cx="5567218" cy="4346301"/>
        </p:xfrm>
        <a:graphic>
          <a:graphicData uri="http://schemas.openxmlformats.org/drawingml/2006/table">
            <a:tbl>
              <a:tblPr firstRow="1" bandRow="1"/>
              <a:tblGrid>
                <a:gridCol w="780767">
                  <a:extLst>
                    <a:ext uri="{9D8B030D-6E8A-4147-A177-3AD203B41FA5}">
                      <a16:colId xmlns:a16="http://schemas.microsoft.com/office/drawing/2014/main" val="2358909386"/>
                    </a:ext>
                  </a:extLst>
                </a:gridCol>
                <a:gridCol w="2355273">
                  <a:extLst>
                    <a:ext uri="{9D8B030D-6E8A-4147-A177-3AD203B41FA5}">
                      <a16:colId xmlns:a16="http://schemas.microsoft.com/office/drawing/2014/main" val="1738757276"/>
                    </a:ext>
                  </a:extLst>
                </a:gridCol>
                <a:gridCol w="2431178">
                  <a:extLst>
                    <a:ext uri="{9D8B030D-6E8A-4147-A177-3AD203B41FA5}">
                      <a16:colId xmlns:a16="http://schemas.microsoft.com/office/drawing/2014/main" val="3791761402"/>
                    </a:ext>
                  </a:extLst>
                </a:gridCol>
              </a:tblGrid>
              <a:tr h="949466">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GB" sz="2800"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34426320"/>
                  </a:ext>
                </a:extLst>
              </a:tr>
              <a:tr h="679367">
                <a:tc>
                  <a:txBody>
                    <a:bodyPr/>
                    <a:lstStyle/>
                    <a:p>
                      <a:pPr algn="ctr"/>
                      <a:r>
                        <a:rPr lang="en-GB" sz="2800" b="1" dirty="0">
                          <a:solidFill>
                            <a:srgbClr val="002060"/>
                          </a:solidFill>
                          <a:latin typeface="Century Gothic" panose="020B0502020202020204"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803618"/>
                  </a:ext>
                </a:extLst>
              </a:tr>
              <a:tr h="679367">
                <a:tc>
                  <a:txBody>
                    <a:bodyPr/>
                    <a:lstStyle/>
                    <a:p>
                      <a:pPr algn="ctr"/>
                      <a:r>
                        <a:rPr lang="en-GB" sz="2800" b="1" dirty="0">
                          <a:solidFill>
                            <a:srgbClr val="002060"/>
                          </a:solidFill>
                          <a:latin typeface="Century Gothic" panose="020B0502020202020204"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6946"/>
                  </a:ext>
                </a:extLst>
              </a:tr>
              <a:tr h="679367">
                <a:tc>
                  <a:txBody>
                    <a:bodyPr/>
                    <a:lstStyle/>
                    <a:p>
                      <a:pPr algn="ctr"/>
                      <a:r>
                        <a:rPr lang="en-GB" sz="2800" b="1" dirty="0">
                          <a:solidFill>
                            <a:srgbClr val="002060"/>
                          </a:solidFill>
                          <a:latin typeface="Century Gothic" panose="020B0502020202020204"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552526"/>
                  </a:ext>
                </a:extLst>
              </a:tr>
              <a:tr h="679367">
                <a:tc>
                  <a:txBody>
                    <a:bodyPr/>
                    <a:lstStyle/>
                    <a:p>
                      <a:pPr algn="ctr"/>
                      <a:r>
                        <a:rPr lang="en-GB" sz="2800" b="1" dirty="0">
                          <a:solidFill>
                            <a:srgbClr val="002060"/>
                          </a:solidFill>
                          <a:latin typeface="Century Gothic" panose="020B0502020202020204" pitchFamily="34"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740151"/>
                  </a:ext>
                </a:extLst>
              </a:tr>
              <a:tr h="679367">
                <a:tc>
                  <a:txBody>
                    <a:bodyPr/>
                    <a:lstStyle/>
                    <a:p>
                      <a:pPr algn="ctr"/>
                      <a:r>
                        <a:rPr lang="en-GB" sz="2800" b="1" dirty="0">
                          <a:solidFill>
                            <a:srgbClr val="002060"/>
                          </a:solidFill>
                          <a:latin typeface="Century Gothic" panose="020B0502020202020204" pitchFamily="34"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43711"/>
                  </a:ext>
                </a:extLst>
              </a:tr>
            </a:tbl>
          </a:graphicData>
        </a:graphic>
      </p:graphicFrame>
      <p:pic>
        <p:nvPicPr>
          <p:cNvPr id="92" name="Picture 8" descr="Camara, Fotografia, Fotografía, Foto">
            <a:extLst>
              <a:ext uri="{FF2B5EF4-FFF2-40B4-BE49-F238E27FC236}">
                <a16:creationId xmlns:a16="http://schemas.microsoft.com/office/drawing/2014/main" id="{CB087462-F6A2-40B9-C872-36A018D859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8106" y="4820832"/>
            <a:ext cx="713705" cy="48923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Basketball, Ball, Sport, Orange Ball">
            <a:extLst>
              <a:ext uri="{FF2B5EF4-FFF2-40B4-BE49-F238E27FC236}">
                <a16:creationId xmlns:a16="http://schemas.microsoft.com/office/drawing/2014/main" id="{BC1D8D53-3B92-87CA-5906-998C0B4C47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9669" y="2457417"/>
            <a:ext cx="565217" cy="56521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3">
            <a:extLst>
              <a:ext uri="{FF2B5EF4-FFF2-40B4-BE49-F238E27FC236}">
                <a16:creationId xmlns:a16="http://schemas.microsoft.com/office/drawing/2014/main" id="{089854CC-5B41-759F-1A16-749A09C43E81}"/>
              </a:ext>
            </a:extLst>
          </p:cNvPr>
          <p:cNvPicPr>
            <a:picLocks noChangeAspect="1"/>
          </p:cNvPicPr>
          <p:nvPr/>
        </p:nvPicPr>
        <p:blipFill>
          <a:blip r:embed="rId8"/>
          <a:stretch>
            <a:fillRect/>
          </a:stretch>
        </p:blipFill>
        <p:spPr>
          <a:xfrm rot="592391">
            <a:off x="10031447" y="3976439"/>
            <a:ext cx="762344" cy="485994"/>
          </a:xfrm>
          <a:prstGeom prst="rect">
            <a:avLst/>
          </a:prstGeom>
        </p:spPr>
      </p:pic>
      <p:sp>
        <p:nvSpPr>
          <p:cNvPr id="95" name="TextBox 94">
            <a:extLst>
              <a:ext uri="{FF2B5EF4-FFF2-40B4-BE49-F238E27FC236}">
                <a16:creationId xmlns:a16="http://schemas.microsoft.com/office/drawing/2014/main" id="{A9E79878-0FE3-AA27-1299-BCAFB9F919D4}"/>
              </a:ext>
            </a:extLst>
          </p:cNvPr>
          <p:cNvSpPr txBox="1"/>
          <p:nvPr/>
        </p:nvSpPr>
        <p:spPr>
          <a:xfrm>
            <a:off x="7117688" y="1809495"/>
            <a:ext cx="1882588"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Tengo…</a:t>
            </a:r>
          </a:p>
        </p:txBody>
      </p:sp>
      <p:sp>
        <p:nvSpPr>
          <p:cNvPr id="96" name="TextBox 95">
            <a:extLst>
              <a:ext uri="{FF2B5EF4-FFF2-40B4-BE49-F238E27FC236}">
                <a16:creationId xmlns:a16="http://schemas.microsoft.com/office/drawing/2014/main" id="{2716CF23-3A69-83F7-3B5F-D3241B3D884C}"/>
              </a:ext>
            </a:extLst>
          </p:cNvPr>
          <p:cNvSpPr txBox="1"/>
          <p:nvPr/>
        </p:nvSpPr>
        <p:spPr>
          <a:xfrm>
            <a:off x="9679901" y="1809495"/>
            <a:ext cx="1882588"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Tienes</a:t>
            </a:r>
            <a:r>
              <a:rPr lang="en-GB" sz="3200" b="1" dirty="0">
                <a:solidFill>
                  <a:srgbClr val="002060"/>
                </a:solidFill>
                <a:latin typeface="Century Gothic" panose="020B0502020202020204" pitchFamily="34" charset="0"/>
              </a:rPr>
              <a:t>…</a:t>
            </a:r>
          </a:p>
        </p:txBody>
      </p:sp>
      <p:cxnSp>
        <p:nvCxnSpPr>
          <p:cNvPr id="97" name="Straight Connector 96">
            <a:extLst>
              <a:ext uri="{FF2B5EF4-FFF2-40B4-BE49-F238E27FC236}">
                <a16:creationId xmlns:a16="http://schemas.microsoft.com/office/drawing/2014/main" id="{B1AFF5D5-64EE-802D-E93E-E60AD3C41734}"/>
              </a:ext>
            </a:extLst>
          </p:cNvPr>
          <p:cNvCxnSpPr>
            <a:endCxn id="91" idx="2"/>
          </p:cNvCxnSpPr>
          <p:nvPr/>
        </p:nvCxnSpPr>
        <p:spPr>
          <a:xfrm>
            <a:off x="9111415" y="2101882"/>
            <a:ext cx="0" cy="3834389"/>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pic>
        <p:nvPicPr>
          <p:cNvPr id="98" name="Picture 4" descr="Bicicleta, Pequeño, Vehículo, Ciclo">
            <a:extLst>
              <a:ext uri="{FF2B5EF4-FFF2-40B4-BE49-F238E27FC236}">
                <a16:creationId xmlns:a16="http://schemas.microsoft.com/office/drawing/2014/main" id="{9555A6C9-71F7-CC4D-D4EF-B0424F4DD3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4777" y="3256261"/>
            <a:ext cx="714674" cy="55350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Bicicleta, Pequeño, Vehículo, Ciclo">
            <a:extLst>
              <a:ext uri="{FF2B5EF4-FFF2-40B4-BE49-F238E27FC236}">
                <a16:creationId xmlns:a16="http://schemas.microsoft.com/office/drawing/2014/main" id="{627F113B-7814-0981-A8F7-F83D6FBE3B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0701" y="5495262"/>
            <a:ext cx="714674" cy="55350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descr="A picture containing chart&#10;&#10;Description automatically generated">
            <a:extLst>
              <a:ext uri="{FF2B5EF4-FFF2-40B4-BE49-F238E27FC236}">
                <a16:creationId xmlns:a16="http://schemas.microsoft.com/office/drawing/2014/main" id="{BB362AFA-ADA5-2690-4DF1-D7A5A8AA98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115900" y="4629808"/>
            <a:ext cx="446393" cy="765682"/>
          </a:xfrm>
          <a:prstGeom prst="rect">
            <a:avLst/>
          </a:prstGeom>
        </p:spPr>
      </p:pic>
      <p:pic>
        <p:nvPicPr>
          <p:cNvPr id="101" name="Picture 2" descr="Gráficos vectoriales gratis de Escuela">
            <a:extLst>
              <a:ext uri="{FF2B5EF4-FFF2-40B4-BE49-F238E27FC236}">
                <a16:creationId xmlns:a16="http://schemas.microsoft.com/office/drawing/2014/main" id="{EA483F67-B4C9-0A42-DA7F-AE39DA84EE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914451">
            <a:off x="7321329" y="5513437"/>
            <a:ext cx="990050" cy="6176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Ocurrencia, Icono, Luz, Negocio, Diseño">
            <a:extLst>
              <a:ext uri="{FF2B5EF4-FFF2-40B4-BE49-F238E27FC236}">
                <a16:creationId xmlns:a16="http://schemas.microsoft.com/office/drawing/2014/main" id="{7EF96A93-E053-7D9E-FC18-DEB6239FDD1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1012" t="22408" r="31918" b="22986"/>
          <a:stretch/>
        </p:blipFill>
        <p:spPr bwMode="auto">
          <a:xfrm>
            <a:off x="7574822" y="4033803"/>
            <a:ext cx="354584" cy="522320"/>
          </a:xfrm>
          <a:prstGeom prst="rect">
            <a:avLst/>
          </a:prstGeom>
          <a:noFill/>
          <a:extLst>
            <a:ext uri="{909E8E84-426E-40DD-AFC4-6F175D3DCCD1}">
              <a14:hiddenFill xmlns:a14="http://schemas.microsoft.com/office/drawing/2010/main">
                <a:solidFill>
                  <a:srgbClr val="FFFFFF"/>
                </a:solidFill>
              </a14:hiddenFill>
            </a:ext>
          </a:extLst>
        </p:spPr>
      </p:pic>
      <p:pic>
        <p:nvPicPr>
          <p:cNvPr id="103" name="Google Shape;232;p10">
            <a:extLst>
              <a:ext uri="{FF2B5EF4-FFF2-40B4-BE49-F238E27FC236}">
                <a16:creationId xmlns:a16="http://schemas.microsoft.com/office/drawing/2014/main" id="{F60BD60D-D587-D016-15C3-455E7E8C230D}"/>
              </a:ext>
            </a:extLst>
          </p:cNvPr>
          <p:cNvPicPr preferRelativeResize="0"/>
          <p:nvPr/>
        </p:nvPicPr>
        <p:blipFill rotWithShape="1">
          <a:blip r:embed="rId13">
            <a:alphaModFix/>
          </a:blip>
          <a:srcRect/>
          <a:stretch/>
        </p:blipFill>
        <p:spPr>
          <a:xfrm>
            <a:off x="10113380" y="3302559"/>
            <a:ext cx="533582" cy="599518"/>
          </a:xfrm>
          <a:prstGeom prst="rect">
            <a:avLst/>
          </a:prstGeom>
          <a:noFill/>
          <a:ln>
            <a:noFill/>
          </a:ln>
        </p:spPr>
      </p:pic>
      <p:pic>
        <p:nvPicPr>
          <p:cNvPr id="104" name="Picture 103" descr="A picture containing clipart&#10;&#10;Description automatically generated">
            <a:extLst>
              <a:ext uri="{FF2B5EF4-FFF2-40B4-BE49-F238E27FC236}">
                <a16:creationId xmlns:a16="http://schemas.microsoft.com/office/drawing/2014/main" id="{FA89B86F-7A1D-B237-9890-D0CCDB669E1B}"/>
              </a:ext>
            </a:extLst>
          </p:cNvPr>
          <p:cNvPicPr>
            <a:picLocks noChangeAspect="1"/>
          </p:cNvPicPr>
          <p:nvPr/>
        </p:nvPicPr>
        <p:blipFill rotWithShape="1">
          <a:blip r:embed="rId14"/>
          <a:srcRect l="49082" r="29131" b="60627"/>
          <a:stretch/>
        </p:blipFill>
        <p:spPr>
          <a:xfrm>
            <a:off x="9934764" y="2408059"/>
            <a:ext cx="763701" cy="713804"/>
          </a:xfrm>
          <a:prstGeom prst="rect">
            <a:avLst/>
          </a:prstGeom>
        </p:spPr>
      </p:pic>
      <p:sp>
        <p:nvSpPr>
          <p:cNvPr id="71" name="Speech Bubble: Rectangle with Corners Rounded 70">
            <a:extLst>
              <a:ext uri="{FF2B5EF4-FFF2-40B4-BE49-F238E27FC236}">
                <a16:creationId xmlns:a16="http://schemas.microsoft.com/office/drawing/2014/main" id="{EB4F1DE7-806C-32FD-BA8F-BBA7CEC9FA77}"/>
              </a:ext>
            </a:extLst>
          </p:cNvPr>
          <p:cNvSpPr/>
          <p:nvPr/>
        </p:nvSpPr>
        <p:spPr>
          <a:xfrm>
            <a:off x="6493143" y="2350506"/>
            <a:ext cx="3441621" cy="681720"/>
          </a:xfrm>
          <a:prstGeom prst="wedgeRoundRectCallout">
            <a:avLst>
              <a:gd name="adj1" fmla="val 55227"/>
              <a:gd name="adj2" fmla="val 31086"/>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Tienes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un</a:t>
            </a:r>
            <a:r>
              <a:rPr kumimoji="0" lang="en-GB" sz="28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a:t>
            </a:r>
            <a:r>
              <a:rPr lang="en-GB" sz="2800" b="1" kern="0" dirty="0" err="1">
                <a:solidFill>
                  <a:srgbClr val="002060"/>
                </a:solidFill>
                <a:latin typeface="Century Gothic" panose="020B0502020202020204" pitchFamily="34" charset="0"/>
                <a:sym typeface="Arial"/>
              </a:rPr>
              <a:t>perro</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74" name="Speech Bubble: Rectangle with Corners Rounded 73">
            <a:extLst>
              <a:ext uri="{FF2B5EF4-FFF2-40B4-BE49-F238E27FC236}">
                <a16:creationId xmlns:a16="http://schemas.microsoft.com/office/drawing/2014/main" id="{8C0452E1-5CCB-DBD1-78DC-948757745470}"/>
              </a:ext>
            </a:extLst>
          </p:cNvPr>
          <p:cNvSpPr/>
          <p:nvPr/>
        </p:nvSpPr>
        <p:spPr>
          <a:xfrm>
            <a:off x="8308694" y="3960655"/>
            <a:ext cx="3782077" cy="703474"/>
          </a:xfrm>
          <a:prstGeom prst="wedgeRoundRectCallout">
            <a:avLst>
              <a:gd name="adj1" fmla="val -62943"/>
              <a:gd name="adj2" fmla="val -27229"/>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Tengo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idea.</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76" name="Speech Bubble: Rectangle with Corners Rounded 75">
            <a:extLst>
              <a:ext uri="{FF2B5EF4-FFF2-40B4-BE49-F238E27FC236}">
                <a16:creationId xmlns:a16="http://schemas.microsoft.com/office/drawing/2014/main" id="{25B4D7EC-1AFA-2C1C-C6C6-49D0C6CA2F5A}"/>
              </a:ext>
            </a:extLst>
          </p:cNvPr>
          <p:cNvSpPr/>
          <p:nvPr/>
        </p:nvSpPr>
        <p:spPr>
          <a:xfrm>
            <a:off x="6055006" y="4729589"/>
            <a:ext cx="3558652" cy="638106"/>
          </a:xfrm>
          <a:prstGeom prst="wedgeRoundRectCallout">
            <a:avLst>
              <a:gd name="adj1" fmla="val 62474"/>
              <a:gd name="adj2" fmla="val -12644"/>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Tienes</a:t>
            </a:r>
            <a:r>
              <a:rPr kumimoji="0" lang="en-GB" sz="25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a:t>
            </a:r>
            <a:r>
              <a:rPr kumimoji="0" lang="en-GB" sz="2500" b="1" i="0" u="none" strike="noStrike" kern="0" cap="none" spc="0" normalizeH="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5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a:t>
            </a:r>
            <a:r>
              <a:rPr kumimoji="0" lang="en-GB" sz="2500" b="1" i="0" u="none" strike="noStrike" kern="0" cap="none" spc="0" normalizeH="0" noProof="0" dirty="0" err="1">
                <a:ln>
                  <a:noFill/>
                </a:ln>
                <a:solidFill>
                  <a:srgbClr val="002060"/>
                </a:solidFill>
                <a:effectLst/>
                <a:uLnTx/>
                <a:uFillTx/>
                <a:latin typeface="Century Gothic" panose="020B0502020202020204" pitchFamily="34" charset="0"/>
                <a:ea typeface="+mn-ea"/>
                <a:cs typeface="+mn-cs"/>
                <a:sym typeface="Arial"/>
              </a:rPr>
              <a:t>botella</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86" name="Speech Bubble: Rectangle with Corners Rounded 85">
            <a:extLst>
              <a:ext uri="{FF2B5EF4-FFF2-40B4-BE49-F238E27FC236}">
                <a16:creationId xmlns:a16="http://schemas.microsoft.com/office/drawing/2014/main" id="{E604177D-BA6C-5796-508B-8132C9AF0A0F}"/>
              </a:ext>
            </a:extLst>
          </p:cNvPr>
          <p:cNvSpPr/>
          <p:nvPr/>
        </p:nvSpPr>
        <p:spPr>
          <a:xfrm>
            <a:off x="6286491" y="3181550"/>
            <a:ext cx="3558652" cy="746381"/>
          </a:xfrm>
          <a:prstGeom prst="wedgeRoundRectCallout">
            <a:avLst>
              <a:gd name="adj1" fmla="val 58191"/>
              <a:gd name="adj2" fmla="val 10691"/>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Tienes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500" b="1" i="0" u="none" strike="noStrike" kern="0" cap="none" spc="0" normalizeH="0" noProof="0" dirty="0">
                <a:ln>
                  <a:noFill/>
                </a:ln>
                <a:solidFill>
                  <a:srgbClr val="002060"/>
                </a:solidFill>
                <a:effectLst/>
                <a:uLnTx/>
                <a:uFillTx/>
                <a:latin typeface="Century Gothic" panose="020B0502020202020204" pitchFamily="34" charset="0"/>
                <a:ea typeface="+mn-ea"/>
                <a:cs typeface="+mn-cs"/>
                <a:sym typeface="Arial"/>
              </a:rPr>
              <a:t> </a:t>
            </a:r>
            <a:r>
              <a:rPr kumimoji="0" lang="en-GB" sz="2500" b="1" i="0" u="none" strike="noStrike" kern="0" cap="none" spc="0" normalizeH="0" noProof="0" dirty="0" err="1">
                <a:ln>
                  <a:noFill/>
                </a:ln>
                <a:solidFill>
                  <a:srgbClr val="002060"/>
                </a:solidFill>
                <a:effectLst/>
                <a:uLnTx/>
                <a:uFillTx/>
                <a:latin typeface="Century Gothic" panose="020B0502020202020204" pitchFamily="34" charset="0"/>
                <a:ea typeface="+mn-ea"/>
                <a:cs typeface="+mn-cs"/>
                <a:sym typeface="Arial"/>
              </a:rPr>
              <a:t>profesora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89" name="Speech Bubble: Rectangle with Corners Rounded 88">
            <a:extLst>
              <a:ext uri="{FF2B5EF4-FFF2-40B4-BE49-F238E27FC236}">
                <a16:creationId xmlns:a16="http://schemas.microsoft.com/office/drawing/2014/main" id="{C6E89227-2B17-DCCB-B3C4-E87B48DA2510}"/>
              </a:ext>
            </a:extLst>
          </p:cNvPr>
          <p:cNvSpPr/>
          <p:nvPr/>
        </p:nvSpPr>
        <p:spPr>
          <a:xfrm>
            <a:off x="8375153" y="5579053"/>
            <a:ext cx="3099048" cy="703474"/>
          </a:xfrm>
          <a:prstGeom prst="wedgeRoundRectCallout">
            <a:avLst>
              <a:gd name="adj1" fmla="val -60835"/>
              <a:gd name="adj2" fmla="val -30324"/>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Tengo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una</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regla</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41" name="Speech Bubble: Rectangle with Corners Rounded 40">
            <a:extLst>
              <a:ext uri="{FF2B5EF4-FFF2-40B4-BE49-F238E27FC236}">
                <a16:creationId xmlns:a16="http://schemas.microsoft.com/office/drawing/2014/main" id="{D93121BC-6705-44BE-BAC4-9E292658EAF8}"/>
              </a:ext>
            </a:extLst>
          </p:cNvPr>
          <p:cNvSpPr/>
          <p:nvPr/>
        </p:nvSpPr>
        <p:spPr>
          <a:xfrm>
            <a:off x="4436964" y="331219"/>
            <a:ext cx="3610233" cy="488371"/>
          </a:xfrm>
          <a:prstGeom prst="wedgeRoundRectCallout">
            <a:avLst>
              <a:gd name="adj1" fmla="val -58284"/>
              <a:gd name="adj2" fmla="val 4179"/>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kern="0" dirty="0">
                <a:solidFill>
                  <a:schemeClr val="bg1"/>
                </a:solidFill>
                <a:latin typeface="Century Gothic" panose="020B0502020202020204" pitchFamily="34" charset="0"/>
                <a:cs typeface="Arial"/>
                <a:sym typeface="Arial"/>
              </a:rPr>
              <a:t>Es </a:t>
            </a:r>
            <a:r>
              <a:rPr lang="en-GB" sz="2800" b="1" kern="0" dirty="0" err="1">
                <a:solidFill>
                  <a:schemeClr val="bg1"/>
                </a:solidFill>
                <a:latin typeface="Century Gothic" panose="020B0502020202020204" pitchFamily="34" charset="0"/>
                <a:cs typeface="Arial"/>
                <a:sym typeface="Arial"/>
              </a:rPr>
              <a:t>correcto</a:t>
            </a:r>
            <a:r>
              <a:rPr lang="en-GB" sz="2800" b="1" kern="0" dirty="0">
                <a:solidFill>
                  <a:schemeClr val="bg1"/>
                </a:solidFill>
                <a:latin typeface="Century Gothic" panose="020B0502020202020204" pitchFamily="34" charset="0"/>
                <a:cs typeface="Arial"/>
                <a:sym typeface="Arial"/>
              </a:rPr>
              <a:t>?</a:t>
            </a:r>
            <a:r>
              <a:rPr kumimoji="0" lang="en-GB" sz="28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 ✅</a:t>
            </a:r>
          </a:p>
        </p:txBody>
      </p:sp>
    </p:spTree>
    <p:extLst>
      <p:ext uri="{BB962C8B-B14F-4D97-AF65-F5344CB8AC3E}">
        <p14:creationId xmlns:p14="http://schemas.microsoft.com/office/powerpoint/2010/main" val="33842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ppt_x"/>
                                          </p:val>
                                        </p:tav>
                                        <p:tav tm="100000">
                                          <p:val>
                                            <p:strVal val="#ppt_x"/>
                                          </p:val>
                                        </p:tav>
                                      </p:tavLst>
                                    </p:anim>
                                    <p:anim calcmode="lin" valueType="num">
                                      <p:cBhvr additive="base">
                                        <p:cTn id="1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ppt_x"/>
                                          </p:val>
                                        </p:tav>
                                        <p:tav tm="100000">
                                          <p:val>
                                            <p:strVal val="#ppt_x"/>
                                          </p:val>
                                        </p:tav>
                                      </p:tavLst>
                                    </p:anim>
                                    <p:anim calcmode="lin" valueType="num">
                                      <p:cBhvr additive="base">
                                        <p:cTn id="2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ppt_x"/>
                                          </p:val>
                                        </p:tav>
                                        <p:tav tm="100000">
                                          <p:val>
                                            <p:strVal val="#ppt_x"/>
                                          </p:val>
                                        </p:tav>
                                      </p:tavLst>
                                    </p:anim>
                                    <p:anim calcmode="lin" valueType="num">
                                      <p:cBhvr additive="base">
                                        <p:cTn id="3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500" fill="hold"/>
                                        <p:tgtEl>
                                          <p:spTgt spid="81"/>
                                        </p:tgtEl>
                                        <p:attrNameLst>
                                          <p:attrName>ppt_x</p:attrName>
                                        </p:attrNameLst>
                                      </p:cBhvr>
                                      <p:tavLst>
                                        <p:tav tm="0">
                                          <p:val>
                                            <p:strVal val="#ppt_x"/>
                                          </p:val>
                                        </p:tav>
                                        <p:tav tm="100000">
                                          <p:val>
                                            <p:strVal val="#ppt_x"/>
                                          </p:val>
                                        </p:tav>
                                      </p:tavLst>
                                    </p:anim>
                                    <p:anim calcmode="lin" valueType="num">
                                      <p:cBhvr additive="base">
                                        <p:cTn id="4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ppt_x"/>
                                          </p:val>
                                        </p:tav>
                                        <p:tav tm="100000">
                                          <p:val>
                                            <p:strVal val="#ppt_x"/>
                                          </p:val>
                                        </p:tav>
                                      </p:tavLst>
                                    </p:anim>
                                    <p:anim calcmode="lin" valueType="num">
                                      <p:cBhvr additive="base">
                                        <p:cTn id="4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anim calcmode="lin" valueType="num">
                                      <p:cBhvr additive="base">
                                        <p:cTn id="55" dur="500" fill="hold"/>
                                        <p:tgtEl>
                                          <p:spTgt spid="82"/>
                                        </p:tgtEl>
                                        <p:attrNameLst>
                                          <p:attrName>ppt_x</p:attrName>
                                        </p:attrNameLst>
                                      </p:cBhvr>
                                      <p:tavLst>
                                        <p:tav tm="0">
                                          <p:val>
                                            <p:strVal val="#ppt_x"/>
                                          </p:val>
                                        </p:tav>
                                        <p:tav tm="100000">
                                          <p:val>
                                            <p:strVal val="#ppt_x"/>
                                          </p:val>
                                        </p:tav>
                                      </p:tavLst>
                                    </p:anim>
                                    <p:anim calcmode="lin" valueType="num">
                                      <p:cBhvr additive="base">
                                        <p:cTn id="5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additive="base">
                                        <p:cTn id="61" dur="500" fill="hold"/>
                                        <p:tgtEl>
                                          <p:spTgt spid="76"/>
                                        </p:tgtEl>
                                        <p:attrNameLst>
                                          <p:attrName>ppt_x</p:attrName>
                                        </p:attrNameLst>
                                      </p:cBhvr>
                                      <p:tavLst>
                                        <p:tav tm="0">
                                          <p:val>
                                            <p:strVal val="#ppt_x"/>
                                          </p:val>
                                        </p:tav>
                                        <p:tav tm="100000">
                                          <p:val>
                                            <p:strVal val="#ppt_x"/>
                                          </p:val>
                                        </p:tav>
                                      </p:tavLst>
                                    </p:anim>
                                    <p:anim calcmode="lin" valueType="num">
                                      <p:cBhvr additive="base">
                                        <p:cTn id="6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fill="hold"/>
                                        <p:tgtEl>
                                          <p:spTgt spid="83"/>
                                        </p:tgtEl>
                                        <p:attrNameLst>
                                          <p:attrName>ppt_x</p:attrName>
                                        </p:attrNameLst>
                                      </p:cBhvr>
                                      <p:tavLst>
                                        <p:tav tm="0">
                                          <p:val>
                                            <p:strVal val="#ppt_x"/>
                                          </p:val>
                                        </p:tav>
                                        <p:tav tm="100000">
                                          <p:val>
                                            <p:strVal val="#ppt_x"/>
                                          </p:val>
                                        </p:tav>
                                      </p:tavLst>
                                    </p:anim>
                                    <p:anim calcmode="lin" valueType="num">
                                      <p:cBhvr additive="base">
                                        <p:cTn id="7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89"/>
                                        </p:tgtEl>
                                        <p:attrNameLst>
                                          <p:attrName>style.visibility</p:attrName>
                                        </p:attrNameLst>
                                      </p:cBhvr>
                                      <p:to>
                                        <p:strVal val="visible"/>
                                      </p:to>
                                    </p:set>
                                    <p:anim calcmode="lin" valueType="num">
                                      <p:cBhvr additive="base">
                                        <p:cTn id="77" dur="500" fill="hold"/>
                                        <p:tgtEl>
                                          <p:spTgt spid="89"/>
                                        </p:tgtEl>
                                        <p:attrNameLst>
                                          <p:attrName>ppt_x</p:attrName>
                                        </p:attrNameLst>
                                      </p:cBhvr>
                                      <p:tavLst>
                                        <p:tav tm="0">
                                          <p:val>
                                            <p:strVal val="#ppt_x"/>
                                          </p:val>
                                        </p:tav>
                                        <p:tav tm="100000">
                                          <p:val>
                                            <p:strVal val="#ppt_x"/>
                                          </p:val>
                                        </p:tav>
                                      </p:tavLst>
                                    </p:anim>
                                    <p:anim calcmode="lin" valueType="num">
                                      <p:cBhvr additive="base">
                                        <p:cTn id="7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5" grpId="0"/>
      <p:bldP spid="77" grpId="0"/>
      <p:bldP spid="78" grpId="0"/>
      <p:bldP spid="79" grpId="0" animBg="1"/>
      <p:bldP spid="80" grpId="0" animBg="1"/>
      <p:bldP spid="81" grpId="0" animBg="1"/>
      <p:bldP spid="82" grpId="0" animBg="1"/>
      <p:bldP spid="83" grpId="0" animBg="1"/>
      <p:bldP spid="71" grpId="0" animBg="1"/>
      <p:bldP spid="74" grpId="0" animBg="1"/>
      <p:bldP spid="76" grpId="0" animBg="1"/>
      <p:bldP spid="86" grpId="0" animBg="1"/>
      <p:bldP spid="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65" name="Table 4">
            <a:extLst>
              <a:ext uri="{FF2B5EF4-FFF2-40B4-BE49-F238E27FC236}">
                <a16:creationId xmlns:a16="http://schemas.microsoft.com/office/drawing/2014/main" id="{2AF37D50-F775-4A99-92D5-59F161CEE14A}"/>
              </a:ext>
            </a:extLst>
          </p:cNvPr>
          <p:cNvGraphicFramePr>
            <a:graphicFrameLocks noGrp="1"/>
          </p:cNvGraphicFramePr>
          <p:nvPr>
            <p:extLst>
              <p:ext uri="{D42A27DB-BD31-4B8C-83A1-F6EECF244321}">
                <p14:modId xmlns:p14="http://schemas.microsoft.com/office/powerpoint/2010/main" val="4014912641"/>
              </p:ext>
            </p:extLst>
          </p:nvPr>
        </p:nvGraphicFramePr>
        <p:xfrm>
          <a:off x="263994" y="905876"/>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estás</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a:t>
                      </a:r>
                      <a:r>
                        <a:rPr lang="en-GB" sz="2800" b="1" dirty="0" err="1">
                          <a:solidFill>
                            <a:srgbClr val="00B0F0"/>
                          </a:solidFill>
                          <a:latin typeface="Century Gothic" panose="020B0502020202020204" pitchFamily="34" charset="0"/>
                        </a:rPr>
                        <a:t>Buenas</a:t>
                      </a:r>
                      <a:r>
                        <a:rPr lang="en-GB" sz="2800" b="1" dirty="0">
                          <a:solidFill>
                            <a:srgbClr val="00B0F0"/>
                          </a:solidFill>
                          <a:latin typeface="Century Gothic" panose="020B0502020202020204" pitchFamily="34" charset="0"/>
                        </a:rPr>
                        <a:t> </a:t>
                      </a:r>
                      <a:r>
                        <a:rPr lang="en-GB" sz="2800" b="1" dirty="0" err="1">
                          <a:solidFill>
                            <a:srgbClr val="00B0F0"/>
                          </a:solidFill>
                          <a:latin typeface="Century Gothic" panose="020B0502020202020204" pitchFamily="34" charset="0"/>
                        </a:rPr>
                        <a:t>tardes</a:t>
                      </a:r>
                      <a:r>
                        <a:rPr lang="en-GB" sz="2800" b="1" dirty="0">
                          <a:solidFill>
                            <a:srgbClr val="00B0F0"/>
                          </a:solidFill>
                          <a:latin typeface="Century Gothic" panose="020B0502020202020204" pitchFamily="34" charset="0"/>
                        </a:rPr>
                        <a:t>!</a:t>
                      </a:r>
                    </a:p>
                  </a:txBody>
                  <a:tcPr/>
                </a:tc>
                <a:tc>
                  <a:txBody>
                    <a:bodyPr/>
                    <a:lstStyle/>
                    <a:p>
                      <a:r>
                        <a:rPr lang="en-GB" sz="2800" b="1" dirty="0">
                          <a:solidFill>
                            <a:srgbClr val="00B0F0"/>
                          </a:solidFill>
                          <a:latin typeface="Century Gothic" panose="020B0502020202020204" pitchFamily="34" charset="0"/>
                        </a:rPr>
                        <a:t>¡Buenos días!</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viernes</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lunes</a:t>
                      </a:r>
                    </a:p>
                  </a:txBody>
                  <a:tcPr/>
                </a:tc>
                <a:tc>
                  <a:txBody>
                    <a:bodyPr/>
                    <a:lstStyle/>
                    <a:p>
                      <a:r>
                        <a:rPr lang="en-GB" sz="2800" b="1" dirty="0">
                          <a:solidFill>
                            <a:srgbClr val="00B0F0"/>
                          </a:solidFill>
                          <a:latin typeface="Century Gothic" panose="020B0502020202020204" pitchFamily="34" charset="0"/>
                        </a:rPr>
                        <a:t>en</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jueves</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sábado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miércoles</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¿qué?</a:t>
                      </a:r>
                    </a:p>
                  </a:txBody>
                  <a:tcPr/>
                </a:tc>
                <a:tc>
                  <a:txBody>
                    <a:bodyPr/>
                    <a:lstStyle/>
                    <a:p>
                      <a:r>
                        <a:rPr lang="en-GB" sz="2800" b="1" dirty="0">
                          <a:solidFill>
                            <a:srgbClr val="92D050"/>
                          </a:solidFill>
                          <a:latin typeface="Century Gothic" panose="020B0502020202020204" pitchFamily="34" charset="0"/>
                        </a:rPr>
                        <a:t>un día</a:t>
                      </a:r>
                    </a:p>
                  </a:txBody>
                  <a:tcPr/>
                </a:tc>
                <a:tc>
                  <a:txBody>
                    <a:bodyPr/>
                    <a:lstStyle/>
                    <a:p>
                      <a:r>
                        <a:rPr lang="en-GB" sz="2800" b="1" dirty="0">
                          <a:solidFill>
                            <a:srgbClr val="92D050"/>
                          </a:solidFill>
                          <a:latin typeface="Century Gothic" panose="020B0502020202020204" pitchFamily="34" charset="0"/>
                        </a:rPr>
                        <a:t> martes</a:t>
                      </a: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una</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hoja</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 </a:t>
                      </a:r>
                      <a:r>
                        <a:rPr lang="en-GB" sz="2800" b="1" dirty="0" err="1">
                          <a:solidFill>
                            <a:srgbClr val="FF3399"/>
                          </a:solidFill>
                          <a:latin typeface="Century Gothic" panose="020B0502020202020204" pitchFamily="34" charset="0"/>
                        </a:rPr>
                        <a:t>lápiz</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tengo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una</a:t>
                      </a:r>
                      <a:r>
                        <a:rPr lang="en-GB" sz="2800" b="1" dirty="0">
                          <a:solidFill>
                            <a:srgbClr val="FF3399"/>
                          </a:solidFill>
                          <a:latin typeface="Century Gothic" panose="020B0502020202020204" pitchFamily="34" charset="0"/>
                        </a:rPr>
                        <a:t> palabra</a:t>
                      </a:r>
                    </a:p>
                  </a:txBody>
                  <a:tcPr/>
                </a:tc>
                <a:tc>
                  <a:txBody>
                    <a:bodyPr/>
                    <a:lstStyle/>
                    <a:p>
                      <a:r>
                        <a:rPr lang="en-GB" sz="2800" b="1" dirty="0">
                          <a:solidFill>
                            <a:srgbClr val="FF3399"/>
                          </a:solidFill>
                          <a:latin typeface="Century Gothic" panose="020B0502020202020204" pitchFamily="34" charset="0"/>
                        </a:rPr>
                        <a:t>un </a:t>
                      </a:r>
                      <a:r>
                        <a:rPr lang="en-GB" sz="2800" b="1" dirty="0" err="1">
                          <a:solidFill>
                            <a:srgbClr val="FF3399"/>
                          </a:solidFill>
                          <a:latin typeface="Century Gothic" panose="020B0502020202020204" pitchFamily="34" charset="0"/>
                        </a:rPr>
                        <a:t>mensaje</a:t>
                      </a:r>
                      <a:r>
                        <a:rPr lang="en-GB" sz="2800" b="1" dirty="0">
                          <a:solidFill>
                            <a:srgbClr val="FF3399"/>
                          </a:solidFill>
                          <a:latin typeface="Century Gothic" panose="020B0502020202020204" pitchFamily="34" charset="0"/>
                        </a:rPr>
                        <a:t> </a:t>
                      </a:r>
                    </a:p>
                  </a:txBody>
                  <a:tcPr/>
                </a:tc>
                <a:tc>
                  <a:txBody>
                    <a:bodyPr/>
                    <a:lstStyle/>
                    <a:p>
                      <a:r>
                        <a:rPr lang="en-GB" sz="2800" b="1" dirty="0" err="1">
                          <a:solidFill>
                            <a:srgbClr val="FF3399"/>
                          </a:solidFill>
                          <a:latin typeface="Century Gothic" panose="020B0502020202020204" pitchFamily="34" charset="0"/>
                        </a:rPr>
                        <a:t>una</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regla</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tienes</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una</a:t>
                      </a:r>
                      <a:r>
                        <a:rPr lang="en-GB" sz="2800" b="1" dirty="0">
                          <a:solidFill>
                            <a:srgbClr val="FF3399"/>
                          </a:solidFill>
                          <a:latin typeface="Century Gothic" panose="020B0502020202020204" pitchFamily="34" charset="0"/>
                        </a:rPr>
                        <a:t> idea</a:t>
                      </a:r>
                    </a:p>
                  </a:txBody>
                  <a:tcPr/>
                </a:tc>
                <a:tc>
                  <a:txBody>
                    <a:bodyPr/>
                    <a:lstStyle/>
                    <a:p>
                      <a:r>
                        <a:rPr lang="it-IT" sz="2800" b="1" dirty="0">
                          <a:solidFill>
                            <a:srgbClr val="FF3399"/>
                          </a:solidFill>
                          <a:latin typeface="Century Gothic" panose="020B0502020202020204" pitchFamily="34" charset="0"/>
                        </a:rPr>
                        <a:t>t</a:t>
                      </a:r>
                      <a:r>
                        <a:rPr lang="en-GB" sz="2800" b="1" dirty="0" err="1">
                          <a:solidFill>
                            <a:srgbClr val="FF3399"/>
                          </a:solidFill>
                          <a:latin typeface="Century Gothic" panose="020B0502020202020204" pitchFamily="34" charset="0"/>
                        </a:rPr>
                        <a:t>iene</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5a: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D0A09A21-F1B3-45E2-BCCB-D99D92EC94B1}"/>
              </a:ext>
            </a:extLst>
          </p:cNvPr>
          <p:cNvSpPr txBox="1">
            <a:spLocks/>
          </p:cNvSpPr>
          <p:nvPr/>
        </p:nvSpPr>
        <p:spPr>
          <a:xfrm>
            <a:off x="10507310" y="1351161"/>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66FF857-E695-447D-94D3-4085C9537F2E}"/>
              </a:ext>
            </a:extLst>
          </p:cNvPr>
          <p:cNvSpPr txBox="1"/>
          <p:nvPr/>
        </p:nvSpPr>
        <p:spPr>
          <a:xfrm>
            <a:off x="728076" y="529768"/>
            <a:ext cx="626325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66" name="TextBox 65">
            <a:extLst>
              <a:ext uri="{FF2B5EF4-FFF2-40B4-BE49-F238E27FC236}">
                <a16:creationId xmlns:a16="http://schemas.microsoft.com/office/drawing/2014/main" id="{B5E9B653-B48D-4BC0-9D9C-AD312DDBD0A7}"/>
              </a:ext>
            </a:extLst>
          </p:cNvPr>
          <p:cNvSpPr txBox="1"/>
          <p:nvPr/>
        </p:nvSpPr>
        <p:spPr>
          <a:xfrm>
            <a:off x="1683317" y="6131328"/>
            <a:ext cx="30375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have</a:t>
            </a:r>
          </a:p>
        </p:txBody>
      </p:sp>
      <p:pic>
        <p:nvPicPr>
          <p:cNvPr id="67" name="Picture 66">
            <a:extLst>
              <a:ext uri="{FF2B5EF4-FFF2-40B4-BE49-F238E27FC236}">
                <a16:creationId xmlns:a16="http://schemas.microsoft.com/office/drawing/2014/main" id="{700A2C7A-30E7-4096-8C43-73997A619F12}"/>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68" name="Picture 67" descr="Icon&#10;&#10;Description automatically generated">
            <a:extLst>
              <a:ext uri="{FF2B5EF4-FFF2-40B4-BE49-F238E27FC236}">
                <a16:creationId xmlns:a16="http://schemas.microsoft.com/office/drawing/2014/main" id="{25CCF99B-64D4-4BAC-A6F5-9647BAF6B6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69" name="Picture 68">
            <a:extLst>
              <a:ext uri="{FF2B5EF4-FFF2-40B4-BE49-F238E27FC236}">
                <a16:creationId xmlns:a16="http://schemas.microsoft.com/office/drawing/2014/main" id="{9FCDBB77-FF5D-4DD1-BA7C-2B456486EB5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70" name="TextBox 69">
            <a:extLst>
              <a:ext uri="{FF2B5EF4-FFF2-40B4-BE49-F238E27FC236}">
                <a16:creationId xmlns:a16="http://schemas.microsoft.com/office/drawing/2014/main" id="{2D251A7F-287D-411B-9F19-ACCC4C9BD397}"/>
              </a:ext>
            </a:extLst>
          </p:cNvPr>
          <p:cNvSpPr txBox="1"/>
          <p:nvPr/>
        </p:nvSpPr>
        <p:spPr>
          <a:xfrm>
            <a:off x="1129237" y="59822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71" name="TextBox 70">
            <a:extLst>
              <a:ext uri="{FF2B5EF4-FFF2-40B4-BE49-F238E27FC236}">
                <a16:creationId xmlns:a16="http://schemas.microsoft.com/office/drawing/2014/main" id="{6F19DD0C-C033-4F23-A20E-EC145974F05E}"/>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72" name="TextBox 71">
            <a:extLst>
              <a:ext uri="{FF2B5EF4-FFF2-40B4-BE49-F238E27FC236}">
                <a16:creationId xmlns:a16="http://schemas.microsoft.com/office/drawing/2014/main" id="{C77D6474-BBB1-49C4-9154-5460901C35DC}"/>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73" name="TextBox 72">
            <a:extLst>
              <a:ext uri="{FF2B5EF4-FFF2-40B4-BE49-F238E27FC236}">
                <a16:creationId xmlns:a16="http://schemas.microsoft.com/office/drawing/2014/main" id="{A7528147-8F1B-4AD0-87DC-264BE9A78F16}"/>
              </a:ext>
            </a:extLst>
          </p:cNvPr>
          <p:cNvSpPr txBox="1"/>
          <p:nvPr/>
        </p:nvSpPr>
        <p:spPr>
          <a:xfrm>
            <a:off x="4507600" y="6131985"/>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 idea</a:t>
            </a:r>
          </a:p>
        </p:txBody>
      </p:sp>
      <p:sp>
        <p:nvSpPr>
          <p:cNvPr id="74" name="TextBox 73">
            <a:extLst>
              <a:ext uri="{FF2B5EF4-FFF2-40B4-BE49-F238E27FC236}">
                <a16:creationId xmlns:a16="http://schemas.microsoft.com/office/drawing/2014/main" id="{F64D1FFC-B1F8-4AA2-AC83-B7C0C92A6586}"/>
              </a:ext>
            </a:extLst>
          </p:cNvPr>
          <p:cNvSpPr txBox="1"/>
          <p:nvPr/>
        </p:nvSpPr>
        <p:spPr>
          <a:xfrm>
            <a:off x="7256979" y="6143857"/>
            <a:ext cx="28580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he/she/it has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75" name="TextBox 74">
            <a:extLst>
              <a:ext uri="{FF2B5EF4-FFF2-40B4-BE49-F238E27FC236}">
                <a16:creationId xmlns:a16="http://schemas.microsoft.com/office/drawing/2014/main" id="{E99C19BF-A610-4BA0-BC1A-8F9705D8611C}"/>
              </a:ext>
            </a:extLst>
          </p:cNvPr>
          <p:cNvSpPr txBox="1"/>
          <p:nvPr/>
        </p:nvSpPr>
        <p:spPr>
          <a:xfrm>
            <a:off x="1629529" y="5330863"/>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word</a:t>
            </a:r>
          </a:p>
        </p:txBody>
      </p:sp>
      <p:sp>
        <p:nvSpPr>
          <p:cNvPr id="76" name="TextBox 75">
            <a:extLst>
              <a:ext uri="{FF2B5EF4-FFF2-40B4-BE49-F238E27FC236}">
                <a16:creationId xmlns:a16="http://schemas.microsoft.com/office/drawing/2014/main" id="{6C18D7C2-053F-4DE1-8818-21D99F5F23B2}"/>
              </a:ext>
            </a:extLst>
          </p:cNvPr>
          <p:cNvSpPr txBox="1"/>
          <p:nvPr/>
        </p:nvSpPr>
        <p:spPr>
          <a:xfrm>
            <a:off x="4478228" y="5322066"/>
            <a:ext cx="29540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message</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FA190466-6230-4A65-A951-2530920C0945}"/>
              </a:ext>
            </a:extLst>
          </p:cNvPr>
          <p:cNvSpPr txBox="1"/>
          <p:nvPr/>
        </p:nvSpPr>
        <p:spPr>
          <a:xfrm>
            <a:off x="7268933" y="5335069"/>
            <a:ext cx="3176420" cy="461665"/>
          </a:xfrm>
          <a:prstGeom prst="rect">
            <a:avLst/>
          </a:prstGeom>
          <a:noFill/>
        </p:spPr>
        <p:txBody>
          <a:bodyPr wrap="square" rtlCol="0">
            <a:spAutoFit/>
          </a:bodyPr>
          <a:lstStyle/>
          <a:p>
            <a:pPr lvl="0">
              <a:defRPr/>
            </a:pPr>
            <a:r>
              <a:rPr lang="en-GB" sz="2400" dirty="0">
                <a:solidFill>
                  <a:srgbClr val="002060"/>
                </a:solidFill>
                <a:latin typeface="Century Gothic" panose="020B0502020202020204" pitchFamily="34" charset="0"/>
              </a:rPr>
              <a:t>a ruler</a:t>
            </a:r>
          </a:p>
        </p:txBody>
      </p:sp>
      <p:sp>
        <p:nvSpPr>
          <p:cNvPr id="78" name="TextBox 77">
            <a:extLst>
              <a:ext uri="{FF2B5EF4-FFF2-40B4-BE49-F238E27FC236}">
                <a16:creationId xmlns:a16="http://schemas.microsoft.com/office/drawing/2014/main" id="{B6A53FA2-7ACB-4727-86D9-45184A02DF05}"/>
              </a:ext>
            </a:extLst>
          </p:cNvPr>
          <p:cNvSpPr txBox="1"/>
          <p:nvPr/>
        </p:nvSpPr>
        <p:spPr>
          <a:xfrm>
            <a:off x="1683317" y="4502043"/>
            <a:ext cx="29860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sheet</a:t>
            </a:r>
          </a:p>
        </p:txBody>
      </p:sp>
      <p:sp>
        <p:nvSpPr>
          <p:cNvPr id="79" name="TextBox 78">
            <a:extLst>
              <a:ext uri="{FF2B5EF4-FFF2-40B4-BE49-F238E27FC236}">
                <a16:creationId xmlns:a16="http://schemas.microsoft.com/office/drawing/2014/main" id="{DBF2FF13-8A74-474A-8E2B-E71F9C44740B}"/>
              </a:ext>
            </a:extLst>
          </p:cNvPr>
          <p:cNvSpPr txBox="1"/>
          <p:nvPr/>
        </p:nvSpPr>
        <p:spPr>
          <a:xfrm>
            <a:off x="4497899" y="4528936"/>
            <a:ext cx="33958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pencil</a:t>
            </a:r>
          </a:p>
        </p:txBody>
      </p:sp>
      <p:sp>
        <p:nvSpPr>
          <p:cNvPr id="80" name="TextBox 79">
            <a:extLst>
              <a:ext uri="{FF2B5EF4-FFF2-40B4-BE49-F238E27FC236}">
                <a16:creationId xmlns:a16="http://schemas.microsoft.com/office/drawing/2014/main" id="{B58F8212-8F36-4DA2-BEBB-3ACE2464D584}"/>
              </a:ext>
            </a:extLst>
          </p:cNvPr>
          <p:cNvSpPr txBox="1"/>
          <p:nvPr/>
        </p:nvSpPr>
        <p:spPr>
          <a:xfrm>
            <a:off x="1720827" y="3703776"/>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what</a:t>
            </a:r>
          </a:p>
        </p:txBody>
      </p:sp>
      <p:sp>
        <p:nvSpPr>
          <p:cNvPr id="81" name="TextBox 80">
            <a:extLst>
              <a:ext uri="{FF2B5EF4-FFF2-40B4-BE49-F238E27FC236}">
                <a16:creationId xmlns:a16="http://schemas.microsoft.com/office/drawing/2014/main" id="{0939C309-EE38-450C-A93D-53EF28487AF8}"/>
              </a:ext>
            </a:extLst>
          </p:cNvPr>
          <p:cNvSpPr txBox="1"/>
          <p:nvPr/>
        </p:nvSpPr>
        <p:spPr>
          <a:xfrm>
            <a:off x="4513479" y="3681471"/>
            <a:ext cx="29860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day</a:t>
            </a:r>
          </a:p>
        </p:txBody>
      </p:sp>
      <p:sp>
        <p:nvSpPr>
          <p:cNvPr id="82" name="TextBox 81">
            <a:extLst>
              <a:ext uri="{FF2B5EF4-FFF2-40B4-BE49-F238E27FC236}">
                <a16:creationId xmlns:a16="http://schemas.microsoft.com/office/drawing/2014/main" id="{207F2D04-B562-41D3-A182-D243ECAE1298}"/>
              </a:ext>
            </a:extLst>
          </p:cNvPr>
          <p:cNvSpPr txBox="1"/>
          <p:nvPr/>
        </p:nvSpPr>
        <p:spPr>
          <a:xfrm>
            <a:off x="7301827" y="3700479"/>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Tuesday</a:t>
            </a:r>
          </a:p>
        </p:txBody>
      </p:sp>
      <p:sp>
        <p:nvSpPr>
          <p:cNvPr id="83" name="TextBox 82">
            <a:extLst>
              <a:ext uri="{FF2B5EF4-FFF2-40B4-BE49-F238E27FC236}">
                <a16:creationId xmlns:a16="http://schemas.microsoft.com/office/drawing/2014/main" id="{ABB50EF4-706E-4EDD-BC1C-7D68F8273D99}"/>
              </a:ext>
            </a:extLst>
          </p:cNvPr>
          <p:cNvSpPr txBox="1"/>
          <p:nvPr/>
        </p:nvSpPr>
        <p:spPr>
          <a:xfrm>
            <a:off x="1700835" y="2916705"/>
            <a:ext cx="2666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Thursday</a:t>
            </a:r>
          </a:p>
        </p:txBody>
      </p:sp>
      <p:sp>
        <p:nvSpPr>
          <p:cNvPr id="84" name="TextBox 83">
            <a:extLst>
              <a:ext uri="{FF2B5EF4-FFF2-40B4-BE49-F238E27FC236}">
                <a16:creationId xmlns:a16="http://schemas.microsoft.com/office/drawing/2014/main" id="{F3C9587B-F4C4-49E8-81F6-189F80CB38CC}"/>
              </a:ext>
            </a:extLst>
          </p:cNvPr>
          <p:cNvSpPr txBox="1"/>
          <p:nvPr/>
        </p:nvSpPr>
        <p:spPr>
          <a:xfrm>
            <a:off x="4513479" y="2897944"/>
            <a:ext cx="28796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Saturday</a:t>
            </a:r>
          </a:p>
        </p:txBody>
      </p:sp>
      <p:sp>
        <p:nvSpPr>
          <p:cNvPr id="85" name="TextBox 84">
            <a:extLst>
              <a:ext uri="{FF2B5EF4-FFF2-40B4-BE49-F238E27FC236}">
                <a16:creationId xmlns:a16="http://schemas.microsoft.com/office/drawing/2014/main" id="{767DADAB-0E13-4245-8FE9-D3B098EC29D3}"/>
              </a:ext>
            </a:extLst>
          </p:cNvPr>
          <p:cNvSpPr txBox="1"/>
          <p:nvPr/>
        </p:nvSpPr>
        <p:spPr>
          <a:xfrm>
            <a:off x="7325890" y="2895159"/>
            <a:ext cx="3105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Wednesday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6" name="TextBox 85">
            <a:extLst>
              <a:ext uri="{FF2B5EF4-FFF2-40B4-BE49-F238E27FC236}">
                <a16:creationId xmlns:a16="http://schemas.microsoft.com/office/drawing/2014/main" id="{174CA208-36EB-476B-BE77-45247DFAA610}"/>
              </a:ext>
            </a:extLst>
          </p:cNvPr>
          <p:cNvSpPr txBox="1"/>
          <p:nvPr/>
        </p:nvSpPr>
        <p:spPr>
          <a:xfrm>
            <a:off x="1717998" y="207569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Friday</a:t>
            </a:r>
          </a:p>
        </p:txBody>
      </p:sp>
      <p:sp>
        <p:nvSpPr>
          <p:cNvPr id="87" name="TextBox 86">
            <a:extLst>
              <a:ext uri="{FF2B5EF4-FFF2-40B4-BE49-F238E27FC236}">
                <a16:creationId xmlns:a16="http://schemas.microsoft.com/office/drawing/2014/main" id="{F9F9C6C4-7734-4211-AE3A-755E4446496B}"/>
              </a:ext>
            </a:extLst>
          </p:cNvPr>
          <p:cNvSpPr txBox="1"/>
          <p:nvPr/>
        </p:nvSpPr>
        <p:spPr>
          <a:xfrm>
            <a:off x="4558609" y="2061799"/>
            <a:ext cx="27764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Monday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8" name="TextBox 87">
            <a:extLst>
              <a:ext uri="{FF2B5EF4-FFF2-40B4-BE49-F238E27FC236}">
                <a16:creationId xmlns:a16="http://schemas.microsoft.com/office/drawing/2014/main" id="{5CBAADC3-6A5D-41AA-A06A-28F0D62371C4}"/>
              </a:ext>
            </a:extLst>
          </p:cNvPr>
          <p:cNvSpPr txBox="1"/>
          <p:nvPr/>
        </p:nvSpPr>
        <p:spPr>
          <a:xfrm>
            <a:off x="1680486" y="1290864"/>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y</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ou are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(state)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9" name="TextBox 88">
            <a:extLst>
              <a:ext uri="{FF2B5EF4-FFF2-40B4-BE49-F238E27FC236}">
                <a16:creationId xmlns:a16="http://schemas.microsoft.com/office/drawing/2014/main" id="{9EA39E97-6BC2-431B-A033-2883B0F64D42}"/>
              </a:ext>
            </a:extLst>
          </p:cNvPr>
          <p:cNvSpPr txBox="1"/>
          <p:nvPr/>
        </p:nvSpPr>
        <p:spPr>
          <a:xfrm>
            <a:off x="4526356" y="1330393"/>
            <a:ext cx="25322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Good afternoon</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0" name="TextBox 89">
            <a:extLst>
              <a:ext uri="{FF2B5EF4-FFF2-40B4-BE49-F238E27FC236}">
                <a16:creationId xmlns:a16="http://schemas.microsoft.com/office/drawing/2014/main" id="{BB5ED72F-66CB-4AC0-A05E-BAD308FFAE51}"/>
              </a:ext>
            </a:extLst>
          </p:cNvPr>
          <p:cNvSpPr txBox="1"/>
          <p:nvPr/>
        </p:nvSpPr>
        <p:spPr>
          <a:xfrm>
            <a:off x="7319852" y="1310005"/>
            <a:ext cx="2599974"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Good morning</a:t>
            </a:r>
          </a:p>
        </p:txBody>
      </p:sp>
      <p:sp>
        <p:nvSpPr>
          <p:cNvPr id="91" name="TextBox 90">
            <a:extLst>
              <a:ext uri="{FF2B5EF4-FFF2-40B4-BE49-F238E27FC236}">
                <a16:creationId xmlns:a16="http://schemas.microsoft.com/office/drawing/2014/main" id="{54C26AAE-5B9B-4249-8A52-651C887613BF}"/>
              </a:ext>
            </a:extLst>
          </p:cNvPr>
          <p:cNvSpPr txBox="1"/>
          <p:nvPr/>
        </p:nvSpPr>
        <p:spPr>
          <a:xfrm>
            <a:off x="7383176" y="4545852"/>
            <a:ext cx="30375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a:t>
            </a:r>
          </a:p>
        </p:txBody>
      </p:sp>
      <p:sp>
        <p:nvSpPr>
          <p:cNvPr id="92" name="TextBox 91">
            <a:extLst>
              <a:ext uri="{FF2B5EF4-FFF2-40B4-BE49-F238E27FC236}">
                <a16:creationId xmlns:a16="http://schemas.microsoft.com/office/drawing/2014/main" id="{4449AEC4-892E-48F9-A404-51AD8AD59E16}"/>
              </a:ext>
            </a:extLst>
          </p:cNvPr>
          <p:cNvSpPr txBox="1"/>
          <p:nvPr/>
        </p:nvSpPr>
        <p:spPr>
          <a:xfrm>
            <a:off x="7402042" y="2132018"/>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a:t>
            </a:r>
          </a:p>
        </p:txBody>
      </p:sp>
      <p:sp>
        <p:nvSpPr>
          <p:cNvPr id="38" name="Google Shape;167;p2">
            <a:extLst>
              <a:ext uri="{FF2B5EF4-FFF2-40B4-BE49-F238E27FC236}">
                <a16:creationId xmlns:a16="http://schemas.microsoft.com/office/drawing/2014/main" id="{32FC5F21-8614-AE6F-9BBA-C09A9BAD1F7D}"/>
              </a:ext>
            </a:extLst>
          </p:cNvPr>
          <p:cNvSpPr/>
          <p:nvPr/>
        </p:nvSpPr>
        <p:spPr>
          <a:xfrm>
            <a:off x="123171" y="237355"/>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31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36" name="Table 4">
            <a:extLst>
              <a:ext uri="{FF2B5EF4-FFF2-40B4-BE49-F238E27FC236}">
                <a16:creationId xmlns:a16="http://schemas.microsoft.com/office/drawing/2014/main" id="{186A11F1-F204-4650-BDD3-274D465E0642}"/>
              </a:ext>
            </a:extLst>
          </p:cNvPr>
          <p:cNvGraphicFramePr>
            <a:graphicFrameLocks noGrp="1"/>
          </p:cNvGraphicFramePr>
          <p:nvPr>
            <p:extLst>
              <p:ext uri="{D42A27DB-BD31-4B8C-83A1-F6EECF244321}">
                <p14:modId xmlns:p14="http://schemas.microsoft.com/office/powerpoint/2010/main" val="1024588367"/>
              </p:ext>
            </p:extLst>
          </p:nvPr>
        </p:nvGraphicFramePr>
        <p:xfrm>
          <a:off x="255116" y="905876"/>
          <a:ext cx="10225315" cy="5776212"/>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3130085">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Monday</a:t>
                      </a:r>
                    </a:p>
                  </a:txBody>
                  <a:tcPr/>
                </a:tc>
                <a:tc>
                  <a:txBody>
                    <a:bodyPr/>
                    <a:lstStyle/>
                    <a:p>
                      <a:r>
                        <a:rPr lang="en-GB" sz="2400" b="1" dirty="0">
                          <a:solidFill>
                            <a:srgbClr val="00B0F0"/>
                          </a:solidFill>
                          <a:latin typeface="Century Gothic" panose="020B0502020202020204" pitchFamily="34" charset="0"/>
                        </a:rPr>
                        <a:t>Good afternoon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B0F0"/>
                          </a:solidFill>
                          <a:latin typeface="Century Gothic" panose="020B0502020202020204" pitchFamily="34" charset="0"/>
                        </a:rPr>
                        <a:t>Good morning </a:t>
                      </a:r>
                    </a:p>
                    <a:p>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You are </a:t>
                      </a:r>
                      <a:r>
                        <a:rPr lang="en-GB" sz="2400" b="0" dirty="0">
                          <a:solidFill>
                            <a:srgbClr val="00B0F0"/>
                          </a:solidFill>
                          <a:latin typeface="Century Gothic" panose="020B0502020202020204" pitchFamily="34" charset="0"/>
                        </a:rPr>
                        <a:t>(state)</a:t>
                      </a:r>
                      <a:endParaRPr lang="en-GB" sz="2800" b="0"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Friday</a:t>
                      </a:r>
                    </a:p>
                  </a:txBody>
                  <a:tcPr/>
                </a:tc>
                <a:tc>
                  <a:txBody>
                    <a:bodyPr/>
                    <a:lstStyle/>
                    <a:p>
                      <a:r>
                        <a:rPr lang="en-GB" sz="2800" b="1" dirty="0">
                          <a:solidFill>
                            <a:srgbClr val="00B0F0"/>
                          </a:solidFill>
                          <a:latin typeface="Century Gothic" panose="020B0502020202020204" pitchFamily="34" charset="0"/>
                        </a:rPr>
                        <a:t>in</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Tuesday</a:t>
                      </a:r>
                    </a:p>
                  </a:txBody>
                  <a:tcPr/>
                </a:tc>
                <a:tc>
                  <a:txBody>
                    <a:bodyPr/>
                    <a:lstStyle/>
                    <a:p>
                      <a:r>
                        <a:rPr lang="en-GB" sz="2800" b="1" dirty="0">
                          <a:solidFill>
                            <a:srgbClr val="92D050"/>
                          </a:solidFill>
                          <a:latin typeface="Century Gothic" panose="020B0502020202020204" pitchFamily="34" charset="0"/>
                        </a:rPr>
                        <a:t>Wednesday</a:t>
                      </a:r>
                    </a:p>
                  </a:txBody>
                  <a:tcPr/>
                </a:tc>
                <a:tc>
                  <a:txBody>
                    <a:bodyPr/>
                    <a:lstStyle/>
                    <a:p>
                      <a:r>
                        <a:rPr lang="en-GB" sz="2800" b="1" dirty="0">
                          <a:solidFill>
                            <a:srgbClr val="92D050"/>
                          </a:solidFill>
                          <a:latin typeface="Century Gothic" panose="020B0502020202020204" pitchFamily="34" charset="0"/>
                        </a:rPr>
                        <a:t>Thursday</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a day</a:t>
                      </a:r>
                    </a:p>
                  </a:txBody>
                  <a:tcPr/>
                </a:tc>
                <a:tc>
                  <a:txBody>
                    <a:bodyPr/>
                    <a:lstStyle/>
                    <a:p>
                      <a:r>
                        <a:rPr lang="en-GB" sz="2800" b="1" dirty="0">
                          <a:solidFill>
                            <a:srgbClr val="92D050"/>
                          </a:solidFill>
                          <a:latin typeface="Century Gothic" panose="020B0502020202020204" pitchFamily="34" charset="0"/>
                        </a:rPr>
                        <a:t>What?</a:t>
                      </a:r>
                    </a:p>
                  </a:txBody>
                  <a:tcPr/>
                </a:tc>
                <a:tc>
                  <a:txBody>
                    <a:bodyPr/>
                    <a:lstStyle/>
                    <a:p>
                      <a:r>
                        <a:rPr lang="en-GB" sz="2800" b="1" dirty="0">
                          <a:solidFill>
                            <a:srgbClr val="92D050"/>
                          </a:solidFill>
                          <a:latin typeface="Century Gothic" panose="020B0502020202020204" pitchFamily="34" charset="0"/>
                        </a:rPr>
                        <a:t>Saturday</a:t>
                      </a: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I have</a:t>
                      </a:r>
                    </a:p>
                  </a:txBody>
                  <a:tcPr/>
                </a:tc>
                <a:tc>
                  <a:txBody>
                    <a:bodyPr/>
                    <a:lstStyle/>
                    <a:p>
                      <a:r>
                        <a:rPr lang="en-GB" sz="2800" b="1" dirty="0">
                          <a:solidFill>
                            <a:srgbClr val="FF3399"/>
                          </a:solidFill>
                          <a:latin typeface="Century Gothic" panose="020B0502020202020204" pitchFamily="34" charset="0"/>
                        </a:rPr>
                        <a:t>a message</a:t>
                      </a:r>
                    </a:p>
                  </a:txBody>
                  <a:tcPr/>
                </a:tc>
                <a:tc>
                  <a:txBody>
                    <a:bodyPr/>
                    <a:lstStyle/>
                    <a:p>
                      <a:r>
                        <a:rPr lang="en-GB" sz="2800" b="1" dirty="0">
                          <a:solidFill>
                            <a:srgbClr val="FF3399"/>
                          </a:solidFill>
                          <a:latin typeface="Century Gothic" panose="020B0502020202020204" pitchFamily="34" charset="0"/>
                        </a:rPr>
                        <a:t>a pencil</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 ruler</a:t>
                      </a:r>
                    </a:p>
                  </a:txBody>
                  <a:tcPr/>
                </a:tc>
                <a:tc>
                  <a:txBody>
                    <a:bodyPr/>
                    <a:lstStyle/>
                    <a:p>
                      <a:r>
                        <a:rPr lang="en-GB" sz="2800" b="1" dirty="0">
                          <a:solidFill>
                            <a:srgbClr val="FF3399"/>
                          </a:solidFill>
                          <a:latin typeface="Century Gothic" panose="020B0502020202020204" pitchFamily="34" charset="0"/>
                        </a:rPr>
                        <a:t>You have</a:t>
                      </a:r>
                    </a:p>
                  </a:txBody>
                  <a:tcPr/>
                </a:tc>
                <a:tc>
                  <a:txBody>
                    <a:bodyPr/>
                    <a:lstStyle/>
                    <a:p>
                      <a:r>
                        <a:rPr lang="en-GB" sz="2800" b="1" dirty="0">
                          <a:solidFill>
                            <a:srgbClr val="FF3399"/>
                          </a:solidFill>
                          <a:latin typeface="Century Gothic" panose="020B0502020202020204" pitchFamily="34" charset="0"/>
                        </a:rPr>
                        <a:t>an idea</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 word</a:t>
                      </a:r>
                    </a:p>
                  </a:txBody>
                  <a:tcPr/>
                </a:tc>
                <a:tc>
                  <a:txBody>
                    <a:bodyPr/>
                    <a:lstStyle/>
                    <a:p>
                      <a:r>
                        <a:rPr lang="en-GB" sz="2800" b="1" dirty="0">
                          <a:solidFill>
                            <a:srgbClr val="FF3399"/>
                          </a:solidFill>
                          <a:latin typeface="Century Gothic" panose="020B0502020202020204" pitchFamily="34" charset="0"/>
                        </a:rPr>
                        <a:t>a sheet</a:t>
                      </a:r>
                    </a:p>
                  </a:txBody>
                  <a:tcPr/>
                </a:tc>
                <a:tc>
                  <a:txBody>
                    <a:bodyPr/>
                    <a:lstStyle/>
                    <a:p>
                      <a:r>
                        <a:rPr lang="en-GB" sz="2800" b="1" dirty="0">
                          <a:solidFill>
                            <a:srgbClr val="FF3399"/>
                          </a:solidFill>
                          <a:latin typeface="Century Gothic" panose="020B0502020202020204" pitchFamily="34" charset="0"/>
                        </a:rPr>
                        <a:t>a/an (feminine)</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5b: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724790" y="493280"/>
            <a:ext cx="7736413"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Escribe en </a:t>
            </a:r>
            <a:r>
              <a:rPr lang="en-GB" sz="2400" b="1" dirty="0" err="1">
                <a:solidFill>
                  <a:srgbClr val="002060"/>
                </a:solidFill>
                <a:latin typeface="Century Gothic" panose="020B0502020202020204" pitchFamily="34" charset="0"/>
              </a:rPr>
              <a:t>español</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507310" y="1351161"/>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D2557452-2F48-40DD-9953-1DE5735C1261}"/>
              </a:ext>
            </a:extLst>
          </p:cNvPr>
          <p:cNvSpPr txBox="1"/>
          <p:nvPr/>
        </p:nvSpPr>
        <p:spPr>
          <a:xfrm>
            <a:off x="1752499" y="6230383"/>
            <a:ext cx="303759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palabra</a:t>
            </a:r>
          </a:p>
        </p:txBody>
      </p:sp>
      <p:pic>
        <p:nvPicPr>
          <p:cNvPr id="66" name="Picture 65">
            <a:extLst>
              <a:ext uri="{FF2B5EF4-FFF2-40B4-BE49-F238E27FC236}">
                <a16:creationId xmlns:a16="http://schemas.microsoft.com/office/drawing/2014/main" id="{0983C2D5-2722-47F9-A5F0-D89B32BF25A4}"/>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67" name="Picture 66" descr="Icon&#10;&#10;Description automatically generated">
            <a:extLst>
              <a:ext uri="{FF2B5EF4-FFF2-40B4-BE49-F238E27FC236}">
                <a16:creationId xmlns:a16="http://schemas.microsoft.com/office/drawing/2014/main" id="{61F27ABC-38C3-434C-B37C-358EEBA2D3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68" name="Picture 67">
            <a:extLst>
              <a:ext uri="{FF2B5EF4-FFF2-40B4-BE49-F238E27FC236}">
                <a16:creationId xmlns:a16="http://schemas.microsoft.com/office/drawing/2014/main" id="{1B5CA277-D8CA-43AA-B850-CEF59CC8693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69" name="TextBox 68">
            <a:extLst>
              <a:ext uri="{FF2B5EF4-FFF2-40B4-BE49-F238E27FC236}">
                <a16:creationId xmlns:a16="http://schemas.microsoft.com/office/drawing/2014/main" id="{4CCEA0BF-97DB-4387-8F32-74F79DF6CCCB}"/>
              </a:ext>
            </a:extLst>
          </p:cNvPr>
          <p:cNvSpPr txBox="1"/>
          <p:nvPr/>
        </p:nvSpPr>
        <p:spPr>
          <a:xfrm>
            <a:off x="1129237" y="59822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70" name="TextBox 69">
            <a:extLst>
              <a:ext uri="{FF2B5EF4-FFF2-40B4-BE49-F238E27FC236}">
                <a16:creationId xmlns:a16="http://schemas.microsoft.com/office/drawing/2014/main" id="{29B897A7-50F5-4441-AC75-0187348372A7}"/>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71" name="TextBox 70">
            <a:extLst>
              <a:ext uri="{FF2B5EF4-FFF2-40B4-BE49-F238E27FC236}">
                <a16:creationId xmlns:a16="http://schemas.microsoft.com/office/drawing/2014/main" id="{4B2B0355-7F2A-43A3-84E7-654E26A279C3}"/>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72" name="TextBox 71">
            <a:extLst>
              <a:ext uri="{FF2B5EF4-FFF2-40B4-BE49-F238E27FC236}">
                <a16:creationId xmlns:a16="http://schemas.microsoft.com/office/drawing/2014/main" id="{EF0F1F0D-1FB5-41D2-92E9-B03F5D73F716}"/>
              </a:ext>
            </a:extLst>
          </p:cNvPr>
          <p:cNvSpPr txBox="1"/>
          <p:nvPr/>
        </p:nvSpPr>
        <p:spPr>
          <a:xfrm>
            <a:off x="4446244" y="6215075"/>
            <a:ext cx="293693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hoja</a:t>
            </a:r>
            <a:endParaRPr lang="en-GB" sz="2400" dirty="0">
              <a:solidFill>
                <a:srgbClr val="002060"/>
              </a:solidFill>
              <a:latin typeface="Century Gothic" panose="020B0502020202020204" pitchFamily="34" charset="0"/>
            </a:endParaRPr>
          </a:p>
        </p:txBody>
      </p:sp>
      <p:sp>
        <p:nvSpPr>
          <p:cNvPr id="73" name="TextBox 72">
            <a:extLst>
              <a:ext uri="{FF2B5EF4-FFF2-40B4-BE49-F238E27FC236}">
                <a16:creationId xmlns:a16="http://schemas.microsoft.com/office/drawing/2014/main" id="{D1B63D28-EFA6-4425-B487-C9CD734BE9F0}"/>
              </a:ext>
            </a:extLst>
          </p:cNvPr>
          <p:cNvSpPr txBox="1"/>
          <p:nvPr/>
        </p:nvSpPr>
        <p:spPr>
          <a:xfrm>
            <a:off x="7358946" y="6230457"/>
            <a:ext cx="2858017" cy="461665"/>
          </a:xfrm>
          <a:prstGeom prst="rect">
            <a:avLst/>
          </a:prstGeom>
          <a:noFill/>
        </p:spPr>
        <p:txBody>
          <a:bodyPr wrap="square" rtlCol="0">
            <a:spAutoFit/>
          </a:bodyPr>
          <a:lstStyle/>
          <a:p>
            <a:pPr lvl="0">
              <a:defRPr/>
            </a:pPr>
            <a:r>
              <a:rPr lang="en-GB" sz="2400" dirty="0" err="1">
                <a:solidFill>
                  <a:srgbClr val="002060"/>
                </a:solidFill>
                <a:latin typeface="Century Gothic" panose="020B0502020202020204" pitchFamily="34" charset="0"/>
              </a:rPr>
              <a:t>tienes</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74" name="TextBox 73">
            <a:extLst>
              <a:ext uri="{FF2B5EF4-FFF2-40B4-BE49-F238E27FC236}">
                <a16:creationId xmlns:a16="http://schemas.microsoft.com/office/drawing/2014/main" id="{F1EBC591-1973-490C-B7F1-C880A743F166}"/>
              </a:ext>
            </a:extLst>
          </p:cNvPr>
          <p:cNvSpPr txBox="1"/>
          <p:nvPr/>
        </p:nvSpPr>
        <p:spPr>
          <a:xfrm>
            <a:off x="1629529" y="5398595"/>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regla</a:t>
            </a:r>
            <a:endParaRPr lang="en-GB" sz="2400" dirty="0">
              <a:solidFill>
                <a:srgbClr val="002060"/>
              </a:solidFill>
              <a:latin typeface="Century Gothic" panose="020B0502020202020204" pitchFamily="34" charset="0"/>
            </a:endParaRPr>
          </a:p>
        </p:txBody>
      </p:sp>
      <p:sp>
        <p:nvSpPr>
          <p:cNvPr id="75" name="TextBox 74">
            <a:extLst>
              <a:ext uri="{FF2B5EF4-FFF2-40B4-BE49-F238E27FC236}">
                <a16:creationId xmlns:a16="http://schemas.microsoft.com/office/drawing/2014/main" id="{71111BFC-EB24-41DE-8C8B-2D71FBCF0C04}"/>
              </a:ext>
            </a:extLst>
          </p:cNvPr>
          <p:cNvSpPr txBox="1"/>
          <p:nvPr/>
        </p:nvSpPr>
        <p:spPr>
          <a:xfrm>
            <a:off x="4491675" y="5406731"/>
            <a:ext cx="2954019" cy="461665"/>
          </a:xfrm>
          <a:prstGeom prst="rect">
            <a:avLst/>
          </a:prstGeom>
          <a:noFill/>
        </p:spPr>
        <p:txBody>
          <a:bodyPr wrap="square" rtlCol="0">
            <a:spAutoFit/>
          </a:bodyPr>
          <a:lstStyle/>
          <a:p>
            <a:pPr lvl="0">
              <a:defRPr/>
            </a:pPr>
            <a:r>
              <a:rPr lang="en-GB" sz="2400" dirty="0" err="1">
                <a:solidFill>
                  <a:srgbClr val="002060"/>
                </a:solidFill>
                <a:latin typeface="Century Gothic" panose="020B0502020202020204" pitchFamily="34" charset="0"/>
              </a:rPr>
              <a:t>tienes</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76" name="TextBox 75">
            <a:extLst>
              <a:ext uri="{FF2B5EF4-FFF2-40B4-BE49-F238E27FC236}">
                <a16:creationId xmlns:a16="http://schemas.microsoft.com/office/drawing/2014/main" id="{A3571EC5-BD85-493E-AD75-3FC04FCD15CB}"/>
              </a:ext>
            </a:extLst>
          </p:cNvPr>
          <p:cNvSpPr txBox="1"/>
          <p:nvPr/>
        </p:nvSpPr>
        <p:spPr>
          <a:xfrm>
            <a:off x="7268933" y="5419734"/>
            <a:ext cx="31764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idea</a:t>
            </a:r>
          </a:p>
        </p:txBody>
      </p:sp>
      <p:sp>
        <p:nvSpPr>
          <p:cNvPr id="77" name="TextBox 76">
            <a:extLst>
              <a:ext uri="{FF2B5EF4-FFF2-40B4-BE49-F238E27FC236}">
                <a16:creationId xmlns:a16="http://schemas.microsoft.com/office/drawing/2014/main" id="{BBF6E96E-5A8D-4FD9-929F-C1F2DD1CB4BF}"/>
              </a:ext>
            </a:extLst>
          </p:cNvPr>
          <p:cNvSpPr txBox="1"/>
          <p:nvPr/>
        </p:nvSpPr>
        <p:spPr>
          <a:xfrm>
            <a:off x="1683317" y="4603641"/>
            <a:ext cx="298600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tengo</a:t>
            </a:r>
            <a:endParaRPr lang="en-GB" sz="2400" dirty="0">
              <a:solidFill>
                <a:srgbClr val="002060"/>
              </a:solidFill>
              <a:latin typeface="Century Gothic" panose="020B0502020202020204" pitchFamily="34" charset="0"/>
            </a:endParaRPr>
          </a:p>
        </p:txBody>
      </p:sp>
      <p:sp>
        <p:nvSpPr>
          <p:cNvPr id="78" name="TextBox 77">
            <a:extLst>
              <a:ext uri="{FF2B5EF4-FFF2-40B4-BE49-F238E27FC236}">
                <a16:creationId xmlns:a16="http://schemas.microsoft.com/office/drawing/2014/main" id="{4A15ED75-EA0B-4DFA-A032-73E17518A662}"/>
              </a:ext>
            </a:extLst>
          </p:cNvPr>
          <p:cNvSpPr txBox="1"/>
          <p:nvPr/>
        </p:nvSpPr>
        <p:spPr>
          <a:xfrm>
            <a:off x="4497899" y="4613601"/>
            <a:ext cx="339581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 </a:t>
            </a:r>
            <a:r>
              <a:rPr lang="en-GB" sz="2400" dirty="0" err="1">
                <a:solidFill>
                  <a:srgbClr val="002060"/>
                </a:solidFill>
                <a:latin typeface="Century Gothic" panose="020B0502020202020204" pitchFamily="34" charset="0"/>
              </a:rPr>
              <a:t>mensaje</a:t>
            </a:r>
            <a:r>
              <a:rPr lang="en-GB" sz="2400" dirty="0">
                <a:solidFill>
                  <a:srgbClr val="002060"/>
                </a:solidFill>
                <a:latin typeface="Century Gothic" panose="020B0502020202020204" pitchFamily="34" charset="0"/>
              </a:rPr>
              <a:t> </a:t>
            </a:r>
          </a:p>
        </p:txBody>
      </p:sp>
      <p:sp>
        <p:nvSpPr>
          <p:cNvPr id="79" name="TextBox 78">
            <a:extLst>
              <a:ext uri="{FF2B5EF4-FFF2-40B4-BE49-F238E27FC236}">
                <a16:creationId xmlns:a16="http://schemas.microsoft.com/office/drawing/2014/main" id="{6519FA54-E8AD-4FA1-B103-D6B6AC7FEE29}"/>
              </a:ext>
            </a:extLst>
          </p:cNvPr>
          <p:cNvSpPr txBox="1"/>
          <p:nvPr/>
        </p:nvSpPr>
        <p:spPr>
          <a:xfrm>
            <a:off x="1743779" y="3799340"/>
            <a:ext cx="3052939"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un día</a:t>
            </a:r>
          </a:p>
        </p:txBody>
      </p:sp>
      <p:sp>
        <p:nvSpPr>
          <p:cNvPr id="80" name="TextBox 79">
            <a:extLst>
              <a:ext uri="{FF2B5EF4-FFF2-40B4-BE49-F238E27FC236}">
                <a16:creationId xmlns:a16="http://schemas.microsoft.com/office/drawing/2014/main" id="{D91157B4-E4BA-49D0-84C1-3B793393C678}"/>
              </a:ext>
            </a:extLst>
          </p:cNvPr>
          <p:cNvSpPr txBox="1"/>
          <p:nvPr/>
        </p:nvSpPr>
        <p:spPr>
          <a:xfrm>
            <a:off x="4531434" y="3757731"/>
            <a:ext cx="2986003"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¿qué?</a:t>
            </a:r>
          </a:p>
        </p:txBody>
      </p:sp>
      <p:sp>
        <p:nvSpPr>
          <p:cNvPr id="81" name="TextBox 80">
            <a:extLst>
              <a:ext uri="{FF2B5EF4-FFF2-40B4-BE49-F238E27FC236}">
                <a16:creationId xmlns:a16="http://schemas.microsoft.com/office/drawing/2014/main" id="{08E65531-A863-4BFC-92F6-C12835D9293F}"/>
              </a:ext>
            </a:extLst>
          </p:cNvPr>
          <p:cNvSpPr txBox="1"/>
          <p:nvPr/>
        </p:nvSpPr>
        <p:spPr>
          <a:xfrm>
            <a:off x="7328721" y="3785144"/>
            <a:ext cx="3052939"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sábado</a:t>
            </a:r>
            <a:endParaRPr lang="en-GB" sz="2400" dirty="0">
              <a:solidFill>
                <a:srgbClr val="002060"/>
              </a:solidFill>
              <a:latin typeface="Century Gothic" panose="020B0502020202020204" pitchFamily="34" charset="0"/>
            </a:endParaRPr>
          </a:p>
        </p:txBody>
      </p:sp>
      <p:sp>
        <p:nvSpPr>
          <p:cNvPr id="82" name="TextBox 81">
            <a:extLst>
              <a:ext uri="{FF2B5EF4-FFF2-40B4-BE49-F238E27FC236}">
                <a16:creationId xmlns:a16="http://schemas.microsoft.com/office/drawing/2014/main" id="{ADE19757-0875-4EAA-9A5F-0FF5F8DBE0B1}"/>
              </a:ext>
            </a:extLst>
          </p:cNvPr>
          <p:cNvSpPr txBox="1"/>
          <p:nvPr/>
        </p:nvSpPr>
        <p:spPr>
          <a:xfrm>
            <a:off x="1714282" y="2916705"/>
            <a:ext cx="266623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 martes</a:t>
            </a:r>
          </a:p>
        </p:txBody>
      </p:sp>
      <p:sp>
        <p:nvSpPr>
          <p:cNvPr id="83" name="TextBox 82">
            <a:extLst>
              <a:ext uri="{FF2B5EF4-FFF2-40B4-BE49-F238E27FC236}">
                <a16:creationId xmlns:a16="http://schemas.microsoft.com/office/drawing/2014/main" id="{C364C2BA-B757-4BA8-99D9-3D9CEE5BC80D}"/>
              </a:ext>
            </a:extLst>
          </p:cNvPr>
          <p:cNvSpPr txBox="1"/>
          <p:nvPr/>
        </p:nvSpPr>
        <p:spPr>
          <a:xfrm>
            <a:off x="4500032" y="2982609"/>
            <a:ext cx="287964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miércoles</a:t>
            </a:r>
            <a:endParaRPr lang="en-GB" sz="2400"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D7FA0B0E-EA3B-4A5E-A73D-872A71F1C493}"/>
              </a:ext>
            </a:extLst>
          </p:cNvPr>
          <p:cNvSpPr txBox="1"/>
          <p:nvPr/>
        </p:nvSpPr>
        <p:spPr>
          <a:xfrm>
            <a:off x="7339337" y="2979824"/>
            <a:ext cx="3105219" cy="461665"/>
          </a:xfrm>
          <a:prstGeom prst="rect">
            <a:avLst/>
          </a:prstGeom>
          <a:noFill/>
        </p:spPr>
        <p:txBody>
          <a:bodyPr wrap="square" rtlCol="0">
            <a:spAutoFit/>
          </a:bodyPr>
          <a:lstStyle/>
          <a:p>
            <a:pPr lvl="0">
              <a:defRPr/>
            </a:pPr>
            <a:r>
              <a:rPr lang="en-GB" sz="2400" dirty="0" err="1">
                <a:solidFill>
                  <a:srgbClr val="002060"/>
                </a:solidFill>
                <a:latin typeface="Century Gothic" panose="020B0502020202020204" pitchFamily="34" charset="0"/>
              </a:rPr>
              <a:t>jueves</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5" name="TextBox 84">
            <a:extLst>
              <a:ext uri="{FF2B5EF4-FFF2-40B4-BE49-F238E27FC236}">
                <a16:creationId xmlns:a16="http://schemas.microsoft.com/office/drawing/2014/main" id="{2BDAA2ED-52A2-4CFD-A046-B6971A4E75D0}"/>
              </a:ext>
            </a:extLst>
          </p:cNvPr>
          <p:cNvSpPr txBox="1"/>
          <p:nvPr/>
        </p:nvSpPr>
        <p:spPr>
          <a:xfrm>
            <a:off x="1761770" y="2241810"/>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estás</a:t>
            </a:r>
            <a:endParaRPr lang="en-GB" sz="2400" dirty="0">
              <a:solidFill>
                <a:srgbClr val="002060"/>
              </a:solidFill>
              <a:latin typeface="Century Gothic" panose="020B0502020202020204" pitchFamily="34" charset="0"/>
            </a:endParaRPr>
          </a:p>
        </p:txBody>
      </p:sp>
      <p:sp>
        <p:nvSpPr>
          <p:cNvPr id="86" name="TextBox 85">
            <a:extLst>
              <a:ext uri="{FF2B5EF4-FFF2-40B4-BE49-F238E27FC236}">
                <a16:creationId xmlns:a16="http://schemas.microsoft.com/office/drawing/2014/main" id="{38E88C5B-1CE6-4AC4-A725-09FF924F9677}"/>
              </a:ext>
            </a:extLst>
          </p:cNvPr>
          <p:cNvSpPr txBox="1"/>
          <p:nvPr/>
        </p:nvSpPr>
        <p:spPr>
          <a:xfrm>
            <a:off x="4518268" y="2280934"/>
            <a:ext cx="277649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viernes</a:t>
            </a:r>
            <a:endParaRPr lang="en-GB" sz="2400" dirty="0">
              <a:solidFill>
                <a:srgbClr val="002060"/>
              </a:solidFill>
              <a:latin typeface="Century Gothic" panose="020B0502020202020204" pitchFamily="34" charset="0"/>
            </a:endParaRPr>
          </a:p>
        </p:txBody>
      </p:sp>
      <p:sp>
        <p:nvSpPr>
          <p:cNvPr id="87" name="TextBox 86">
            <a:extLst>
              <a:ext uri="{FF2B5EF4-FFF2-40B4-BE49-F238E27FC236}">
                <a16:creationId xmlns:a16="http://schemas.microsoft.com/office/drawing/2014/main" id="{14330B8A-4618-4730-A175-A76DEF831E47}"/>
              </a:ext>
            </a:extLst>
          </p:cNvPr>
          <p:cNvSpPr txBox="1"/>
          <p:nvPr/>
        </p:nvSpPr>
        <p:spPr>
          <a:xfrm>
            <a:off x="1747411" y="1387921"/>
            <a:ext cx="259997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lunes</a:t>
            </a:r>
          </a:p>
        </p:txBody>
      </p:sp>
      <p:sp>
        <p:nvSpPr>
          <p:cNvPr id="88" name="TextBox 87">
            <a:extLst>
              <a:ext uri="{FF2B5EF4-FFF2-40B4-BE49-F238E27FC236}">
                <a16:creationId xmlns:a16="http://schemas.microsoft.com/office/drawing/2014/main" id="{C7012D59-323C-40E4-83D3-40A918CF7112}"/>
              </a:ext>
            </a:extLst>
          </p:cNvPr>
          <p:cNvSpPr txBox="1"/>
          <p:nvPr/>
        </p:nvSpPr>
        <p:spPr>
          <a:xfrm>
            <a:off x="4526356" y="1441952"/>
            <a:ext cx="259997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Buenas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tardes</a:t>
            </a:r>
            <a:r>
              <a:rPr lang="en-GB" sz="2400" dirty="0">
                <a:solidFill>
                  <a:srgbClr val="002060"/>
                </a:solidFill>
                <a:latin typeface="Century Gothic" panose="020B0502020202020204" pitchFamily="34" charset="0"/>
              </a:rPr>
              <a:t>!</a:t>
            </a:r>
          </a:p>
        </p:txBody>
      </p:sp>
      <p:sp>
        <p:nvSpPr>
          <p:cNvPr id="89" name="TextBox 88">
            <a:extLst>
              <a:ext uri="{FF2B5EF4-FFF2-40B4-BE49-F238E27FC236}">
                <a16:creationId xmlns:a16="http://schemas.microsoft.com/office/drawing/2014/main" id="{323A4809-FAB4-4AFE-B67D-5A31A0988597}"/>
              </a:ext>
            </a:extLst>
          </p:cNvPr>
          <p:cNvSpPr txBox="1"/>
          <p:nvPr/>
        </p:nvSpPr>
        <p:spPr>
          <a:xfrm>
            <a:off x="7342729" y="1313703"/>
            <a:ext cx="259997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¡Buenos días!</a:t>
            </a:r>
          </a:p>
        </p:txBody>
      </p:sp>
      <p:sp>
        <p:nvSpPr>
          <p:cNvPr id="90" name="TextBox 89">
            <a:extLst>
              <a:ext uri="{FF2B5EF4-FFF2-40B4-BE49-F238E27FC236}">
                <a16:creationId xmlns:a16="http://schemas.microsoft.com/office/drawing/2014/main" id="{290F46D8-48D2-487F-92C2-A24EFD85D870}"/>
              </a:ext>
            </a:extLst>
          </p:cNvPr>
          <p:cNvSpPr txBox="1"/>
          <p:nvPr/>
        </p:nvSpPr>
        <p:spPr>
          <a:xfrm>
            <a:off x="7383176" y="4630517"/>
            <a:ext cx="3037591"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un </a:t>
            </a:r>
            <a:r>
              <a:rPr lang="en-GB" sz="2400" dirty="0" err="1">
                <a:solidFill>
                  <a:srgbClr val="002060"/>
                </a:solidFill>
                <a:latin typeface="Century Gothic" panose="020B0502020202020204" pitchFamily="34" charset="0"/>
              </a:rPr>
              <a:t>lápiz</a:t>
            </a:r>
            <a:endParaRPr lang="en-GB" sz="2400" dirty="0">
              <a:solidFill>
                <a:srgbClr val="002060"/>
              </a:solidFill>
              <a:latin typeface="Century Gothic" panose="020B0502020202020204" pitchFamily="34" charset="0"/>
            </a:endParaRPr>
          </a:p>
        </p:txBody>
      </p:sp>
      <p:sp>
        <p:nvSpPr>
          <p:cNvPr id="91" name="TextBox 90">
            <a:extLst>
              <a:ext uri="{FF2B5EF4-FFF2-40B4-BE49-F238E27FC236}">
                <a16:creationId xmlns:a16="http://schemas.microsoft.com/office/drawing/2014/main" id="{6C89EC4B-73B5-478B-A64B-A5B9E9256215}"/>
              </a:ext>
            </a:extLst>
          </p:cNvPr>
          <p:cNvSpPr txBox="1"/>
          <p:nvPr/>
        </p:nvSpPr>
        <p:spPr>
          <a:xfrm>
            <a:off x="7342728" y="2222274"/>
            <a:ext cx="259997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en</a:t>
            </a:r>
          </a:p>
        </p:txBody>
      </p:sp>
      <p:sp>
        <p:nvSpPr>
          <p:cNvPr id="38" name="Google Shape;167;p2">
            <a:extLst>
              <a:ext uri="{FF2B5EF4-FFF2-40B4-BE49-F238E27FC236}">
                <a16:creationId xmlns:a16="http://schemas.microsoft.com/office/drawing/2014/main" id="{22812568-AB47-CDED-6BA6-426F52799905}"/>
              </a:ext>
            </a:extLst>
          </p:cNvPr>
          <p:cNvSpPr/>
          <p:nvPr/>
        </p:nvSpPr>
        <p:spPr>
          <a:xfrm>
            <a:off x="123171" y="237355"/>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7095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BE072A515FCA42B1D2FCACB76C3CDA" ma:contentTypeVersion="35" ma:contentTypeDescription="Create a new document." ma:contentTypeScope="" ma:versionID="325c223305fcb5098478711c3650e6ee">
  <xsd:schema xmlns:xsd="http://www.w3.org/2001/XMLSchema" xmlns:xs="http://www.w3.org/2001/XMLSchema" xmlns:p="http://schemas.microsoft.com/office/2006/metadata/properties" xmlns:ns3="340b4a0c-a52a-4900-92c1-8ead854a6e73" xmlns:ns4="d8969510-ea60-4909-8b26-2794aa2dc71e" targetNamespace="http://schemas.microsoft.com/office/2006/metadata/properties" ma:root="true" ma:fieldsID="f282ea83aae24a9c741cc12bb0a0beff" ns3:_="" ns4:_="">
    <xsd:import namespace="340b4a0c-a52a-4900-92c1-8ead854a6e73"/>
    <xsd:import namespace="d8969510-ea60-4909-8b26-2794aa2dc71e"/>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TeamsChannelId" minOccurs="0"/>
                <xsd:element ref="ns3:IsNotebookLocked" minOccurs="0"/>
                <xsd:element ref="ns3:MediaServiceOCR" minOccurs="0"/>
                <xsd:element ref="ns3:Math_Settings" minOccurs="0"/>
                <xsd:element ref="ns3:Distribution_Groups" minOccurs="0"/>
                <xsd:element ref="ns3:LMS_Mappings" minOccurs="0"/>
                <xsd:element ref="ns3:MediaServiceGenerationTime" minOccurs="0"/>
                <xsd:element ref="ns3:MediaServiceEventHashCode" minOccurs="0"/>
                <xsd:element ref="ns3:MediaServiceAutoKeyPoints" minOccurs="0"/>
                <xsd:element ref="ns3:MediaServiceKeyPoints"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b4a0c-a52a-4900-92c1-8ead854a6e7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Location" ma:index="30" nillable="true" ma:displayName="MediaServiceLocation" ma:internalName="MediaServiceLocation" ma:readOnly="true">
      <xsd:simpleType>
        <xsd:restriction base="dms:Text"/>
      </xsd:simpleType>
    </xsd:element>
    <xsd:element name="TeamsChannelId" ma:index="31" nillable="true" ma:displayName="Teams Channel Id" ma:internalName="TeamsChannelId">
      <xsd:simpleType>
        <xsd:restriction base="dms:Text"/>
      </xsd:simpleType>
    </xsd:element>
    <xsd:element name="IsNotebookLocked" ma:index="32" nillable="true" ma:displayName="Is Notebook Locked" ma:internalName="IsNotebookLocked">
      <xsd:simpleType>
        <xsd:restriction base="dms:Boolean"/>
      </xsd:simpleType>
    </xsd:element>
    <xsd:element name="MediaServiceOCR" ma:index="33" nillable="true" ma:displayName="MediaServiceOCR" ma:internalName="MediaServiceOCR" ma:readOnly="true">
      <xsd:simpleType>
        <xsd:restriction base="dms:Note">
          <xsd:maxLength value="255"/>
        </xsd:restriction>
      </xsd:simpleType>
    </xsd:element>
    <xsd:element name="Math_Settings" ma:index="34" nillable="true" ma:displayName="Math Settings" ma:internalName="Math_Settings">
      <xsd:simpleType>
        <xsd:restriction base="dms:Text"/>
      </xsd:simpleType>
    </xsd:element>
    <xsd:element name="Distribution_Groups" ma:index="35" nillable="true" ma:displayName="Distribution Groups" ma:internalName="Distribution_Groups">
      <xsd:simpleType>
        <xsd:restriction base="dms:Note">
          <xsd:maxLength value="255"/>
        </xsd:restriction>
      </xsd:simpleType>
    </xsd:element>
    <xsd:element name="LMS_Mappings" ma:index="36" nillable="true" ma:displayName="LMS Mappings" ma:internalName="LMS_Mappings">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969510-ea60-4909-8b26-2794aa2dc71e"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lderType xmlns="340b4a0c-a52a-4900-92c1-8ead854a6e73" xsi:nil="true"/>
    <Has_Teacher_Only_SectionGroup xmlns="340b4a0c-a52a-4900-92c1-8ead854a6e73" xsi:nil="true"/>
    <DefaultSectionNames xmlns="340b4a0c-a52a-4900-92c1-8ead854a6e73" xsi:nil="true"/>
    <Is_Collaboration_Space_Locked xmlns="340b4a0c-a52a-4900-92c1-8ead854a6e73" xsi:nil="true"/>
    <IsNotebookLocked xmlns="340b4a0c-a52a-4900-92c1-8ead854a6e73" xsi:nil="true"/>
    <Owner xmlns="340b4a0c-a52a-4900-92c1-8ead854a6e73">
      <UserInfo>
        <DisplayName/>
        <AccountId xsi:nil="true"/>
        <AccountType/>
      </UserInfo>
    </Owner>
    <CultureName xmlns="340b4a0c-a52a-4900-92c1-8ead854a6e73" xsi:nil="true"/>
    <Distribution_Groups xmlns="340b4a0c-a52a-4900-92c1-8ead854a6e73" xsi:nil="true"/>
    <Teams_Channel_Section_Location xmlns="340b4a0c-a52a-4900-92c1-8ead854a6e73" xsi:nil="true"/>
    <TeamsChannelId xmlns="340b4a0c-a52a-4900-92c1-8ead854a6e73" xsi:nil="true"/>
    <NotebookType xmlns="340b4a0c-a52a-4900-92c1-8ead854a6e73" xsi:nil="true"/>
    <AppVersion xmlns="340b4a0c-a52a-4900-92c1-8ead854a6e73" xsi:nil="true"/>
    <Teachers xmlns="340b4a0c-a52a-4900-92c1-8ead854a6e73">
      <UserInfo>
        <DisplayName/>
        <AccountId xsi:nil="true"/>
        <AccountType/>
      </UserInfo>
    </Teachers>
    <Student_Groups xmlns="340b4a0c-a52a-4900-92c1-8ead854a6e73">
      <UserInfo>
        <DisplayName/>
        <AccountId xsi:nil="true"/>
        <AccountType/>
      </UserInfo>
    </Student_Groups>
    <Templates xmlns="340b4a0c-a52a-4900-92c1-8ead854a6e73" xsi:nil="true"/>
    <Invited_Teachers xmlns="340b4a0c-a52a-4900-92c1-8ead854a6e73" xsi:nil="true"/>
    <Students xmlns="340b4a0c-a52a-4900-92c1-8ead854a6e73">
      <UserInfo>
        <DisplayName/>
        <AccountId xsi:nil="true"/>
        <AccountType/>
      </UserInfo>
    </Students>
    <Self_Registration_Enabled xmlns="340b4a0c-a52a-4900-92c1-8ead854a6e73" xsi:nil="true"/>
    <Math_Settings xmlns="340b4a0c-a52a-4900-92c1-8ead854a6e73" xsi:nil="true"/>
    <Invited_Students xmlns="340b4a0c-a52a-4900-92c1-8ead854a6e73" xsi:nil="true"/>
    <LMS_Mappings xmlns="340b4a0c-a52a-4900-92c1-8ead854a6e73" xsi:nil="true"/>
  </documentManagement>
</p:properties>
</file>

<file path=customXml/itemProps1.xml><?xml version="1.0" encoding="utf-8"?>
<ds:datastoreItem xmlns:ds="http://schemas.openxmlformats.org/officeDocument/2006/customXml" ds:itemID="{703BE266-AC6E-4D0F-8E29-EE88BC265168}">
  <ds:schemaRefs>
    <ds:schemaRef ds:uri="http://schemas.microsoft.com/sharepoint/v3/contenttype/forms"/>
  </ds:schemaRefs>
</ds:datastoreItem>
</file>

<file path=customXml/itemProps2.xml><?xml version="1.0" encoding="utf-8"?>
<ds:datastoreItem xmlns:ds="http://schemas.openxmlformats.org/officeDocument/2006/customXml" ds:itemID="{5DCC0729-269A-49B6-A410-B3A87B5E1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b4a0c-a52a-4900-92c1-8ead854a6e73"/>
    <ds:schemaRef ds:uri="d8969510-ea60-4909-8b26-2794aa2dc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397CB6-EE5A-410A-9E24-675ED80E1C14}">
  <ds:schemaRef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8969510-ea60-4909-8b26-2794aa2dc71e"/>
    <ds:schemaRef ds:uri="http://purl.org/dc/dcmitype/"/>
    <ds:schemaRef ds:uri="http://schemas.microsoft.com/office/2006/metadata/properties"/>
    <ds:schemaRef ds:uri="http://purl.org/dc/terms/"/>
    <ds:schemaRef ds:uri="340b4a0c-a52a-4900-92c1-8ead854a6e7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545</TotalTime>
  <Words>2359</Words>
  <Application>Microsoft Office PowerPoint</Application>
  <PresentationFormat>Widescreen</PresentationFormat>
  <Paragraphs>513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docs-Century Gothic</vt:lpstr>
      <vt:lpstr>Arial</vt:lpstr>
      <vt:lpstr>Calibri</vt:lpstr>
      <vt:lpstr>Calibri Light</vt:lpstr>
      <vt:lpstr>Century Gothic</vt:lpstr>
      <vt:lpstr>Modern Love</vt:lpstr>
      <vt:lpstr>Office Theme</vt:lpstr>
      <vt:lpstr>PowerPoint Presentation</vt:lpstr>
      <vt:lpstr>Follow up 1 </vt:lpstr>
      <vt:lpstr>Follow up 2: </vt:lpstr>
      <vt:lpstr>Follow up 3 </vt:lpstr>
      <vt:lpstr>Follow up 4 </vt:lpstr>
      <vt:lpstr>Follow up 4: </vt:lpstr>
      <vt:lpstr>Follow up 4: </vt:lpstr>
      <vt:lpstr>Follow up 5a: </vt:lpstr>
      <vt:lpstr>Follow up 5b: </vt:lpstr>
      <vt:lpstr>Follow up 5a: </vt:lpstr>
      <vt:lpstr>Follow up 5b: </vt:lpstr>
      <vt:lpstr>handout</vt:lpstr>
      <vt:lpstr>Handout</vt:lpstr>
    </vt:vector>
  </TitlesOfParts>
  <Company>The Cam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Rachel Hawkes</cp:lastModifiedBy>
  <cp:revision>22</cp:revision>
  <dcterms:created xsi:type="dcterms:W3CDTF">2022-07-11T14:21:11Z</dcterms:created>
  <dcterms:modified xsi:type="dcterms:W3CDTF">2022-10-31T08:10:35Z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