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462" r:id="rId2"/>
    <p:sldId id="382" r:id="rId3"/>
    <p:sldId id="321" r:id="rId4"/>
    <p:sldId id="514" r:id="rId5"/>
    <p:sldId id="504" r:id="rId6"/>
    <p:sldId id="502" r:id="rId7"/>
    <p:sldId id="511" r:id="rId8"/>
    <p:sldId id="512" r:id="rId9"/>
    <p:sldId id="501" r:id="rId10"/>
    <p:sldId id="515" r:id="rId11"/>
    <p:sldId id="516" r:id="rId12"/>
    <p:sldId id="51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Ink Free" panose="03080402000500000000" pitchFamily="66" charset="0"/>
      <p:regular r:id="rId23"/>
    </p:embeddedFont>
    <p:embeddedFont>
      <p:font typeface="Modern Love" panose="04090805081005020601" pitchFamily="82" charset="0"/>
      <p:regular r:id="rId24"/>
    </p:embeddedFont>
    <p:embeddedFont>
      <p:font typeface="Segoe Print" panose="020006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a:srgbClr val="FF0066"/>
    <a:srgbClr val="777777"/>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9E478-9380-4128-805F-4E1718F80FDC}" v="7" dt="2022-10-10T15:56:25.269"/>
  </p1510:revLst>
</p1510:revInfo>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43948" autoAdjust="0"/>
  </p:normalViewPr>
  <p:slideViewPr>
    <p:cSldViewPr snapToGrid="0" showGuides="1">
      <p:cViewPr varScale="1">
        <p:scale>
          <a:sx n="50" d="100"/>
          <a:sy n="50" d="100"/>
        </p:scale>
        <p:origin x="2304"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E839E478-9380-4128-805F-4E1718F80FDC}"/>
    <pc:docChg chg="custSel addSld delSld modSld">
      <pc:chgData name="Tom Dawes" userId="fe899cd594ff6f3a" providerId="LiveId" clId="{E839E478-9380-4128-805F-4E1718F80FDC}" dt="2022-10-10T15:56:25.269" v="6" actId="20577"/>
      <pc:docMkLst>
        <pc:docMk/>
      </pc:docMkLst>
      <pc:sldChg chg="add del">
        <pc:chgData name="Tom Dawes" userId="fe899cd594ff6f3a" providerId="LiveId" clId="{E839E478-9380-4128-805F-4E1718F80FDC}" dt="2022-10-08T18:30:34.291" v="1"/>
        <pc:sldMkLst>
          <pc:docMk/>
          <pc:sldMk cId="3771193821" sldId="501"/>
        </pc:sldMkLst>
      </pc:sldChg>
      <pc:sldChg chg="addSp delSp modSp mod delAnim modAnim">
        <pc:chgData name="Tom Dawes" userId="fe899cd594ff6f3a" providerId="LiveId" clId="{E839E478-9380-4128-805F-4E1718F80FDC}" dt="2022-10-10T15:56:25.269" v="6" actId="20577"/>
        <pc:sldMkLst>
          <pc:docMk/>
          <pc:sldMk cId="3711824087" sldId="512"/>
        </pc:sldMkLst>
        <pc:spChg chg="add mod">
          <ac:chgData name="Tom Dawes" userId="fe899cd594ff6f3a" providerId="LiveId" clId="{E839E478-9380-4128-805F-4E1718F80FDC}" dt="2022-10-10T15:56:00.914" v="3"/>
          <ac:spMkLst>
            <pc:docMk/>
            <pc:sldMk cId="3711824087" sldId="512"/>
            <ac:spMk id="3" creationId="{B53207EA-638B-9EDE-71F9-97E4025980EF}"/>
          </ac:spMkLst>
        </pc:spChg>
        <pc:spChg chg="add mod">
          <ac:chgData name="Tom Dawes" userId="fe899cd594ff6f3a" providerId="LiveId" clId="{E839E478-9380-4128-805F-4E1718F80FDC}" dt="2022-10-10T15:56:00.914" v="3"/>
          <ac:spMkLst>
            <pc:docMk/>
            <pc:sldMk cId="3711824087" sldId="512"/>
            <ac:spMk id="4" creationId="{D1471234-6572-D68A-AA8D-5A316190EC84}"/>
          </ac:spMkLst>
        </pc:spChg>
        <pc:spChg chg="add mod">
          <ac:chgData name="Tom Dawes" userId="fe899cd594ff6f3a" providerId="LiveId" clId="{E839E478-9380-4128-805F-4E1718F80FDC}" dt="2022-10-10T15:56:00.914" v="3"/>
          <ac:spMkLst>
            <pc:docMk/>
            <pc:sldMk cId="3711824087" sldId="512"/>
            <ac:spMk id="5" creationId="{888CDE82-9374-EE92-E80B-120F655C3976}"/>
          </ac:spMkLst>
        </pc:spChg>
        <pc:spChg chg="add mod">
          <ac:chgData name="Tom Dawes" userId="fe899cd594ff6f3a" providerId="LiveId" clId="{E839E478-9380-4128-805F-4E1718F80FDC}" dt="2022-10-10T15:56:00.914" v="3"/>
          <ac:spMkLst>
            <pc:docMk/>
            <pc:sldMk cId="3711824087" sldId="512"/>
            <ac:spMk id="6" creationId="{D5416E78-3C62-B7BD-E8CF-81E075CEF4D8}"/>
          </ac:spMkLst>
        </pc:spChg>
        <pc:spChg chg="add mod">
          <ac:chgData name="Tom Dawes" userId="fe899cd594ff6f3a" providerId="LiveId" clId="{E839E478-9380-4128-805F-4E1718F80FDC}" dt="2022-10-10T15:56:00.914" v="3"/>
          <ac:spMkLst>
            <pc:docMk/>
            <pc:sldMk cId="3711824087" sldId="512"/>
            <ac:spMk id="7" creationId="{E9E3A01A-1385-2B29-89DA-F68727C7B95D}"/>
          </ac:spMkLst>
        </pc:spChg>
        <pc:spChg chg="add mod">
          <ac:chgData name="Tom Dawes" userId="fe899cd594ff6f3a" providerId="LiveId" clId="{E839E478-9380-4128-805F-4E1718F80FDC}" dt="2022-10-10T15:56:00.914" v="3"/>
          <ac:spMkLst>
            <pc:docMk/>
            <pc:sldMk cId="3711824087" sldId="512"/>
            <ac:spMk id="8" creationId="{ACFB3A65-987D-D039-1376-AA9E0C340B4E}"/>
          </ac:spMkLst>
        </pc:spChg>
        <pc:spChg chg="add mod">
          <ac:chgData name="Tom Dawes" userId="fe899cd594ff6f3a" providerId="LiveId" clId="{E839E478-9380-4128-805F-4E1718F80FDC}" dt="2022-10-10T15:56:00.914" v="3"/>
          <ac:spMkLst>
            <pc:docMk/>
            <pc:sldMk cId="3711824087" sldId="512"/>
            <ac:spMk id="9" creationId="{AFB76C04-122A-855E-E191-D115E02198E2}"/>
          </ac:spMkLst>
        </pc:spChg>
        <pc:spChg chg="add mod">
          <ac:chgData name="Tom Dawes" userId="fe899cd594ff6f3a" providerId="LiveId" clId="{E839E478-9380-4128-805F-4E1718F80FDC}" dt="2022-10-10T15:56:12.864" v="5"/>
          <ac:spMkLst>
            <pc:docMk/>
            <pc:sldMk cId="3711824087" sldId="512"/>
            <ac:spMk id="12" creationId="{B47254E7-79B0-283B-1A29-85DF6DEE7885}"/>
          </ac:spMkLst>
        </pc:spChg>
        <pc:spChg chg="add mod">
          <ac:chgData name="Tom Dawes" userId="fe899cd594ff6f3a" providerId="LiveId" clId="{E839E478-9380-4128-805F-4E1718F80FDC}" dt="2022-10-10T15:56:12.864" v="5"/>
          <ac:spMkLst>
            <pc:docMk/>
            <pc:sldMk cId="3711824087" sldId="512"/>
            <ac:spMk id="13" creationId="{6CCA7D97-01F5-8877-EC7E-2263A3ED74EE}"/>
          </ac:spMkLst>
        </pc:spChg>
        <pc:spChg chg="add mod">
          <ac:chgData name="Tom Dawes" userId="fe899cd594ff6f3a" providerId="LiveId" clId="{E839E478-9380-4128-805F-4E1718F80FDC}" dt="2022-10-10T15:56:12.864" v="5"/>
          <ac:spMkLst>
            <pc:docMk/>
            <pc:sldMk cId="3711824087" sldId="512"/>
            <ac:spMk id="14" creationId="{16BDCF00-1056-BA58-1117-86E29E28175A}"/>
          </ac:spMkLst>
        </pc:spChg>
        <pc:spChg chg="add mod">
          <ac:chgData name="Tom Dawes" userId="fe899cd594ff6f3a" providerId="LiveId" clId="{E839E478-9380-4128-805F-4E1718F80FDC}" dt="2022-10-10T15:56:12.864" v="5"/>
          <ac:spMkLst>
            <pc:docMk/>
            <pc:sldMk cId="3711824087" sldId="512"/>
            <ac:spMk id="15" creationId="{463CCFF9-B9E4-4E72-AD42-0041A71CCBCD}"/>
          </ac:spMkLst>
        </pc:spChg>
        <pc:spChg chg="add mod">
          <ac:chgData name="Tom Dawes" userId="fe899cd594ff6f3a" providerId="LiveId" clId="{E839E478-9380-4128-805F-4E1718F80FDC}" dt="2022-10-10T15:56:12.864" v="5"/>
          <ac:spMkLst>
            <pc:docMk/>
            <pc:sldMk cId="3711824087" sldId="512"/>
            <ac:spMk id="21" creationId="{E021C6EE-F848-ED97-8469-56B9D55A8017}"/>
          </ac:spMkLst>
        </pc:spChg>
        <pc:spChg chg="add mod">
          <ac:chgData name="Tom Dawes" userId="fe899cd594ff6f3a" providerId="LiveId" clId="{E839E478-9380-4128-805F-4E1718F80FDC}" dt="2022-10-10T15:56:12.864" v="5"/>
          <ac:spMkLst>
            <pc:docMk/>
            <pc:sldMk cId="3711824087" sldId="512"/>
            <ac:spMk id="23" creationId="{E6C0826F-485D-6B24-2EED-0F827285D8F9}"/>
          </ac:spMkLst>
        </pc:spChg>
        <pc:spChg chg="add mod">
          <ac:chgData name="Tom Dawes" userId="fe899cd594ff6f3a" providerId="LiveId" clId="{E839E478-9380-4128-805F-4E1718F80FDC}" dt="2022-10-10T15:56:12.864" v="5"/>
          <ac:spMkLst>
            <pc:docMk/>
            <pc:sldMk cId="3711824087" sldId="512"/>
            <ac:spMk id="24" creationId="{472FB83A-BA6A-3B05-8747-48CE06D4B6A8}"/>
          </ac:spMkLst>
        </pc:spChg>
        <pc:spChg chg="del">
          <ac:chgData name="Tom Dawes" userId="fe899cd594ff6f3a" providerId="LiveId" clId="{E839E478-9380-4128-805F-4E1718F80FDC}" dt="2022-10-10T15:56:11.923" v="4" actId="478"/>
          <ac:spMkLst>
            <pc:docMk/>
            <pc:sldMk cId="3711824087" sldId="512"/>
            <ac:spMk id="57" creationId="{C2EC9151-A7C9-B32C-E76E-46F6BACBBA58}"/>
          </ac:spMkLst>
        </pc:spChg>
        <pc:spChg chg="del">
          <ac:chgData name="Tom Dawes" userId="fe899cd594ff6f3a" providerId="LiveId" clId="{E839E478-9380-4128-805F-4E1718F80FDC}" dt="2022-10-10T15:56:11.923" v="4" actId="478"/>
          <ac:spMkLst>
            <pc:docMk/>
            <pc:sldMk cId="3711824087" sldId="512"/>
            <ac:spMk id="58" creationId="{403581A3-EED3-7402-6738-9074A0BBDBF0}"/>
          </ac:spMkLst>
        </pc:spChg>
        <pc:spChg chg="del">
          <ac:chgData name="Tom Dawes" userId="fe899cd594ff6f3a" providerId="LiveId" clId="{E839E478-9380-4128-805F-4E1718F80FDC}" dt="2022-10-10T15:56:11.923" v="4" actId="478"/>
          <ac:spMkLst>
            <pc:docMk/>
            <pc:sldMk cId="3711824087" sldId="512"/>
            <ac:spMk id="59" creationId="{D5355B30-38CD-4C0F-E20F-00F81DDC5566}"/>
          </ac:spMkLst>
        </pc:spChg>
        <pc:spChg chg="del">
          <ac:chgData name="Tom Dawes" userId="fe899cd594ff6f3a" providerId="LiveId" clId="{E839E478-9380-4128-805F-4E1718F80FDC}" dt="2022-10-10T15:56:00.054" v="2" actId="478"/>
          <ac:spMkLst>
            <pc:docMk/>
            <pc:sldMk cId="3711824087" sldId="512"/>
            <ac:spMk id="60" creationId="{7522BC0D-9A31-EC14-222D-7BCC489F7B88}"/>
          </ac:spMkLst>
        </pc:spChg>
        <pc:spChg chg="del">
          <ac:chgData name="Tom Dawes" userId="fe899cd594ff6f3a" providerId="LiveId" clId="{E839E478-9380-4128-805F-4E1718F80FDC}" dt="2022-10-10T15:56:00.054" v="2" actId="478"/>
          <ac:spMkLst>
            <pc:docMk/>
            <pc:sldMk cId="3711824087" sldId="512"/>
            <ac:spMk id="61" creationId="{305E64A5-7F48-FC47-B8F8-F0739C9F972C}"/>
          </ac:spMkLst>
        </pc:spChg>
        <pc:spChg chg="del">
          <ac:chgData name="Tom Dawes" userId="fe899cd594ff6f3a" providerId="LiveId" clId="{E839E478-9380-4128-805F-4E1718F80FDC}" dt="2022-10-10T15:56:00.054" v="2" actId="478"/>
          <ac:spMkLst>
            <pc:docMk/>
            <pc:sldMk cId="3711824087" sldId="512"/>
            <ac:spMk id="62" creationId="{526817B8-2823-13BC-562D-C9879E856B85}"/>
          </ac:spMkLst>
        </pc:spChg>
        <pc:spChg chg="del">
          <ac:chgData name="Tom Dawes" userId="fe899cd594ff6f3a" providerId="LiveId" clId="{E839E478-9380-4128-805F-4E1718F80FDC}" dt="2022-10-10T15:56:00.054" v="2" actId="478"/>
          <ac:spMkLst>
            <pc:docMk/>
            <pc:sldMk cId="3711824087" sldId="512"/>
            <ac:spMk id="63" creationId="{3E933E89-DE16-576D-B6D0-861BB0C6C096}"/>
          </ac:spMkLst>
        </pc:spChg>
        <pc:spChg chg="del">
          <ac:chgData name="Tom Dawes" userId="fe899cd594ff6f3a" providerId="LiveId" clId="{E839E478-9380-4128-805F-4E1718F80FDC}" dt="2022-10-10T15:56:00.054" v="2" actId="478"/>
          <ac:spMkLst>
            <pc:docMk/>
            <pc:sldMk cId="3711824087" sldId="512"/>
            <ac:spMk id="64" creationId="{22EC863D-A170-75F0-BE6D-92EAB1CA54EF}"/>
          </ac:spMkLst>
        </pc:spChg>
        <pc:spChg chg="del">
          <ac:chgData name="Tom Dawes" userId="fe899cd594ff6f3a" providerId="LiveId" clId="{E839E478-9380-4128-805F-4E1718F80FDC}" dt="2022-10-10T15:56:00.054" v="2" actId="478"/>
          <ac:spMkLst>
            <pc:docMk/>
            <pc:sldMk cId="3711824087" sldId="512"/>
            <ac:spMk id="65" creationId="{6C2141D2-106C-1230-34B1-BAAE8C5D6469}"/>
          </ac:spMkLst>
        </pc:spChg>
        <pc:spChg chg="del">
          <ac:chgData name="Tom Dawes" userId="fe899cd594ff6f3a" providerId="LiveId" clId="{E839E478-9380-4128-805F-4E1718F80FDC}" dt="2022-10-10T15:56:00.054" v="2" actId="478"/>
          <ac:spMkLst>
            <pc:docMk/>
            <pc:sldMk cId="3711824087" sldId="512"/>
            <ac:spMk id="66" creationId="{04075704-FEB4-5DF3-8B94-907987AFC426}"/>
          </ac:spMkLst>
        </pc:spChg>
        <pc:spChg chg="mod">
          <ac:chgData name="Tom Dawes" userId="fe899cd594ff6f3a" providerId="LiveId" clId="{E839E478-9380-4128-805F-4E1718F80FDC}" dt="2022-10-10T15:56:25.269" v="6" actId="20577"/>
          <ac:spMkLst>
            <pc:docMk/>
            <pc:sldMk cId="3711824087" sldId="512"/>
            <ac:spMk id="67" creationId="{A48DFFEC-B2D1-72FB-C3E3-C04D1F1449FA}"/>
          </ac:spMkLst>
        </pc:spChg>
        <pc:spChg chg="del">
          <ac:chgData name="Tom Dawes" userId="fe899cd594ff6f3a" providerId="LiveId" clId="{E839E478-9380-4128-805F-4E1718F80FDC}" dt="2022-10-10T15:56:11.923" v="4" actId="478"/>
          <ac:spMkLst>
            <pc:docMk/>
            <pc:sldMk cId="3711824087" sldId="512"/>
            <ac:spMk id="88" creationId="{8B1E7778-6583-2434-6A3A-43796145F6B1}"/>
          </ac:spMkLst>
        </pc:spChg>
        <pc:spChg chg="del">
          <ac:chgData name="Tom Dawes" userId="fe899cd594ff6f3a" providerId="LiveId" clId="{E839E478-9380-4128-805F-4E1718F80FDC}" dt="2022-10-10T15:56:11.923" v="4" actId="478"/>
          <ac:spMkLst>
            <pc:docMk/>
            <pc:sldMk cId="3711824087" sldId="512"/>
            <ac:spMk id="94" creationId="{82E3A12B-E6A9-6199-DEE5-F22729B309B9}"/>
          </ac:spMkLst>
        </pc:spChg>
        <pc:spChg chg="del">
          <ac:chgData name="Tom Dawes" userId="fe899cd594ff6f3a" providerId="LiveId" clId="{E839E478-9380-4128-805F-4E1718F80FDC}" dt="2022-10-10T15:56:11.923" v="4" actId="478"/>
          <ac:spMkLst>
            <pc:docMk/>
            <pc:sldMk cId="3711824087" sldId="512"/>
            <ac:spMk id="96" creationId="{7039BF3E-BAE2-D458-5CE0-90588F8C06CF}"/>
          </ac:spMkLst>
        </pc:spChg>
        <pc:spChg chg="del">
          <ac:chgData name="Tom Dawes" userId="fe899cd594ff6f3a" providerId="LiveId" clId="{E839E478-9380-4128-805F-4E1718F80FDC}" dt="2022-10-10T15:56:11.923" v="4" actId="478"/>
          <ac:spMkLst>
            <pc:docMk/>
            <pc:sldMk cId="3711824087" sldId="512"/>
            <ac:spMk id="97" creationId="{D8300C62-134B-E33E-EE0F-54D94BA10B22}"/>
          </ac:spMkLst>
        </pc:spChg>
        <pc:picChg chg="add mod">
          <ac:chgData name="Tom Dawes" userId="fe899cd594ff6f3a" providerId="LiveId" clId="{E839E478-9380-4128-805F-4E1718F80FDC}" dt="2022-10-10T15:56:12.864" v="5"/>
          <ac:picMkLst>
            <pc:docMk/>
            <pc:sldMk cId="3711824087" sldId="512"/>
            <ac:picMk id="10" creationId="{3F9E2AED-1E35-1C6A-1C33-E74423276A77}"/>
          </ac:picMkLst>
        </pc:picChg>
        <pc:picChg chg="add mod">
          <ac:chgData name="Tom Dawes" userId="fe899cd594ff6f3a" providerId="LiveId" clId="{E839E478-9380-4128-805F-4E1718F80FDC}" dt="2022-10-10T15:56:12.864" v="5"/>
          <ac:picMkLst>
            <pc:docMk/>
            <pc:sldMk cId="3711824087" sldId="512"/>
            <ac:picMk id="16" creationId="{4A27279D-468C-6694-6CA0-22BE8B617DFE}"/>
          </ac:picMkLst>
        </pc:picChg>
        <pc:picChg chg="add mod">
          <ac:chgData name="Tom Dawes" userId="fe899cd594ff6f3a" providerId="LiveId" clId="{E839E478-9380-4128-805F-4E1718F80FDC}" dt="2022-10-10T15:56:12.864" v="5"/>
          <ac:picMkLst>
            <pc:docMk/>
            <pc:sldMk cId="3711824087" sldId="512"/>
            <ac:picMk id="17" creationId="{EE78D5E5-1BB1-CA6E-C01C-26541AAB28CD}"/>
          </ac:picMkLst>
        </pc:picChg>
        <pc:picChg chg="add mod">
          <ac:chgData name="Tom Dawes" userId="fe899cd594ff6f3a" providerId="LiveId" clId="{E839E478-9380-4128-805F-4E1718F80FDC}" dt="2022-10-10T15:56:12.864" v="5"/>
          <ac:picMkLst>
            <pc:docMk/>
            <pc:sldMk cId="3711824087" sldId="512"/>
            <ac:picMk id="18" creationId="{F9F5E4E8-A681-E090-3D64-25B04229BDCB}"/>
          </ac:picMkLst>
        </pc:picChg>
        <pc:picChg chg="add mod">
          <ac:chgData name="Tom Dawes" userId="fe899cd594ff6f3a" providerId="LiveId" clId="{E839E478-9380-4128-805F-4E1718F80FDC}" dt="2022-10-10T15:56:12.864" v="5"/>
          <ac:picMkLst>
            <pc:docMk/>
            <pc:sldMk cId="3711824087" sldId="512"/>
            <ac:picMk id="19" creationId="{8DD33FC8-6D9A-C73A-8C65-FCB7AB49E865}"/>
          </ac:picMkLst>
        </pc:picChg>
        <pc:picChg chg="add mod">
          <ac:chgData name="Tom Dawes" userId="fe899cd594ff6f3a" providerId="LiveId" clId="{E839E478-9380-4128-805F-4E1718F80FDC}" dt="2022-10-10T15:56:12.864" v="5"/>
          <ac:picMkLst>
            <pc:docMk/>
            <pc:sldMk cId="3711824087" sldId="512"/>
            <ac:picMk id="20" creationId="{3A7EB520-7F2B-EB44-7CA5-02F9B3EC57F9}"/>
          </ac:picMkLst>
        </pc:picChg>
        <pc:picChg chg="add mod">
          <ac:chgData name="Tom Dawes" userId="fe899cd594ff6f3a" providerId="LiveId" clId="{E839E478-9380-4128-805F-4E1718F80FDC}" dt="2022-10-10T15:56:12.864" v="5"/>
          <ac:picMkLst>
            <pc:docMk/>
            <pc:sldMk cId="3711824087" sldId="512"/>
            <ac:picMk id="22" creationId="{E4AE75CA-7056-553B-657F-C1F303F81E6C}"/>
          </ac:picMkLst>
        </pc:picChg>
        <pc:picChg chg="del">
          <ac:chgData name="Tom Dawes" userId="fe899cd594ff6f3a" providerId="LiveId" clId="{E839E478-9380-4128-805F-4E1718F80FDC}" dt="2022-10-10T15:56:11.923" v="4" actId="478"/>
          <ac:picMkLst>
            <pc:docMk/>
            <pc:sldMk cId="3711824087" sldId="512"/>
            <ac:picMk id="44" creationId="{49BFBE1A-4262-9A6C-2AC2-F6F2352CC651}"/>
          </ac:picMkLst>
        </pc:picChg>
        <pc:picChg chg="del">
          <ac:chgData name="Tom Dawes" userId="fe899cd594ff6f3a" providerId="LiveId" clId="{E839E478-9380-4128-805F-4E1718F80FDC}" dt="2022-10-10T15:56:11.923" v="4" actId="478"/>
          <ac:picMkLst>
            <pc:docMk/>
            <pc:sldMk cId="3711824087" sldId="512"/>
            <ac:picMk id="89" creationId="{D6164C98-1C97-CC6A-F552-B02BC7F78C24}"/>
          </ac:picMkLst>
        </pc:picChg>
        <pc:picChg chg="del">
          <ac:chgData name="Tom Dawes" userId="fe899cd594ff6f3a" providerId="LiveId" clId="{E839E478-9380-4128-805F-4E1718F80FDC}" dt="2022-10-10T15:56:11.923" v="4" actId="478"/>
          <ac:picMkLst>
            <pc:docMk/>
            <pc:sldMk cId="3711824087" sldId="512"/>
            <ac:picMk id="90" creationId="{B6A2EAFB-439C-5632-0909-CF4E11EBF444}"/>
          </ac:picMkLst>
        </pc:picChg>
        <pc:picChg chg="del">
          <ac:chgData name="Tom Dawes" userId="fe899cd594ff6f3a" providerId="LiveId" clId="{E839E478-9380-4128-805F-4E1718F80FDC}" dt="2022-10-10T15:56:11.923" v="4" actId="478"/>
          <ac:picMkLst>
            <pc:docMk/>
            <pc:sldMk cId="3711824087" sldId="512"/>
            <ac:picMk id="91" creationId="{07007F38-4E9C-28C5-B992-A2F10A0E86E2}"/>
          </ac:picMkLst>
        </pc:picChg>
        <pc:picChg chg="del">
          <ac:chgData name="Tom Dawes" userId="fe899cd594ff6f3a" providerId="LiveId" clId="{E839E478-9380-4128-805F-4E1718F80FDC}" dt="2022-10-10T15:56:11.923" v="4" actId="478"/>
          <ac:picMkLst>
            <pc:docMk/>
            <pc:sldMk cId="3711824087" sldId="512"/>
            <ac:picMk id="92" creationId="{5E9B3C27-BF31-A222-0CFE-B010B8EF4CA0}"/>
          </ac:picMkLst>
        </pc:picChg>
        <pc:picChg chg="del">
          <ac:chgData name="Tom Dawes" userId="fe899cd594ff6f3a" providerId="LiveId" clId="{E839E478-9380-4128-805F-4E1718F80FDC}" dt="2022-10-10T15:56:11.923" v="4" actId="478"/>
          <ac:picMkLst>
            <pc:docMk/>
            <pc:sldMk cId="3711824087" sldId="512"/>
            <ac:picMk id="93" creationId="{E8C8CEC6-4527-B8D3-8C18-3EEC91C29F86}"/>
          </ac:picMkLst>
        </pc:picChg>
        <pc:picChg chg="del">
          <ac:chgData name="Tom Dawes" userId="fe899cd594ff6f3a" providerId="LiveId" clId="{E839E478-9380-4128-805F-4E1718F80FDC}" dt="2022-10-10T15:56:11.923" v="4" actId="478"/>
          <ac:picMkLst>
            <pc:docMk/>
            <pc:sldMk cId="3711824087" sldId="512"/>
            <ac:picMk id="95" creationId="{6A9ACC9B-B1A1-1D06-A93E-E69F57B839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FontTx/>
              <a:buNone/>
            </a:pPr>
            <a:r>
              <a:rPr lang="en-GB" sz="1200" b="1" i="0" u="none" strike="noStrike" dirty="0">
                <a:solidFill>
                  <a:srgbClr val="1F3864"/>
                </a:solidFill>
                <a:effectLst/>
                <a:latin typeface="docs-Century Gothic"/>
              </a:rPr>
              <a:t>Phonics: [ci] </a:t>
            </a:r>
            <a:r>
              <a:rPr lang="en-GB" sz="1200" b="1" i="0" u="none" strike="noStrike" dirty="0" err="1">
                <a:solidFill>
                  <a:srgbClr val="1F3864"/>
                </a:solidFill>
                <a:effectLst/>
                <a:latin typeface="docs-Century Gothic"/>
              </a:rPr>
              <a:t>decir</a:t>
            </a:r>
            <a:r>
              <a:rPr lang="en-GB" sz="1200" b="1" i="0" u="none" strike="noStrike" dirty="0">
                <a:solidFill>
                  <a:srgbClr val="1F3864"/>
                </a:solidFill>
                <a:effectLst/>
                <a:latin typeface="docs-Century Gothic"/>
              </a:rPr>
              <a:t> [32]</a:t>
            </a:r>
          </a:p>
          <a:p>
            <a:pPr marL="0" lvl="0" indent="0" algn="l" rtl="0">
              <a:spcBef>
                <a:spcPts val="0"/>
              </a:spcBef>
              <a:spcAft>
                <a:spcPts val="0"/>
              </a:spcAft>
              <a:buFontTx/>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s-ES" b="0" i="0" u="none" strike="noStrike" dirty="0">
                <a:solidFill>
                  <a:srgbClr val="FF0000"/>
                </a:solidFill>
                <a:effectLst/>
                <a:latin typeface="docs-Century Gothic"/>
              </a:rPr>
              <a:t> </a:t>
            </a:r>
            <a:r>
              <a:rPr lang="es-ES" b="1" i="0" u="none" strike="noStrike" dirty="0">
                <a:solidFill>
                  <a:srgbClr val="FF0000"/>
                </a:solidFill>
                <a:effectLst/>
                <a:latin typeface="docs-Century Gothic"/>
              </a:rPr>
              <a:t>tiene</a:t>
            </a:r>
            <a:r>
              <a:rPr lang="es-ES" b="0" i="0" u="none" strike="noStrike" dirty="0">
                <a:solidFill>
                  <a:srgbClr val="FF0000"/>
                </a:solidFill>
                <a:effectLst/>
                <a:latin typeface="docs-Century Gothic"/>
              </a:rPr>
              <a:t> [19] </a:t>
            </a:r>
            <a:r>
              <a:rPr lang="es-ES" b="1" i="0" u="none" strike="noStrike" dirty="0">
                <a:solidFill>
                  <a:srgbClr val="FF0000"/>
                </a:solidFill>
                <a:effectLst/>
                <a:latin typeface="docs-Century Gothic"/>
              </a:rPr>
              <a:t>dibujo</a:t>
            </a:r>
            <a:r>
              <a:rPr lang="es-ES" b="0" i="0" u="none" strike="noStrike" dirty="0">
                <a:solidFill>
                  <a:srgbClr val="FF0000"/>
                </a:solidFill>
                <a:effectLst/>
                <a:latin typeface="docs-Century Gothic"/>
              </a:rPr>
              <a:t> [1726] </a:t>
            </a:r>
            <a:r>
              <a:rPr lang="es-ES" b="1" i="0" u="none" strike="noStrike" dirty="0">
                <a:solidFill>
                  <a:srgbClr val="FF0000"/>
                </a:solidFill>
                <a:effectLst/>
                <a:latin typeface="docs-Century Gothic"/>
              </a:rPr>
              <a:t>hermano</a:t>
            </a:r>
            <a:r>
              <a:rPr lang="es-ES" b="0" i="0" u="none" strike="noStrike" dirty="0">
                <a:solidFill>
                  <a:srgbClr val="FF0000"/>
                </a:solidFill>
                <a:effectLst/>
                <a:latin typeface="docs-Century Gothic"/>
              </a:rPr>
              <a:t> [333] </a:t>
            </a:r>
            <a:r>
              <a:rPr lang="es-ES" b="1" i="0" u="none" strike="noStrike" dirty="0">
                <a:solidFill>
                  <a:srgbClr val="FF0000"/>
                </a:solidFill>
                <a:effectLst/>
                <a:latin typeface="docs-Century Gothic"/>
              </a:rPr>
              <a:t>hermana</a:t>
            </a:r>
            <a:r>
              <a:rPr lang="es-ES" b="0" i="0" u="none" strike="noStrike" dirty="0">
                <a:solidFill>
                  <a:srgbClr val="FF0000"/>
                </a:solidFill>
                <a:effectLst/>
                <a:latin typeface="docs-Century Gothic"/>
              </a:rPr>
              <a:t> [3409] </a:t>
            </a:r>
            <a:r>
              <a:rPr lang="es-ES" b="1" i="0" u="none" strike="noStrike" dirty="0">
                <a:solidFill>
                  <a:srgbClr val="FF0000"/>
                </a:solidFill>
                <a:effectLst/>
                <a:latin typeface="docs-Century Gothic"/>
              </a:rPr>
              <a:t>mesa</a:t>
            </a:r>
            <a:r>
              <a:rPr lang="es-ES" b="0" i="0" u="none" strike="noStrike" dirty="0">
                <a:solidFill>
                  <a:srgbClr val="FF0000"/>
                </a:solidFill>
                <a:effectLst/>
                <a:latin typeface="docs-Century Gothic"/>
              </a:rPr>
              <a:t> [525] </a:t>
            </a:r>
            <a:r>
              <a:rPr lang="es-ES" b="1" i="0" u="none" strike="noStrike" dirty="0">
                <a:solidFill>
                  <a:srgbClr val="FF0000"/>
                </a:solidFill>
                <a:effectLst/>
                <a:latin typeface="docs-Century Gothic"/>
              </a:rPr>
              <a:t>perro</a:t>
            </a:r>
            <a:r>
              <a:rPr lang="es-ES" b="0" i="0" u="none" strike="noStrike" dirty="0">
                <a:solidFill>
                  <a:srgbClr val="FF0000"/>
                </a:solidFill>
                <a:effectLst/>
                <a:latin typeface="docs-Century Gothic"/>
              </a:rPr>
              <a:t> [888] </a:t>
            </a:r>
            <a:r>
              <a:rPr lang="es-ES" b="1" i="0" u="none" strike="noStrike" dirty="0">
                <a:solidFill>
                  <a:srgbClr val="FF0000"/>
                </a:solidFill>
                <a:effectLst/>
                <a:latin typeface="docs-Century Gothic"/>
              </a:rPr>
              <a:t>profesor, profesora </a:t>
            </a:r>
            <a:r>
              <a:rPr lang="es-ES" b="0" i="0" u="none" strike="noStrike" dirty="0">
                <a:solidFill>
                  <a:srgbClr val="FF0000"/>
                </a:solidFill>
                <a:effectLst/>
                <a:latin typeface="docs-Century Gothic"/>
              </a:rPr>
              <a:t>[501] </a:t>
            </a:r>
            <a:r>
              <a:rPr lang="es-ES" b="1" i="0" u="none" strike="noStrike" dirty="0">
                <a:solidFill>
                  <a:srgbClr val="FF0000"/>
                </a:solidFill>
                <a:effectLst/>
                <a:latin typeface="docs-Century Gothic"/>
              </a:rPr>
              <a:t>puerta</a:t>
            </a:r>
            <a:r>
              <a:rPr lang="es-ES" b="0" i="0" u="none" strike="noStrike" dirty="0">
                <a:solidFill>
                  <a:srgbClr val="FF0000"/>
                </a:solidFill>
                <a:effectLst/>
                <a:latin typeface="docs-Century Gothic"/>
              </a:rPr>
              <a:t> [274] </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Revisit 1: </a:t>
            </a:r>
            <a:r>
              <a:rPr lang="pt-BR" sz="1800" b="0" i="0" u="none" strike="noStrike" dirty="0">
                <a:solidFill>
                  <a:srgbClr val="002060"/>
                </a:solidFill>
                <a:effectLst/>
                <a:latin typeface="Century Gothic" panose="020B0502020202020204" pitchFamily="34" charset="0"/>
              </a:rPr>
              <a:t>eres [7] (recycle adjectives) de1 [2] Inglaterra [n/a] España [n/a] Perú [n/a]</a:t>
            </a:r>
            <a:r>
              <a:rPr lang="pt-BR" dirty="0"/>
              <a:t> </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Revisit 2: </a:t>
            </a:r>
            <a:r>
              <a:rPr lang="es-ES" sz="1800" b="0" i="0" u="none" strike="noStrike" dirty="0">
                <a:solidFill>
                  <a:srgbClr val="002060"/>
                </a:solidFill>
                <a:effectLst/>
                <a:latin typeface="Century Gothic" panose="020B0502020202020204" pitchFamily="34" charset="0"/>
              </a:rPr>
              <a:t>estar [21] estoy [21] está [21] presente [1114] ausente [&gt;5000] aquí [130] allí [197] hola [1245] </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Glossed words: </a:t>
            </a:r>
            <a:r>
              <a:rPr lang="en-GB" sz="1200" b="1" i="0" u="none" strike="noStrike" dirty="0" err="1">
                <a:solidFill>
                  <a:schemeClr val="dk1"/>
                </a:solidFill>
                <a:latin typeface="Calibri"/>
                <a:ea typeface="Calibri"/>
                <a:cs typeface="Calibri"/>
                <a:sym typeface="Calibri"/>
              </a:rPr>
              <a:t>el</a:t>
            </a:r>
            <a:r>
              <a:rPr lang="en-GB" sz="1200" b="0" i="0" u="none" strike="noStrike" dirty="0">
                <a:solidFill>
                  <a:schemeClr val="dk1"/>
                </a:solidFill>
                <a:latin typeface="Calibri"/>
                <a:ea typeface="Calibri"/>
                <a:cs typeface="Calibri"/>
                <a:sym typeface="Calibri"/>
              </a:rPr>
              <a:t> [1]</a:t>
            </a:r>
            <a:r>
              <a:rPr lang="en-GB" sz="1200" b="1" i="0" u="none" strike="noStrike" dirty="0">
                <a:solidFill>
                  <a:schemeClr val="dk1"/>
                </a:solidFill>
                <a:latin typeface="Calibri"/>
                <a:ea typeface="Calibri"/>
                <a:cs typeface="Calibri"/>
                <a:sym typeface="Calibri"/>
              </a:rPr>
              <a:t> la</a:t>
            </a:r>
            <a:r>
              <a:rPr lang="en-GB" sz="1200" b="0" i="0" u="none" strike="noStrike" dirty="0">
                <a:solidFill>
                  <a:schemeClr val="dk1"/>
                </a:solidFill>
                <a:latin typeface="Calibri"/>
                <a:ea typeface="Calibri"/>
                <a:cs typeface="Calibri"/>
                <a:sym typeface="Calibri"/>
              </a:rPr>
              <a:t> [1] </a:t>
            </a:r>
            <a:r>
              <a:rPr lang="en-GB" sz="1200" b="1" dirty="0">
                <a:effectLst/>
                <a:latin typeface="Calibri" panose="020F0502020204030204" pitchFamily="34" charset="0"/>
                <a:ea typeface="Calibri" panose="020F0502020204030204" pitchFamily="34" charset="0"/>
              </a:rPr>
              <a:t>palabra </a:t>
            </a:r>
            <a:r>
              <a:rPr lang="en-GB" sz="1200" dirty="0">
                <a:effectLst/>
                <a:latin typeface="Calibri" panose="020F0502020204030204" pitchFamily="34" charset="0"/>
                <a:ea typeface="Calibri" panose="020F0502020204030204" pitchFamily="34" charset="0"/>
              </a:rPr>
              <a:t>[192] </a:t>
            </a:r>
            <a:r>
              <a:rPr lang="en-GB" sz="1200" b="1" i="0" u="none" strike="noStrike" dirty="0" err="1">
                <a:solidFill>
                  <a:schemeClr val="dk1"/>
                </a:solidFill>
                <a:effectLst/>
                <a:latin typeface="Calibri"/>
                <a:ea typeface="Calibri" panose="020F0502020204030204" pitchFamily="34" charset="0"/>
                <a:cs typeface="Calibri"/>
                <a:sym typeface="Calibri"/>
              </a:rPr>
              <a:t>p</a:t>
            </a:r>
            <a:r>
              <a:rPr lang="en-GB" sz="1200" b="1" i="0" u="none" strike="noStrike" dirty="0" err="1">
                <a:solidFill>
                  <a:schemeClr val="dk1"/>
                </a:solidFill>
                <a:latin typeface="Calibri"/>
                <a:ea typeface="Calibri"/>
                <a:cs typeface="Calibri"/>
                <a:sym typeface="Calibri"/>
              </a:rPr>
              <a:t>osible</a:t>
            </a:r>
            <a:r>
              <a:rPr lang="en-GB" sz="1200" b="1" i="0" u="none" strike="noStrike" dirty="0">
                <a:solidFill>
                  <a:schemeClr val="dk1"/>
                </a:solidFill>
                <a:latin typeface="Calibri"/>
                <a:ea typeface="Calibri"/>
                <a:cs typeface="Calibri"/>
                <a:sym typeface="Calibri"/>
              </a:rPr>
              <a:t> </a:t>
            </a:r>
            <a:r>
              <a:rPr lang="en-GB" sz="1200" b="0" i="0" u="none" strike="noStrike" dirty="0">
                <a:solidFill>
                  <a:schemeClr val="dk1"/>
                </a:solidFill>
                <a:latin typeface="Calibri"/>
                <a:ea typeface="Calibri"/>
                <a:cs typeface="Calibri"/>
                <a:sym typeface="Calibri"/>
              </a:rPr>
              <a:t>[427]</a:t>
            </a: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2779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 [ci]</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t>
            </a:r>
            <a:r>
              <a:rPr lang="en-GB" b="1" dirty="0" err="1"/>
              <a:t>ce</a:t>
            </a:r>
            <a:r>
              <a:rPr lang="en-GB" b="1" dirty="0"/>
              <a:t>] </a:t>
            </a:r>
            <a:r>
              <a:rPr lang="en-GB" dirty="0"/>
              <a:t>and then the </a:t>
            </a:r>
            <a:r>
              <a:rPr lang="en-GB" b="1" dirty="0"/>
              <a:t>source</a:t>
            </a:r>
            <a:r>
              <a:rPr lang="en-GB" dirty="0"/>
              <a:t> word ‘</a:t>
            </a:r>
            <a:r>
              <a:rPr lang="en-GB" b="1" dirty="0" err="1"/>
              <a:t>centro</a:t>
            </a:r>
            <a:r>
              <a:rPr lang="en-GB" b="1" dirty="0"/>
              <a:t>’</a:t>
            </a:r>
            <a:r>
              <a:rPr lang="en-GB" dirty="0"/>
              <a:t> (with gesture, if using).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the picture &amp; get students to repeat (with gesture, if using).</a:t>
            </a:r>
            <a:br>
              <a:rPr lang="en-GB" dirty="0"/>
            </a:b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develop phonological awareness of [ci]</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In pairs, pupils have to pronounce the words themselves and apply their SSC knowledge of [ci]</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Teacher gives feedback and pupils listen and repeat. Click on the words to hear the audio, as required.</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startAt="3"/>
              <a:tabLst/>
              <a:defRPr/>
            </a:pPr>
            <a:r>
              <a:rPr lang="en-GB" b="0" baseline="0" dirty="0"/>
              <a:t>P</a:t>
            </a:r>
            <a:r>
              <a:rPr lang="en-GB" baseline="0" dirty="0"/>
              <a:t>artner A sits with their back to the board whilst partner B reads aloud the first four words that appear in animation.  Partner A writes the word.  Partner then swap roles for the remaining three words. They can check their spellings when they turn back to face the board.  Teachers should circulate to listen to students’ pronunciation and praise/correct as necessary.</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startAt="3"/>
              <a:tabLst/>
              <a:defRPr/>
            </a:pPr>
            <a:r>
              <a:rPr lang="en-GB" baseline="0" dirty="0"/>
              <a:t>Finally, click </a:t>
            </a:r>
            <a:r>
              <a:rPr lang="en-GB" b="1" i="1" baseline="0" dirty="0" err="1"/>
              <a:t>inicio</a:t>
            </a:r>
            <a:r>
              <a:rPr lang="en-GB" baseline="0" dirty="0"/>
              <a:t> for pupils to try to say all the words in 12 seconds.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920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1</a:t>
            </a:r>
            <a:r>
              <a:rPr lang="en-GB" b="0" baseline="30000" dirty="0"/>
              <a:t>st </a:t>
            </a:r>
            <a:r>
              <a:rPr lang="en-GB" b="0" dirty="0"/>
              <a:t>and 3</a:t>
            </a:r>
            <a:r>
              <a:rPr lang="en-GB" b="0" baseline="30000" dirty="0"/>
              <a:t>rd</a:t>
            </a:r>
            <a:r>
              <a:rPr lang="en-GB" b="0" dirty="0"/>
              <a:t> person singular of ‘</a:t>
            </a:r>
            <a:r>
              <a:rPr lang="en-GB" b="0" dirty="0" err="1"/>
              <a:t>tener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a:t>
            </a:r>
            <a:r>
              <a:rPr lang="en-GB" dirty="0" err="1"/>
              <a:t>tener</a:t>
            </a:r>
            <a:r>
              <a:rPr lang="en-GB" dirty="0"/>
              <a:t> (to have).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introduce Max, a new character &amp; 3 new items of 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x2 to bring up text in English and clarify who Max 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bring up speech bubble – explain to pupils that Max is telling </a:t>
            </a:r>
            <a:r>
              <a:rPr lang="en-GB" b="0" dirty="0" err="1"/>
              <a:t>Quique</a:t>
            </a:r>
            <a:r>
              <a:rPr lang="en-GB" b="0" dirty="0"/>
              <a:t> what his classroom is like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Introduce x4 new items of vocabulary: 1) get students to repeat the word 2) bring up the picture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reading comprehension of ‘</a:t>
            </a:r>
            <a:r>
              <a:rPr lang="en-GB" b="0" dirty="0" err="1"/>
              <a:t>tiene</a:t>
            </a:r>
            <a:r>
              <a:rPr lang="en-GB" b="0" dirty="0"/>
              <a:t>’ and ‘</a:t>
            </a:r>
            <a:r>
              <a:rPr lang="en-GB" b="0" dirty="0" err="1"/>
              <a:t>tengo</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Read the title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x2 to bring up context and clarify – </a:t>
            </a:r>
            <a:r>
              <a:rPr lang="en-GB" sz="1200" b="0" i="0" u="none" strike="noStrike" dirty="0" err="1">
                <a:solidFill>
                  <a:schemeClr val="dk1"/>
                </a:solidFill>
                <a:latin typeface="Calibri"/>
                <a:ea typeface="Calibri"/>
                <a:cs typeface="Calibri"/>
                <a:sym typeface="Calibri"/>
              </a:rPr>
              <a:t>Quique</a:t>
            </a:r>
            <a:r>
              <a:rPr lang="en-GB" sz="1200" b="0" i="0" u="none" strike="noStrike" dirty="0">
                <a:solidFill>
                  <a:schemeClr val="dk1"/>
                </a:solidFill>
                <a:latin typeface="Calibri"/>
                <a:ea typeface="Calibri"/>
                <a:cs typeface="Calibri"/>
                <a:sym typeface="Calibri"/>
              </a:rPr>
              <a:t> writes about what he has and Max has.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x1 to bring up instruction in Spanish – draw their attention to the meaning of ‘palabra’</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Paying attention to the verb, pupils write the Spanish word for the object in the correct column.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Do [E] with them.</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dirty="0">
                <a:solidFill>
                  <a:schemeClr val="dk1"/>
                </a:solidFill>
                <a:latin typeface="Calibri"/>
                <a:ea typeface="Calibri"/>
                <a:cs typeface="Calibri"/>
                <a:sym typeface="Calibri"/>
              </a:rPr>
              <a:t>Next slide focuses on meaning.  </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u="none" strike="noStrike">
                <a:solidFill>
                  <a:schemeClr val="dk1"/>
                </a:solidFill>
                <a:latin typeface="Calibri"/>
                <a:cs typeface="Calibri"/>
                <a:sym typeface="Calibri"/>
              </a:rPr>
              <a:t>el</a:t>
            </a:r>
            <a:r>
              <a:rPr lang="en-GB" sz="1200" b="1" i="0" u="none" strike="noStrike" dirty="0">
                <a:solidFill>
                  <a:schemeClr val="dk1"/>
                </a:solidFill>
                <a:latin typeface="Calibri"/>
                <a:cs typeface="Calibri"/>
                <a:sym typeface="Calibri"/>
              </a:rPr>
              <a:t>/la </a:t>
            </a:r>
            <a:r>
              <a:rPr lang="en-GB" sz="1200" b="0" i="0" u="none" strike="noStrike" dirty="0">
                <a:solidFill>
                  <a:schemeClr val="dk1"/>
                </a:solidFill>
                <a:latin typeface="Calibri"/>
                <a:cs typeface="Calibri"/>
                <a:sym typeface="Calibri"/>
              </a:rPr>
              <a:t>[1] </a:t>
            </a:r>
            <a:r>
              <a:rPr lang="en-GB" sz="1200" b="1" i="0" u="none" strike="noStrike" dirty="0">
                <a:solidFill>
                  <a:schemeClr val="dk1"/>
                </a:solidFill>
                <a:latin typeface="Calibri"/>
                <a:cs typeface="Calibri"/>
                <a:sym typeface="Calibri"/>
              </a:rPr>
              <a:t>palabra</a:t>
            </a:r>
            <a:r>
              <a:rPr lang="en-GB" sz="1200" b="0" i="0" u="none" strike="noStrike" dirty="0">
                <a:solidFill>
                  <a:schemeClr val="dk1"/>
                </a:solidFill>
                <a:latin typeface="Calibri"/>
                <a:cs typeface="Calibri"/>
                <a:sym typeface="Calibri"/>
              </a:rPr>
              <a:t> [192]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005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reading comprehension of both newly introduced and revisited vocabulary &amp; apply logic to the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Focus on meaning – pupils to match the sentence with the correct picture(s).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Go through the answers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x2 to bring up instruction – speaking activity.</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x2 to bring up speech bubbles and model the conversation.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 take turns to read statements 1-6 and react to them according to whether they are logical in this context (classroom). </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u="none" strike="noStrike" dirty="0" err="1">
                <a:solidFill>
                  <a:schemeClr val="dk1"/>
                </a:solidFill>
                <a:latin typeface="Calibri"/>
                <a:ea typeface="Calibri"/>
                <a:cs typeface="Calibri"/>
                <a:sym typeface="Calibri"/>
              </a:rPr>
              <a:t>Posible</a:t>
            </a:r>
            <a:r>
              <a:rPr lang="en-GB" sz="1200" b="1" i="0" u="none" strike="noStrike" dirty="0">
                <a:solidFill>
                  <a:schemeClr val="dk1"/>
                </a:solidFill>
                <a:latin typeface="Calibri"/>
                <a:ea typeface="Calibri"/>
                <a:cs typeface="Calibri"/>
                <a:sym typeface="Calibri"/>
              </a:rPr>
              <a:t> </a:t>
            </a:r>
            <a:r>
              <a:rPr lang="en-GB" sz="1200" b="0" i="0" u="none" strike="noStrike" dirty="0">
                <a:solidFill>
                  <a:schemeClr val="dk1"/>
                </a:solidFill>
                <a:latin typeface="Calibri"/>
                <a:ea typeface="Calibri"/>
                <a:cs typeface="Calibri"/>
                <a:sym typeface="Calibri"/>
              </a:rPr>
              <a:t>[427]</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21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comprehension of ‘</a:t>
            </a:r>
            <a:r>
              <a:rPr lang="en-GB" b="0" dirty="0" err="1"/>
              <a:t>tengo</a:t>
            </a:r>
            <a:r>
              <a:rPr lang="en-GB" b="0" dirty="0"/>
              <a:t>’ &amp; ‘</a:t>
            </a:r>
            <a:r>
              <a:rPr lang="en-GB" b="0" dirty="0" err="1"/>
              <a:t>tiene</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&amp; click to bring up the instructions in Spanish.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Click to bring up instruction for the challenge. Encourage most able pupils to write down in English the object.</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animation / answers.</a:t>
            </a:r>
            <a:endParaRPr lang="en-GB" dirty="0"/>
          </a:p>
          <a:p>
            <a:pPr marL="0" indent="0">
              <a:buNone/>
            </a:pPr>
            <a:r>
              <a:rPr lang="en-GB" baseline="0" dirty="0"/>
              <a:t>5. Listen x1 and ask pupils to write down the English word for the objects mentioned.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6. </a:t>
            </a:r>
            <a:r>
              <a:rPr lang="en-GB" b="0" dirty="0"/>
              <a:t>Click to bring up animation / answers.</a:t>
            </a:r>
            <a:endParaRPr lang="en-GB" dirty="0"/>
          </a:p>
          <a:p>
            <a:pPr marL="0" indent="0">
              <a:buNone/>
            </a:pPr>
            <a:r>
              <a:rPr lang="en-GB" baseline="0" dirty="0"/>
              <a:t> </a:t>
            </a: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baseline="0" dirty="0">
                <a:solidFill>
                  <a:schemeClr val="dk1"/>
                </a:solidFill>
                <a:latin typeface="Calibri"/>
                <a:ea typeface="Century Gothic"/>
                <a:cs typeface="Calibri"/>
                <a:sym typeface="Calibri"/>
              </a:rPr>
              <a:t>Trans</a:t>
            </a:r>
            <a:r>
              <a:rPr lang="en-US" sz="1200" b="1" i="0" u="none" strike="noStrike" dirty="0" err="1">
                <a:solidFill>
                  <a:srgbClr val="002060"/>
                </a:solidFill>
                <a:latin typeface="Century Gothic"/>
                <a:ea typeface="Century Gothic"/>
                <a:cs typeface="Century Gothic"/>
                <a:sym typeface="Century Gothic"/>
              </a:rPr>
              <a:t>cript</a:t>
            </a:r>
            <a:endParaRPr lang="en-US" sz="1200" b="1" i="0" u="none" strike="noStrike" dirty="0">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err="1">
                <a:solidFill>
                  <a:srgbClr val="002060"/>
                </a:solidFill>
                <a:latin typeface="Century Gothic"/>
                <a:ea typeface="Century Gothic"/>
                <a:cs typeface="Century Gothic"/>
                <a:sym typeface="Century Gothic"/>
              </a:rPr>
              <a:t>Ej</a:t>
            </a:r>
            <a:r>
              <a:rPr lang="en-US" sz="1200" b="0" i="0" u="none" strike="noStrike" dirty="0">
                <a:solidFill>
                  <a:srgbClr val="002060"/>
                </a:solidFill>
                <a:latin typeface="Century Gothic"/>
                <a:ea typeface="Century Gothic"/>
                <a:cs typeface="Century Gothic"/>
                <a:sym typeface="Century Gothic"/>
              </a:rPr>
              <a:t>. Tengo un </a:t>
            </a:r>
            <a:r>
              <a:rPr lang="en-US" sz="1200" b="0" i="0" u="none" strike="noStrike" dirty="0" err="1">
                <a:solidFill>
                  <a:srgbClr val="002060"/>
                </a:solidFill>
                <a:latin typeface="Century Gothic"/>
                <a:ea typeface="Century Gothic"/>
                <a:cs typeface="Century Gothic"/>
                <a:sym typeface="Century Gothic"/>
              </a:rPr>
              <a:t>boli</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Tiene un </a:t>
            </a:r>
            <a:r>
              <a:rPr lang="en-US" sz="1200" b="0" i="0" u="none" strike="noStrike" dirty="0" err="1">
                <a:solidFill>
                  <a:srgbClr val="002060"/>
                </a:solidFill>
                <a:latin typeface="Century Gothic"/>
                <a:ea typeface="Century Gothic"/>
                <a:cs typeface="Century Gothic"/>
                <a:sym typeface="Century Gothic"/>
              </a:rPr>
              <a:t>dibujo</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Tengo una </a:t>
            </a:r>
            <a:r>
              <a:rPr lang="en-US" sz="1200" b="0" i="0" u="none" strike="noStrike" dirty="0" err="1">
                <a:solidFill>
                  <a:srgbClr val="002060"/>
                </a:solidFill>
                <a:latin typeface="Century Gothic"/>
                <a:ea typeface="Century Gothic"/>
                <a:cs typeface="Century Gothic"/>
                <a:sym typeface="Century Gothic"/>
              </a:rPr>
              <a:t>profesora</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Tiene una planta.</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Tengo una mesa.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cs typeface="Calibri"/>
                <a:sym typeface="Calibri"/>
              </a:rPr>
              <a:t>El/la </a:t>
            </a:r>
            <a:r>
              <a:rPr lang="en-GB" sz="1200" b="0" i="0" u="none" strike="noStrike" dirty="0">
                <a:solidFill>
                  <a:schemeClr val="dk1"/>
                </a:solidFill>
                <a:latin typeface="Calibri"/>
                <a:cs typeface="Calibri"/>
                <a:sym typeface="Calibri"/>
              </a:rPr>
              <a:t>[1] </a:t>
            </a:r>
            <a:r>
              <a:rPr lang="en-GB" sz="1200" b="1" i="0" u="none" strike="noStrike" dirty="0">
                <a:solidFill>
                  <a:schemeClr val="dk1"/>
                </a:solidFill>
                <a:latin typeface="Calibri"/>
                <a:cs typeface="Calibri"/>
                <a:sym typeface="Calibri"/>
              </a:rPr>
              <a:t>palabra</a:t>
            </a:r>
            <a:r>
              <a:rPr lang="en-GB" sz="1200" b="0" i="0" u="none" strike="noStrike" dirty="0">
                <a:solidFill>
                  <a:schemeClr val="dk1"/>
                </a:solidFill>
                <a:latin typeface="Calibri"/>
                <a:cs typeface="Calibri"/>
                <a:sym typeface="Calibri"/>
              </a:rPr>
              <a:t> [192]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544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audio" Target="../media/audio17.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audio" Target="../media/audio4.wav"/><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audio" Target="../media/audio3.wav"/><Relationship Id="rId11" Type="http://schemas.openxmlformats.org/officeDocument/2006/relationships/image" Target="../media/image6.png"/><Relationship Id="rId5" Type="http://schemas.openxmlformats.org/officeDocument/2006/relationships/audio" Target="../media/audio2.wav"/><Relationship Id="rId15" Type="http://schemas.openxmlformats.org/officeDocument/2006/relationships/image" Target="../media/image10.png"/><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png"/><Relationship Id="rId7"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gif"/><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6.gif"/><Relationship Id="rId3" Type="http://schemas.openxmlformats.org/officeDocument/2006/relationships/image" Target="../media/image18.png"/><Relationship Id="rId7" Type="http://schemas.openxmlformats.org/officeDocument/2006/relationships/image" Target="../media/image28.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9.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image" Target="../media/image34.png"/><Relationship Id="rId3" Type="http://schemas.openxmlformats.org/officeDocument/2006/relationships/audio" Target="../media/audio8.wav"/><Relationship Id="rId7" Type="http://schemas.openxmlformats.org/officeDocument/2006/relationships/audio" Target="../media/audio11.wav"/><Relationship Id="rId12" Type="http://schemas.openxmlformats.org/officeDocument/2006/relationships/image" Target="../media/image33.png"/><Relationship Id="rId17" Type="http://schemas.openxmlformats.org/officeDocument/2006/relationships/audio" Target="../media/audio16.wav"/><Relationship Id="rId2" Type="http://schemas.openxmlformats.org/officeDocument/2006/relationships/notesSlide" Target="../notesSlides/notesSlide8.xml"/><Relationship Id="rId16" Type="http://schemas.openxmlformats.org/officeDocument/2006/relationships/image" Target="../media/image12.sv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audio" Target="../media/audio15.wav"/><Relationship Id="rId5" Type="http://schemas.openxmlformats.org/officeDocument/2006/relationships/audio" Target="../media/audio10.wav"/><Relationship Id="rId15" Type="http://schemas.openxmlformats.org/officeDocument/2006/relationships/image" Target="../media/image11.png"/><Relationship Id="rId10" Type="http://schemas.openxmlformats.org/officeDocument/2006/relationships/audio" Target="../media/audio14.wav"/><Relationship Id="rId4" Type="http://schemas.openxmlformats.org/officeDocument/2006/relationships/audio" Target="../media/audio9.wav"/><Relationship Id="rId9" Type="http://schemas.openxmlformats.org/officeDocument/2006/relationships/audio" Target="../media/audio13.wav"/><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graphicFrame>
        <p:nvGraphicFramePr>
          <p:cNvPr id="46" name="Table 4">
            <a:extLst>
              <a:ext uri="{FF2B5EF4-FFF2-40B4-BE49-F238E27FC236}">
                <a16:creationId xmlns:a16="http://schemas.microsoft.com/office/drawing/2014/main" id="{7821059A-AC7A-45A0-94AA-42AD5F98C077}"/>
              </a:ext>
            </a:extLst>
          </p:cNvPr>
          <p:cNvGraphicFramePr>
            <a:graphicFrameLocks noGrp="1"/>
          </p:cNvGraphicFramePr>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hola</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estoy</a:t>
                      </a:r>
                    </a:p>
                  </a:txBody>
                  <a:tcPr/>
                </a:tc>
                <a:tc>
                  <a:txBody>
                    <a:bodyPr/>
                    <a:lstStyle/>
                    <a:p>
                      <a:r>
                        <a:rPr lang="en-GB" sz="2800" b="1" dirty="0">
                          <a:solidFill>
                            <a:srgbClr val="00B0F0"/>
                          </a:solidFill>
                          <a:latin typeface="Century Gothic" panose="020B0502020202020204" pitchFamily="34" charset="0"/>
                        </a:rPr>
                        <a:t>presente</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aquí</a:t>
                      </a:r>
                    </a:p>
                  </a:txBody>
                  <a:tcPr/>
                </a:tc>
                <a:tc>
                  <a:txBody>
                    <a:bodyPr/>
                    <a:lstStyle/>
                    <a:p>
                      <a:r>
                        <a:rPr lang="en-GB" sz="2800" b="1" dirty="0">
                          <a:solidFill>
                            <a:srgbClr val="00B0F0"/>
                          </a:solidFill>
                          <a:latin typeface="Century Gothic" panose="020B0502020202020204" pitchFamily="34" charset="0"/>
                        </a:rPr>
                        <a:t>estar</a:t>
                      </a:r>
                    </a:p>
                  </a:txBody>
                  <a:tcPr/>
                </a:tc>
                <a:tc>
                  <a:txBody>
                    <a:bodyPr/>
                    <a:lstStyle/>
                    <a:p>
                      <a:r>
                        <a:rPr lang="en-GB" sz="2800" b="1" dirty="0" err="1">
                          <a:solidFill>
                            <a:srgbClr val="00B0F0"/>
                          </a:solidFill>
                          <a:latin typeface="Century Gothic" panose="020B0502020202020204" pitchFamily="34" charset="0"/>
                        </a:rPr>
                        <a:t>allí</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España</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eres</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de</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preparada</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cómodo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Inglaterra</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t>
                      </a:r>
                      <a:r>
                        <a:rPr lang="en-GB" sz="2800" b="1" dirty="0" err="1">
                          <a:solidFill>
                            <a:srgbClr val="FF3399"/>
                          </a:solidFill>
                          <a:latin typeface="Century Gothic" panose="020B0502020202020204" pitchFamily="34" charset="0"/>
                        </a:rPr>
                        <a:t>perro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una mesa</a:t>
                      </a:r>
                    </a:p>
                  </a:txBody>
                  <a:tcPr/>
                </a:tc>
                <a:tc>
                  <a:txBody>
                    <a:bodyPr/>
                    <a:lstStyle/>
                    <a:p>
                      <a:r>
                        <a:rPr lang="en-GB" sz="2800" b="1" dirty="0" err="1">
                          <a:solidFill>
                            <a:srgbClr val="FF3399"/>
                          </a:solidFill>
                          <a:latin typeface="Century Gothic" panose="020B0502020202020204" pitchFamily="34" charset="0"/>
                        </a:rPr>
                        <a:t>tengo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una </a:t>
                      </a:r>
                      <a:r>
                        <a:rPr lang="en-GB" sz="2800" b="1" dirty="0" err="1">
                          <a:solidFill>
                            <a:srgbClr val="FF3399"/>
                          </a:solidFill>
                          <a:latin typeface="Century Gothic" panose="020B0502020202020204" pitchFamily="34" charset="0"/>
                        </a:rPr>
                        <a:t>profesora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una </a:t>
                      </a:r>
                      <a:r>
                        <a:rPr lang="en-GB" sz="2800" b="1" dirty="0" err="1">
                          <a:solidFill>
                            <a:srgbClr val="FF3399"/>
                          </a:solidFill>
                          <a:latin typeface="Century Gothic" panose="020B0502020202020204" pitchFamily="34" charset="0"/>
                        </a:rPr>
                        <a:t>puerta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t>
                      </a:r>
                      <a:r>
                        <a:rPr lang="en-GB" sz="2800" b="1" dirty="0" err="1">
                          <a:solidFill>
                            <a:srgbClr val="FF3399"/>
                          </a:solidFill>
                          <a:latin typeface="Century Gothic" panose="020B0502020202020204" pitchFamily="34" charset="0"/>
                        </a:rPr>
                        <a:t>dibujo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tiene</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una </a:t>
                      </a:r>
                      <a:r>
                        <a:rPr lang="en-GB" sz="2800" b="1" dirty="0" err="1">
                          <a:solidFill>
                            <a:srgbClr val="FF3399"/>
                          </a:solidFill>
                          <a:latin typeface="Century Gothic" panose="020B0502020202020204" pitchFamily="34" charset="0"/>
                        </a:rPr>
                        <a:t>hermana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t>
                      </a:r>
                      <a:r>
                        <a:rPr lang="en-GB" sz="2800" b="1" dirty="0" err="1">
                          <a:solidFill>
                            <a:srgbClr val="FF3399"/>
                          </a:solidFill>
                          <a:latin typeface="Century Gothic" panose="020B0502020202020204" pitchFamily="34" charset="0"/>
                        </a:rPr>
                        <a:t>profesor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47" name="TextBox 46">
            <a:hlinkClick r:id="" action="ppaction://noaction">
              <a:snd r:embed="rId4" name="10_1.wav"/>
            </a:hlinkClick>
            <a:extLst>
              <a:ext uri="{FF2B5EF4-FFF2-40B4-BE49-F238E27FC236}">
                <a16:creationId xmlns:a16="http://schemas.microsoft.com/office/drawing/2014/main" id="{AA07BB62-4416-49FF-BCF8-4A2D2B6BFA17}"/>
              </a:ext>
            </a:extLst>
          </p:cNvPr>
          <p:cNvSpPr txBox="1"/>
          <p:nvPr/>
        </p:nvSpPr>
        <p:spPr>
          <a:xfrm>
            <a:off x="91005" y="239536"/>
            <a:ext cx="87078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get at least 15 points?</a:t>
            </a:r>
          </a:p>
        </p:txBody>
      </p:sp>
      <p:sp>
        <p:nvSpPr>
          <p:cNvPr id="48" name="TextBox 47">
            <a:extLst>
              <a:ext uri="{FF2B5EF4-FFF2-40B4-BE49-F238E27FC236}">
                <a16:creationId xmlns:a16="http://schemas.microsoft.com/office/drawing/2014/main" id="{EFEBDCED-BC82-4B59-B245-0197464C55D1}"/>
              </a:ext>
            </a:extLst>
          </p:cNvPr>
          <p:cNvSpPr txBox="1"/>
          <p:nvPr/>
        </p:nvSpPr>
        <p:spPr>
          <a:xfrm>
            <a:off x="1631730" y="613041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s/he has</a:t>
            </a:r>
          </a:p>
        </p:txBody>
      </p:sp>
      <p:pic>
        <p:nvPicPr>
          <p:cNvPr id="49" name="Picture 48">
            <a:extLst>
              <a:ext uri="{FF2B5EF4-FFF2-40B4-BE49-F238E27FC236}">
                <a16:creationId xmlns:a16="http://schemas.microsoft.com/office/drawing/2014/main" id="{60C8804B-2650-4643-9873-44CFE0CF4706}"/>
              </a:ext>
            </a:extLst>
          </p:cNvPr>
          <p:cNvPicPr>
            <a:picLocks noChangeAspect="1"/>
          </p:cNvPicPr>
          <p:nvPr/>
        </p:nvPicPr>
        <p:blipFill>
          <a:blip r:embed="rId5"/>
          <a:stretch>
            <a:fillRect/>
          </a:stretch>
        </p:blipFill>
        <p:spPr>
          <a:xfrm>
            <a:off x="255116" y="2957953"/>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70F92EF8-3811-46CB-9E31-B3C678951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51" name="Picture 50">
            <a:extLst>
              <a:ext uri="{FF2B5EF4-FFF2-40B4-BE49-F238E27FC236}">
                <a16:creationId xmlns:a16="http://schemas.microsoft.com/office/drawing/2014/main" id="{84580880-A80E-4F4C-B7C8-C9D2FD2C5B6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52" name="TextBox 51">
            <a:extLst>
              <a:ext uri="{FF2B5EF4-FFF2-40B4-BE49-F238E27FC236}">
                <a16:creationId xmlns:a16="http://schemas.microsoft.com/office/drawing/2014/main" id="{E9734AB8-709B-48F6-8130-90A322ACEF85}"/>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E722FB2C-8517-4250-8C73-5646319A9204}"/>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5DAB1A07-91E5-4E15-944B-8766D9D43EF1}"/>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2A7F59B-6D77-4029-9F05-9C241F57C178}"/>
              </a:ext>
            </a:extLst>
          </p:cNvPr>
          <p:cNvSpPr txBox="1"/>
          <p:nvPr/>
        </p:nvSpPr>
        <p:spPr>
          <a:xfrm>
            <a:off x="4446245" y="613041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sister</a:t>
            </a:r>
          </a:p>
        </p:txBody>
      </p:sp>
      <p:sp>
        <p:nvSpPr>
          <p:cNvPr id="56" name="TextBox 55">
            <a:extLst>
              <a:ext uri="{FF2B5EF4-FFF2-40B4-BE49-F238E27FC236}">
                <a16:creationId xmlns:a16="http://schemas.microsoft.com/office/drawing/2014/main" id="{8B315500-E2B5-4847-A5E6-DE88ED0F8B03}"/>
              </a:ext>
            </a:extLst>
          </p:cNvPr>
          <p:cNvSpPr txBox="1"/>
          <p:nvPr/>
        </p:nvSpPr>
        <p:spPr>
          <a:xfrm>
            <a:off x="7256979" y="6143857"/>
            <a:ext cx="3162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male teacher</a:t>
            </a:r>
          </a:p>
        </p:txBody>
      </p:sp>
      <p:sp>
        <p:nvSpPr>
          <p:cNvPr id="57" name="TextBox 56">
            <a:extLst>
              <a:ext uri="{FF2B5EF4-FFF2-40B4-BE49-F238E27FC236}">
                <a16:creationId xmlns:a16="http://schemas.microsoft.com/office/drawing/2014/main" id="{39A368AA-618A-4D3D-ABD9-524E74DC7B06}"/>
              </a:ext>
            </a:extLst>
          </p:cNvPr>
          <p:cNvSpPr txBox="1"/>
          <p:nvPr/>
        </p:nvSpPr>
        <p:spPr>
          <a:xfrm>
            <a:off x="1629528" y="5330863"/>
            <a:ext cx="2829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female teacher</a:t>
            </a:r>
          </a:p>
        </p:txBody>
      </p:sp>
      <p:sp>
        <p:nvSpPr>
          <p:cNvPr id="58" name="TextBox 57">
            <a:extLst>
              <a:ext uri="{FF2B5EF4-FFF2-40B4-BE49-F238E27FC236}">
                <a16:creationId xmlns:a16="http://schemas.microsoft.com/office/drawing/2014/main" id="{41895BFA-B21D-452B-9F62-FFC22CD3DFE4}"/>
              </a:ext>
            </a:extLst>
          </p:cNvPr>
          <p:cNvSpPr txBox="1"/>
          <p:nvPr/>
        </p:nvSpPr>
        <p:spPr>
          <a:xfrm>
            <a:off x="4478228" y="5344310"/>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door</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87383278-898D-4FDB-A175-9F2FE65471E2}"/>
              </a:ext>
            </a:extLst>
          </p:cNvPr>
          <p:cNvSpPr txBox="1"/>
          <p:nvPr/>
        </p:nvSpPr>
        <p:spPr>
          <a:xfrm>
            <a:off x="7243533" y="5335069"/>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drawing</a:t>
            </a:r>
          </a:p>
        </p:txBody>
      </p:sp>
      <p:sp>
        <p:nvSpPr>
          <p:cNvPr id="60" name="TextBox 59">
            <a:extLst>
              <a:ext uri="{FF2B5EF4-FFF2-40B4-BE49-F238E27FC236}">
                <a16:creationId xmlns:a16="http://schemas.microsoft.com/office/drawing/2014/main" id="{8DD38733-EF38-499D-BA75-E782CAD63F81}"/>
              </a:ext>
            </a:extLst>
          </p:cNvPr>
          <p:cNvSpPr txBox="1"/>
          <p:nvPr/>
        </p:nvSpPr>
        <p:spPr>
          <a:xfrm>
            <a:off x="1683317" y="4502043"/>
            <a:ext cx="26837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dog</a:t>
            </a:r>
          </a:p>
        </p:txBody>
      </p:sp>
      <p:sp>
        <p:nvSpPr>
          <p:cNvPr id="61" name="TextBox 60">
            <a:extLst>
              <a:ext uri="{FF2B5EF4-FFF2-40B4-BE49-F238E27FC236}">
                <a16:creationId xmlns:a16="http://schemas.microsoft.com/office/drawing/2014/main" id="{76167289-8294-4FA0-9F3E-BF0D36E604FA}"/>
              </a:ext>
            </a:extLst>
          </p:cNvPr>
          <p:cNvSpPr txBox="1"/>
          <p:nvPr/>
        </p:nvSpPr>
        <p:spPr>
          <a:xfrm>
            <a:off x="4497899" y="4528936"/>
            <a:ext cx="28118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table</a:t>
            </a:r>
          </a:p>
        </p:txBody>
      </p:sp>
      <p:sp>
        <p:nvSpPr>
          <p:cNvPr id="62" name="TextBox 61">
            <a:extLst>
              <a:ext uri="{FF2B5EF4-FFF2-40B4-BE49-F238E27FC236}">
                <a16:creationId xmlns:a16="http://schemas.microsoft.com/office/drawing/2014/main" id="{FBC57473-E3A2-435E-A055-42C4F8EE2643}"/>
              </a:ext>
            </a:extLst>
          </p:cNvPr>
          <p:cNvSpPr txBox="1"/>
          <p:nvPr/>
        </p:nvSpPr>
        <p:spPr>
          <a:xfrm>
            <a:off x="7336246" y="4499129"/>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have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FA16178E-0402-4BF6-B3F2-A9D713ECDA2C}"/>
              </a:ext>
            </a:extLst>
          </p:cNvPr>
          <p:cNvSpPr txBox="1"/>
          <p:nvPr/>
        </p:nvSpPr>
        <p:spPr>
          <a:xfrm>
            <a:off x="1653592" y="3730670"/>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 (f)</a:t>
            </a:r>
          </a:p>
        </p:txBody>
      </p:sp>
      <p:sp>
        <p:nvSpPr>
          <p:cNvPr id="64" name="TextBox 63">
            <a:extLst>
              <a:ext uri="{FF2B5EF4-FFF2-40B4-BE49-F238E27FC236}">
                <a16:creationId xmlns:a16="http://schemas.microsoft.com/office/drawing/2014/main" id="{58418F5C-B43A-4423-942B-911AD170E6A3}"/>
              </a:ext>
            </a:extLst>
          </p:cNvPr>
          <p:cNvSpPr txBox="1"/>
          <p:nvPr/>
        </p:nvSpPr>
        <p:spPr>
          <a:xfrm>
            <a:off x="4446244" y="3694918"/>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comfortable (m)</a:t>
            </a:r>
          </a:p>
        </p:txBody>
      </p:sp>
      <p:sp>
        <p:nvSpPr>
          <p:cNvPr id="65" name="TextBox 64">
            <a:extLst>
              <a:ext uri="{FF2B5EF4-FFF2-40B4-BE49-F238E27FC236}">
                <a16:creationId xmlns:a16="http://schemas.microsoft.com/office/drawing/2014/main" id="{C3233C84-FF70-4599-B928-36B7AE435A89}"/>
              </a:ext>
            </a:extLst>
          </p:cNvPr>
          <p:cNvSpPr txBox="1"/>
          <p:nvPr/>
        </p:nvSpPr>
        <p:spPr>
          <a:xfrm>
            <a:off x="7261487" y="370047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England</a:t>
            </a:r>
          </a:p>
        </p:txBody>
      </p:sp>
      <p:sp>
        <p:nvSpPr>
          <p:cNvPr id="66" name="TextBox 65">
            <a:extLst>
              <a:ext uri="{FF2B5EF4-FFF2-40B4-BE49-F238E27FC236}">
                <a16:creationId xmlns:a16="http://schemas.microsoft.com/office/drawing/2014/main" id="{A8861461-4CFE-4483-A6E9-86D0F6B03705}"/>
              </a:ext>
            </a:extLst>
          </p:cNvPr>
          <p:cNvSpPr txBox="1"/>
          <p:nvPr/>
        </p:nvSpPr>
        <p:spPr>
          <a:xfrm>
            <a:off x="1700835" y="2916705"/>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Spain</a:t>
            </a:r>
          </a:p>
        </p:txBody>
      </p:sp>
      <p:sp>
        <p:nvSpPr>
          <p:cNvPr id="67" name="TextBox 66">
            <a:extLst>
              <a:ext uri="{FF2B5EF4-FFF2-40B4-BE49-F238E27FC236}">
                <a16:creationId xmlns:a16="http://schemas.microsoft.com/office/drawing/2014/main" id="{55F70AD6-29C0-4F2C-857D-0A521A6D66A1}"/>
              </a:ext>
            </a:extLst>
          </p:cNvPr>
          <p:cNvSpPr txBox="1"/>
          <p:nvPr/>
        </p:nvSpPr>
        <p:spPr>
          <a:xfrm>
            <a:off x="4446244" y="2897944"/>
            <a:ext cx="24757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 (trait)</a:t>
            </a:r>
          </a:p>
        </p:txBody>
      </p:sp>
      <p:sp>
        <p:nvSpPr>
          <p:cNvPr id="68" name="TextBox 67">
            <a:extLst>
              <a:ext uri="{FF2B5EF4-FFF2-40B4-BE49-F238E27FC236}">
                <a16:creationId xmlns:a16="http://schemas.microsoft.com/office/drawing/2014/main" id="{DD928161-E94E-4EB1-8FEE-20C90FBC56F1}"/>
              </a:ext>
            </a:extLst>
          </p:cNvPr>
          <p:cNvSpPr txBox="1"/>
          <p:nvPr/>
        </p:nvSpPr>
        <p:spPr>
          <a:xfrm>
            <a:off x="7325890" y="2895159"/>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from</a:t>
            </a:r>
          </a:p>
        </p:txBody>
      </p:sp>
      <p:sp>
        <p:nvSpPr>
          <p:cNvPr id="69" name="TextBox 68">
            <a:extLst>
              <a:ext uri="{FF2B5EF4-FFF2-40B4-BE49-F238E27FC236}">
                <a16:creationId xmlns:a16="http://schemas.microsoft.com/office/drawing/2014/main" id="{56DBEF87-D4F2-43C9-8141-8F055EECADD4}"/>
              </a:ext>
            </a:extLst>
          </p:cNvPr>
          <p:cNvSpPr txBox="1"/>
          <p:nvPr/>
        </p:nvSpPr>
        <p:spPr>
          <a:xfrm>
            <a:off x="1677657" y="207569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here</a:t>
            </a:r>
          </a:p>
        </p:txBody>
      </p:sp>
      <p:sp>
        <p:nvSpPr>
          <p:cNvPr id="70" name="TextBox 69">
            <a:extLst>
              <a:ext uri="{FF2B5EF4-FFF2-40B4-BE49-F238E27FC236}">
                <a16:creationId xmlns:a16="http://schemas.microsoft.com/office/drawing/2014/main" id="{5127D2B7-769C-489F-B9C0-0F47DDDA2AF8}"/>
              </a:ext>
            </a:extLst>
          </p:cNvPr>
          <p:cNvSpPr txBox="1"/>
          <p:nvPr/>
        </p:nvSpPr>
        <p:spPr>
          <a:xfrm>
            <a:off x="4463413" y="2102140"/>
            <a:ext cx="29543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be, being </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(state)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7A46FF6A-A09D-4670-B5AF-5C3070408AB2}"/>
              </a:ext>
            </a:extLst>
          </p:cNvPr>
          <p:cNvSpPr txBox="1"/>
          <p:nvPr/>
        </p:nvSpPr>
        <p:spPr>
          <a:xfrm>
            <a:off x="7309747" y="2094268"/>
            <a:ext cx="3642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there</a:t>
            </a:r>
          </a:p>
        </p:txBody>
      </p:sp>
      <p:sp>
        <p:nvSpPr>
          <p:cNvPr id="72" name="TextBox 71">
            <a:extLst>
              <a:ext uri="{FF2B5EF4-FFF2-40B4-BE49-F238E27FC236}">
                <a16:creationId xmlns:a16="http://schemas.microsoft.com/office/drawing/2014/main" id="{1D4A8D16-FCC6-43EE-AF2E-C57A2F0F2069}"/>
              </a:ext>
            </a:extLst>
          </p:cNvPr>
          <p:cNvSpPr txBox="1"/>
          <p:nvPr/>
        </p:nvSpPr>
        <p:spPr>
          <a:xfrm>
            <a:off x="1677656" y="1286662"/>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hello</a:t>
            </a:r>
          </a:p>
        </p:txBody>
      </p:sp>
      <p:sp>
        <p:nvSpPr>
          <p:cNvPr id="73" name="TextBox 72">
            <a:extLst>
              <a:ext uri="{FF2B5EF4-FFF2-40B4-BE49-F238E27FC236}">
                <a16:creationId xmlns:a16="http://schemas.microsoft.com/office/drawing/2014/main" id="{2DD5474E-7DA4-4EF6-83E7-22A5425633E8}"/>
              </a:ext>
            </a:extLst>
          </p:cNvPr>
          <p:cNvSpPr txBox="1"/>
          <p:nvPr/>
        </p:nvSpPr>
        <p:spPr>
          <a:xfrm>
            <a:off x="4459121" y="129005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(state)</a:t>
            </a:r>
          </a:p>
        </p:txBody>
      </p:sp>
      <p:sp>
        <p:nvSpPr>
          <p:cNvPr id="74" name="TextBox 73">
            <a:extLst>
              <a:ext uri="{FF2B5EF4-FFF2-40B4-BE49-F238E27FC236}">
                <a16:creationId xmlns:a16="http://schemas.microsoft.com/office/drawing/2014/main" id="{4804BC3F-0A96-4243-B7B7-F66FE2556AA1}"/>
              </a:ext>
            </a:extLst>
          </p:cNvPr>
          <p:cNvSpPr txBox="1"/>
          <p:nvPr/>
        </p:nvSpPr>
        <p:spPr>
          <a:xfrm>
            <a:off x="7252617" y="1310005"/>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present</a:t>
            </a:r>
          </a:p>
        </p:txBody>
      </p:sp>
    </p:spTree>
    <p:extLst>
      <p:ext uri="{BB962C8B-B14F-4D97-AF65-F5344CB8AC3E}">
        <p14:creationId xmlns:p14="http://schemas.microsoft.com/office/powerpoint/2010/main" val="16492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2">
                    <a:lumMod val="25000"/>
                  </a:schemeClr>
                </a:solidFill>
                <a:latin typeface="Segoe Print" panose="02000600000000000000" pitchFamily="2" charset="0"/>
                <a:ea typeface="Arial"/>
                <a:cs typeface="Arial"/>
                <a:sym typeface="Arial"/>
              </a:rPr>
              <a:t>¡</a:t>
            </a:r>
            <a:r>
              <a:rPr lang="en-GB" sz="8800" b="1" dirty="0" err="1">
                <a:solidFill>
                  <a:schemeClr val="tx2">
                    <a:lumMod val="25000"/>
                  </a:schemeClr>
                </a:solidFill>
                <a:latin typeface="Segoe Print" panose="02000600000000000000" pitchFamily="2" charset="0"/>
                <a:ea typeface="Arial"/>
                <a:cs typeface="Arial"/>
                <a:sym typeface="Arial"/>
              </a:rPr>
              <a:t>adiós</a:t>
            </a:r>
            <a:r>
              <a:rPr lang="en-GB" sz="8800" b="1" dirty="0">
                <a:solidFill>
                  <a:schemeClr val="tx2">
                    <a:lumMod val="25000"/>
                  </a:schemeClr>
                </a:solidFill>
                <a:latin typeface="Segoe Print" panose="02000600000000000000" pitchFamily="2" charset="0"/>
                <a:ea typeface="Arial"/>
                <a:cs typeface="Arial"/>
                <a:sym typeface="Arial"/>
              </a:rPr>
              <a:t>!</a:t>
            </a:r>
            <a:endParaRPr lang="en-GB" sz="8800" dirty="0">
              <a:solidFill>
                <a:schemeClr val="tx2">
                  <a:lumMod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chemeClr val="bg1"/>
          </a:solidFill>
        </p:spPr>
        <p:txBody>
          <a:bodyPr>
            <a:noAutofit/>
          </a:bodyPr>
          <a:lstStyle/>
          <a:p>
            <a:pPr algn="ctr"/>
            <a:r>
              <a:rPr lang="en-GB" sz="2000" b="1" dirty="0">
                <a:solidFill>
                  <a:schemeClr val="bg1"/>
                </a:solidFill>
                <a:latin typeface="Century Gothic" panose="020B0502020202020204" pitchFamily="34" charset="0"/>
              </a:rPr>
              <a:t>Handout </a:t>
            </a:r>
          </a:p>
        </p:txBody>
      </p:sp>
      <p:sp>
        <p:nvSpPr>
          <p:cNvPr id="47" name="TextBox 46">
            <a:extLst>
              <a:ext uri="{FF2B5EF4-FFF2-40B4-BE49-F238E27FC236}">
                <a16:creationId xmlns:a16="http://schemas.microsoft.com/office/drawing/2014/main" id="{AA07BB62-4416-49FF-BCF8-4A2D2B6BFA17}"/>
              </a:ext>
            </a:extLst>
          </p:cNvPr>
          <p:cNvSpPr txBox="1"/>
          <p:nvPr/>
        </p:nvSpPr>
        <p:spPr>
          <a:xfrm>
            <a:off x="91005" y="239536"/>
            <a:ext cx="87078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get at least 15 points?</a:t>
            </a:r>
          </a:p>
        </p:txBody>
      </p:sp>
      <p:sp>
        <p:nvSpPr>
          <p:cNvPr id="33" name="Title 1">
            <a:extLst>
              <a:ext uri="{FF2B5EF4-FFF2-40B4-BE49-F238E27FC236}">
                <a16:creationId xmlns:a16="http://schemas.microsoft.com/office/drawing/2014/main" id="{D80080ED-AB39-F705-77E9-C69D54E0574A}"/>
              </a:ext>
            </a:extLst>
          </p:cNvPr>
          <p:cNvSpPr txBox="1">
            <a:spLocks/>
          </p:cNvSpPr>
          <p:nvPr/>
        </p:nvSpPr>
        <p:spPr>
          <a:xfrm>
            <a:off x="10431110" y="1316573"/>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vocabulario</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aphicFrame>
        <p:nvGraphicFramePr>
          <p:cNvPr id="13" name="Table 4">
            <a:extLst>
              <a:ext uri="{FF2B5EF4-FFF2-40B4-BE49-F238E27FC236}">
                <a16:creationId xmlns:a16="http://schemas.microsoft.com/office/drawing/2014/main" id="{90528273-868B-48C3-9063-BC587FC5092B}"/>
              </a:ext>
            </a:extLst>
          </p:cNvPr>
          <p:cNvGraphicFramePr>
            <a:graphicFrameLocks noGrp="1"/>
          </p:cNvGraphicFramePr>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hola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estoy</a:t>
                      </a:r>
                    </a:p>
                  </a:txBody>
                  <a:tcPr/>
                </a:tc>
                <a:tc>
                  <a:txBody>
                    <a:bodyPr/>
                    <a:lstStyle/>
                    <a:p>
                      <a:r>
                        <a:rPr lang="en-GB" sz="2800" b="1" dirty="0">
                          <a:solidFill>
                            <a:srgbClr val="002060"/>
                          </a:solidFill>
                          <a:latin typeface="Century Gothic" panose="020B0502020202020204" pitchFamily="34" charset="0"/>
                        </a:rPr>
                        <a:t>presente</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aquí</a:t>
                      </a:r>
                    </a:p>
                  </a:txBody>
                  <a:tcPr/>
                </a:tc>
                <a:tc>
                  <a:txBody>
                    <a:bodyPr/>
                    <a:lstStyle/>
                    <a:p>
                      <a:r>
                        <a:rPr lang="en-GB" sz="2800" b="1" dirty="0">
                          <a:solidFill>
                            <a:srgbClr val="002060"/>
                          </a:solidFill>
                          <a:latin typeface="Century Gothic" panose="020B0502020202020204" pitchFamily="34" charset="0"/>
                        </a:rPr>
                        <a:t>estar</a:t>
                      </a:r>
                    </a:p>
                  </a:txBody>
                  <a:tcPr/>
                </a:tc>
                <a:tc>
                  <a:txBody>
                    <a:bodyPr/>
                    <a:lstStyle/>
                    <a:p>
                      <a:r>
                        <a:rPr lang="en-GB" sz="2800" b="1" dirty="0" err="1">
                          <a:solidFill>
                            <a:srgbClr val="002060"/>
                          </a:solidFill>
                          <a:latin typeface="Century Gothic" panose="020B0502020202020204" pitchFamily="34" charset="0"/>
                        </a:rPr>
                        <a:t>allí</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España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eres</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de</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preparada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cómodo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Inglaterra</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perro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una mesa</a:t>
                      </a:r>
                    </a:p>
                  </a:txBody>
                  <a:tcPr/>
                </a:tc>
                <a:tc>
                  <a:txBody>
                    <a:bodyPr/>
                    <a:lstStyle/>
                    <a:p>
                      <a:r>
                        <a:rPr lang="en-GB" sz="2800" b="1" dirty="0" err="1">
                          <a:solidFill>
                            <a:srgbClr val="002060"/>
                          </a:solidFill>
                          <a:latin typeface="Century Gothic" panose="020B0502020202020204" pitchFamily="34" charset="0"/>
                        </a:rPr>
                        <a:t>tengo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una </a:t>
                      </a:r>
                      <a:r>
                        <a:rPr lang="en-GB" sz="2800" b="1" dirty="0" err="1">
                          <a:solidFill>
                            <a:srgbClr val="002060"/>
                          </a:solidFill>
                          <a:latin typeface="Century Gothic" panose="020B0502020202020204" pitchFamily="34" charset="0"/>
                        </a:rPr>
                        <a:t>profesora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una </a:t>
                      </a:r>
                      <a:r>
                        <a:rPr lang="en-GB" sz="2800" b="1" dirty="0" err="1">
                          <a:solidFill>
                            <a:srgbClr val="002060"/>
                          </a:solidFill>
                          <a:latin typeface="Century Gothic" panose="020B0502020202020204" pitchFamily="34" charset="0"/>
                        </a:rPr>
                        <a:t>puerta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dibujo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tiene</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una </a:t>
                      </a:r>
                      <a:r>
                        <a:rPr lang="en-GB" sz="2800" b="1" dirty="0" err="1">
                          <a:solidFill>
                            <a:srgbClr val="002060"/>
                          </a:solidFill>
                          <a:latin typeface="Century Gothic" panose="020B0502020202020204" pitchFamily="34" charset="0"/>
                        </a:rPr>
                        <a:t>hermana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profesor</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15" name="Picture 14">
            <a:extLst>
              <a:ext uri="{FF2B5EF4-FFF2-40B4-BE49-F238E27FC236}">
                <a16:creationId xmlns:a16="http://schemas.microsoft.com/office/drawing/2014/main" id="{EAA8D2D7-EA5A-44CD-9FC7-FFD1F61E8F87}"/>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6" name="Picture 15" descr="Icon&#10;&#10;Description automatically generated">
            <a:extLst>
              <a:ext uri="{FF2B5EF4-FFF2-40B4-BE49-F238E27FC236}">
                <a16:creationId xmlns:a16="http://schemas.microsoft.com/office/drawing/2014/main" id="{61BF40ED-E11A-4147-8908-E5E8EE62A8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7" name="Picture 16">
            <a:extLst>
              <a:ext uri="{FF2B5EF4-FFF2-40B4-BE49-F238E27FC236}">
                <a16:creationId xmlns:a16="http://schemas.microsoft.com/office/drawing/2014/main" id="{565400D1-DAB5-4498-875D-2C835EF13C5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9" name="TextBox 18">
            <a:extLst>
              <a:ext uri="{FF2B5EF4-FFF2-40B4-BE49-F238E27FC236}">
                <a16:creationId xmlns:a16="http://schemas.microsoft.com/office/drawing/2014/main" id="{9A82C28E-060D-4C8E-8FE5-73DD092EB2DE}"/>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20" name="TextBox 19">
            <a:extLst>
              <a:ext uri="{FF2B5EF4-FFF2-40B4-BE49-F238E27FC236}">
                <a16:creationId xmlns:a16="http://schemas.microsoft.com/office/drawing/2014/main" id="{80A79A45-317A-4A02-A10F-CC20DD72D4E7}"/>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21" name="TextBox 20">
            <a:extLst>
              <a:ext uri="{FF2B5EF4-FFF2-40B4-BE49-F238E27FC236}">
                <a16:creationId xmlns:a16="http://schemas.microsoft.com/office/drawing/2014/main" id="{80041F41-D67F-4828-8B27-8A7327E4B1D1}"/>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Tree>
    <p:extLst>
      <p:ext uri="{BB962C8B-B14F-4D97-AF65-F5344CB8AC3E}">
        <p14:creationId xmlns:p14="http://schemas.microsoft.com/office/powerpoint/2010/main" val="63250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4977302"/>
            <a:ext cx="5209953" cy="181584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n-GB" sz="2800" b="1" dirty="0">
                <a:solidFill>
                  <a:schemeClr val="tx1">
                    <a:lumMod val="75000"/>
                    <a:lumOff val="25000"/>
                  </a:schemeClr>
                </a:solidFill>
                <a:latin typeface="Century Gothic"/>
                <a:ea typeface="Century Gothic"/>
                <a:cs typeface="Century Gothic"/>
                <a:sym typeface="Century Gothic"/>
              </a:rPr>
              <a:t>- </a:t>
            </a:r>
            <a:r>
              <a:rPr lang="en-GB" sz="2800" b="1" dirty="0" err="1">
                <a:solidFill>
                  <a:schemeClr val="tx1">
                    <a:lumMod val="75000"/>
                    <a:lumOff val="25000"/>
                  </a:schemeClr>
                </a:solidFill>
                <a:latin typeface="Century Gothic"/>
                <a:ea typeface="Century Gothic"/>
                <a:cs typeface="Century Gothic"/>
                <a:sym typeface="Century Gothic"/>
              </a:rPr>
              <a:t>tener</a:t>
            </a:r>
            <a:r>
              <a:rPr lang="en-GB" sz="2800" b="1" dirty="0">
                <a:solidFill>
                  <a:schemeClr val="tx1">
                    <a:lumMod val="75000"/>
                    <a:lumOff val="25000"/>
                  </a:schemeClr>
                </a:solidFill>
                <a:latin typeface="Century Gothic"/>
                <a:ea typeface="Century Gothic"/>
                <a:cs typeface="Century Gothic"/>
                <a:sym typeface="Century Gothic"/>
              </a:rPr>
              <a:t>’: 1</a:t>
            </a:r>
            <a:r>
              <a:rPr lang="en-GB" sz="2800" b="1" baseline="30000" dirty="0">
                <a:solidFill>
                  <a:schemeClr val="tx1">
                    <a:lumMod val="75000"/>
                    <a:lumOff val="25000"/>
                  </a:schemeClr>
                </a:solidFill>
                <a:latin typeface="Century Gothic"/>
                <a:ea typeface="Century Gothic"/>
                <a:cs typeface="Century Gothic"/>
                <a:sym typeface="Century Gothic"/>
              </a:rPr>
              <a:t>st</a:t>
            </a:r>
            <a:r>
              <a:rPr lang="en-GB" sz="2800" b="1" dirty="0">
                <a:solidFill>
                  <a:schemeClr val="tx1">
                    <a:lumMod val="75000"/>
                    <a:lumOff val="25000"/>
                  </a:schemeClr>
                </a:solidFill>
                <a:latin typeface="Century Gothic"/>
                <a:ea typeface="Century Gothic"/>
                <a:cs typeface="Century Gothic"/>
                <a:sym typeface="Century Gothic"/>
              </a:rPr>
              <a:t> &amp; 3</a:t>
            </a:r>
            <a:r>
              <a:rPr lang="en-GB" sz="2800" b="1" baseline="30000" dirty="0">
                <a:solidFill>
                  <a:schemeClr val="tx1">
                    <a:lumMod val="75000"/>
                    <a:lumOff val="25000"/>
                  </a:schemeClr>
                </a:solidFill>
                <a:latin typeface="Century Gothic"/>
                <a:ea typeface="Century Gothic"/>
                <a:cs typeface="Century Gothic"/>
                <a:sym typeface="Century Gothic"/>
              </a:rPr>
              <a:t>rd</a:t>
            </a:r>
            <a:r>
              <a:rPr lang="en-GB" sz="2800" b="1" dirty="0">
                <a:solidFill>
                  <a:schemeClr val="tx1">
                    <a:lumMod val="75000"/>
                    <a:lumOff val="25000"/>
                  </a:schemeClr>
                </a:solidFill>
                <a:latin typeface="Century Gothic"/>
                <a:ea typeface="Century Gothic"/>
                <a:cs typeface="Century Gothic"/>
                <a:sym typeface="Century Gothic"/>
              </a:rPr>
              <a:t> person singular</a:t>
            </a:r>
            <a:endParaRPr lang="en-GB" sz="2800" dirty="0">
              <a:solidFill>
                <a:schemeClr val="tx1">
                  <a:lumMod val="75000"/>
                  <a:lumOff val="25000"/>
                </a:schemeClr>
              </a:solidFill>
            </a:endParaRPr>
          </a:p>
          <a:p>
            <a:pPr marR="0" lvl="0" algn="l" rtl="0">
              <a:lnSpc>
                <a:spcPct val="100000"/>
              </a:lnSpc>
              <a:spcBef>
                <a:spcPts val="0"/>
              </a:spcBef>
              <a:spcAft>
                <a:spcPts val="0"/>
              </a:spcAft>
              <a:buClr>
                <a:srgbClr val="FFFFFF"/>
              </a:buClr>
              <a:buSzPts val="2800"/>
            </a:pPr>
            <a:r>
              <a:rPr lang="en-GB" sz="2800" b="1" dirty="0">
                <a:solidFill>
                  <a:schemeClr val="tx1">
                    <a:lumMod val="75000"/>
                    <a:lumOff val="25000"/>
                  </a:schemeClr>
                </a:solidFill>
                <a:latin typeface="Century Gothic"/>
                <a:ea typeface="Century Gothic"/>
                <a:cs typeface="Century Gothic"/>
                <a:sym typeface="Century Gothic"/>
              </a:rPr>
              <a:t>- </a:t>
            </a:r>
            <a:r>
              <a:rPr lang="en-GB" sz="2800" b="1" i="0" u="none" strike="noStrike" cap="none" dirty="0">
                <a:solidFill>
                  <a:schemeClr val="tx1">
                    <a:lumMod val="75000"/>
                    <a:lumOff val="25000"/>
                  </a:schemeClr>
                </a:solidFill>
                <a:latin typeface="Century Gothic"/>
                <a:ea typeface="Century Gothic"/>
                <a:cs typeface="Century Gothic"/>
                <a:sym typeface="Century Gothic"/>
              </a:rPr>
              <a:t>SSC [ci]</a:t>
            </a:r>
          </a:p>
          <a:p>
            <a:pPr marR="0" lvl="0" algn="l" rtl="0">
              <a:lnSpc>
                <a:spcPct val="100000"/>
              </a:lnSpc>
              <a:spcBef>
                <a:spcPts val="0"/>
              </a:spcBef>
              <a:spcAft>
                <a:spcPts val="0"/>
              </a:spcAft>
              <a:buClr>
                <a:srgbClr val="FFFFFF"/>
              </a:buClr>
              <a:buSzPts val="2800"/>
            </a:pPr>
            <a:endParaRPr lang="en-GB" sz="2800" b="0" i="0" u="none" strike="noStrike" cap="none" dirty="0">
              <a:solidFill>
                <a:schemeClr val="tx1">
                  <a:lumMod val="75000"/>
                  <a:lumOff val="2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20" name="Google Shape;108;p3">
            <a:extLst>
              <a:ext uri="{FF2B5EF4-FFF2-40B4-BE49-F238E27FC236}">
                <a16:creationId xmlns:a16="http://schemas.microsoft.com/office/drawing/2014/main" id="{1FBC0FDA-5EED-4EEB-8C36-681F2D0CB094}"/>
              </a:ext>
            </a:extLst>
          </p:cNvPr>
          <p:cNvSpPr txBox="1"/>
          <p:nvPr/>
        </p:nvSpPr>
        <p:spPr>
          <a:xfrm>
            <a:off x="146255" y="240202"/>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dirty="0">
                <a:solidFill>
                  <a:srgbClr val="002060"/>
                </a:solidFill>
                <a:latin typeface="Century Gothic"/>
                <a:ea typeface="Century Gothic"/>
                <a:cs typeface="Century Gothic"/>
                <a:sym typeface="Century Gothic"/>
              </a:rPr>
              <a:t>[ci]</a:t>
            </a:r>
            <a:endParaRPr sz="11500" b="1" i="0" u="none" strike="noStrike" cap="none" dirty="0">
              <a:solidFill>
                <a:srgbClr val="000000"/>
              </a:solidFill>
              <a:latin typeface="Calibri"/>
              <a:ea typeface="Calibri"/>
              <a:cs typeface="Calibri"/>
              <a:sym typeface="Calibri"/>
            </a:endParaRPr>
          </a:p>
        </p:txBody>
      </p:sp>
      <p:sp>
        <p:nvSpPr>
          <p:cNvPr id="21" name="Google Shape;110;p3">
            <a:extLst>
              <a:ext uri="{FF2B5EF4-FFF2-40B4-BE49-F238E27FC236}">
                <a16:creationId xmlns:a16="http://schemas.microsoft.com/office/drawing/2014/main" id="{6475E183-D09A-48FB-AA85-BDB9DF51E03B}"/>
              </a:ext>
            </a:extLst>
          </p:cNvPr>
          <p:cNvSpPr txBox="1"/>
          <p:nvPr/>
        </p:nvSpPr>
        <p:spPr>
          <a:xfrm>
            <a:off x="2856570" y="240202"/>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a:solidFill>
                  <a:srgbClr val="002060"/>
                </a:solidFill>
                <a:latin typeface="Century Gothic"/>
                <a:ea typeface="Century Gothic"/>
                <a:cs typeface="Century Gothic"/>
                <a:sym typeface="Century Gothic"/>
              </a:rPr>
              <a:t> </a:t>
            </a:r>
            <a:r>
              <a:rPr lang="en-GB" sz="11500" b="1" dirty="0" err="1">
                <a:solidFill>
                  <a:srgbClr val="002060"/>
                </a:solidFill>
                <a:latin typeface="Century Gothic"/>
                <a:ea typeface="Century Gothic"/>
                <a:cs typeface="Century Gothic"/>
                <a:sym typeface="Century Gothic"/>
              </a:rPr>
              <a:t>de</a:t>
            </a:r>
            <a:r>
              <a:rPr lang="en-GB" sz="11500" b="1" dirty="0" err="1">
                <a:solidFill>
                  <a:srgbClr val="FF0066"/>
                </a:solidFill>
                <a:latin typeface="Century Gothic"/>
                <a:ea typeface="Century Gothic"/>
                <a:cs typeface="Century Gothic"/>
                <a:sym typeface="Century Gothic"/>
              </a:rPr>
              <a:t>ci</a:t>
            </a:r>
            <a:r>
              <a:rPr lang="en-GB" sz="11500" b="1" dirty="0" err="1">
                <a:solidFill>
                  <a:srgbClr val="002060"/>
                </a:solidFill>
                <a:latin typeface="Century Gothic"/>
                <a:ea typeface="Century Gothic"/>
                <a:cs typeface="Century Gothic"/>
                <a:sym typeface="Century Gothic"/>
              </a:rPr>
              <a:t>r</a:t>
            </a:r>
            <a:endParaRPr sz="11500" b="1" i="0" u="none" strike="noStrike" cap="none" dirty="0">
              <a:solidFill>
                <a:srgbClr val="002060"/>
              </a:solidFill>
              <a:latin typeface="Calibri"/>
              <a:ea typeface="Calibri"/>
              <a:cs typeface="Calibri"/>
              <a:sym typeface="Calibri"/>
            </a:endParaRPr>
          </a:p>
        </p:txBody>
      </p:sp>
      <p:pic>
        <p:nvPicPr>
          <p:cNvPr id="1026" name="Picture 2" descr="Persona, Usuario, Hablar, Comentario, Discutir">
            <a:extLst>
              <a:ext uri="{FF2B5EF4-FFF2-40B4-BE49-F238E27FC236}">
                <a16:creationId xmlns:a16="http://schemas.microsoft.com/office/drawing/2014/main" id="{8DA9FDB1-7D4D-4C30-A6AC-34A4078C1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809" y="2261236"/>
            <a:ext cx="4197626" cy="419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4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27" name="TextBox 26">
            <a:extLst>
              <a:ext uri="{FF2B5EF4-FFF2-40B4-BE49-F238E27FC236}">
                <a16:creationId xmlns:a16="http://schemas.microsoft.com/office/drawing/2014/main" id="{A5B15B0C-3183-43C4-B670-1CB68766EFB7}"/>
              </a:ext>
            </a:extLst>
          </p:cNvPr>
          <p:cNvSpPr txBox="1"/>
          <p:nvPr/>
        </p:nvSpPr>
        <p:spPr>
          <a:xfrm>
            <a:off x="3047301" y="-1047052"/>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hlinkClick r:id="" action="ppaction://noaction">
              <a:snd r:embed="rId4" name="4_2.wav"/>
            </a:hlinkClick>
            <a:extLst>
              <a:ext uri="{FF2B5EF4-FFF2-40B4-BE49-F238E27FC236}">
                <a16:creationId xmlns:a16="http://schemas.microsoft.com/office/drawing/2014/main" id="{1FB9B15E-5C58-4A5E-B45D-C9D20CC4B00E}"/>
              </a:ext>
            </a:extLst>
          </p:cNvPr>
          <p:cNvSpPr txBox="1"/>
          <p:nvPr/>
        </p:nvSpPr>
        <p:spPr>
          <a:xfrm>
            <a:off x="564980" y="1576295"/>
            <a:ext cx="273985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a:t>
            </a:r>
            <a:r>
              <a:rPr kumimoji="0" lang="en-GB" sz="40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40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a:t>
            </a:r>
            <a:endPar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9" name="TextBox 28">
            <a:hlinkClick r:id="" action="ppaction://noaction">
              <a:snd r:embed="rId5" name="4_8.wav"/>
            </a:hlinkClick>
            <a:extLst>
              <a:ext uri="{FF2B5EF4-FFF2-40B4-BE49-F238E27FC236}">
                <a16:creationId xmlns:a16="http://schemas.microsoft.com/office/drawing/2014/main" id="{FC570DA8-47C0-4A07-93F8-81C2815608E4}"/>
              </a:ext>
            </a:extLst>
          </p:cNvPr>
          <p:cNvSpPr txBox="1"/>
          <p:nvPr/>
        </p:nvSpPr>
        <p:spPr>
          <a:xfrm>
            <a:off x="4947206" y="5280778"/>
            <a:ext cx="273985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di</a:t>
            </a:r>
            <a:r>
              <a:rPr kumimoji="0" lang="en-GB" sz="40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embre</a:t>
            </a:r>
            <a:endPar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0" name="TextBox 29">
            <a:hlinkClick r:id="" action="ppaction://noaction">
              <a:snd r:embed="rId6" name="4_5.wav"/>
            </a:hlinkClick>
            <a:extLst>
              <a:ext uri="{FF2B5EF4-FFF2-40B4-BE49-F238E27FC236}">
                <a16:creationId xmlns:a16="http://schemas.microsoft.com/office/drawing/2014/main" id="{3DDC77A9-3DA1-47C3-BECC-D6B6D12A4DA8}"/>
              </a:ext>
            </a:extLst>
          </p:cNvPr>
          <p:cNvSpPr txBox="1"/>
          <p:nvPr/>
        </p:nvSpPr>
        <p:spPr>
          <a:xfrm>
            <a:off x="7379434" y="2721671"/>
            <a:ext cx="127310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ne</a:t>
            </a:r>
          </a:p>
        </p:txBody>
      </p:sp>
      <p:sp>
        <p:nvSpPr>
          <p:cNvPr id="31" name="TextBox 30">
            <a:hlinkClick r:id="" action="ppaction://noaction">
              <a:snd r:embed="rId7" name="4_6.wav"/>
            </a:hlinkClick>
            <a:extLst>
              <a:ext uri="{FF2B5EF4-FFF2-40B4-BE49-F238E27FC236}">
                <a16:creationId xmlns:a16="http://schemas.microsoft.com/office/drawing/2014/main" id="{7234E360-CC5B-4339-BF1E-512248F28412}"/>
              </a:ext>
            </a:extLst>
          </p:cNvPr>
          <p:cNvSpPr txBox="1"/>
          <p:nvPr/>
        </p:nvSpPr>
        <p:spPr>
          <a:xfrm>
            <a:off x="3047301" y="2637758"/>
            <a:ext cx="141737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elo</a:t>
            </a:r>
            <a:endPar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2" name="TextBox 31">
            <a:hlinkClick r:id="" action="ppaction://noaction">
              <a:snd r:embed="rId8" name="4_4.wav"/>
            </a:hlinkClick>
            <a:extLst>
              <a:ext uri="{FF2B5EF4-FFF2-40B4-BE49-F238E27FC236}">
                <a16:creationId xmlns:a16="http://schemas.microsoft.com/office/drawing/2014/main" id="{3F7BD36B-34B9-4F35-BA1B-1D0529DC199F}"/>
              </a:ext>
            </a:extLst>
          </p:cNvPr>
          <p:cNvSpPr txBox="1"/>
          <p:nvPr/>
        </p:nvSpPr>
        <p:spPr>
          <a:xfrm>
            <a:off x="564980" y="4105989"/>
            <a:ext cx="19399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a:t>
            </a:r>
            <a:r>
              <a:rPr kumimoji="0" lang="en-GB" sz="40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na</a:t>
            </a:r>
            <a:endPar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3" name="TextBox 32">
            <a:hlinkClick r:id="" action="ppaction://noaction">
              <a:snd r:embed="rId9" name="4_7.wav"/>
            </a:hlinkClick>
            <a:extLst>
              <a:ext uri="{FF2B5EF4-FFF2-40B4-BE49-F238E27FC236}">
                <a16:creationId xmlns:a16="http://schemas.microsoft.com/office/drawing/2014/main" id="{0168CE8C-6B20-454A-8C86-918B140299DE}"/>
              </a:ext>
            </a:extLst>
          </p:cNvPr>
          <p:cNvSpPr txBox="1"/>
          <p:nvPr/>
        </p:nvSpPr>
        <p:spPr>
          <a:xfrm>
            <a:off x="4951399" y="4011768"/>
            <a:ext cx="195919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udad</a:t>
            </a:r>
          </a:p>
        </p:txBody>
      </p:sp>
      <p:sp>
        <p:nvSpPr>
          <p:cNvPr id="34" name="TextBox 33">
            <a:hlinkClick r:id="" action="ppaction://noaction">
              <a:snd r:embed="rId10" name="4_3.wav"/>
            </a:hlinkClick>
            <a:extLst>
              <a:ext uri="{FF2B5EF4-FFF2-40B4-BE49-F238E27FC236}">
                <a16:creationId xmlns:a16="http://schemas.microsoft.com/office/drawing/2014/main" id="{2E977987-1B1C-4BC3-89A6-45C1348C694C}"/>
              </a:ext>
            </a:extLst>
          </p:cNvPr>
          <p:cNvSpPr txBox="1"/>
          <p:nvPr/>
        </p:nvSpPr>
        <p:spPr>
          <a:xfrm>
            <a:off x="6234496" y="1222353"/>
            <a:ext cx="16017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ci</a:t>
            </a:r>
            <a:r>
              <a:rPr kumimoji="0" lang="en-GB" sz="4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nco</a:t>
            </a:r>
            <a:endPar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 name="TextBox 3">
            <a:extLst>
              <a:ext uri="{FF2B5EF4-FFF2-40B4-BE49-F238E27FC236}">
                <a16:creationId xmlns:a16="http://schemas.microsoft.com/office/drawing/2014/main" id="{9057A90F-21B4-C426-8629-F120E4C132FA}"/>
              </a:ext>
            </a:extLst>
          </p:cNvPr>
          <p:cNvSpPr txBox="1"/>
          <p:nvPr/>
        </p:nvSpPr>
        <p:spPr>
          <a:xfrm>
            <a:off x="7817231" y="1095264"/>
            <a:ext cx="62869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dirty="0">
                <a:ln>
                  <a:noFill/>
                </a:ln>
                <a:solidFill>
                  <a:srgbClr val="1D9A78">
                    <a:lumMod val="60000"/>
                    <a:lumOff val="40000"/>
                  </a:srgbClr>
                </a:solidFill>
                <a:effectLst/>
                <a:uLnTx/>
                <a:uFillTx/>
                <a:latin typeface="Modern Love" panose="04090805081005020601" pitchFamily="82" charset="0"/>
                <a:cs typeface="Arial"/>
                <a:sym typeface="Arial"/>
              </a:rPr>
              <a:t>5</a:t>
            </a:r>
          </a:p>
        </p:txBody>
      </p:sp>
      <p:pic>
        <p:nvPicPr>
          <p:cNvPr id="1026" name="Picture 2" descr="Gráficos vectoriales gratis de Cámara de vídeo">
            <a:extLst>
              <a:ext uri="{FF2B5EF4-FFF2-40B4-BE49-F238E27FC236}">
                <a16:creationId xmlns:a16="http://schemas.microsoft.com/office/drawing/2014/main" id="{73B450F1-C99D-99D4-182F-1B888E9D97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68540" y="2485474"/>
            <a:ext cx="941306" cy="9440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Gráficos vectoriales gratis de Ciudad">
            <a:extLst>
              <a:ext uri="{FF2B5EF4-FFF2-40B4-BE49-F238E27FC236}">
                <a16:creationId xmlns:a16="http://schemas.microsoft.com/office/drawing/2014/main" id="{0AFD6738-3BE9-69B0-8884-FD289B0305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3473789"/>
            <a:ext cx="1073636" cy="622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áficos vectoriales gratis de Cocina">
            <a:extLst>
              <a:ext uri="{FF2B5EF4-FFF2-40B4-BE49-F238E27FC236}">
                <a16:creationId xmlns:a16="http://schemas.microsoft.com/office/drawing/2014/main" id="{A0716EE8-C5A8-5635-3394-E19C18528B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5611" y="4020028"/>
            <a:ext cx="879918" cy="783173"/>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Gráficos vectoriales gratis de El fondo">
            <a:extLst>
              <a:ext uri="{FF2B5EF4-FFF2-40B4-BE49-F238E27FC236}">
                <a16:creationId xmlns:a16="http://schemas.microsoft.com/office/drawing/2014/main" id="{4FA78477-7560-61EF-D3C3-50E292B5ED5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50000"/>
          <a:stretch/>
        </p:blipFill>
        <p:spPr bwMode="auto">
          <a:xfrm>
            <a:off x="4464677" y="2208495"/>
            <a:ext cx="1011862" cy="707887"/>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descr="Gráficos vectoriales gratis de Pelota">
            <a:extLst>
              <a:ext uri="{FF2B5EF4-FFF2-40B4-BE49-F238E27FC236}">
                <a16:creationId xmlns:a16="http://schemas.microsoft.com/office/drawing/2014/main" id="{457E9390-0824-777C-E801-C622480D82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36712" y="5080371"/>
            <a:ext cx="1031828" cy="1031828"/>
          </a:xfrm>
          <a:prstGeom prst="roundRect">
            <a:avLst/>
          </a:prstGeom>
          <a:noFill/>
          <a:extLst>
            <a:ext uri="{909E8E84-426E-40DD-AFC4-6F175D3DCCD1}">
              <a14:hiddenFill xmlns:a14="http://schemas.microsoft.com/office/drawing/2010/main">
                <a:solidFill>
                  <a:srgbClr val="FFFFFF"/>
                </a:solidFill>
              </a14:hiddenFill>
            </a:ext>
          </a:extLst>
        </p:spPr>
      </p:pic>
      <p:sp>
        <p:nvSpPr>
          <p:cNvPr id="19" name="Google Shape;410;p19">
            <a:extLst>
              <a:ext uri="{FF2B5EF4-FFF2-40B4-BE49-F238E27FC236}">
                <a16:creationId xmlns:a16="http://schemas.microsoft.com/office/drawing/2014/main" id="{0DDC936D-DE49-77D4-053A-DE7A6D7E6957}"/>
              </a:ext>
            </a:extLst>
          </p:cNvPr>
          <p:cNvSpPr txBox="1"/>
          <p:nvPr/>
        </p:nvSpPr>
        <p:spPr>
          <a:xfrm>
            <a:off x="11669075"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20" name="Google Shape;387;p19">
            <a:extLst>
              <a:ext uri="{FF2B5EF4-FFF2-40B4-BE49-F238E27FC236}">
                <a16:creationId xmlns:a16="http://schemas.microsoft.com/office/drawing/2014/main" id="{5EB4608A-F03E-D030-EF37-2D2265AA1029}"/>
              </a:ext>
            </a:extLst>
          </p:cNvPr>
          <p:cNvSpPr/>
          <p:nvPr/>
        </p:nvSpPr>
        <p:spPr>
          <a:xfrm>
            <a:off x="11002736" y="1881617"/>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 name="Google Shape;388;p19">
            <a:extLst>
              <a:ext uri="{FF2B5EF4-FFF2-40B4-BE49-F238E27FC236}">
                <a16:creationId xmlns:a16="http://schemas.microsoft.com/office/drawing/2014/main" id="{0F9A8BAF-E287-6811-2C82-5EED648597EC}"/>
              </a:ext>
            </a:extLst>
          </p:cNvPr>
          <p:cNvSpPr/>
          <p:nvPr/>
        </p:nvSpPr>
        <p:spPr>
          <a:xfrm>
            <a:off x="11013953" y="1886314"/>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2" name="Google Shape;389;p19">
            <a:extLst>
              <a:ext uri="{FF2B5EF4-FFF2-40B4-BE49-F238E27FC236}">
                <a16:creationId xmlns:a16="http://schemas.microsoft.com/office/drawing/2014/main" id="{858F95E7-FED7-7EF3-5EFE-DA3D7AE7A415}"/>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23" name="Google Shape;390;p19">
            <a:extLst>
              <a:ext uri="{FF2B5EF4-FFF2-40B4-BE49-F238E27FC236}">
                <a16:creationId xmlns:a16="http://schemas.microsoft.com/office/drawing/2014/main" id="{F203010A-8627-9D44-B2F1-1BE44DE2FD9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4" name="Google Shape;391;p19">
            <a:extLst>
              <a:ext uri="{FF2B5EF4-FFF2-40B4-BE49-F238E27FC236}">
                <a16:creationId xmlns:a16="http://schemas.microsoft.com/office/drawing/2014/main" id="{9500F5F8-E320-ACBA-E26B-F365433CF1A7}"/>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25" name="Google Shape;393;p19">
            <a:extLst>
              <a:ext uri="{FF2B5EF4-FFF2-40B4-BE49-F238E27FC236}">
                <a16:creationId xmlns:a16="http://schemas.microsoft.com/office/drawing/2014/main" id="{89F33267-D4FA-1585-AF41-6F55AEED16F5}"/>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12</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Google Shape;394;p19">
            <a:extLst>
              <a:ext uri="{FF2B5EF4-FFF2-40B4-BE49-F238E27FC236}">
                <a16:creationId xmlns:a16="http://schemas.microsoft.com/office/drawing/2014/main" id="{A567BA38-BFA8-35B7-8301-472BE6288FB7}"/>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5" name="Google Shape;395;p19">
            <a:extLst>
              <a:ext uri="{FF2B5EF4-FFF2-40B4-BE49-F238E27FC236}">
                <a16:creationId xmlns:a16="http://schemas.microsoft.com/office/drawing/2014/main" id="{F56CB3EC-BA73-ACBF-F002-3ECE5C25FFD3}"/>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6" name="Graphic 35" descr="Teacher">
            <a:extLst>
              <a:ext uri="{FF2B5EF4-FFF2-40B4-BE49-F238E27FC236}">
                <a16:creationId xmlns:a16="http://schemas.microsoft.com/office/drawing/2014/main" id="{FDCC3097-E70F-BEEE-E97B-BC162149D5B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0" y="-28303"/>
            <a:ext cx="914400" cy="914400"/>
          </a:xfrm>
          <a:prstGeom prst="rect">
            <a:avLst/>
          </a:prstGeom>
        </p:spPr>
      </p:pic>
      <p:sp>
        <p:nvSpPr>
          <p:cNvPr id="37" name="TextBox 36">
            <a:extLst>
              <a:ext uri="{FF2B5EF4-FFF2-40B4-BE49-F238E27FC236}">
                <a16:creationId xmlns:a16="http://schemas.microsoft.com/office/drawing/2014/main" id="{9BEBEF30-5A0B-95E7-F47E-C917BBF2F67B}"/>
              </a:ext>
            </a:extLst>
          </p:cNvPr>
          <p:cNvSpPr txBox="1"/>
          <p:nvPr/>
        </p:nvSpPr>
        <p:spPr>
          <a:xfrm>
            <a:off x="1147611" y="122096"/>
            <a:ext cx="66886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Con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tu</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compañero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pronuncia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8" name="Speech Bubble: Rectangle with Corners Rounded 37">
            <a:extLst>
              <a:ext uri="{FF2B5EF4-FFF2-40B4-BE49-F238E27FC236}">
                <a16:creationId xmlns:a16="http://schemas.microsoft.com/office/drawing/2014/main" id="{B4A2063E-D186-C97F-CE25-B321E6CC09EF}"/>
              </a:ext>
            </a:extLst>
          </p:cNvPr>
          <p:cNvSpPr/>
          <p:nvPr/>
        </p:nvSpPr>
        <p:spPr>
          <a:xfrm>
            <a:off x="1085082" y="135741"/>
            <a:ext cx="6084554" cy="519576"/>
          </a:xfrm>
          <a:prstGeom prst="wedgeRoundRectCallout">
            <a:avLst>
              <a:gd name="adj1" fmla="val -54176"/>
              <a:gd name="adj2" fmla="val -7069"/>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sym typeface="Arial"/>
            </a:endParaRPr>
          </a:p>
        </p:txBody>
      </p:sp>
    </p:spTree>
    <p:extLst>
      <p:ext uri="{BB962C8B-B14F-4D97-AF65-F5344CB8AC3E}">
        <p14:creationId xmlns:p14="http://schemas.microsoft.com/office/powerpoint/2010/main" val="7764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remove" grpId="0" nodeType="clickEffect">
                                  <p:stCondLst>
                                    <p:cond delay="0"/>
                                  </p:stCondLst>
                                  <p:childTnLst>
                                    <p:anim calcmode="lin" valueType="num">
                                      <p:cBhvr additive="base">
                                        <p:cTn id="48" dur="12000"/>
                                        <p:tgtEl>
                                          <p:spTgt spid="21"/>
                                        </p:tgtEl>
                                        <p:attrNameLst>
                                          <p:attrName>ppt_y</p:attrName>
                                        </p:attrNameLst>
                                      </p:cBhvr>
                                      <p:tavLst>
                                        <p:tav tm="0">
                                          <p:val>
                                            <p:strVal val="#ppt_y"/>
                                          </p:val>
                                        </p:tav>
                                        <p:tav tm="100000">
                                          <p:val>
                                            <p:strVal val="#ppt_y+#ppt_h*1.125000"/>
                                          </p:val>
                                        </p:tav>
                                      </p:tavLst>
                                    </p:anim>
                                    <p:animEffect transition="out" filter="wipe(down)">
                                      <p:cBhvr>
                                        <p:cTn id="49" dur="12000"/>
                                        <p:tgtEl>
                                          <p:spTgt spid="21"/>
                                        </p:tgtEl>
                                      </p:cBhvr>
                                    </p:animEffect>
                                    <p:set>
                                      <p:cBhvr>
                                        <p:cTn id="50" dur="1" fill="hold">
                                          <p:stCondLst>
                                            <p:cond delay="1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8" grpId="0"/>
      <p:bldP spid="29" grpId="0"/>
      <p:bldP spid="30" grpId="0"/>
      <p:bldP spid="31" grpId="0"/>
      <p:bldP spid="32" grpId="0"/>
      <p:bldP spid="33" grpId="0"/>
      <p:bldP spid="34" grpId="0"/>
      <p:bldP spid="4"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a:ea typeface="Century Gothic"/>
                <a:cs typeface="Century Gothic"/>
                <a:sym typeface="Century Gothic"/>
              </a:rPr>
              <a:t>Tener</a:t>
            </a:r>
            <a:r>
              <a:rPr lang="en-GB" sz="4400" i="0" u="none" strike="noStrike" cap="none" dirty="0">
                <a:solidFill>
                  <a:srgbClr val="1E4E79"/>
                </a:solidFill>
                <a:latin typeface="Century Gothic"/>
                <a:ea typeface="Century Gothic"/>
                <a:cs typeface="Century Gothic"/>
                <a:sym typeface="Century Gothic"/>
              </a:rPr>
              <a:t>:</a:t>
            </a:r>
            <a:r>
              <a:rPr lang="en-GB" sz="4800" i="0" u="none" strike="noStrike" cap="none" dirty="0">
                <a:solidFill>
                  <a:srgbClr val="1E4E79"/>
                </a:solidFill>
                <a:latin typeface="Century Gothic"/>
                <a:ea typeface="Century Gothic"/>
                <a:cs typeface="Century Gothic"/>
                <a:sym typeface="Century Gothic"/>
              </a:rPr>
              <a:t> </a:t>
            </a:r>
            <a:r>
              <a:rPr lang="en-GB" sz="3600" i="0" u="none" strike="noStrike" cap="none" dirty="0">
                <a:solidFill>
                  <a:srgbClr val="1E4E79"/>
                </a:solidFill>
                <a:latin typeface="Century Gothic"/>
                <a:ea typeface="Century Gothic"/>
                <a:cs typeface="Century Gothic"/>
                <a:sym typeface="Century Gothic"/>
              </a:rPr>
              <a:t>I have &amp; s/he, it has</a:t>
            </a:r>
            <a:endParaRPr lang="en-GB" sz="4400" i="0" u="none" strike="noStrike" cap="none" dirty="0">
              <a:solidFill>
                <a:srgbClr val="1E4E79"/>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b="0" i="0" u="none" strike="noStrike" cap="none" dirty="0">
                <a:solidFill>
                  <a:srgbClr val="1E4E79"/>
                </a:solidFill>
                <a:latin typeface="Century Gothic"/>
                <a:ea typeface="Century Gothic"/>
                <a:cs typeface="Century Gothic"/>
                <a:sym typeface="Century Gothic"/>
              </a:rPr>
              <a:t>[to have | having]</a:t>
            </a:r>
            <a:endParaRPr sz="2800" b="0" i="0" u="none" strike="noStrike" cap="none" dirty="0">
              <a:solidFill>
                <a:srgbClr val="1E4E79"/>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7" name="Google Shape;171;p8">
            <a:extLst>
              <a:ext uri="{FF2B5EF4-FFF2-40B4-BE49-F238E27FC236}">
                <a16:creationId xmlns:a16="http://schemas.microsoft.com/office/drawing/2014/main" id="{CE290600-D3AE-4EBF-95AE-9AB73134AD93}"/>
              </a:ext>
            </a:extLst>
          </p:cNvPr>
          <p:cNvSpPr txBox="1"/>
          <p:nvPr/>
        </p:nvSpPr>
        <p:spPr>
          <a:xfrm>
            <a:off x="363956" y="1691501"/>
            <a:ext cx="1146408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We have already seen the verb </a:t>
            </a:r>
            <a:r>
              <a:rPr lang="en-GB" sz="2800" b="1" i="0" u="none" strike="noStrike" cap="none" dirty="0" err="1">
                <a:solidFill>
                  <a:srgbClr val="002060"/>
                </a:solidFill>
                <a:latin typeface="Century Gothic"/>
                <a:ea typeface="Century Gothic"/>
                <a:cs typeface="Century Gothic"/>
                <a:sym typeface="Century Gothic"/>
              </a:rPr>
              <a:t>tener</a:t>
            </a:r>
            <a:r>
              <a:rPr lang="en-GB" sz="2800" b="0" i="0" u="none" strike="noStrike" cap="none" dirty="0">
                <a:solidFill>
                  <a:srgbClr val="002060"/>
                </a:solidFill>
                <a:latin typeface="Century Gothic"/>
                <a:ea typeface="Century Gothic"/>
                <a:cs typeface="Century Gothic"/>
                <a:sym typeface="Century Gothic"/>
              </a:rPr>
              <a:t> means ‘</a:t>
            </a:r>
            <a:r>
              <a:rPr lang="en-GB" sz="2800" b="1" i="1" u="none" strike="noStrike" cap="none" dirty="0">
                <a:solidFill>
                  <a:srgbClr val="002060"/>
                </a:solidFill>
                <a:latin typeface="Century Gothic"/>
                <a:ea typeface="Century Gothic"/>
                <a:cs typeface="Century Gothic"/>
                <a:sym typeface="Century Gothic"/>
              </a:rPr>
              <a:t>to have’.</a:t>
            </a:r>
            <a:endParaRPr dirty="0"/>
          </a:p>
        </p:txBody>
      </p:sp>
      <p:sp>
        <p:nvSpPr>
          <p:cNvPr id="28" name="Google Shape;172;p8">
            <a:extLst>
              <a:ext uri="{FF2B5EF4-FFF2-40B4-BE49-F238E27FC236}">
                <a16:creationId xmlns:a16="http://schemas.microsoft.com/office/drawing/2014/main" id="{00D273C6-32B8-4C78-A434-579DFBBDDE7A}"/>
              </a:ext>
            </a:extLst>
          </p:cNvPr>
          <p:cNvSpPr txBox="1"/>
          <p:nvPr/>
        </p:nvSpPr>
        <p:spPr>
          <a:xfrm>
            <a:off x="204505" y="4866961"/>
            <a:ext cx="39120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dirty="0">
                <a:solidFill>
                  <a:srgbClr val="92D050"/>
                </a:solidFill>
                <a:latin typeface="Century Gothic"/>
                <a:ea typeface="Century Gothic"/>
                <a:cs typeface="Century Gothic"/>
                <a:sym typeface="Century Gothic"/>
              </a:rPr>
              <a:t>Tengo </a:t>
            </a:r>
            <a:r>
              <a:rPr lang="en-GB" sz="2800" i="0" u="none" strike="noStrike" cap="none" dirty="0">
                <a:solidFill>
                  <a:srgbClr val="002060"/>
                </a:solidFill>
                <a:latin typeface="Century Gothic"/>
                <a:ea typeface="Century Gothic"/>
                <a:cs typeface="Century Gothic"/>
                <a:sym typeface="Century Gothic"/>
              </a:rPr>
              <a:t>un amigo.</a:t>
            </a:r>
            <a:endParaRPr dirty="0">
              <a:solidFill>
                <a:srgbClr val="002060"/>
              </a:solidFill>
            </a:endParaRPr>
          </a:p>
        </p:txBody>
      </p:sp>
      <p:sp>
        <p:nvSpPr>
          <p:cNvPr id="29" name="Google Shape;174;p8">
            <a:extLst>
              <a:ext uri="{FF2B5EF4-FFF2-40B4-BE49-F238E27FC236}">
                <a16:creationId xmlns:a16="http://schemas.microsoft.com/office/drawing/2014/main" id="{AF1D9F8D-2EFC-4328-8562-67467AD284C2}"/>
              </a:ext>
            </a:extLst>
          </p:cNvPr>
          <p:cNvSpPr txBox="1"/>
          <p:nvPr/>
        </p:nvSpPr>
        <p:spPr>
          <a:xfrm>
            <a:off x="5936548" y="4781959"/>
            <a:ext cx="5283717"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i="0" u="none" strike="noStrike" cap="none" dirty="0">
                <a:solidFill>
                  <a:srgbClr val="002060"/>
                </a:solidFill>
                <a:latin typeface="Century Gothic"/>
                <a:ea typeface="Century Gothic"/>
                <a:cs typeface="Century Gothic"/>
                <a:sym typeface="Century Gothic"/>
              </a:rPr>
              <a:t>Sofía </a:t>
            </a:r>
            <a:r>
              <a:rPr lang="en-GB" sz="2800" b="1" dirty="0" err="1">
                <a:solidFill>
                  <a:srgbClr val="92D050"/>
                </a:solidFill>
                <a:latin typeface="Century Gothic"/>
                <a:ea typeface="Century Gothic"/>
                <a:cs typeface="Century Gothic"/>
                <a:sym typeface="Century Gothic"/>
              </a:rPr>
              <a:t>t</a:t>
            </a:r>
            <a:r>
              <a:rPr lang="en-GB" sz="2800" b="1" i="0" u="none" strike="noStrike" cap="none" dirty="0" err="1">
                <a:solidFill>
                  <a:srgbClr val="92D050"/>
                </a:solidFill>
                <a:latin typeface="Century Gothic"/>
                <a:ea typeface="Century Gothic"/>
                <a:cs typeface="Century Gothic"/>
                <a:sym typeface="Century Gothic"/>
              </a:rPr>
              <a:t>iene</a:t>
            </a:r>
            <a:r>
              <a:rPr lang="en-GB" sz="2800" b="1" i="0" u="none" strike="noStrike" cap="none" dirty="0">
                <a:solidFill>
                  <a:srgbClr val="92D050"/>
                </a:solidFill>
                <a:latin typeface="Century Gothic"/>
                <a:ea typeface="Century Gothic"/>
                <a:cs typeface="Century Gothic"/>
                <a:sym typeface="Century Gothic"/>
              </a:rPr>
              <a:t> </a:t>
            </a:r>
            <a:r>
              <a:rPr lang="en-GB" sz="2800" dirty="0">
                <a:solidFill>
                  <a:srgbClr val="002060"/>
                </a:solidFill>
                <a:latin typeface="Century Gothic"/>
                <a:ea typeface="Century Gothic"/>
                <a:cs typeface="Century Gothic"/>
                <a:sym typeface="Century Gothic"/>
              </a:rPr>
              <a:t>una amiga.</a:t>
            </a:r>
            <a:endParaRPr dirty="0">
              <a:solidFill>
                <a:srgbClr val="002060"/>
              </a:solidFill>
            </a:endParaRPr>
          </a:p>
        </p:txBody>
      </p:sp>
      <p:pic>
        <p:nvPicPr>
          <p:cNvPr id="30" name="Google Shape;183;p8">
            <a:extLst>
              <a:ext uri="{FF2B5EF4-FFF2-40B4-BE49-F238E27FC236}">
                <a16:creationId xmlns:a16="http://schemas.microsoft.com/office/drawing/2014/main" id="{3C1BD5FF-8CC1-449A-891E-425EC44FA95E}"/>
              </a:ext>
            </a:extLst>
          </p:cNvPr>
          <p:cNvPicPr preferRelativeResize="0"/>
          <p:nvPr/>
        </p:nvPicPr>
        <p:blipFill rotWithShape="1">
          <a:blip r:embed="rId4">
            <a:alphaModFix/>
          </a:blip>
          <a:srcRect/>
          <a:stretch/>
        </p:blipFill>
        <p:spPr>
          <a:xfrm>
            <a:off x="204505" y="5526461"/>
            <a:ext cx="634523" cy="671647"/>
          </a:xfrm>
          <a:prstGeom prst="rect">
            <a:avLst/>
          </a:prstGeom>
          <a:noFill/>
          <a:ln>
            <a:noFill/>
          </a:ln>
        </p:spPr>
      </p:pic>
      <p:sp>
        <p:nvSpPr>
          <p:cNvPr id="31" name="Google Shape;172;p8">
            <a:extLst>
              <a:ext uri="{FF2B5EF4-FFF2-40B4-BE49-F238E27FC236}">
                <a16:creationId xmlns:a16="http://schemas.microsoft.com/office/drawing/2014/main" id="{0D05EEE5-6EF4-4D65-A9A4-07D1F20D75CE}"/>
              </a:ext>
            </a:extLst>
          </p:cNvPr>
          <p:cNvSpPr txBox="1"/>
          <p:nvPr/>
        </p:nvSpPr>
        <p:spPr>
          <a:xfrm>
            <a:off x="1010198" y="5702175"/>
            <a:ext cx="500774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92D050"/>
                </a:solidFill>
                <a:latin typeface="Century Gothic"/>
                <a:ea typeface="Century Gothic"/>
                <a:cs typeface="Century Gothic"/>
                <a:sym typeface="Century Gothic"/>
              </a:rPr>
              <a:t>I have </a:t>
            </a:r>
            <a:r>
              <a:rPr lang="en-GB" sz="2800" i="0" u="none" strike="noStrike" cap="none" dirty="0">
                <a:solidFill>
                  <a:srgbClr val="002060"/>
                </a:solidFill>
                <a:latin typeface="Century Gothic"/>
                <a:ea typeface="Century Gothic"/>
                <a:cs typeface="Century Gothic"/>
                <a:sym typeface="Century Gothic"/>
              </a:rPr>
              <a:t>a (male) friend.</a:t>
            </a:r>
            <a:endParaRPr dirty="0"/>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4">
            <a:alphaModFix/>
          </a:blip>
          <a:srcRect/>
          <a:stretch/>
        </p:blipFill>
        <p:spPr>
          <a:xfrm>
            <a:off x="6679724" y="5520595"/>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7268478" y="5612698"/>
            <a:ext cx="493095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 </a:t>
            </a:r>
            <a:r>
              <a:rPr lang="en-GB" sz="2800" b="1" i="0" u="none" strike="noStrike" cap="none" dirty="0">
                <a:solidFill>
                  <a:srgbClr val="92D050"/>
                </a:solidFill>
                <a:latin typeface="Century Gothic"/>
                <a:ea typeface="Century Gothic"/>
                <a:cs typeface="Century Gothic"/>
                <a:sym typeface="Century Gothic"/>
              </a:rPr>
              <a:t>has</a:t>
            </a:r>
            <a:r>
              <a:rPr lang="en-GB" sz="2800" i="0" u="none" strike="noStrike" cap="none" dirty="0">
                <a:solidFill>
                  <a:srgbClr val="002060"/>
                </a:solidFill>
                <a:latin typeface="Century Gothic"/>
                <a:ea typeface="Century Gothic"/>
                <a:cs typeface="Century Gothic"/>
                <a:sym typeface="Century Gothic"/>
              </a:rPr>
              <a:t> a (female) friend.</a:t>
            </a:r>
            <a:endParaRPr dirty="0"/>
          </a:p>
        </p:txBody>
      </p:sp>
      <p:sp>
        <p:nvSpPr>
          <p:cNvPr id="37" name="Google Shape;172;p8">
            <a:extLst>
              <a:ext uri="{FF2B5EF4-FFF2-40B4-BE49-F238E27FC236}">
                <a16:creationId xmlns:a16="http://schemas.microsoft.com/office/drawing/2014/main" id="{6E912F42-CAD2-4111-9927-E15B8CEAD340}"/>
              </a:ext>
            </a:extLst>
          </p:cNvPr>
          <p:cNvSpPr txBox="1"/>
          <p:nvPr/>
        </p:nvSpPr>
        <p:spPr>
          <a:xfrm>
            <a:off x="7428198" y="6165888"/>
            <a:ext cx="477123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92D050"/>
                </a:solidFill>
                <a:latin typeface="Century Gothic"/>
                <a:ea typeface="Century Gothic"/>
                <a:cs typeface="Century Gothic"/>
                <a:sym typeface="Century Gothic"/>
              </a:rPr>
              <a:t>She</a:t>
            </a:r>
            <a:r>
              <a:rPr lang="en-GB" sz="2800" dirty="0">
                <a:solidFill>
                  <a:srgbClr val="002060"/>
                </a:solidFill>
                <a:latin typeface="Century Gothic"/>
                <a:ea typeface="Century Gothic"/>
                <a:cs typeface="Century Gothic"/>
                <a:sym typeface="Century Gothic"/>
              </a:rPr>
              <a:t> </a:t>
            </a:r>
            <a:r>
              <a:rPr lang="en-GB" sz="2800" b="1" i="0" u="none" strike="noStrike" cap="none" dirty="0">
                <a:solidFill>
                  <a:srgbClr val="92D050"/>
                </a:solidFill>
                <a:latin typeface="Century Gothic"/>
                <a:ea typeface="Century Gothic"/>
                <a:cs typeface="Century Gothic"/>
                <a:sym typeface="Century Gothic"/>
              </a:rPr>
              <a:t>has</a:t>
            </a:r>
            <a:r>
              <a:rPr lang="en-GB" sz="2800" i="0" u="none" strike="noStrike" cap="none" dirty="0">
                <a:solidFill>
                  <a:srgbClr val="002060"/>
                </a:solidFill>
                <a:latin typeface="Century Gothic"/>
                <a:ea typeface="Century Gothic"/>
                <a:cs typeface="Century Gothic"/>
                <a:sym typeface="Century Gothic"/>
              </a:rPr>
              <a:t> a </a:t>
            </a:r>
            <a:r>
              <a:rPr lang="en-GB" sz="2800" dirty="0">
                <a:solidFill>
                  <a:srgbClr val="002060"/>
                </a:solidFill>
                <a:latin typeface="Century Gothic"/>
                <a:ea typeface="Century Gothic"/>
                <a:cs typeface="Century Gothic"/>
                <a:sym typeface="Century Gothic"/>
              </a:rPr>
              <a:t>(female) friend</a:t>
            </a:r>
            <a:r>
              <a:rPr lang="en-GB" sz="2800" i="0" u="none" strike="noStrike" cap="none" dirty="0">
                <a:solidFill>
                  <a:srgbClr val="002060"/>
                </a:solidFill>
                <a:latin typeface="Century Gothic"/>
                <a:ea typeface="Century Gothic"/>
                <a:cs typeface="Century Gothic"/>
                <a:sym typeface="Century Gothic"/>
              </a:rPr>
              <a:t>.</a:t>
            </a:r>
            <a:endParaRPr dirty="0"/>
          </a:p>
        </p:txBody>
      </p:sp>
      <p:pic>
        <p:nvPicPr>
          <p:cNvPr id="4" name="Picture 3" descr="A picture containing toy, doll&#10;&#10;Description automatically generated">
            <a:extLst>
              <a:ext uri="{FF2B5EF4-FFF2-40B4-BE49-F238E27FC236}">
                <a16:creationId xmlns:a16="http://schemas.microsoft.com/office/drawing/2014/main" id="{BA42B7F8-EBEF-4E50-90C1-CBB65EB11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4751" y="4036310"/>
            <a:ext cx="696505" cy="1575058"/>
          </a:xfrm>
          <a:prstGeom prst="rect">
            <a:avLst/>
          </a:prstGeom>
        </p:spPr>
      </p:pic>
      <p:pic>
        <p:nvPicPr>
          <p:cNvPr id="17" name="Picture 16" descr="A picture containing text, toy, doll, vector graphics&#10;&#10;Description automatically generated">
            <a:extLst>
              <a:ext uri="{FF2B5EF4-FFF2-40B4-BE49-F238E27FC236}">
                <a16:creationId xmlns:a16="http://schemas.microsoft.com/office/drawing/2014/main" id="{9C494BF1-D35A-41D7-A99C-024FFC06C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19700" y="4210151"/>
            <a:ext cx="708677" cy="1346183"/>
          </a:xfrm>
          <a:prstGeom prst="rect">
            <a:avLst/>
          </a:prstGeom>
        </p:spPr>
      </p:pic>
      <p:sp>
        <p:nvSpPr>
          <p:cNvPr id="19" name="Rectangle 18">
            <a:extLst>
              <a:ext uri="{FF2B5EF4-FFF2-40B4-BE49-F238E27FC236}">
                <a16:creationId xmlns:a16="http://schemas.microsoft.com/office/drawing/2014/main" id="{6077ECAA-9618-4335-A3F1-44D633BB9044}"/>
              </a:ext>
            </a:extLst>
          </p:cNvPr>
          <p:cNvSpPr/>
          <p:nvPr/>
        </p:nvSpPr>
        <p:spPr>
          <a:xfrm>
            <a:off x="1726336" y="2399252"/>
            <a:ext cx="746057"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I</a:t>
            </a:r>
          </a:p>
        </p:txBody>
      </p:sp>
      <p:sp>
        <p:nvSpPr>
          <p:cNvPr id="20" name="Google Shape;171;p8">
            <a:extLst>
              <a:ext uri="{FF2B5EF4-FFF2-40B4-BE49-F238E27FC236}">
                <a16:creationId xmlns:a16="http://schemas.microsoft.com/office/drawing/2014/main" id="{1C2BA49B-BBAB-4D33-B908-8134CDE29DD7}"/>
              </a:ext>
            </a:extLst>
          </p:cNvPr>
          <p:cNvSpPr txBox="1"/>
          <p:nvPr/>
        </p:nvSpPr>
        <p:spPr>
          <a:xfrm>
            <a:off x="245948" y="3138783"/>
            <a:ext cx="517354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To refer to I, we use ‘</a:t>
            </a:r>
            <a:r>
              <a:rPr lang="en-GB" sz="2800" b="1" i="0" u="none" strike="noStrike" cap="none" dirty="0" err="1">
                <a:solidFill>
                  <a:srgbClr val="FF3399"/>
                </a:solidFill>
                <a:latin typeface="Century Gothic"/>
                <a:ea typeface="Century Gothic"/>
                <a:cs typeface="Century Gothic"/>
                <a:sym typeface="Century Gothic"/>
              </a:rPr>
              <a:t>tengo</a:t>
            </a:r>
            <a:r>
              <a:rPr lang="en-GB" sz="2800" b="0" i="0" u="none" strike="noStrike" cap="none" dirty="0">
                <a:solidFill>
                  <a:srgbClr val="002060"/>
                </a:solidFill>
                <a:latin typeface="Century Gothic"/>
                <a:ea typeface="Century Gothic"/>
                <a:cs typeface="Century Gothic"/>
                <a:sym typeface="Century Gothic"/>
              </a:rPr>
              <a:t>’.</a:t>
            </a:r>
            <a:endParaRPr dirty="0"/>
          </a:p>
        </p:txBody>
      </p:sp>
      <p:pic>
        <p:nvPicPr>
          <p:cNvPr id="21" name="Picture 20" descr="A picture containing text, toy, doll&#10;&#10;Description automatically generated">
            <a:extLst>
              <a:ext uri="{FF2B5EF4-FFF2-40B4-BE49-F238E27FC236}">
                <a16:creationId xmlns:a16="http://schemas.microsoft.com/office/drawing/2014/main" id="{3BC57627-D6A5-4681-B242-2B76D6D8AFBF}"/>
              </a:ext>
            </a:extLst>
          </p:cNvPr>
          <p:cNvPicPr>
            <a:picLocks noChangeAspect="1"/>
          </p:cNvPicPr>
          <p:nvPr/>
        </p:nvPicPr>
        <p:blipFill>
          <a:blip r:embed="rId7"/>
          <a:stretch>
            <a:fillRect/>
          </a:stretch>
        </p:blipFill>
        <p:spPr>
          <a:xfrm>
            <a:off x="3542315" y="4249782"/>
            <a:ext cx="828787" cy="1346779"/>
          </a:xfrm>
          <a:prstGeom prst="rect">
            <a:avLst/>
          </a:prstGeom>
        </p:spPr>
      </p:pic>
      <p:sp>
        <p:nvSpPr>
          <p:cNvPr id="23" name="Rectangle 22">
            <a:extLst>
              <a:ext uri="{FF2B5EF4-FFF2-40B4-BE49-F238E27FC236}">
                <a16:creationId xmlns:a16="http://schemas.microsoft.com/office/drawing/2014/main" id="{5D8D9587-0A06-4C9C-98CF-F5085B83E8A7}"/>
              </a:ext>
            </a:extLst>
          </p:cNvPr>
          <p:cNvSpPr/>
          <p:nvPr/>
        </p:nvSpPr>
        <p:spPr>
          <a:xfrm>
            <a:off x="8217230" y="2375775"/>
            <a:ext cx="1983011"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S/he, it</a:t>
            </a:r>
          </a:p>
        </p:txBody>
      </p:sp>
      <p:pic>
        <p:nvPicPr>
          <p:cNvPr id="6" name="Picture 5" descr="A picture containing text, toy, doll&#10;&#10;Description automatically generated">
            <a:extLst>
              <a:ext uri="{FF2B5EF4-FFF2-40B4-BE49-F238E27FC236}">
                <a16:creationId xmlns:a16="http://schemas.microsoft.com/office/drawing/2014/main" id="{84D81292-E411-4E11-929C-8C27B71497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3107" y="4093240"/>
            <a:ext cx="912212" cy="1555965"/>
          </a:xfrm>
          <a:prstGeom prst="rect">
            <a:avLst/>
          </a:prstGeom>
        </p:spPr>
      </p:pic>
      <p:sp>
        <p:nvSpPr>
          <p:cNvPr id="25" name="Google Shape;171;p8">
            <a:extLst>
              <a:ext uri="{FF2B5EF4-FFF2-40B4-BE49-F238E27FC236}">
                <a16:creationId xmlns:a16="http://schemas.microsoft.com/office/drawing/2014/main" id="{786948DB-DDC0-4CA5-A8FF-DB73C89C6C56}"/>
              </a:ext>
            </a:extLst>
          </p:cNvPr>
          <p:cNvSpPr txBox="1"/>
          <p:nvPr/>
        </p:nvSpPr>
        <p:spPr>
          <a:xfrm>
            <a:off x="6061591" y="3168873"/>
            <a:ext cx="82773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To refer to s/he or it, we use ‘</a:t>
            </a:r>
            <a:r>
              <a:rPr lang="en-GB" sz="2800" b="1" i="0" u="none" strike="noStrike" cap="none" dirty="0" err="1">
                <a:solidFill>
                  <a:srgbClr val="FF3399"/>
                </a:solidFill>
                <a:latin typeface="Century Gothic"/>
                <a:ea typeface="Century Gothic"/>
                <a:cs typeface="Century Gothic"/>
                <a:sym typeface="Century Gothic"/>
              </a:rPr>
              <a:t>tiene</a:t>
            </a:r>
            <a:r>
              <a:rPr lang="en-GB" sz="2800" b="0" i="0" u="none" strike="noStrike" cap="none" dirty="0">
                <a:solidFill>
                  <a:srgbClr val="002060"/>
                </a:solidFill>
                <a:latin typeface="Century Gothic"/>
                <a:ea typeface="Century Gothic"/>
                <a:cs typeface="Century Gothic"/>
                <a:sym typeface="Century Gothic"/>
              </a:rPr>
              <a:t>’.</a:t>
            </a:r>
            <a:endParaRPr dirty="0"/>
          </a:p>
        </p:txBody>
      </p:sp>
      <p:sp>
        <p:nvSpPr>
          <p:cNvPr id="7" name="Speech Bubble: Oval 6">
            <a:extLst>
              <a:ext uri="{FF2B5EF4-FFF2-40B4-BE49-F238E27FC236}">
                <a16:creationId xmlns:a16="http://schemas.microsoft.com/office/drawing/2014/main" id="{013E9B51-32DE-473D-88AE-083406003FBE}"/>
              </a:ext>
            </a:extLst>
          </p:cNvPr>
          <p:cNvSpPr/>
          <p:nvPr/>
        </p:nvSpPr>
        <p:spPr>
          <a:xfrm>
            <a:off x="1954530" y="3721585"/>
            <a:ext cx="1645145" cy="892033"/>
          </a:xfrm>
          <a:prstGeom prst="wedgeEllipseCallout">
            <a:avLst>
              <a:gd name="adj1" fmla="val 42555"/>
              <a:gd name="adj2" fmla="val 63512"/>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Print" panose="02000600000000000000" pitchFamily="2" charset="0"/>
              </a:rPr>
              <a:t>Mi amigo es Rubén.</a:t>
            </a:r>
          </a:p>
        </p:txBody>
      </p:sp>
      <p:sp>
        <p:nvSpPr>
          <p:cNvPr id="32" name="Speech Bubble: Oval 31">
            <a:extLst>
              <a:ext uri="{FF2B5EF4-FFF2-40B4-BE49-F238E27FC236}">
                <a16:creationId xmlns:a16="http://schemas.microsoft.com/office/drawing/2014/main" id="{A1EAA6EB-3279-4450-BC24-DD736A09CBA2}"/>
              </a:ext>
            </a:extLst>
          </p:cNvPr>
          <p:cNvSpPr/>
          <p:nvPr/>
        </p:nvSpPr>
        <p:spPr>
          <a:xfrm>
            <a:off x="8240140" y="3640375"/>
            <a:ext cx="1645145" cy="892033"/>
          </a:xfrm>
          <a:prstGeom prst="wedgeEllipseCallout">
            <a:avLst>
              <a:gd name="adj1" fmla="val 47419"/>
              <a:gd name="adj2" fmla="val 68637"/>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Print" panose="02000600000000000000" pitchFamily="2" charset="0"/>
              </a:rPr>
              <a:t>Mi amiga es Elena.</a:t>
            </a:r>
          </a:p>
        </p:txBody>
      </p:sp>
    </p:spTree>
    <p:extLst>
      <p:ext uri="{BB962C8B-B14F-4D97-AF65-F5344CB8AC3E}">
        <p14:creationId xmlns:p14="http://schemas.microsoft.com/office/powerpoint/2010/main" val="5351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500"/>
                            </p:stCondLst>
                            <p:childTnLst>
                              <p:par>
                                <p:cTn id="63" presetID="10" presetClass="entr" presetSubtype="0" fill="hold" grpId="0" nodeType="afterEffect">
                                  <p:stCondLst>
                                    <p:cond delay="50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4" grpId="0"/>
      <p:bldP spid="37" grpId="0"/>
      <p:bldP spid="19" grpId="0" animBg="1"/>
      <p:bldP spid="20" grpId="0"/>
      <p:bldP spid="23" grpId="0" animBg="1"/>
      <p:bldP spid="25" grpId="0"/>
      <p:bldP spid="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6" name="TextBox 5">
            <a:extLst>
              <a:ext uri="{FF2B5EF4-FFF2-40B4-BE49-F238E27FC236}">
                <a16:creationId xmlns:a16="http://schemas.microsoft.com/office/drawing/2014/main" id="{D8FA714A-DAAF-4C83-B7F2-75FD592DC163}"/>
              </a:ext>
            </a:extLst>
          </p:cNvPr>
          <p:cNvSpPr txBox="1"/>
          <p:nvPr/>
        </p:nvSpPr>
        <p:spPr>
          <a:xfrm>
            <a:off x="318094" y="219213"/>
            <a:ext cx="6044606"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Max, un amigo de </a:t>
            </a:r>
            <a:r>
              <a:rPr lang="en-GB" sz="3200" b="1" dirty="0" err="1">
                <a:solidFill>
                  <a:srgbClr val="002060"/>
                </a:solidFill>
                <a:latin typeface="Century Gothic" panose="020B0502020202020204" pitchFamily="34" charset="0"/>
              </a:rPr>
              <a:t>Inglaterra</a:t>
            </a:r>
            <a:endParaRPr lang="en-US" sz="3200" b="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F9E10781-AF16-4E2F-82BE-3BACD141B914}"/>
              </a:ext>
            </a:extLst>
          </p:cNvPr>
          <p:cNvSpPr txBox="1"/>
          <p:nvPr/>
        </p:nvSpPr>
        <p:spPr>
          <a:xfrm>
            <a:off x="318096" y="941145"/>
            <a:ext cx="7597741"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Quique</a:t>
            </a:r>
            <a:r>
              <a:rPr lang="en-GB" sz="2800" dirty="0">
                <a:solidFill>
                  <a:srgbClr val="002060"/>
                </a:solidFill>
                <a:latin typeface="Century Gothic" panose="020B0502020202020204" pitchFamily="34" charset="0"/>
              </a:rPr>
              <a:t> has a </a:t>
            </a:r>
            <a:r>
              <a:rPr lang="en-GB" sz="2800" dirty="0" err="1">
                <a:solidFill>
                  <a:srgbClr val="002060"/>
                </a:solidFill>
                <a:latin typeface="Century Gothic" panose="020B0502020202020204" pitchFamily="34" charset="0"/>
              </a:rPr>
              <a:t>penpal</a:t>
            </a:r>
            <a:r>
              <a:rPr lang="en-GB" sz="2800" dirty="0">
                <a:solidFill>
                  <a:srgbClr val="002060"/>
                </a:solidFill>
                <a:latin typeface="Century Gothic" panose="020B0502020202020204" pitchFamily="34" charset="0"/>
              </a:rPr>
              <a:t> friend, Max.</a:t>
            </a:r>
            <a:endParaRPr lang="en-US" sz="28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98E03295-6037-4949-A934-DDE8844294C6}"/>
              </a:ext>
            </a:extLst>
          </p:cNvPr>
          <p:cNvSpPr txBox="1"/>
          <p:nvPr/>
        </p:nvSpPr>
        <p:spPr>
          <a:xfrm>
            <a:off x="6362700" y="951588"/>
            <a:ext cx="759774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He is learning Spanish.</a:t>
            </a:r>
            <a:endParaRPr lang="en-US" sz="28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45E5E33A-F049-48E1-9B93-A65054766342}"/>
              </a:ext>
            </a:extLst>
          </p:cNvPr>
          <p:cNvSpPr txBox="1"/>
          <p:nvPr/>
        </p:nvSpPr>
        <p:spPr>
          <a:xfrm>
            <a:off x="318094" y="1485251"/>
            <a:ext cx="11531431"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Max and </a:t>
            </a:r>
            <a:r>
              <a:rPr lang="en-GB" sz="2800" dirty="0" err="1">
                <a:solidFill>
                  <a:srgbClr val="002060"/>
                </a:solidFill>
                <a:latin typeface="Century Gothic" panose="020B0502020202020204" pitchFamily="34" charset="0"/>
              </a:rPr>
              <a:t>Quique</a:t>
            </a:r>
            <a:r>
              <a:rPr lang="en-GB" sz="2800" dirty="0">
                <a:solidFill>
                  <a:srgbClr val="002060"/>
                </a:solidFill>
                <a:latin typeface="Century Gothic" panose="020B0502020202020204" pitchFamily="34" charset="0"/>
              </a:rPr>
              <a:t> are learning about Spain and English schools in lessons.</a:t>
            </a:r>
            <a:endParaRPr lang="en-US" sz="2800" dirty="0">
              <a:solidFill>
                <a:srgbClr val="002060"/>
              </a:solidFill>
              <a:latin typeface="Century Gothic" panose="020B0502020202020204" pitchFamily="34" charset="0"/>
            </a:endParaRPr>
          </a:p>
        </p:txBody>
      </p:sp>
      <p:sp>
        <p:nvSpPr>
          <p:cNvPr id="36" name="Speech Bubble: Oval 35">
            <a:extLst>
              <a:ext uri="{FF2B5EF4-FFF2-40B4-BE49-F238E27FC236}">
                <a16:creationId xmlns:a16="http://schemas.microsoft.com/office/drawing/2014/main" id="{43CDAB46-6DCB-4D0B-A077-839FA334C5D5}"/>
              </a:ext>
            </a:extLst>
          </p:cNvPr>
          <p:cNvSpPr/>
          <p:nvPr/>
        </p:nvSpPr>
        <p:spPr>
          <a:xfrm>
            <a:off x="1796933" y="2688224"/>
            <a:ext cx="2185214" cy="1551416"/>
          </a:xfrm>
          <a:prstGeom prst="wedgeEllipseCallout">
            <a:avLst>
              <a:gd name="adj1" fmla="val -50601"/>
              <a:gd name="adj2" fmla="val 62080"/>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Segoe Print" panose="02000600000000000000" pitchFamily="2" charset="0"/>
              </a:rPr>
              <a:t>En clase </a:t>
            </a:r>
            <a:r>
              <a:rPr lang="en-GB" sz="2800" dirty="0" err="1">
                <a:latin typeface="Segoe Print" panose="02000600000000000000" pitchFamily="2" charset="0"/>
              </a:rPr>
              <a:t>tengo</a:t>
            </a:r>
            <a:r>
              <a:rPr lang="en-GB" sz="2800" dirty="0">
                <a:latin typeface="Segoe Print" panose="02000600000000000000" pitchFamily="2" charset="0"/>
              </a:rPr>
              <a:t>…</a:t>
            </a:r>
          </a:p>
        </p:txBody>
      </p:sp>
      <p:pic>
        <p:nvPicPr>
          <p:cNvPr id="37" name="Picture 2" descr="Escritorio, Muebles, Escuela, Mesa, Brown">
            <a:extLst>
              <a:ext uri="{FF2B5EF4-FFF2-40B4-BE49-F238E27FC236}">
                <a16:creationId xmlns:a16="http://schemas.microsoft.com/office/drawing/2014/main" id="{89C9ECCD-B159-4506-8808-FC3533E9BB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434" y="2386272"/>
            <a:ext cx="1735538" cy="151098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5B745D6-9FA2-46BC-B60C-791126AFB85A}"/>
              </a:ext>
            </a:extLst>
          </p:cNvPr>
          <p:cNvSpPr txBox="1"/>
          <p:nvPr/>
        </p:nvSpPr>
        <p:spPr>
          <a:xfrm>
            <a:off x="9867160" y="6011342"/>
            <a:ext cx="218521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una </a:t>
            </a:r>
            <a:r>
              <a:rPr lang="en-GB" sz="2800" dirty="0" err="1">
                <a:solidFill>
                  <a:srgbClr val="002060"/>
                </a:solidFill>
                <a:latin typeface="Century Gothic" panose="020B0502020202020204" pitchFamily="34" charset="0"/>
              </a:rPr>
              <a:t>puerta</a:t>
            </a:r>
            <a:endParaRPr lang="en-US" sz="2800" dirty="0">
              <a:solidFill>
                <a:srgbClr val="002060"/>
              </a:solidFill>
              <a:latin typeface="Century Gothic" panose="020B0502020202020204" pitchFamily="34" charset="0"/>
            </a:endParaRPr>
          </a:p>
        </p:txBody>
      </p:sp>
      <p:pic>
        <p:nvPicPr>
          <p:cNvPr id="9220" name="Picture 4" descr="Puerta, Entrada, Puerta De La Habitación">
            <a:extLst>
              <a:ext uri="{FF2B5EF4-FFF2-40B4-BE49-F238E27FC236}">
                <a16:creationId xmlns:a16="http://schemas.microsoft.com/office/drawing/2014/main" id="{CDD1F32C-82E2-4D12-B9BD-00C2744CF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0370" y="3120621"/>
            <a:ext cx="1635236" cy="287865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A085C03-4491-472D-828D-11BBE9658CF8}"/>
              </a:ext>
            </a:extLst>
          </p:cNvPr>
          <p:cNvSpPr txBox="1"/>
          <p:nvPr/>
        </p:nvSpPr>
        <p:spPr>
          <a:xfrm>
            <a:off x="5475784" y="3782897"/>
            <a:ext cx="218521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una mesa</a:t>
            </a:r>
            <a:endParaRPr lang="en-US" sz="2800" dirty="0">
              <a:solidFill>
                <a:srgbClr val="002060"/>
              </a:solidFill>
              <a:latin typeface="Century Gothic" panose="020B0502020202020204" pitchFamily="34" charset="0"/>
            </a:endParaRPr>
          </a:p>
        </p:txBody>
      </p:sp>
      <p:pic>
        <p:nvPicPr>
          <p:cNvPr id="13" name="Picture 12">
            <a:extLst>
              <a:ext uri="{FF2B5EF4-FFF2-40B4-BE49-F238E27FC236}">
                <a16:creationId xmlns:a16="http://schemas.microsoft.com/office/drawing/2014/main" id="{13A1029F-207B-4358-A9FE-95383F8B9BEC}"/>
              </a:ext>
            </a:extLst>
          </p:cNvPr>
          <p:cNvPicPr>
            <a:picLocks noChangeAspect="1"/>
          </p:cNvPicPr>
          <p:nvPr/>
        </p:nvPicPr>
        <p:blipFill>
          <a:blip r:embed="rId7"/>
          <a:stretch>
            <a:fillRect/>
          </a:stretch>
        </p:blipFill>
        <p:spPr>
          <a:xfrm>
            <a:off x="3303996" y="4506084"/>
            <a:ext cx="2566638" cy="1609483"/>
          </a:xfrm>
          <a:prstGeom prst="rect">
            <a:avLst/>
          </a:prstGeom>
        </p:spPr>
      </p:pic>
      <p:sp>
        <p:nvSpPr>
          <p:cNvPr id="50" name="TextBox 49">
            <a:extLst>
              <a:ext uri="{FF2B5EF4-FFF2-40B4-BE49-F238E27FC236}">
                <a16:creationId xmlns:a16="http://schemas.microsoft.com/office/drawing/2014/main" id="{77B30FC2-4444-4D6F-8D29-7F09AA4EE14D}"/>
              </a:ext>
            </a:extLst>
          </p:cNvPr>
          <p:cNvSpPr txBox="1"/>
          <p:nvPr/>
        </p:nvSpPr>
        <p:spPr>
          <a:xfrm>
            <a:off x="3632419" y="6115567"/>
            <a:ext cx="218521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 </a:t>
            </a:r>
            <a:r>
              <a:rPr lang="en-GB" sz="2800" dirty="0" err="1">
                <a:solidFill>
                  <a:srgbClr val="002060"/>
                </a:solidFill>
                <a:latin typeface="Century Gothic" panose="020B0502020202020204" pitchFamily="34" charset="0"/>
              </a:rPr>
              <a:t>dibujo</a:t>
            </a:r>
            <a:endParaRPr lang="en-US" sz="2800" dirty="0">
              <a:solidFill>
                <a:srgbClr val="002060"/>
              </a:solidFill>
              <a:latin typeface="Century Gothic" panose="020B0502020202020204" pitchFamily="34" charset="0"/>
            </a:endParaRPr>
          </a:p>
        </p:txBody>
      </p:sp>
      <p:grpSp>
        <p:nvGrpSpPr>
          <p:cNvPr id="51" name="Group 50">
            <a:extLst>
              <a:ext uri="{FF2B5EF4-FFF2-40B4-BE49-F238E27FC236}">
                <a16:creationId xmlns:a16="http://schemas.microsoft.com/office/drawing/2014/main" id="{FDF6B961-24BB-4772-9695-302C86146F6B}"/>
              </a:ext>
            </a:extLst>
          </p:cNvPr>
          <p:cNvGrpSpPr/>
          <p:nvPr/>
        </p:nvGrpSpPr>
        <p:grpSpPr>
          <a:xfrm>
            <a:off x="6282528" y="145784"/>
            <a:ext cx="404783" cy="651012"/>
            <a:chOff x="10264329" y="1395151"/>
            <a:chExt cx="1171740" cy="1789850"/>
          </a:xfrm>
        </p:grpSpPr>
        <p:pic>
          <p:nvPicPr>
            <p:cNvPr id="52" name="Picture 51">
              <a:extLst>
                <a:ext uri="{FF2B5EF4-FFF2-40B4-BE49-F238E27FC236}">
                  <a16:creationId xmlns:a16="http://schemas.microsoft.com/office/drawing/2014/main" id="{92FB90A6-C993-4348-BF3B-48E76C6DD5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4329" y="1395151"/>
              <a:ext cx="1077873" cy="1676400"/>
            </a:xfrm>
            <a:prstGeom prst="rect">
              <a:avLst/>
            </a:prstGeom>
          </p:spPr>
        </p:pic>
        <p:pic>
          <p:nvPicPr>
            <p:cNvPr id="53" name="Picture 52">
              <a:extLst>
                <a:ext uri="{FF2B5EF4-FFF2-40B4-BE49-F238E27FC236}">
                  <a16:creationId xmlns:a16="http://schemas.microsoft.com/office/drawing/2014/main" id="{84E4779F-5726-4E3C-B080-B272886AB5F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9259" t="52222"/>
            <a:stretch/>
          </p:blipFill>
          <p:spPr>
            <a:xfrm rot="705979">
              <a:off x="10394549" y="1963582"/>
              <a:ext cx="1041520" cy="1221419"/>
            </a:xfrm>
            <a:prstGeom prst="rect">
              <a:avLst/>
            </a:prstGeom>
          </p:spPr>
        </p:pic>
      </p:grpSp>
      <p:pic>
        <p:nvPicPr>
          <p:cNvPr id="56" name="Picture 8" descr="Crecimiento, Hombre, Chico, Avatar, Avatar Chico">
            <a:extLst>
              <a:ext uri="{FF2B5EF4-FFF2-40B4-BE49-F238E27FC236}">
                <a16:creationId xmlns:a16="http://schemas.microsoft.com/office/drawing/2014/main" id="{534E3488-F154-4E92-88D5-93D59B21752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0400"/>
          <a:stretch/>
        </p:blipFill>
        <p:spPr bwMode="auto">
          <a:xfrm>
            <a:off x="7977662" y="3366333"/>
            <a:ext cx="1082736" cy="263294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5BB7DA21-BF9E-4925-888F-5988DEE45EF1}"/>
              </a:ext>
            </a:extLst>
          </p:cNvPr>
          <p:cNvSpPr txBox="1"/>
          <p:nvPr/>
        </p:nvSpPr>
        <p:spPr>
          <a:xfrm>
            <a:off x="7108640" y="5991418"/>
            <a:ext cx="2566638"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 </a:t>
            </a:r>
            <a:r>
              <a:rPr lang="en-GB" sz="2800" dirty="0" err="1">
                <a:solidFill>
                  <a:srgbClr val="002060"/>
                </a:solidFill>
                <a:latin typeface="Century Gothic" panose="020B0502020202020204" pitchFamily="34" charset="0"/>
              </a:rPr>
              <a:t>profesor</a:t>
            </a:r>
            <a:endParaRPr lang="en-US" sz="2800" dirty="0">
              <a:solidFill>
                <a:srgbClr val="002060"/>
              </a:solidFill>
              <a:latin typeface="Century Gothic" panose="020B0502020202020204" pitchFamily="34" charset="0"/>
            </a:endParaRPr>
          </a:p>
        </p:txBody>
      </p:sp>
      <p:sp>
        <p:nvSpPr>
          <p:cNvPr id="58" name="Speech Bubble: Rectangle with Corners Rounded 57">
            <a:extLst>
              <a:ext uri="{FF2B5EF4-FFF2-40B4-BE49-F238E27FC236}">
                <a16:creationId xmlns:a16="http://schemas.microsoft.com/office/drawing/2014/main" id="{298D2298-CE4B-4331-9B6F-672A258C92E9}"/>
              </a:ext>
            </a:extLst>
          </p:cNvPr>
          <p:cNvSpPr/>
          <p:nvPr/>
        </p:nvSpPr>
        <p:spPr>
          <a:xfrm>
            <a:off x="7773042" y="1522193"/>
            <a:ext cx="4281185" cy="1328779"/>
          </a:xfrm>
          <a:prstGeom prst="wedgeRoundRectCallout">
            <a:avLst>
              <a:gd name="adj1" fmla="val -33938"/>
              <a:gd name="adj2" fmla="val 8060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To refer to a female teacher, we say ‘</a:t>
            </a:r>
            <a:r>
              <a:rPr lang="en-GB" sz="2800" dirty="0">
                <a:solidFill>
                  <a:srgbClr val="FF0066"/>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profesor</a:t>
            </a:r>
            <a:r>
              <a:rPr lang="en-GB" sz="2800" b="1" dirty="0" err="1">
                <a:solidFill>
                  <a:srgbClr val="FF0066"/>
                </a:solidFill>
                <a:latin typeface="Century Gothic" panose="020B0502020202020204" pitchFamily="34" charset="0"/>
              </a:rPr>
              <a:t>a</a:t>
            </a:r>
            <a:r>
              <a:rPr lang="en-GB" sz="2800" dirty="0">
                <a:solidFill>
                  <a:srgbClr val="002060"/>
                </a:solidFill>
                <a:latin typeface="Century Gothic" panose="020B0502020202020204" pitchFamily="34" charset="0"/>
              </a:rPr>
              <a:t>’.</a:t>
            </a:r>
          </a:p>
        </p:txBody>
      </p:sp>
      <p:pic>
        <p:nvPicPr>
          <p:cNvPr id="4" name="Picture 3">
            <a:extLst>
              <a:ext uri="{FF2B5EF4-FFF2-40B4-BE49-F238E27FC236}">
                <a16:creationId xmlns:a16="http://schemas.microsoft.com/office/drawing/2014/main" id="{3A942990-DAC4-98A4-FC18-A5882B146784}"/>
              </a:ext>
            </a:extLst>
          </p:cNvPr>
          <p:cNvPicPr>
            <a:picLocks noChangeAspect="1"/>
          </p:cNvPicPr>
          <p:nvPr/>
        </p:nvPicPr>
        <p:blipFill>
          <a:blip r:embed="rId11"/>
          <a:stretch>
            <a:fillRect/>
          </a:stretch>
        </p:blipFill>
        <p:spPr>
          <a:xfrm>
            <a:off x="231121" y="3340379"/>
            <a:ext cx="1785412" cy="3517621"/>
          </a:xfrm>
          <a:prstGeom prst="rect">
            <a:avLst/>
          </a:prstGeom>
        </p:spPr>
      </p:pic>
    </p:spTree>
    <p:extLst>
      <p:ext uri="{BB962C8B-B14F-4D97-AF65-F5344CB8AC3E}">
        <p14:creationId xmlns:p14="http://schemas.microsoft.com/office/powerpoint/2010/main" val="512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20"/>
                                        </p:tgtEl>
                                        <p:attrNameLst>
                                          <p:attrName>style.visibility</p:attrName>
                                        </p:attrNameLst>
                                      </p:cBhvr>
                                      <p:to>
                                        <p:strVal val="visible"/>
                                      </p:to>
                                    </p:set>
                                    <p:animEffect transition="in" filter="fade">
                                      <p:cBhvr>
                                        <p:cTn id="42" dur="500"/>
                                        <p:tgtEl>
                                          <p:spTgt spid="92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ppt_x"/>
                                          </p:val>
                                        </p:tav>
                                        <p:tav tm="100000">
                                          <p:val>
                                            <p:strVal val="#ppt_x"/>
                                          </p:val>
                                        </p:tav>
                                      </p:tavLst>
                                    </p:anim>
                                    <p:anim calcmode="lin" valueType="num">
                                      <p:cBhvr additive="base">
                                        <p:cTn id="6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6" grpId="0" animBg="1"/>
      <p:bldP spid="38" grpId="0"/>
      <p:bldP spid="40" grpId="0"/>
      <p:bldP spid="50" grpId="0"/>
      <p:bldP spid="57"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peech Bubble: Rectangle with Corners Rounded 38">
            <a:extLst>
              <a:ext uri="{FF2B5EF4-FFF2-40B4-BE49-F238E27FC236}">
                <a16:creationId xmlns:a16="http://schemas.microsoft.com/office/drawing/2014/main" id="{91998AA2-3CB2-5135-26CF-37012D85737D}"/>
              </a:ext>
            </a:extLst>
          </p:cNvPr>
          <p:cNvSpPr/>
          <p:nvPr/>
        </p:nvSpPr>
        <p:spPr>
          <a:xfrm>
            <a:off x="2268093" y="296743"/>
            <a:ext cx="4269574" cy="519576"/>
          </a:xfrm>
          <a:prstGeom prst="wedgeRoundRectCallout">
            <a:avLst>
              <a:gd name="adj1" fmla="val -54176"/>
              <a:gd name="adj2" fmla="val -7069"/>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8" name="Picture 2" descr="Notebook, Diary, Paper, Blank, Ruled, Marker, Bookmark">
            <a:extLst>
              <a:ext uri="{FF2B5EF4-FFF2-40B4-BE49-F238E27FC236}">
                <a16:creationId xmlns:a16="http://schemas.microsoft.com/office/drawing/2014/main" id="{40DE9A8C-729E-4755-9701-8C7378B400D7}"/>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1" y="1236435"/>
            <a:ext cx="5847907" cy="5974575"/>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6" name="TextBox 5">
            <a:extLst>
              <a:ext uri="{FF2B5EF4-FFF2-40B4-BE49-F238E27FC236}">
                <a16:creationId xmlns:a16="http://schemas.microsoft.com/office/drawing/2014/main" id="{D8FA714A-DAAF-4C83-B7F2-75FD592DC163}"/>
              </a:ext>
            </a:extLst>
          </p:cNvPr>
          <p:cNvSpPr txBox="1"/>
          <p:nvPr/>
        </p:nvSpPr>
        <p:spPr>
          <a:xfrm>
            <a:off x="79225" y="10412"/>
            <a:ext cx="2114696"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En clase</a:t>
            </a:r>
            <a:endParaRPr lang="en-US" sz="32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7A6B3BAC-B602-42E0-A14C-029D6FD3D71C}"/>
              </a:ext>
            </a:extLst>
          </p:cNvPr>
          <p:cNvSpPr txBox="1"/>
          <p:nvPr/>
        </p:nvSpPr>
        <p:spPr>
          <a:xfrm>
            <a:off x="614041" y="2121752"/>
            <a:ext cx="4654154" cy="523220"/>
          </a:xfrm>
          <a:prstGeom prst="rect">
            <a:avLst/>
          </a:prstGeom>
          <a:noFill/>
        </p:spPr>
        <p:txBody>
          <a:bodyPr wrap="square" rtlCol="0">
            <a:spAutoFit/>
          </a:bodyPr>
          <a:lstStyle/>
          <a:p>
            <a:r>
              <a:rPr lang="en-GB" sz="2800" b="1" dirty="0">
                <a:solidFill>
                  <a:srgbClr val="002060"/>
                </a:solidFill>
                <a:latin typeface="Segoe Print" panose="02000600000000000000" pitchFamily="2" charset="0"/>
              </a:rPr>
              <a:t>E </a:t>
            </a:r>
            <a:r>
              <a:rPr lang="en-GB" sz="2800" dirty="0">
                <a:solidFill>
                  <a:srgbClr val="002060"/>
                </a:solidFill>
                <a:latin typeface="Segoe Print" panose="02000600000000000000" pitchFamily="2" charset="0"/>
              </a:rPr>
              <a:t>Tiene un </a:t>
            </a:r>
            <a:r>
              <a:rPr lang="en-GB" sz="2800" dirty="0" err="1">
                <a:solidFill>
                  <a:srgbClr val="002060"/>
                </a:solidFill>
                <a:latin typeface="Segoe Print" panose="02000600000000000000" pitchFamily="2" charset="0"/>
              </a:rPr>
              <a:t>profesor</a:t>
            </a:r>
            <a:r>
              <a:rPr lang="en-GB" sz="2800" dirty="0">
                <a:solidFill>
                  <a:srgbClr val="002060"/>
                </a:solidFill>
                <a:latin typeface="Segoe Print" panose="02000600000000000000" pitchFamily="2" charset="0"/>
              </a:rPr>
              <a:t>.</a:t>
            </a:r>
          </a:p>
        </p:txBody>
      </p:sp>
      <p:sp>
        <p:nvSpPr>
          <p:cNvPr id="55" name="TextBox 54">
            <a:extLst>
              <a:ext uri="{FF2B5EF4-FFF2-40B4-BE49-F238E27FC236}">
                <a16:creationId xmlns:a16="http://schemas.microsoft.com/office/drawing/2014/main" id="{0A3D1A72-483E-4218-816C-3ACF6EA1C8F2}"/>
              </a:ext>
            </a:extLst>
          </p:cNvPr>
          <p:cNvSpPr txBox="1"/>
          <p:nvPr/>
        </p:nvSpPr>
        <p:spPr>
          <a:xfrm>
            <a:off x="647992" y="2717820"/>
            <a:ext cx="4352931" cy="523220"/>
          </a:xfrm>
          <a:prstGeom prst="rect">
            <a:avLst/>
          </a:prstGeom>
          <a:noFill/>
        </p:spPr>
        <p:txBody>
          <a:bodyPr wrap="square" rtlCol="0">
            <a:spAutoFit/>
          </a:bodyPr>
          <a:lstStyle/>
          <a:p>
            <a:r>
              <a:rPr lang="en-GB" sz="2800" b="1" dirty="0">
                <a:solidFill>
                  <a:srgbClr val="002060"/>
                </a:solidFill>
                <a:latin typeface="Segoe Print" panose="02000600000000000000" pitchFamily="2" charset="0"/>
              </a:rPr>
              <a:t>1 </a:t>
            </a:r>
            <a:r>
              <a:rPr lang="en-GB" sz="2800" dirty="0">
                <a:solidFill>
                  <a:srgbClr val="002060"/>
                </a:solidFill>
                <a:latin typeface="Segoe Print" panose="02000600000000000000" pitchFamily="2" charset="0"/>
              </a:rPr>
              <a:t>Tiene un </a:t>
            </a:r>
            <a:r>
              <a:rPr lang="en-GB" sz="2800" dirty="0" err="1">
                <a:solidFill>
                  <a:srgbClr val="002060"/>
                </a:solidFill>
                <a:latin typeface="Segoe Print" panose="02000600000000000000" pitchFamily="2" charset="0"/>
              </a:rPr>
              <a:t>perro</a:t>
            </a:r>
            <a:r>
              <a:rPr lang="en-GB" sz="2800" dirty="0">
                <a:solidFill>
                  <a:srgbClr val="002060"/>
                </a:solidFill>
                <a:latin typeface="Segoe Print" panose="02000600000000000000" pitchFamily="2" charset="0"/>
              </a:rPr>
              <a:t>.</a:t>
            </a:r>
            <a:endParaRPr lang="en-GB" sz="2400" dirty="0">
              <a:solidFill>
                <a:srgbClr val="002060"/>
              </a:solidFill>
              <a:latin typeface="Segoe Print" panose="02000600000000000000" pitchFamily="2" charset="0"/>
            </a:endParaRPr>
          </a:p>
        </p:txBody>
      </p:sp>
      <p:sp>
        <p:nvSpPr>
          <p:cNvPr id="70" name="TextBox 69">
            <a:extLst>
              <a:ext uri="{FF2B5EF4-FFF2-40B4-BE49-F238E27FC236}">
                <a16:creationId xmlns:a16="http://schemas.microsoft.com/office/drawing/2014/main" id="{E531C760-07BB-4A24-B1CA-A51A350ADB3A}"/>
              </a:ext>
            </a:extLst>
          </p:cNvPr>
          <p:cNvSpPr txBox="1"/>
          <p:nvPr/>
        </p:nvSpPr>
        <p:spPr>
          <a:xfrm>
            <a:off x="649724" y="3354738"/>
            <a:ext cx="4352931" cy="523220"/>
          </a:xfrm>
          <a:prstGeom prst="rect">
            <a:avLst/>
          </a:prstGeom>
          <a:noFill/>
        </p:spPr>
        <p:txBody>
          <a:bodyPr wrap="square" rtlCol="0">
            <a:spAutoFit/>
          </a:bodyPr>
          <a:lstStyle/>
          <a:p>
            <a:r>
              <a:rPr lang="en-GB" sz="2800" b="1" dirty="0">
                <a:solidFill>
                  <a:srgbClr val="002060"/>
                </a:solidFill>
                <a:latin typeface="Segoe Print" panose="02000600000000000000" pitchFamily="2" charset="0"/>
              </a:rPr>
              <a:t>2 </a:t>
            </a:r>
            <a:r>
              <a:rPr lang="en-GB" sz="2800" dirty="0">
                <a:solidFill>
                  <a:srgbClr val="002060"/>
                </a:solidFill>
                <a:latin typeface="Segoe Print" panose="02000600000000000000" pitchFamily="2" charset="0"/>
              </a:rPr>
              <a:t>Tengo una </a:t>
            </a:r>
            <a:r>
              <a:rPr lang="en-GB" sz="2800" dirty="0" err="1">
                <a:solidFill>
                  <a:srgbClr val="002060"/>
                </a:solidFill>
                <a:latin typeface="Segoe Print" panose="02000600000000000000" pitchFamily="2" charset="0"/>
              </a:rPr>
              <a:t>hermana</a:t>
            </a:r>
            <a:r>
              <a:rPr lang="en-GB" sz="2800" dirty="0">
                <a:solidFill>
                  <a:srgbClr val="002060"/>
                </a:solidFill>
                <a:latin typeface="Segoe Print" panose="02000600000000000000" pitchFamily="2" charset="0"/>
              </a:rPr>
              <a:t>.</a:t>
            </a:r>
            <a:endParaRPr lang="en-GB" sz="2400" dirty="0">
              <a:solidFill>
                <a:srgbClr val="002060"/>
              </a:solidFill>
              <a:latin typeface="Segoe Print" panose="02000600000000000000" pitchFamily="2" charset="0"/>
            </a:endParaRPr>
          </a:p>
        </p:txBody>
      </p:sp>
      <p:sp>
        <p:nvSpPr>
          <p:cNvPr id="71" name="TextBox 70">
            <a:extLst>
              <a:ext uri="{FF2B5EF4-FFF2-40B4-BE49-F238E27FC236}">
                <a16:creationId xmlns:a16="http://schemas.microsoft.com/office/drawing/2014/main" id="{FFF6B4D0-B075-48A3-8BBD-31E935A03C5E}"/>
              </a:ext>
            </a:extLst>
          </p:cNvPr>
          <p:cNvSpPr txBox="1"/>
          <p:nvPr/>
        </p:nvSpPr>
        <p:spPr>
          <a:xfrm>
            <a:off x="650016" y="3953230"/>
            <a:ext cx="4352931" cy="523220"/>
          </a:xfrm>
          <a:prstGeom prst="rect">
            <a:avLst/>
          </a:prstGeom>
          <a:noFill/>
        </p:spPr>
        <p:txBody>
          <a:bodyPr wrap="square" rtlCol="0">
            <a:spAutoFit/>
          </a:bodyPr>
          <a:lstStyle/>
          <a:p>
            <a:r>
              <a:rPr lang="en-GB" sz="2800" b="1" dirty="0">
                <a:solidFill>
                  <a:srgbClr val="002060"/>
                </a:solidFill>
                <a:latin typeface="Segoe Print" panose="02000600000000000000" pitchFamily="2" charset="0"/>
              </a:rPr>
              <a:t>3 </a:t>
            </a:r>
            <a:r>
              <a:rPr lang="en-GB" sz="2800" dirty="0">
                <a:solidFill>
                  <a:srgbClr val="002060"/>
                </a:solidFill>
                <a:latin typeface="Segoe Print" panose="02000600000000000000" pitchFamily="2" charset="0"/>
              </a:rPr>
              <a:t>Tengo una </a:t>
            </a:r>
            <a:r>
              <a:rPr lang="en-GB" sz="2800" dirty="0" err="1">
                <a:solidFill>
                  <a:srgbClr val="002060"/>
                </a:solidFill>
                <a:latin typeface="Segoe Print" panose="02000600000000000000" pitchFamily="2" charset="0"/>
              </a:rPr>
              <a:t>cama</a:t>
            </a:r>
            <a:r>
              <a:rPr lang="en-GB" sz="2800" dirty="0">
                <a:solidFill>
                  <a:srgbClr val="002060"/>
                </a:solidFill>
                <a:latin typeface="Segoe Print" panose="02000600000000000000" pitchFamily="2" charset="0"/>
              </a:rPr>
              <a:t>.</a:t>
            </a:r>
            <a:endParaRPr lang="en-GB" sz="2400" dirty="0">
              <a:solidFill>
                <a:srgbClr val="002060"/>
              </a:solidFill>
              <a:latin typeface="Segoe Print" panose="02000600000000000000" pitchFamily="2" charset="0"/>
            </a:endParaRPr>
          </a:p>
        </p:txBody>
      </p:sp>
      <p:sp>
        <p:nvSpPr>
          <p:cNvPr id="72" name="TextBox 71">
            <a:extLst>
              <a:ext uri="{FF2B5EF4-FFF2-40B4-BE49-F238E27FC236}">
                <a16:creationId xmlns:a16="http://schemas.microsoft.com/office/drawing/2014/main" id="{0863A6EC-BFDC-41FA-A6FB-603BFE46639E}"/>
              </a:ext>
            </a:extLst>
          </p:cNvPr>
          <p:cNvSpPr txBox="1"/>
          <p:nvPr/>
        </p:nvSpPr>
        <p:spPr>
          <a:xfrm>
            <a:off x="653457" y="4572311"/>
            <a:ext cx="4352931" cy="523220"/>
          </a:xfrm>
          <a:prstGeom prst="rect">
            <a:avLst/>
          </a:prstGeom>
          <a:noFill/>
        </p:spPr>
        <p:txBody>
          <a:bodyPr wrap="square" rtlCol="0">
            <a:spAutoFit/>
          </a:bodyPr>
          <a:lstStyle/>
          <a:p>
            <a:r>
              <a:rPr lang="en-GB" sz="2800" b="1" dirty="0">
                <a:solidFill>
                  <a:srgbClr val="002060"/>
                </a:solidFill>
                <a:latin typeface="Segoe Print" panose="02000600000000000000" pitchFamily="2" charset="0"/>
              </a:rPr>
              <a:t>4 </a:t>
            </a:r>
            <a:r>
              <a:rPr lang="en-GB" sz="2800" dirty="0">
                <a:solidFill>
                  <a:srgbClr val="002060"/>
                </a:solidFill>
                <a:latin typeface="Segoe Print" panose="02000600000000000000" pitchFamily="2" charset="0"/>
              </a:rPr>
              <a:t>Tiene una </a:t>
            </a:r>
            <a:r>
              <a:rPr lang="en-GB" sz="2800" dirty="0" err="1">
                <a:solidFill>
                  <a:srgbClr val="002060"/>
                </a:solidFill>
                <a:latin typeface="Segoe Print" panose="02000600000000000000" pitchFamily="2" charset="0"/>
              </a:rPr>
              <a:t>puerta</a:t>
            </a:r>
            <a:r>
              <a:rPr lang="en-GB" sz="2800" dirty="0">
                <a:solidFill>
                  <a:srgbClr val="002060"/>
                </a:solidFill>
                <a:latin typeface="Segoe Print" panose="02000600000000000000" pitchFamily="2" charset="0"/>
              </a:rPr>
              <a:t>.</a:t>
            </a:r>
            <a:endParaRPr lang="en-GB" sz="2400" dirty="0">
              <a:solidFill>
                <a:srgbClr val="002060"/>
              </a:solidFill>
              <a:latin typeface="Segoe Print" panose="02000600000000000000" pitchFamily="2" charset="0"/>
            </a:endParaRPr>
          </a:p>
        </p:txBody>
      </p:sp>
      <p:sp>
        <p:nvSpPr>
          <p:cNvPr id="73" name="TextBox 72">
            <a:extLst>
              <a:ext uri="{FF2B5EF4-FFF2-40B4-BE49-F238E27FC236}">
                <a16:creationId xmlns:a16="http://schemas.microsoft.com/office/drawing/2014/main" id="{8AB57B30-5409-43B9-9CD4-432E304A2B0F}"/>
              </a:ext>
            </a:extLst>
          </p:cNvPr>
          <p:cNvSpPr txBox="1"/>
          <p:nvPr/>
        </p:nvSpPr>
        <p:spPr>
          <a:xfrm>
            <a:off x="611106" y="5167682"/>
            <a:ext cx="4352931" cy="523220"/>
          </a:xfrm>
          <a:prstGeom prst="rect">
            <a:avLst/>
          </a:prstGeom>
          <a:noFill/>
        </p:spPr>
        <p:txBody>
          <a:bodyPr wrap="square" rtlCol="0">
            <a:spAutoFit/>
          </a:bodyPr>
          <a:lstStyle/>
          <a:p>
            <a:r>
              <a:rPr lang="en-GB" sz="2800" b="1" dirty="0">
                <a:solidFill>
                  <a:srgbClr val="002060"/>
                </a:solidFill>
                <a:latin typeface="Segoe Print" panose="02000600000000000000" pitchFamily="2" charset="0"/>
              </a:rPr>
              <a:t>5 </a:t>
            </a:r>
            <a:r>
              <a:rPr lang="en-GB" sz="2800" dirty="0">
                <a:solidFill>
                  <a:srgbClr val="002060"/>
                </a:solidFill>
                <a:latin typeface="Segoe Print" panose="02000600000000000000" pitchFamily="2" charset="0"/>
              </a:rPr>
              <a:t>Tengo una mesa.</a:t>
            </a:r>
            <a:endParaRPr lang="en-GB" sz="2400" dirty="0">
              <a:solidFill>
                <a:srgbClr val="002060"/>
              </a:solidFill>
              <a:latin typeface="Segoe Print" panose="02000600000000000000" pitchFamily="2" charset="0"/>
            </a:endParaRPr>
          </a:p>
        </p:txBody>
      </p:sp>
      <p:graphicFrame>
        <p:nvGraphicFramePr>
          <p:cNvPr id="75" name="Table 74">
            <a:extLst>
              <a:ext uri="{FF2B5EF4-FFF2-40B4-BE49-F238E27FC236}">
                <a16:creationId xmlns:a16="http://schemas.microsoft.com/office/drawing/2014/main" id="{0CCA7DAB-ACE8-470D-AD10-99D2948B0021}"/>
              </a:ext>
            </a:extLst>
          </p:cNvPr>
          <p:cNvGraphicFramePr>
            <a:graphicFrameLocks noGrp="1"/>
          </p:cNvGraphicFramePr>
          <p:nvPr>
            <p:extLst>
              <p:ext uri="{D42A27DB-BD31-4B8C-83A1-F6EECF244321}">
                <p14:modId xmlns:p14="http://schemas.microsoft.com/office/powerpoint/2010/main" val="2546426163"/>
              </p:ext>
            </p:extLst>
          </p:nvPr>
        </p:nvGraphicFramePr>
        <p:xfrm>
          <a:off x="6110239" y="2453975"/>
          <a:ext cx="5660462" cy="4044950"/>
        </p:xfrm>
        <a:graphic>
          <a:graphicData uri="http://schemas.openxmlformats.org/drawingml/2006/table">
            <a:tbl>
              <a:tblPr firstRow="1" bandRow="1">
                <a:tableStyleId>{7FF5F828-6C90-4657-BD3A-750F5844F318}</a:tableStyleId>
              </a:tblPr>
              <a:tblGrid>
                <a:gridCol w="3061272">
                  <a:extLst>
                    <a:ext uri="{9D8B030D-6E8A-4147-A177-3AD203B41FA5}">
                      <a16:colId xmlns:a16="http://schemas.microsoft.com/office/drawing/2014/main" val="2138714969"/>
                    </a:ext>
                  </a:extLst>
                </a:gridCol>
                <a:gridCol w="2599190">
                  <a:extLst>
                    <a:ext uri="{9D8B030D-6E8A-4147-A177-3AD203B41FA5}">
                      <a16:colId xmlns:a16="http://schemas.microsoft.com/office/drawing/2014/main" val="833131367"/>
                    </a:ext>
                  </a:extLst>
                </a:gridCol>
              </a:tblGrid>
              <a:tr h="615134">
                <a:tc>
                  <a:txBody>
                    <a:bodyPr/>
                    <a:lstStyle/>
                    <a:p>
                      <a:pPr algn="ctr">
                        <a:lnSpc>
                          <a:spcPct val="200000"/>
                        </a:lnSpc>
                      </a:pPr>
                      <a:r>
                        <a:rPr lang="en-GB" sz="2800" b="1" dirty="0" err="1">
                          <a:solidFill>
                            <a:srgbClr val="002060"/>
                          </a:solidFill>
                          <a:latin typeface="Century Gothic" panose="020B0502020202020204" pitchFamily="34" charset="0"/>
                        </a:rPr>
                        <a:t>Quique</a:t>
                      </a:r>
                      <a:r>
                        <a:rPr lang="en-GB" sz="2800" b="1" dirty="0">
                          <a:solidFill>
                            <a:srgbClr val="002060"/>
                          </a:solidFill>
                          <a:latin typeface="Century Gothic" panose="020B0502020202020204" pitchFamily="34" charset="0"/>
                        </a:rPr>
                        <a:t> (I)</a:t>
                      </a:r>
                    </a:p>
                  </a:txBody>
                  <a:tcP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a:solidFill>
                            <a:srgbClr val="002060"/>
                          </a:solidFill>
                          <a:latin typeface="Century Gothic" panose="020B0502020202020204" pitchFamily="34" charset="0"/>
                        </a:rPr>
                        <a:t>Max (he)</a:t>
                      </a:r>
                    </a:p>
                  </a:txBody>
                  <a:tcP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r h="615134">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4164919289"/>
                  </a:ext>
                </a:extLst>
              </a:tr>
              <a:tr h="615134">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328491968"/>
                  </a:ext>
                </a:extLst>
              </a:tr>
              <a:tr h="615134">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670530143"/>
                  </a:ext>
                </a:extLst>
              </a:tr>
              <a:tr h="615134">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972309785"/>
                  </a:ext>
                </a:extLst>
              </a:tr>
            </a:tbl>
          </a:graphicData>
        </a:graphic>
      </p:graphicFrame>
      <p:sp>
        <p:nvSpPr>
          <p:cNvPr id="76" name="TextBox 75">
            <a:extLst>
              <a:ext uri="{FF2B5EF4-FFF2-40B4-BE49-F238E27FC236}">
                <a16:creationId xmlns:a16="http://schemas.microsoft.com/office/drawing/2014/main" id="{154316D1-F596-417E-A75B-C243745F7A65}"/>
              </a:ext>
            </a:extLst>
          </p:cNvPr>
          <p:cNvSpPr txBox="1"/>
          <p:nvPr/>
        </p:nvSpPr>
        <p:spPr>
          <a:xfrm>
            <a:off x="611105" y="5790882"/>
            <a:ext cx="4352931" cy="523220"/>
          </a:xfrm>
          <a:prstGeom prst="rect">
            <a:avLst/>
          </a:prstGeom>
          <a:noFill/>
        </p:spPr>
        <p:txBody>
          <a:bodyPr wrap="square" rtlCol="0">
            <a:spAutoFit/>
          </a:bodyPr>
          <a:lstStyle/>
          <a:p>
            <a:r>
              <a:rPr lang="en-GB" sz="2800" b="1" dirty="0">
                <a:solidFill>
                  <a:srgbClr val="002060"/>
                </a:solidFill>
                <a:latin typeface="Segoe Print" panose="02000600000000000000" pitchFamily="2" charset="0"/>
              </a:rPr>
              <a:t>6 </a:t>
            </a:r>
            <a:r>
              <a:rPr lang="en-GB" sz="2800" dirty="0">
                <a:solidFill>
                  <a:srgbClr val="002060"/>
                </a:solidFill>
                <a:latin typeface="Segoe Print" panose="02000600000000000000" pitchFamily="2" charset="0"/>
              </a:rPr>
              <a:t>Tiene un caballo.</a:t>
            </a:r>
            <a:endParaRPr lang="en-GB" sz="2400" dirty="0">
              <a:solidFill>
                <a:srgbClr val="002060"/>
              </a:solidFill>
              <a:latin typeface="Segoe Print" panose="02000600000000000000" pitchFamily="2" charset="0"/>
            </a:endParaRPr>
          </a:p>
        </p:txBody>
      </p:sp>
      <p:sp>
        <p:nvSpPr>
          <p:cNvPr id="78" name="TextBox 77">
            <a:extLst>
              <a:ext uri="{FF2B5EF4-FFF2-40B4-BE49-F238E27FC236}">
                <a16:creationId xmlns:a16="http://schemas.microsoft.com/office/drawing/2014/main" id="{30D68F8F-7E00-4E3F-A97E-8624BA7BFCD6}"/>
              </a:ext>
            </a:extLst>
          </p:cNvPr>
          <p:cNvSpPr txBox="1"/>
          <p:nvPr/>
        </p:nvSpPr>
        <p:spPr>
          <a:xfrm>
            <a:off x="9257131" y="3398023"/>
            <a:ext cx="1991725"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profesor</a:t>
            </a:r>
            <a:endParaRPr lang="en-GB" sz="2800" dirty="0">
              <a:solidFill>
                <a:srgbClr val="92D050"/>
              </a:solidFill>
              <a:latin typeface="Ink Free" panose="03080402000500000000" pitchFamily="66" charset="0"/>
            </a:endParaRPr>
          </a:p>
        </p:txBody>
      </p:sp>
      <p:sp>
        <p:nvSpPr>
          <p:cNvPr id="79" name="TextBox 78">
            <a:extLst>
              <a:ext uri="{FF2B5EF4-FFF2-40B4-BE49-F238E27FC236}">
                <a16:creationId xmlns:a16="http://schemas.microsoft.com/office/drawing/2014/main" id="{27D375C4-8522-41BE-98A7-1D314A209C04}"/>
              </a:ext>
            </a:extLst>
          </p:cNvPr>
          <p:cNvSpPr txBox="1"/>
          <p:nvPr/>
        </p:nvSpPr>
        <p:spPr>
          <a:xfrm>
            <a:off x="6119978" y="3398023"/>
            <a:ext cx="2051947"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hermana</a:t>
            </a:r>
            <a:endParaRPr lang="en-GB" sz="2800" dirty="0">
              <a:solidFill>
                <a:srgbClr val="92D050"/>
              </a:solidFill>
              <a:latin typeface="Ink Free" panose="03080402000500000000" pitchFamily="66" charset="0"/>
            </a:endParaRPr>
          </a:p>
        </p:txBody>
      </p:sp>
      <p:sp>
        <p:nvSpPr>
          <p:cNvPr id="80" name="TextBox 79">
            <a:extLst>
              <a:ext uri="{FF2B5EF4-FFF2-40B4-BE49-F238E27FC236}">
                <a16:creationId xmlns:a16="http://schemas.microsoft.com/office/drawing/2014/main" id="{93FA8166-60F4-46FC-BDD6-F98292C5EEB9}"/>
              </a:ext>
            </a:extLst>
          </p:cNvPr>
          <p:cNvSpPr txBox="1"/>
          <p:nvPr/>
        </p:nvSpPr>
        <p:spPr>
          <a:xfrm>
            <a:off x="9109194" y="4225028"/>
            <a:ext cx="1925771"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perro</a:t>
            </a:r>
            <a:endParaRPr lang="en-GB" sz="2800" dirty="0">
              <a:solidFill>
                <a:srgbClr val="92D050"/>
              </a:solidFill>
              <a:latin typeface="Ink Free" panose="03080402000500000000" pitchFamily="66" charset="0"/>
            </a:endParaRPr>
          </a:p>
        </p:txBody>
      </p:sp>
      <p:sp>
        <p:nvSpPr>
          <p:cNvPr id="81" name="TextBox 80">
            <a:extLst>
              <a:ext uri="{FF2B5EF4-FFF2-40B4-BE49-F238E27FC236}">
                <a16:creationId xmlns:a16="http://schemas.microsoft.com/office/drawing/2014/main" id="{CDEB8A08-B5EE-4342-BA8F-206F27D26F54}"/>
              </a:ext>
            </a:extLst>
          </p:cNvPr>
          <p:cNvSpPr txBox="1"/>
          <p:nvPr/>
        </p:nvSpPr>
        <p:spPr>
          <a:xfrm>
            <a:off x="6183621" y="4221354"/>
            <a:ext cx="1541930"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cama</a:t>
            </a:r>
            <a:endParaRPr lang="en-GB" sz="2800" dirty="0">
              <a:solidFill>
                <a:srgbClr val="92D050"/>
              </a:solidFill>
              <a:latin typeface="Ink Free" panose="03080402000500000000" pitchFamily="66" charset="0"/>
            </a:endParaRPr>
          </a:p>
        </p:txBody>
      </p:sp>
      <p:sp>
        <p:nvSpPr>
          <p:cNvPr id="82" name="TextBox 81">
            <a:extLst>
              <a:ext uri="{FF2B5EF4-FFF2-40B4-BE49-F238E27FC236}">
                <a16:creationId xmlns:a16="http://schemas.microsoft.com/office/drawing/2014/main" id="{787245D1-4899-4413-BE11-826850669D22}"/>
              </a:ext>
            </a:extLst>
          </p:cNvPr>
          <p:cNvSpPr txBox="1"/>
          <p:nvPr/>
        </p:nvSpPr>
        <p:spPr>
          <a:xfrm>
            <a:off x="6212155" y="5006424"/>
            <a:ext cx="1186642" cy="523220"/>
          </a:xfrm>
          <a:prstGeom prst="rect">
            <a:avLst/>
          </a:prstGeom>
          <a:noFill/>
        </p:spPr>
        <p:txBody>
          <a:bodyPr wrap="square" rtlCol="0">
            <a:spAutoFit/>
          </a:bodyPr>
          <a:lstStyle/>
          <a:p>
            <a:pPr algn="ctr"/>
            <a:r>
              <a:rPr lang="en-GB" sz="2800" b="1" dirty="0">
                <a:solidFill>
                  <a:srgbClr val="92D050"/>
                </a:solidFill>
                <a:latin typeface="Century Gothic" panose="020B0502020202020204" pitchFamily="34" charset="0"/>
              </a:rPr>
              <a:t>mesa</a:t>
            </a:r>
            <a:endParaRPr lang="en-GB" sz="2800" dirty="0">
              <a:solidFill>
                <a:srgbClr val="92D050"/>
              </a:solidFill>
              <a:latin typeface="Ink Free" panose="03080402000500000000" pitchFamily="66" charset="0"/>
            </a:endParaRPr>
          </a:p>
        </p:txBody>
      </p:sp>
      <p:sp>
        <p:nvSpPr>
          <p:cNvPr id="83" name="TextBox 82">
            <a:extLst>
              <a:ext uri="{FF2B5EF4-FFF2-40B4-BE49-F238E27FC236}">
                <a16:creationId xmlns:a16="http://schemas.microsoft.com/office/drawing/2014/main" id="{DD91E39A-9FA1-4A77-A800-228514416CEC}"/>
              </a:ext>
            </a:extLst>
          </p:cNvPr>
          <p:cNvSpPr txBox="1"/>
          <p:nvPr/>
        </p:nvSpPr>
        <p:spPr>
          <a:xfrm>
            <a:off x="9028265" y="5006424"/>
            <a:ext cx="2345888"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puerta</a:t>
            </a:r>
            <a:endParaRPr lang="en-GB" sz="2800" dirty="0">
              <a:solidFill>
                <a:srgbClr val="92D050"/>
              </a:solidFill>
              <a:latin typeface="Ink Free" panose="03080402000500000000" pitchFamily="66" charset="0"/>
            </a:endParaRPr>
          </a:p>
        </p:txBody>
      </p:sp>
      <p:sp>
        <p:nvSpPr>
          <p:cNvPr id="84" name="TextBox 83">
            <a:extLst>
              <a:ext uri="{FF2B5EF4-FFF2-40B4-BE49-F238E27FC236}">
                <a16:creationId xmlns:a16="http://schemas.microsoft.com/office/drawing/2014/main" id="{518C264E-DC5E-4353-BC86-8EF03D7FB4FE}"/>
              </a:ext>
            </a:extLst>
          </p:cNvPr>
          <p:cNvSpPr txBox="1"/>
          <p:nvPr/>
        </p:nvSpPr>
        <p:spPr>
          <a:xfrm>
            <a:off x="9369998" y="5794952"/>
            <a:ext cx="1765990" cy="523220"/>
          </a:xfrm>
          <a:prstGeom prst="rect">
            <a:avLst/>
          </a:prstGeom>
          <a:noFill/>
        </p:spPr>
        <p:txBody>
          <a:bodyPr wrap="square" rtlCol="0">
            <a:spAutoFit/>
          </a:bodyPr>
          <a:lstStyle/>
          <a:p>
            <a:pPr algn="ctr"/>
            <a:r>
              <a:rPr lang="en-GB" sz="2800" b="1" dirty="0">
                <a:solidFill>
                  <a:srgbClr val="92D050"/>
                </a:solidFill>
                <a:latin typeface="Century Gothic" panose="020B0502020202020204" pitchFamily="34" charset="0"/>
              </a:rPr>
              <a:t>caballo</a:t>
            </a:r>
            <a:endParaRPr lang="en-GB" sz="2800" dirty="0">
              <a:solidFill>
                <a:srgbClr val="92D050"/>
              </a:solidFill>
              <a:latin typeface="Ink Free" panose="03080402000500000000" pitchFamily="66" charset="0"/>
            </a:endParaRPr>
          </a:p>
        </p:txBody>
      </p:sp>
      <p:pic>
        <p:nvPicPr>
          <p:cNvPr id="26" name="Google Shape;195;p9" descr="Classroom, Blackboard, Class, Learning, Education">
            <a:extLst>
              <a:ext uri="{FF2B5EF4-FFF2-40B4-BE49-F238E27FC236}">
                <a16:creationId xmlns:a16="http://schemas.microsoft.com/office/drawing/2014/main" id="{7DD2ECF3-988F-46F3-B687-D30BB364E01D}"/>
              </a:ext>
            </a:extLst>
          </p:cNvPr>
          <p:cNvPicPr preferRelativeResize="0"/>
          <p:nvPr/>
        </p:nvPicPr>
        <p:blipFill rotWithShape="1">
          <a:blip r:embed="rId6">
            <a:alphaModFix/>
          </a:blip>
          <a:srcRect/>
          <a:stretch/>
        </p:blipFill>
        <p:spPr>
          <a:xfrm>
            <a:off x="267508" y="627248"/>
            <a:ext cx="885413" cy="646756"/>
          </a:xfrm>
          <a:prstGeom prst="rect">
            <a:avLst/>
          </a:prstGeom>
          <a:noFill/>
          <a:ln>
            <a:noFill/>
          </a:ln>
        </p:spPr>
      </p:pic>
      <p:sp>
        <p:nvSpPr>
          <p:cNvPr id="27" name="TextBox 26">
            <a:extLst>
              <a:ext uri="{FF2B5EF4-FFF2-40B4-BE49-F238E27FC236}">
                <a16:creationId xmlns:a16="http://schemas.microsoft.com/office/drawing/2014/main" id="{01833CA4-FEA8-4B9D-972F-A12118A038CF}"/>
              </a:ext>
            </a:extLst>
          </p:cNvPr>
          <p:cNvSpPr txBox="1"/>
          <p:nvPr/>
        </p:nvSpPr>
        <p:spPr>
          <a:xfrm>
            <a:off x="9047705" y="184907"/>
            <a:ext cx="1970985" cy="1200329"/>
          </a:xfrm>
          <a:prstGeom prst="rect">
            <a:avLst/>
          </a:prstGeom>
          <a:solidFill>
            <a:srgbClr val="D2ECB6"/>
          </a:solidFill>
        </p:spPr>
        <p:txBody>
          <a:bodyPr wrap="square">
            <a:spAutoFit/>
          </a:bodyPr>
          <a:lstStyle/>
          <a:p>
            <a:pPr>
              <a:buClr>
                <a:schemeClr val="dk1"/>
              </a:buClr>
              <a:buSzPts val="1200"/>
            </a:pPr>
            <a:r>
              <a:rPr lang="en-GB" sz="1800" b="1" i="0" u="none" strike="noStrike" dirty="0">
                <a:solidFill>
                  <a:srgbClr val="002060"/>
                </a:solidFill>
                <a:latin typeface="Century Gothic" panose="020B0502020202020204" pitchFamily="34" charset="0"/>
                <a:cs typeface="Calibri"/>
                <a:sym typeface="Calibri"/>
              </a:rPr>
              <a:t>el</a:t>
            </a:r>
            <a:r>
              <a:rPr lang="en-GB" sz="1800" b="0" i="0" u="none" strike="noStrike" dirty="0">
                <a:solidFill>
                  <a:srgbClr val="002060"/>
                </a:solidFill>
                <a:latin typeface="Century Gothic" panose="020B0502020202020204" pitchFamily="34" charset="0"/>
                <a:cs typeface="Calibri"/>
                <a:sym typeface="Calibri"/>
              </a:rPr>
              <a:t> = the</a:t>
            </a:r>
            <a:endParaRPr lang="en-GB" sz="1800" dirty="0">
              <a:solidFill>
                <a:srgbClr val="002060"/>
              </a:solidFill>
              <a:latin typeface="Century Gothic" panose="020B0502020202020204" pitchFamily="34" charset="0"/>
            </a:endParaRPr>
          </a:p>
          <a:p>
            <a:pPr>
              <a:buClr>
                <a:schemeClr val="dk1"/>
              </a:buClr>
              <a:buSzPts val="1200"/>
            </a:pPr>
            <a:r>
              <a:rPr lang="en-GB" sz="1800" b="1" dirty="0">
                <a:solidFill>
                  <a:srgbClr val="002060"/>
                </a:solidFill>
                <a:latin typeface="Century Gothic" panose="020B0502020202020204" pitchFamily="34" charset="0"/>
                <a:cs typeface="Calibri"/>
                <a:sym typeface="Calibri"/>
              </a:rPr>
              <a:t>la</a:t>
            </a:r>
            <a:r>
              <a:rPr lang="en-GB" sz="1800" b="0" i="0" u="none" strike="noStrike" dirty="0">
                <a:solidFill>
                  <a:srgbClr val="002060"/>
                </a:solidFill>
                <a:latin typeface="Century Gothic" panose="020B0502020202020204" pitchFamily="34" charset="0"/>
                <a:cs typeface="Calibri"/>
                <a:sym typeface="Calibri"/>
              </a:rPr>
              <a:t> = the</a:t>
            </a:r>
            <a:endParaRPr lang="en-GB" sz="1800" dirty="0">
              <a:solidFill>
                <a:srgbClr val="002060"/>
              </a:solidFill>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0" i="0" u="none" strike="noStrike" dirty="0">
                <a:solidFill>
                  <a:srgbClr val="002060"/>
                </a:solidFill>
                <a:latin typeface="Century Gothic" panose="020B0502020202020204" pitchFamily="34" charset="0"/>
                <a:cs typeface="Calibri"/>
                <a:sym typeface="Calibri"/>
              </a:rPr>
              <a:t>(la) </a:t>
            </a:r>
            <a:r>
              <a:rPr lang="en-GB" sz="1800" b="1" i="0" u="none" strike="noStrike" dirty="0">
                <a:solidFill>
                  <a:srgbClr val="002060"/>
                </a:solidFill>
                <a:latin typeface="Century Gothic" panose="020B0502020202020204" pitchFamily="34" charset="0"/>
                <a:cs typeface="Calibri"/>
                <a:sym typeface="Calibri"/>
              </a:rPr>
              <a:t>palabra</a:t>
            </a:r>
            <a:r>
              <a:rPr lang="en-GB" sz="1800" b="0" i="0" u="none" strike="noStrike" dirty="0">
                <a:solidFill>
                  <a:srgbClr val="002060"/>
                </a:solidFill>
                <a:latin typeface="Century Gothic" panose="020B0502020202020204" pitchFamily="34" charset="0"/>
                <a:cs typeface="Calibri"/>
                <a:sym typeface="Calibri"/>
              </a:rPr>
              <a:t> = word</a:t>
            </a:r>
            <a:endParaRPr lang="en-GB" sz="1800" dirty="0">
              <a:solidFill>
                <a:srgbClr val="002060"/>
              </a:solidFill>
              <a:latin typeface="Century Gothic" panose="020B0502020202020204" pitchFamily="34" charset="0"/>
            </a:endParaRPr>
          </a:p>
        </p:txBody>
      </p:sp>
      <p:sp>
        <p:nvSpPr>
          <p:cNvPr id="29" name="Rectangle 28">
            <a:extLst>
              <a:ext uri="{FF2B5EF4-FFF2-40B4-BE49-F238E27FC236}">
                <a16:creationId xmlns:a16="http://schemas.microsoft.com/office/drawing/2014/main" id="{34BDE76E-4748-380D-92D5-C6E85090550D}"/>
              </a:ext>
            </a:extLst>
          </p:cNvPr>
          <p:cNvSpPr/>
          <p:nvPr/>
        </p:nvSpPr>
        <p:spPr>
          <a:xfrm>
            <a:off x="544804" y="2112245"/>
            <a:ext cx="433391" cy="390929"/>
          </a:xfrm>
          <a:prstGeom prst="rect">
            <a:avLst/>
          </a:prstGeom>
          <a:solidFill>
            <a:srgbClr val="0070C0"/>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E</a:t>
            </a:r>
          </a:p>
        </p:txBody>
      </p:sp>
      <p:sp>
        <p:nvSpPr>
          <p:cNvPr id="31" name="Rectangle 30">
            <a:extLst>
              <a:ext uri="{FF2B5EF4-FFF2-40B4-BE49-F238E27FC236}">
                <a16:creationId xmlns:a16="http://schemas.microsoft.com/office/drawing/2014/main" id="{58C74915-CC9B-DE4D-A66E-A4E38790CCF8}"/>
              </a:ext>
            </a:extLst>
          </p:cNvPr>
          <p:cNvSpPr/>
          <p:nvPr/>
        </p:nvSpPr>
        <p:spPr>
          <a:xfrm>
            <a:off x="544804" y="2706599"/>
            <a:ext cx="433391" cy="370820"/>
          </a:xfrm>
          <a:prstGeom prst="rect">
            <a:avLst/>
          </a:prstGeom>
          <a:solidFill>
            <a:srgbClr val="0070C0"/>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1</a:t>
            </a:r>
          </a:p>
        </p:txBody>
      </p:sp>
      <p:sp>
        <p:nvSpPr>
          <p:cNvPr id="32" name="Rectangle 31">
            <a:extLst>
              <a:ext uri="{FF2B5EF4-FFF2-40B4-BE49-F238E27FC236}">
                <a16:creationId xmlns:a16="http://schemas.microsoft.com/office/drawing/2014/main" id="{4E21E296-D6C7-D96F-1DE8-3CE87F74F9C3}"/>
              </a:ext>
            </a:extLst>
          </p:cNvPr>
          <p:cNvSpPr/>
          <p:nvPr/>
        </p:nvSpPr>
        <p:spPr>
          <a:xfrm>
            <a:off x="544804" y="3372868"/>
            <a:ext cx="433391" cy="390929"/>
          </a:xfrm>
          <a:prstGeom prst="rect">
            <a:avLst/>
          </a:prstGeom>
          <a:solidFill>
            <a:srgbClr val="0070C0"/>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2</a:t>
            </a:r>
          </a:p>
        </p:txBody>
      </p:sp>
      <p:sp>
        <p:nvSpPr>
          <p:cNvPr id="33" name="Rectangle 32">
            <a:extLst>
              <a:ext uri="{FF2B5EF4-FFF2-40B4-BE49-F238E27FC236}">
                <a16:creationId xmlns:a16="http://schemas.microsoft.com/office/drawing/2014/main" id="{A36A016B-66F2-3BB8-25CD-01EB8268F61B}"/>
              </a:ext>
            </a:extLst>
          </p:cNvPr>
          <p:cNvSpPr/>
          <p:nvPr/>
        </p:nvSpPr>
        <p:spPr>
          <a:xfrm>
            <a:off x="544804" y="3967222"/>
            <a:ext cx="433391" cy="370820"/>
          </a:xfrm>
          <a:prstGeom prst="rect">
            <a:avLst/>
          </a:prstGeom>
          <a:solidFill>
            <a:srgbClr val="0070C0"/>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3</a:t>
            </a:r>
          </a:p>
        </p:txBody>
      </p:sp>
      <p:sp>
        <p:nvSpPr>
          <p:cNvPr id="34" name="Rectangle 33">
            <a:extLst>
              <a:ext uri="{FF2B5EF4-FFF2-40B4-BE49-F238E27FC236}">
                <a16:creationId xmlns:a16="http://schemas.microsoft.com/office/drawing/2014/main" id="{9D60D39F-2604-F013-9E9F-E52942EF4EF0}"/>
              </a:ext>
            </a:extLst>
          </p:cNvPr>
          <p:cNvSpPr/>
          <p:nvPr/>
        </p:nvSpPr>
        <p:spPr>
          <a:xfrm>
            <a:off x="531018" y="4565235"/>
            <a:ext cx="433391" cy="390929"/>
          </a:xfrm>
          <a:prstGeom prst="rect">
            <a:avLst/>
          </a:prstGeom>
          <a:solidFill>
            <a:srgbClr val="0070C0"/>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4</a:t>
            </a:r>
          </a:p>
        </p:txBody>
      </p:sp>
      <p:sp>
        <p:nvSpPr>
          <p:cNvPr id="35" name="Rectangle 34">
            <a:extLst>
              <a:ext uri="{FF2B5EF4-FFF2-40B4-BE49-F238E27FC236}">
                <a16:creationId xmlns:a16="http://schemas.microsoft.com/office/drawing/2014/main" id="{512D68E2-AE7F-EB49-9AFF-D4213D81D4E1}"/>
              </a:ext>
            </a:extLst>
          </p:cNvPr>
          <p:cNvSpPr/>
          <p:nvPr/>
        </p:nvSpPr>
        <p:spPr>
          <a:xfrm>
            <a:off x="531018" y="5159589"/>
            <a:ext cx="433391" cy="370820"/>
          </a:xfrm>
          <a:prstGeom prst="rect">
            <a:avLst/>
          </a:prstGeom>
          <a:solidFill>
            <a:srgbClr val="0070C0"/>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5</a:t>
            </a:r>
          </a:p>
        </p:txBody>
      </p:sp>
      <p:sp>
        <p:nvSpPr>
          <p:cNvPr id="36" name="Rectangle 35">
            <a:extLst>
              <a:ext uri="{FF2B5EF4-FFF2-40B4-BE49-F238E27FC236}">
                <a16:creationId xmlns:a16="http://schemas.microsoft.com/office/drawing/2014/main" id="{1CE65157-D0E1-B91A-4C52-92859AA231C8}"/>
              </a:ext>
            </a:extLst>
          </p:cNvPr>
          <p:cNvSpPr/>
          <p:nvPr/>
        </p:nvSpPr>
        <p:spPr>
          <a:xfrm>
            <a:off x="544804" y="5757602"/>
            <a:ext cx="433391" cy="370820"/>
          </a:xfrm>
          <a:prstGeom prst="rect">
            <a:avLst/>
          </a:prstGeom>
          <a:solidFill>
            <a:srgbClr val="0070C0"/>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6</a:t>
            </a:r>
          </a:p>
        </p:txBody>
      </p:sp>
      <p:pic>
        <p:nvPicPr>
          <p:cNvPr id="37" name="Graphic 36" descr="Teacher">
            <a:extLst>
              <a:ext uri="{FF2B5EF4-FFF2-40B4-BE49-F238E27FC236}">
                <a16:creationId xmlns:a16="http://schemas.microsoft.com/office/drawing/2014/main" id="{D2426B30-5F27-E355-CDFF-AF801ADA54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9521" y="502013"/>
            <a:ext cx="914400" cy="914400"/>
          </a:xfrm>
          <a:prstGeom prst="rect">
            <a:avLst/>
          </a:prstGeom>
        </p:spPr>
      </p:pic>
      <p:sp>
        <p:nvSpPr>
          <p:cNvPr id="38" name="TextBox 37">
            <a:extLst>
              <a:ext uri="{FF2B5EF4-FFF2-40B4-BE49-F238E27FC236}">
                <a16:creationId xmlns:a16="http://schemas.microsoft.com/office/drawing/2014/main" id="{16E531B9-7C7A-2562-98B0-1D6BD9E0CB88}"/>
              </a:ext>
            </a:extLst>
          </p:cNvPr>
          <p:cNvSpPr txBox="1"/>
          <p:nvPr/>
        </p:nvSpPr>
        <p:spPr>
          <a:xfrm>
            <a:off x="2330622" y="283098"/>
            <a:ext cx="4420923"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Quién</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tiene</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objeto</a:t>
            </a:r>
            <a:r>
              <a:rPr lang="en-GB" sz="2800" b="1" dirty="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sp>
        <p:nvSpPr>
          <p:cNvPr id="40" name="Speech Bubble: Rectangle with Corners Rounded 39">
            <a:extLst>
              <a:ext uri="{FF2B5EF4-FFF2-40B4-BE49-F238E27FC236}">
                <a16:creationId xmlns:a16="http://schemas.microsoft.com/office/drawing/2014/main" id="{FEC0BA06-1DB5-8605-0384-6904862BDB22}"/>
              </a:ext>
            </a:extLst>
          </p:cNvPr>
          <p:cNvSpPr/>
          <p:nvPr/>
        </p:nvSpPr>
        <p:spPr>
          <a:xfrm>
            <a:off x="3991965" y="934308"/>
            <a:ext cx="3635773" cy="519576"/>
          </a:xfrm>
          <a:prstGeom prst="wedgeRoundRectCallout">
            <a:avLst>
              <a:gd name="adj1" fmla="val 44628"/>
              <a:gd name="adj2" fmla="val 88468"/>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9300A1C7-72D3-8CA0-5CA0-6C4B34AF5CE7}"/>
              </a:ext>
            </a:extLst>
          </p:cNvPr>
          <p:cNvSpPr txBox="1"/>
          <p:nvPr/>
        </p:nvSpPr>
        <p:spPr>
          <a:xfrm>
            <a:off x="4054494" y="920663"/>
            <a:ext cx="3787122"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Escribe la palabra.</a:t>
            </a:r>
          </a:p>
        </p:txBody>
      </p:sp>
    </p:spTree>
    <p:extLst>
      <p:ext uri="{BB962C8B-B14F-4D97-AF65-F5344CB8AC3E}">
        <p14:creationId xmlns:p14="http://schemas.microsoft.com/office/powerpoint/2010/main" val="27625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84"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42" name="Google Shape;319;p15" descr="Speech Icon, Voice, Talking, Audio, Speech">
            <a:extLst>
              <a:ext uri="{FF2B5EF4-FFF2-40B4-BE49-F238E27FC236}">
                <a16:creationId xmlns:a16="http://schemas.microsoft.com/office/drawing/2014/main" id="{2F8CD588-7B89-91F1-D7B6-A21D62FAA7A3}"/>
              </a:ext>
            </a:extLst>
          </p:cNvPr>
          <p:cNvPicPr preferRelativeResize="0"/>
          <p:nvPr/>
        </p:nvPicPr>
        <p:blipFill rotWithShape="1">
          <a:blip r:embed="rId5">
            <a:alphaModFix/>
          </a:blip>
          <a:srcRect/>
          <a:stretch/>
        </p:blipFill>
        <p:spPr>
          <a:xfrm>
            <a:off x="10187277" y="96549"/>
            <a:ext cx="776168" cy="776168"/>
          </a:xfrm>
          <a:prstGeom prst="rect">
            <a:avLst/>
          </a:prstGeom>
          <a:noFill/>
          <a:ln>
            <a:noFill/>
          </a:ln>
        </p:spPr>
      </p:pic>
      <p:sp>
        <p:nvSpPr>
          <p:cNvPr id="43" name="Title 1">
            <a:extLst>
              <a:ext uri="{FF2B5EF4-FFF2-40B4-BE49-F238E27FC236}">
                <a16:creationId xmlns:a16="http://schemas.microsoft.com/office/drawing/2014/main" id="{2CD22A29-354B-8DB3-3694-4E95B9A4A092}"/>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45" name="Picture 2" descr="Notebook, Diary, Paper, Blank, Ruled, Marker, Bookmark">
            <a:extLst>
              <a:ext uri="{FF2B5EF4-FFF2-40B4-BE49-F238E27FC236}">
                <a16:creationId xmlns:a16="http://schemas.microsoft.com/office/drawing/2014/main" id="{01C1ED05-52AD-E2C5-8BE1-C7A1A330D5D8}"/>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0" y="1236435"/>
            <a:ext cx="5268195" cy="59745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BC8559F0-46C1-E026-A405-75A898BCE40D}"/>
              </a:ext>
            </a:extLst>
          </p:cNvPr>
          <p:cNvSpPr txBox="1"/>
          <p:nvPr/>
        </p:nvSpPr>
        <p:spPr>
          <a:xfrm>
            <a:off x="614041" y="2121752"/>
            <a:ext cx="3639614" cy="461665"/>
          </a:xfrm>
          <a:prstGeom prst="rect">
            <a:avLst/>
          </a:prstGeom>
          <a:noFill/>
        </p:spPr>
        <p:txBody>
          <a:bodyPr wrap="square" rtlCol="0">
            <a:spAutoFit/>
          </a:bodyPr>
          <a:lstStyle/>
          <a:p>
            <a:r>
              <a:rPr lang="en-GB" sz="2400" b="1" dirty="0">
                <a:solidFill>
                  <a:srgbClr val="002060"/>
                </a:solidFill>
                <a:latin typeface="Segoe Print" panose="02000600000000000000" pitchFamily="2" charset="0"/>
              </a:rPr>
              <a:t>E </a:t>
            </a:r>
            <a:r>
              <a:rPr lang="en-GB" sz="2400" dirty="0">
                <a:solidFill>
                  <a:srgbClr val="002060"/>
                </a:solidFill>
                <a:latin typeface="Segoe Print" panose="02000600000000000000" pitchFamily="2" charset="0"/>
              </a:rPr>
              <a:t>Tiene un </a:t>
            </a:r>
            <a:r>
              <a:rPr lang="en-GB" sz="2400" dirty="0" err="1">
                <a:solidFill>
                  <a:srgbClr val="002060"/>
                </a:solidFill>
                <a:latin typeface="Segoe Print" panose="02000600000000000000" pitchFamily="2" charset="0"/>
              </a:rPr>
              <a:t>profesor</a:t>
            </a:r>
            <a:r>
              <a:rPr lang="en-GB" sz="2400" dirty="0">
                <a:solidFill>
                  <a:srgbClr val="002060"/>
                </a:solidFill>
                <a:latin typeface="Segoe Print" panose="02000600000000000000" pitchFamily="2" charset="0"/>
              </a:rPr>
              <a:t>.</a:t>
            </a:r>
          </a:p>
        </p:txBody>
      </p:sp>
      <p:sp>
        <p:nvSpPr>
          <p:cNvPr id="47" name="TextBox 46">
            <a:extLst>
              <a:ext uri="{FF2B5EF4-FFF2-40B4-BE49-F238E27FC236}">
                <a16:creationId xmlns:a16="http://schemas.microsoft.com/office/drawing/2014/main" id="{88FC058E-AAF9-BBE0-0D60-BE29C1F4BE60}"/>
              </a:ext>
            </a:extLst>
          </p:cNvPr>
          <p:cNvSpPr txBox="1"/>
          <p:nvPr/>
        </p:nvSpPr>
        <p:spPr>
          <a:xfrm>
            <a:off x="647992" y="2717820"/>
            <a:ext cx="4352931" cy="461665"/>
          </a:xfrm>
          <a:prstGeom prst="rect">
            <a:avLst/>
          </a:prstGeom>
          <a:noFill/>
        </p:spPr>
        <p:txBody>
          <a:bodyPr wrap="square" rtlCol="0">
            <a:spAutoFit/>
          </a:bodyPr>
          <a:lstStyle/>
          <a:p>
            <a:r>
              <a:rPr lang="en-GB" sz="2400" b="1" dirty="0">
                <a:solidFill>
                  <a:srgbClr val="002060"/>
                </a:solidFill>
                <a:latin typeface="Segoe Print" panose="02000600000000000000" pitchFamily="2" charset="0"/>
              </a:rPr>
              <a:t>1 </a:t>
            </a:r>
            <a:r>
              <a:rPr lang="en-GB" sz="2400" dirty="0">
                <a:solidFill>
                  <a:srgbClr val="002060"/>
                </a:solidFill>
                <a:latin typeface="Segoe Print" panose="02000600000000000000" pitchFamily="2" charset="0"/>
              </a:rPr>
              <a:t>Tiene un </a:t>
            </a:r>
            <a:r>
              <a:rPr lang="en-GB" sz="2400" dirty="0" err="1">
                <a:solidFill>
                  <a:srgbClr val="002060"/>
                </a:solidFill>
                <a:latin typeface="Segoe Print" panose="02000600000000000000" pitchFamily="2" charset="0"/>
              </a:rPr>
              <a:t>perro</a:t>
            </a:r>
            <a:r>
              <a:rPr lang="en-GB" sz="2400" dirty="0">
                <a:solidFill>
                  <a:srgbClr val="002060"/>
                </a:solidFill>
                <a:latin typeface="Segoe Print" panose="02000600000000000000" pitchFamily="2" charset="0"/>
              </a:rPr>
              <a:t>.</a:t>
            </a:r>
            <a:endParaRPr lang="en-GB" sz="2000" dirty="0">
              <a:solidFill>
                <a:srgbClr val="002060"/>
              </a:solidFill>
              <a:latin typeface="Segoe Print" panose="02000600000000000000" pitchFamily="2" charset="0"/>
            </a:endParaRPr>
          </a:p>
        </p:txBody>
      </p:sp>
      <p:sp>
        <p:nvSpPr>
          <p:cNvPr id="50" name="TextBox 49">
            <a:extLst>
              <a:ext uri="{FF2B5EF4-FFF2-40B4-BE49-F238E27FC236}">
                <a16:creationId xmlns:a16="http://schemas.microsoft.com/office/drawing/2014/main" id="{405CD397-E351-F05A-A809-A2458AC5460B}"/>
              </a:ext>
            </a:extLst>
          </p:cNvPr>
          <p:cNvSpPr txBox="1"/>
          <p:nvPr/>
        </p:nvSpPr>
        <p:spPr>
          <a:xfrm>
            <a:off x="649724" y="3354738"/>
            <a:ext cx="4352931" cy="461665"/>
          </a:xfrm>
          <a:prstGeom prst="rect">
            <a:avLst/>
          </a:prstGeom>
          <a:noFill/>
        </p:spPr>
        <p:txBody>
          <a:bodyPr wrap="square" rtlCol="0">
            <a:spAutoFit/>
          </a:bodyPr>
          <a:lstStyle/>
          <a:p>
            <a:r>
              <a:rPr lang="en-GB" sz="2400" b="1" dirty="0">
                <a:solidFill>
                  <a:srgbClr val="002060"/>
                </a:solidFill>
                <a:latin typeface="Segoe Print" panose="02000600000000000000" pitchFamily="2" charset="0"/>
              </a:rPr>
              <a:t>2 </a:t>
            </a:r>
            <a:r>
              <a:rPr lang="en-GB" sz="2400" dirty="0">
                <a:solidFill>
                  <a:srgbClr val="002060"/>
                </a:solidFill>
                <a:latin typeface="Segoe Print" panose="02000600000000000000" pitchFamily="2" charset="0"/>
              </a:rPr>
              <a:t>Tengo una </a:t>
            </a:r>
            <a:r>
              <a:rPr lang="en-GB" sz="2400" dirty="0" err="1">
                <a:solidFill>
                  <a:srgbClr val="002060"/>
                </a:solidFill>
                <a:latin typeface="Segoe Print" panose="02000600000000000000" pitchFamily="2" charset="0"/>
              </a:rPr>
              <a:t>hermana</a:t>
            </a:r>
            <a:r>
              <a:rPr lang="en-GB" sz="2400" dirty="0">
                <a:solidFill>
                  <a:srgbClr val="002060"/>
                </a:solidFill>
                <a:latin typeface="Segoe Print" panose="02000600000000000000" pitchFamily="2" charset="0"/>
              </a:rPr>
              <a:t>.</a:t>
            </a:r>
            <a:endParaRPr lang="en-GB" sz="2000" dirty="0">
              <a:solidFill>
                <a:srgbClr val="002060"/>
              </a:solidFill>
              <a:latin typeface="Segoe Print" panose="02000600000000000000" pitchFamily="2" charset="0"/>
            </a:endParaRPr>
          </a:p>
        </p:txBody>
      </p:sp>
      <p:sp>
        <p:nvSpPr>
          <p:cNvPr id="51" name="TextBox 50">
            <a:extLst>
              <a:ext uri="{FF2B5EF4-FFF2-40B4-BE49-F238E27FC236}">
                <a16:creationId xmlns:a16="http://schemas.microsoft.com/office/drawing/2014/main" id="{9DA94578-082B-552E-67BD-6558C9FAACF7}"/>
              </a:ext>
            </a:extLst>
          </p:cNvPr>
          <p:cNvSpPr txBox="1"/>
          <p:nvPr/>
        </p:nvSpPr>
        <p:spPr>
          <a:xfrm>
            <a:off x="650016" y="3953230"/>
            <a:ext cx="4352931" cy="461665"/>
          </a:xfrm>
          <a:prstGeom prst="rect">
            <a:avLst/>
          </a:prstGeom>
          <a:noFill/>
        </p:spPr>
        <p:txBody>
          <a:bodyPr wrap="square" rtlCol="0">
            <a:spAutoFit/>
          </a:bodyPr>
          <a:lstStyle/>
          <a:p>
            <a:r>
              <a:rPr lang="en-GB" sz="2400" b="1" dirty="0">
                <a:solidFill>
                  <a:srgbClr val="002060"/>
                </a:solidFill>
                <a:latin typeface="Segoe Print" panose="02000600000000000000" pitchFamily="2" charset="0"/>
              </a:rPr>
              <a:t>3 </a:t>
            </a:r>
            <a:r>
              <a:rPr lang="en-GB" sz="2400" dirty="0">
                <a:solidFill>
                  <a:srgbClr val="002060"/>
                </a:solidFill>
                <a:latin typeface="Segoe Print" panose="02000600000000000000" pitchFamily="2" charset="0"/>
              </a:rPr>
              <a:t>Tengo una </a:t>
            </a:r>
            <a:r>
              <a:rPr lang="en-GB" sz="2400" dirty="0" err="1">
                <a:solidFill>
                  <a:srgbClr val="002060"/>
                </a:solidFill>
                <a:latin typeface="Segoe Print" panose="02000600000000000000" pitchFamily="2" charset="0"/>
              </a:rPr>
              <a:t>cama</a:t>
            </a:r>
            <a:r>
              <a:rPr lang="en-GB" sz="2400" dirty="0">
                <a:solidFill>
                  <a:srgbClr val="002060"/>
                </a:solidFill>
                <a:latin typeface="Segoe Print" panose="02000600000000000000" pitchFamily="2" charset="0"/>
              </a:rPr>
              <a:t>.</a:t>
            </a:r>
            <a:endParaRPr lang="en-GB" sz="2000"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B6C2EBFD-450B-369F-B107-8B21D7E6BA5B}"/>
              </a:ext>
            </a:extLst>
          </p:cNvPr>
          <p:cNvSpPr txBox="1"/>
          <p:nvPr/>
        </p:nvSpPr>
        <p:spPr>
          <a:xfrm>
            <a:off x="653457" y="4572311"/>
            <a:ext cx="4352931" cy="461665"/>
          </a:xfrm>
          <a:prstGeom prst="rect">
            <a:avLst/>
          </a:prstGeom>
          <a:noFill/>
        </p:spPr>
        <p:txBody>
          <a:bodyPr wrap="square" rtlCol="0">
            <a:spAutoFit/>
          </a:bodyPr>
          <a:lstStyle/>
          <a:p>
            <a:r>
              <a:rPr lang="en-GB" sz="2400" b="1" dirty="0">
                <a:solidFill>
                  <a:srgbClr val="002060"/>
                </a:solidFill>
                <a:latin typeface="Segoe Print" panose="02000600000000000000" pitchFamily="2" charset="0"/>
              </a:rPr>
              <a:t>4 </a:t>
            </a:r>
            <a:r>
              <a:rPr lang="en-GB" sz="2400" dirty="0">
                <a:solidFill>
                  <a:srgbClr val="002060"/>
                </a:solidFill>
                <a:latin typeface="Segoe Print" panose="02000600000000000000" pitchFamily="2" charset="0"/>
              </a:rPr>
              <a:t>Tiene una </a:t>
            </a:r>
            <a:r>
              <a:rPr lang="en-GB" sz="2400" dirty="0" err="1">
                <a:solidFill>
                  <a:srgbClr val="002060"/>
                </a:solidFill>
                <a:latin typeface="Segoe Print" panose="02000600000000000000" pitchFamily="2" charset="0"/>
              </a:rPr>
              <a:t>puerta</a:t>
            </a:r>
            <a:r>
              <a:rPr lang="en-GB" sz="2400" dirty="0">
                <a:solidFill>
                  <a:srgbClr val="002060"/>
                </a:solidFill>
                <a:latin typeface="Segoe Print" panose="02000600000000000000" pitchFamily="2" charset="0"/>
              </a:rPr>
              <a:t>.</a:t>
            </a:r>
            <a:endParaRPr lang="en-GB" sz="2000" dirty="0">
              <a:solidFill>
                <a:srgbClr val="002060"/>
              </a:solidFill>
              <a:latin typeface="Segoe Print" panose="02000600000000000000" pitchFamily="2" charset="0"/>
            </a:endParaRPr>
          </a:p>
        </p:txBody>
      </p:sp>
      <p:sp>
        <p:nvSpPr>
          <p:cNvPr id="53" name="TextBox 52">
            <a:extLst>
              <a:ext uri="{FF2B5EF4-FFF2-40B4-BE49-F238E27FC236}">
                <a16:creationId xmlns:a16="http://schemas.microsoft.com/office/drawing/2014/main" id="{787AB52B-4AC9-21AF-7CC1-90FDA13F048F}"/>
              </a:ext>
            </a:extLst>
          </p:cNvPr>
          <p:cNvSpPr txBox="1"/>
          <p:nvPr/>
        </p:nvSpPr>
        <p:spPr>
          <a:xfrm>
            <a:off x="611106" y="5167682"/>
            <a:ext cx="4352931" cy="461665"/>
          </a:xfrm>
          <a:prstGeom prst="rect">
            <a:avLst/>
          </a:prstGeom>
          <a:noFill/>
        </p:spPr>
        <p:txBody>
          <a:bodyPr wrap="square" rtlCol="0">
            <a:spAutoFit/>
          </a:bodyPr>
          <a:lstStyle/>
          <a:p>
            <a:r>
              <a:rPr lang="en-GB" sz="2400" b="1" dirty="0">
                <a:solidFill>
                  <a:srgbClr val="002060"/>
                </a:solidFill>
                <a:latin typeface="Segoe Print" panose="02000600000000000000" pitchFamily="2" charset="0"/>
              </a:rPr>
              <a:t>5 </a:t>
            </a:r>
            <a:r>
              <a:rPr lang="en-GB" sz="2400" dirty="0">
                <a:solidFill>
                  <a:srgbClr val="002060"/>
                </a:solidFill>
                <a:latin typeface="Segoe Print" panose="02000600000000000000" pitchFamily="2" charset="0"/>
              </a:rPr>
              <a:t>Tengo una mesa.</a:t>
            </a:r>
            <a:endParaRPr lang="en-GB" sz="2000" dirty="0">
              <a:solidFill>
                <a:srgbClr val="002060"/>
              </a:solidFill>
              <a:latin typeface="Segoe Print" panose="02000600000000000000" pitchFamily="2" charset="0"/>
            </a:endParaRPr>
          </a:p>
        </p:txBody>
      </p:sp>
      <p:sp>
        <p:nvSpPr>
          <p:cNvPr id="54" name="TextBox 53">
            <a:extLst>
              <a:ext uri="{FF2B5EF4-FFF2-40B4-BE49-F238E27FC236}">
                <a16:creationId xmlns:a16="http://schemas.microsoft.com/office/drawing/2014/main" id="{E0A3648F-B2EA-0997-8FA5-823A9D19EAE8}"/>
              </a:ext>
            </a:extLst>
          </p:cNvPr>
          <p:cNvSpPr txBox="1"/>
          <p:nvPr/>
        </p:nvSpPr>
        <p:spPr>
          <a:xfrm>
            <a:off x="611105" y="5790882"/>
            <a:ext cx="4352931" cy="461665"/>
          </a:xfrm>
          <a:prstGeom prst="rect">
            <a:avLst/>
          </a:prstGeom>
          <a:noFill/>
        </p:spPr>
        <p:txBody>
          <a:bodyPr wrap="square" rtlCol="0">
            <a:spAutoFit/>
          </a:bodyPr>
          <a:lstStyle/>
          <a:p>
            <a:r>
              <a:rPr lang="en-GB" sz="2400" b="1" dirty="0">
                <a:solidFill>
                  <a:srgbClr val="002060"/>
                </a:solidFill>
                <a:latin typeface="Segoe Print" panose="02000600000000000000" pitchFamily="2" charset="0"/>
              </a:rPr>
              <a:t>6 </a:t>
            </a:r>
            <a:r>
              <a:rPr lang="en-GB" sz="2400" dirty="0">
                <a:solidFill>
                  <a:srgbClr val="002060"/>
                </a:solidFill>
                <a:latin typeface="Segoe Print" panose="02000600000000000000" pitchFamily="2" charset="0"/>
              </a:rPr>
              <a:t>Tiene un caballo.</a:t>
            </a:r>
            <a:endParaRPr lang="en-GB" sz="2000" dirty="0">
              <a:solidFill>
                <a:srgbClr val="002060"/>
              </a:solidFill>
              <a:latin typeface="Segoe Print" panose="02000600000000000000" pitchFamily="2" charset="0"/>
            </a:endParaRPr>
          </a:p>
        </p:txBody>
      </p:sp>
      <p:sp>
        <p:nvSpPr>
          <p:cNvPr id="56" name="TextBox 55">
            <a:extLst>
              <a:ext uri="{FF2B5EF4-FFF2-40B4-BE49-F238E27FC236}">
                <a16:creationId xmlns:a16="http://schemas.microsoft.com/office/drawing/2014/main" id="{D798A9B4-1FA0-4F79-1071-4C92099CC0C8}"/>
              </a:ext>
            </a:extLst>
          </p:cNvPr>
          <p:cNvSpPr txBox="1"/>
          <p:nvPr/>
        </p:nvSpPr>
        <p:spPr>
          <a:xfrm>
            <a:off x="0" y="1049058"/>
            <a:ext cx="754380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Qué</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objeto</a:t>
            </a:r>
            <a:r>
              <a:rPr lang="en-GB" sz="2800" dirty="0">
                <a:solidFill>
                  <a:srgbClr val="002060"/>
                </a:solidFill>
                <a:latin typeface="Century Gothic" panose="020B0502020202020204" pitchFamily="34" charset="0"/>
              </a:rPr>
              <a:t> es? Escribe la </a:t>
            </a:r>
            <a:r>
              <a:rPr lang="en-GB" sz="2800" dirty="0" err="1">
                <a:solidFill>
                  <a:srgbClr val="002060"/>
                </a:solidFill>
                <a:latin typeface="Century Gothic" panose="020B0502020202020204" pitchFamily="34" charset="0"/>
              </a:rPr>
              <a:t>letra</a:t>
            </a:r>
            <a:r>
              <a:rPr lang="en-GB" sz="2800" dirty="0">
                <a:solidFill>
                  <a:srgbClr val="002060"/>
                </a:solidFill>
                <a:latin typeface="Century Gothic" panose="020B0502020202020204" pitchFamily="34" charset="0"/>
              </a:rPr>
              <a:t> (a, b, c…)</a:t>
            </a:r>
            <a:endParaRPr lang="en-US" sz="2800" dirty="0">
              <a:solidFill>
                <a:srgbClr val="002060"/>
              </a:solidFill>
              <a:latin typeface="Century Gothic" panose="020B0502020202020204" pitchFamily="34" charset="0"/>
            </a:endParaRPr>
          </a:p>
        </p:txBody>
      </p:sp>
      <p:sp>
        <p:nvSpPr>
          <p:cNvPr id="67" name="Speech Bubble: Oval 66">
            <a:extLst>
              <a:ext uri="{FF2B5EF4-FFF2-40B4-BE49-F238E27FC236}">
                <a16:creationId xmlns:a16="http://schemas.microsoft.com/office/drawing/2014/main" id="{A48DFFEC-B2D1-72FB-C3E3-C04D1F1449FA}"/>
              </a:ext>
            </a:extLst>
          </p:cNvPr>
          <p:cNvSpPr/>
          <p:nvPr/>
        </p:nvSpPr>
        <p:spPr>
          <a:xfrm>
            <a:off x="5280679" y="2531382"/>
            <a:ext cx="3087312" cy="1505440"/>
          </a:xfrm>
          <a:prstGeom prst="wedgeEllipseCallout">
            <a:avLst>
              <a:gd name="adj1" fmla="val 37533"/>
              <a:gd name="adj2" fmla="val 65984"/>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Segoe Print" panose="02000600000000000000" pitchFamily="2" charset="0"/>
              </a:rPr>
              <a:t>‘Tiene un </a:t>
            </a:r>
            <a:r>
              <a:rPr lang="en-GB" sz="2800" dirty="0" err="1">
                <a:latin typeface="Segoe Print" panose="02000600000000000000" pitchFamily="2" charset="0"/>
              </a:rPr>
              <a:t>profesor</a:t>
            </a:r>
            <a:r>
              <a:rPr lang="en-GB" sz="2800" dirty="0">
                <a:latin typeface="Segoe Print" panose="02000600000000000000" pitchFamily="2" charset="0"/>
              </a:rPr>
              <a:t>’</a:t>
            </a:r>
          </a:p>
        </p:txBody>
      </p:sp>
      <p:sp>
        <p:nvSpPr>
          <p:cNvPr id="68" name="Speech Bubble: Oval 67">
            <a:extLst>
              <a:ext uri="{FF2B5EF4-FFF2-40B4-BE49-F238E27FC236}">
                <a16:creationId xmlns:a16="http://schemas.microsoft.com/office/drawing/2014/main" id="{C44F0EA8-1670-7710-E9AE-CB731B60837B}"/>
              </a:ext>
            </a:extLst>
          </p:cNvPr>
          <p:cNvSpPr/>
          <p:nvPr/>
        </p:nvSpPr>
        <p:spPr>
          <a:xfrm>
            <a:off x="8609382" y="2625920"/>
            <a:ext cx="2882252" cy="1505440"/>
          </a:xfrm>
          <a:prstGeom prst="wedgeEllipseCallout">
            <a:avLst>
              <a:gd name="adj1" fmla="val 37533"/>
              <a:gd name="adj2" fmla="val 65984"/>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Segoe Print" panose="02000600000000000000" pitchFamily="2" charset="0"/>
              </a:rPr>
              <a:t>¡Es </a:t>
            </a:r>
            <a:r>
              <a:rPr lang="en-GB" sz="2800" dirty="0" err="1">
                <a:latin typeface="Segoe Print" panose="02000600000000000000" pitchFamily="2" charset="0"/>
              </a:rPr>
              <a:t>posible</a:t>
            </a:r>
            <a:r>
              <a:rPr lang="en-GB" sz="2800" dirty="0">
                <a:latin typeface="Segoe Print" panose="02000600000000000000" pitchFamily="2" charset="0"/>
              </a:rPr>
              <a:t>!</a:t>
            </a:r>
          </a:p>
        </p:txBody>
      </p:sp>
      <p:sp>
        <p:nvSpPr>
          <p:cNvPr id="69" name="Rectangle 68">
            <a:extLst>
              <a:ext uri="{FF2B5EF4-FFF2-40B4-BE49-F238E27FC236}">
                <a16:creationId xmlns:a16="http://schemas.microsoft.com/office/drawing/2014/main" id="{2FB91AF3-5774-97F5-C532-C677A2500571}"/>
              </a:ext>
            </a:extLst>
          </p:cNvPr>
          <p:cNvSpPr/>
          <p:nvPr/>
        </p:nvSpPr>
        <p:spPr>
          <a:xfrm>
            <a:off x="5379426" y="2351709"/>
            <a:ext cx="604653" cy="923330"/>
          </a:xfrm>
          <a:prstGeom prst="rect">
            <a:avLst/>
          </a:prstGeom>
          <a:noFill/>
        </p:spPr>
        <p:txBody>
          <a:bodyPr wrap="none" lIns="91440" tIns="45720" rIns="91440" bIns="45720">
            <a:spAutoFit/>
          </a:bodyPr>
          <a:lstStyle/>
          <a:p>
            <a:pPr algn="ctr"/>
            <a:r>
              <a:rPr lang="en-US" sz="5400" b="1" dirty="0">
                <a:ln w="12700">
                  <a:solidFill>
                    <a:srgbClr val="1D9A78"/>
                  </a:solidFill>
                  <a:prstDash val="solid"/>
                </a:ln>
                <a:solidFill>
                  <a:srgbClr val="50DEB9"/>
                </a:solidFill>
              </a:rPr>
              <a:t>A</a:t>
            </a:r>
          </a:p>
        </p:txBody>
      </p:sp>
      <p:sp>
        <p:nvSpPr>
          <p:cNvPr id="74" name="Rectangle 73">
            <a:extLst>
              <a:ext uri="{FF2B5EF4-FFF2-40B4-BE49-F238E27FC236}">
                <a16:creationId xmlns:a16="http://schemas.microsoft.com/office/drawing/2014/main" id="{73BB5BE7-2DFD-EA66-9E37-40E6DC64FCCF}"/>
              </a:ext>
            </a:extLst>
          </p:cNvPr>
          <p:cNvSpPr/>
          <p:nvPr/>
        </p:nvSpPr>
        <p:spPr>
          <a:xfrm>
            <a:off x="8726015" y="2333503"/>
            <a:ext cx="572593" cy="923330"/>
          </a:xfrm>
          <a:prstGeom prst="rect">
            <a:avLst/>
          </a:prstGeom>
          <a:noFill/>
        </p:spPr>
        <p:txBody>
          <a:bodyPr wrap="none" lIns="91440" tIns="45720" rIns="91440" bIns="45720">
            <a:spAutoFit/>
          </a:bodyPr>
          <a:lstStyle/>
          <a:p>
            <a:pPr algn="ctr"/>
            <a:r>
              <a:rPr lang="en-US" sz="5400" b="1" dirty="0">
                <a:ln w="12700">
                  <a:solidFill>
                    <a:srgbClr val="1D9A78"/>
                  </a:solidFill>
                  <a:prstDash val="solid"/>
                </a:ln>
                <a:solidFill>
                  <a:srgbClr val="50DEB9"/>
                </a:solidFill>
              </a:rPr>
              <a:t>B</a:t>
            </a:r>
          </a:p>
        </p:txBody>
      </p:sp>
      <p:pic>
        <p:nvPicPr>
          <p:cNvPr id="77" name="Picture 10" descr="Panda, Confundido, Preguntas">
            <a:extLst>
              <a:ext uri="{FF2B5EF4-FFF2-40B4-BE49-F238E27FC236}">
                <a16:creationId xmlns:a16="http://schemas.microsoft.com/office/drawing/2014/main" id="{120D5431-4929-9DE3-7C43-7F3B1E684C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631" y="2359492"/>
            <a:ext cx="917935" cy="95735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BBCBB429-3ACD-3633-3607-86CA67423DDE}"/>
              </a:ext>
            </a:extLst>
          </p:cNvPr>
          <p:cNvSpPr txBox="1"/>
          <p:nvPr/>
        </p:nvSpPr>
        <p:spPr>
          <a:xfrm>
            <a:off x="4987933" y="1543936"/>
            <a:ext cx="754380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Lee las </a:t>
            </a:r>
            <a:r>
              <a:rPr lang="en-GB" sz="2800" dirty="0" err="1">
                <a:solidFill>
                  <a:srgbClr val="002060"/>
                </a:solidFill>
                <a:latin typeface="Century Gothic" panose="020B0502020202020204" pitchFamily="34" charset="0"/>
              </a:rPr>
              <a:t>frases</a:t>
            </a:r>
            <a:r>
              <a:rPr lang="en-GB" sz="2800" dirty="0">
                <a:solidFill>
                  <a:srgbClr val="002060"/>
                </a:solidFill>
                <a:latin typeface="Century Gothic" panose="020B0502020202020204" pitchFamily="34" charset="0"/>
              </a:rPr>
              <a:t>. ¿Es </a:t>
            </a:r>
            <a:r>
              <a:rPr lang="en-GB" sz="2800" dirty="0" err="1">
                <a:solidFill>
                  <a:srgbClr val="002060"/>
                </a:solidFill>
                <a:latin typeface="Century Gothic" panose="020B0502020202020204" pitchFamily="34" charset="0"/>
              </a:rPr>
              <a:t>posible</a:t>
            </a:r>
            <a:r>
              <a:rPr lang="en-GB" sz="28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DDACD785-47B5-775F-9659-E900B5C83D14}"/>
              </a:ext>
            </a:extLst>
          </p:cNvPr>
          <p:cNvSpPr txBox="1"/>
          <p:nvPr/>
        </p:nvSpPr>
        <p:spPr>
          <a:xfrm>
            <a:off x="9595977" y="1524821"/>
            <a:ext cx="754380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imposible</a:t>
            </a:r>
            <a:r>
              <a:rPr lang="en-GB" sz="28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sp>
        <p:nvSpPr>
          <p:cNvPr id="87" name="TextBox 86">
            <a:extLst>
              <a:ext uri="{FF2B5EF4-FFF2-40B4-BE49-F238E27FC236}">
                <a16:creationId xmlns:a16="http://schemas.microsoft.com/office/drawing/2014/main" id="{F5F00B9D-FCC7-71BD-C62A-B67DF2640DE9}"/>
              </a:ext>
            </a:extLst>
          </p:cNvPr>
          <p:cNvSpPr txBox="1"/>
          <p:nvPr/>
        </p:nvSpPr>
        <p:spPr>
          <a:xfrm>
            <a:off x="5000923" y="1943579"/>
            <a:ext cx="754380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Reacciona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sp>
        <p:nvSpPr>
          <p:cNvPr id="98" name="TextBox 97">
            <a:extLst>
              <a:ext uri="{FF2B5EF4-FFF2-40B4-BE49-F238E27FC236}">
                <a16:creationId xmlns:a16="http://schemas.microsoft.com/office/drawing/2014/main" id="{7B599788-DD87-E5D8-40F2-A8360AA937EF}"/>
              </a:ext>
            </a:extLst>
          </p:cNvPr>
          <p:cNvSpPr txBox="1"/>
          <p:nvPr/>
        </p:nvSpPr>
        <p:spPr>
          <a:xfrm>
            <a:off x="7839364" y="140858"/>
            <a:ext cx="2193834" cy="369332"/>
          </a:xfrm>
          <a:prstGeom prst="rect">
            <a:avLst/>
          </a:prstGeom>
          <a:solidFill>
            <a:srgbClr val="D2ECB6"/>
          </a:solidFill>
        </p:spPr>
        <p:txBody>
          <a:bodyPr wrap="square">
            <a:spAutoFit/>
          </a:bodyPr>
          <a:lstStyle/>
          <a:p>
            <a:pPr marL="0" marR="0" lvl="0" indent="0" algn="l" rtl="0">
              <a:lnSpc>
                <a:spcPct val="100000"/>
              </a:lnSpc>
              <a:spcBef>
                <a:spcPts val="0"/>
              </a:spcBef>
              <a:spcAft>
                <a:spcPts val="0"/>
              </a:spcAft>
              <a:buClr>
                <a:schemeClr val="dk1"/>
              </a:buClr>
              <a:buSzPts val="1200"/>
              <a:buFont typeface="Calibri"/>
              <a:buNone/>
            </a:pPr>
            <a:r>
              <a:rPr lang="en-GB" sz="1800" b="1" i="0" u="none" strike="noStrike" dirty="0" err="1">
                <a:solidFill>
                  <a:srgbClr val="002060"/>
                </a:solidFill>
                <a:latin typeface="Century Gothic" panose="020B0502020202020204" pitchFamily="34" charset="0"/>
                <a:cs typeface="Calibri"/>
                <a:sym typeface="Calibri"/>
              </a:rPr>
              <a:t>posible</a:t>
            </a:r>
            <a:r>
              <a:rPr lang="en-GB" sz="1800" b="0" i="0" u="none" strike="noStrike" dirty="0">
                <a:solidFill>
                  <a:srgbClr val="002060"/>
                </a:solidFill>
                <a:latin typeface="Century Gothic" panose="020B0502020202020204" pitchFamily="34" charset="0"/>
                <a:cs typeface="Calibri"/>
                <a:sym typeface="Calibri"/>
              </a:rPr>
              <a:t> = possible</a:t>
            </a:r>
          </a:p>
        </p:txBody>
      </p:sp>
      <p:sp>
        <p:nvSpPr>
          <p:cNvPr id="99" name="TextBox 98">
            <a:extLst>
              <a:ext uri="{FF2B5EF4-FFF2-40B4-BE49-F238E27FC236}">
                <a16:creationId xmlns:a16="http://schemas.microsoft.com/office/drawing/2014/main" id="{66E570DC-D205-5880-DB69-008BB2BBCC83}"/>
              </a:ext>
            </a:extLst>
          </p:cNvPr>
          <p:cNvSpPr txBox="1"/>
          <p:nvPr/>
        </p:nvSpPr>
        <p:spPr>
          <a:xfrm>
            <a:off x="318094" y="219213"/>
            <a:ext cx="6044606"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En clase</a:t>
            </a:r>
            <a:endParaRPr lang="en-US" sz="3200" b="1" dirty="0">
              <a:solidFill>
                <a:srgbClr val="002060"/>
              </a:solidFill>
              <a:latin typeface="Century Gothic" panose="020B0502020202020204" pitchFamily="34" charset="0"/>
            </a:endParaRPr>
          </a:p>
        </p:txBody>
      </p:sp>
      <p:pic>
        <p:nvPicPr>
          <p:cNvPr id="100" name="Google Shape;195;p9" descr="Classroom, Blackboard, Class, Learning, Education">
            <a:extLst>
              <a:ext uri="{FF2B5EF4-FFF2-40B4-BE49-F238E27FC236}">
                <a16:creationId xmlns:a16="http://schemas.microsoft.com/office/drawing/2014/main" id="{70BF0D24-7F88-BD0E-8BF9-C38AC2F476D7}"/>
              </a:ext>
            </a:extLst>
          </p:cNvPr>
          <p:cNvPicPr preferRelativeResize="0"/>
          <p:nvPr/>
        </p:nvPicPr>
        <p:blipFill rotWithShape="1">
          <a:blip r:embed="rId8">
            <a:alphaModFix/>
          </a:blip>
          <a:srcRect/>
          <a:stretch/>
        </p:blipFill>
        <p:spPr>
          <a:xfrm>
            <a:off x="2158802" y="130290"/>
            <a:ext cx="1337433" cy="992448"/>
          </a:xfrm>
          <a:prstGeom prst="rect">
            <a:avLst/>
          </a:prstGeom>
          <a:noFill/>
          <a:ln>
            <a:noFill/>
          </a:ln>
        </p:spPr>
      </p:pic>
      <p:sp>
        <p:nvSpPr>
          <p:cNvPr id="3" name="Rectangle 2">
            <a:extLst>
              <a:ext uri="{FF2B5EF4-FFF2-40B4-BE49-F238E27FC236}">
                <a16:creationId xmlns:a16="http://schemas.microsoft.com/office/drawing/2014/main" id="{B53207EA-638B-9EDE-71F9-97E4025980EF}"/>
              </a:ext>
            </a:extLst>
          </p:cNvPr>
          <p:cNvSpPr/>
          <p:nvPr/>
        </p:nvSpPr>
        <p:spPr>
          <a:xfrm>
            <a:off x="4004785" y="1831134"/>
            <a:ext cx="567929" cy="523220"/>
          </a:xfrm>
          <a:prstGeom prst="rect">
            <a:avLst/>
          </a:prstGeom>
          <a:solidFill>
            <a:srgbClr val="92D050"/>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c</a:t>
            </a:r>
          </a:p>
        </p:txBody>
      </p:sp>
      <p:sp>
        <p:nvSpPr>
          <p:cNvPr id="4" name="Rectangle 3">
            <a:extLst>
              <a:ext uri="{FF2B5EF4-FFF2-40B4-BE49-F238E27FC236}">
                <a16:creationId xmlns:a16="http://schemas.microsoft.com/office/drawing/2014/main" id="{D1471234-6572-D68A-AA8D-5A316190EC84}"/>
              </a:ext>
            </a:extLst>
          </p:cNvPr>
          <p:cNvSpPr/>
          <p:nvPr/>
        </p:nvSpPr>
        <p:spPr>
          <a:xfrm>
            <a:off x="3933983" y="2515266"/>
            <a:ext cx="567929" cy="523220"/>
          </a:xfrm>
          <a:prstGeom prst="rect">
            <a:avLst/>
          </a:prstGeom>
          <a:solidFill>
            <a:srgbClr val="92D050"/>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5" name="Rectangle 4">
            <a:extLst>
              <a:ext uri="{FF2B5EF4-FFF2-40B4-BE49-F238E27FC236}">
                <a16:creationId xmlns:a16="http://schemas.microsoft.com/office/drawing/2014/main" id="{888CDE82-9374-EE92-E80B-120F655C3976}"/>
              </a:ext>
            </a:extLst>
          </p:cNvPr>
          <p:cNvSpPr/>
          <p:nvPr/>
        </p:nvSpPr>
        <p:spPr>
          <a:xfrm>
            <a:off x="4261188" y="3210227"/>
            <a:ext cx="567929" cy="523220"/>
          </a:xfrm>
          <a:prstGeom prst="rect">
            <a:avLst/>
          </a:prstGeom>
          <a:solidFill>
            <a:srgbClr val="92D050"/>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b</a:t>
            </a:r>
          </a:p>
        </p:txBody>
      </p:sp>
      <p:sp>
        <p:nvSpPr>
          <p:cNvPr id="6" name="Rectangle 5">
            <a:extLst>
              <a:ext uri="{FF2B5EF4-FFF2-40B4-BE49-F238E27FC236}">
                <a16:creationId xmlns:a16="http://schemas.microsoft.com/office/drawing/2014/main" id="{D5416E78-3C62-B7BD-E8CF-81E075CEF4D8}"/>
              </a:ext>
            </a:extLst>
          </p:cNvPr>
          <p:cNvSpPr/>
          <p:nvPr/>
        </p:nvSpPr>
        <p:spPr>
          <a:xfrm>
            <a:off x="3765423" y="3855512"/>
            <a:ext cx="567929" cy="523220"/>
          </a:xfrm>
          <a:prstGeom prst="rect">
            <a:avLst/>
          </a:prstGeom>
          <a:solidFill>
            <a:srgbClr val="92D050"/>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g</a:t>
            </a:r>
          </a:p>
        </p:txBody>
      </p:sp>
      <p:sp>
        <p:nvSpPr>
          <p:cNvPr id="7" name="Rectangle 6">
            <a:extLst>
              <a:ext uri="{FF2B5EF4-FFF2-40B4-BE49-F238E27FC236}">
                <a16:creationId xmlns:a16="http://schemas.microsoft.com/office/drawing/2014/main" id="{E9E3A01A-1385-2B29-89DA-F68727C7B95D}"/>
              </a:ext>
            </a:extLst>
          </p:cNvPr>
          <p:cNvSpPr/>
          <p:nvPr/>
        </p:nvSpPr>
        <p:spPr>
          <a:xfrm>
            <a:off x="3865963" y="4510818"/>
            <a:ext cx="567929" cy="523220"/>
          </a:xfrm>
          <a:prstGeom prst="rect">
            <a:avLst/>
          </a:prstGeom>
          <a:solidFill>
            <a:srgbClr val="92D050"/>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a</a:t>
            </a:r>
          </a:p>
        </p:txBody>
      </p:sp>
      <p:sp>
        <p:nvSpPr>
          <p:cNvPr id="8" name="Rectangle 7">
            <a:extLst>
              <a:ext uri="{FF2B5EF4-FFF2-40B4-BE49-F238E27FC236}">
                <a16:creationId xmlns:a16="http://schemas.microsoft.com/office/drawing/2014/main" id="{ACFB3A65-987D-D039-1376-AA9E0C340B4E}"/>
              </a:ext>
            </a:extLst>
          </p:cNvPr>
          <p:cNvSpPr/>
          <p:nvPr/>
        </p:nvSpPr>
        <p:spPr>
          <a:xfrm>
            <a:off x="3668551" y="5106189"/>
            <a:ext cx="567929" cy="523220"/>
          </a:xfrm>
          <a:prstGeom prst="rect">
            <a:avLst/>
          </a:prstGeom>
          <a:solidFill>
            <a:srgbClr val="92D050"/>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d</a:t>
            </a:r>
          </a:p>
        </p:txBody>
      </p:sp>
      <p:sp>
        <p:nvSpPr>
          <p:cNvPr id="9" name="Rectangle 8">
            <a:extLst>
              <a:ext uri="{FF2B5EF4-FFF2-40B4-BE49-F238E27FC236}">
                <a16:creationId xmlns:a16="http://schemas.microsoft.com/office/drawing/2014/main" id="{AFB76C04-122A-855E-E191-D115E02198E2}"/>
              </a:ext>
            </a:extLst>
          </p:cNvPr>
          <p:cNvSpPr/>
          <p:nvPr/>
        </p:nvSpPr>
        <p:spPr>
          <a:xfrm>
            <a:off x="3649430" y="5786763"/>
            <a:ext cx="567929" cy="523220"/>
          </a:xfrm>
          <a:prstGeom prst="rect">
            <a:avLst/>
          </a:prstGeom>
          <a:solidFill>
            <a:srgbClr val="92D050"/>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f</a:t>
            </a:r>
          </a:p>
        </p:txBody>
      </p:sp>
      <p:pic>
        <p:nvPicPr>
          <p:cNvPr id="10" name="Picture 6" descr="Cuna, Cama, Hospital, Paciente, Cuidado">
            <a:extLst>
              <a:ext uri="{FF2B5EF4-FFF2-40B4-BE49-F238E27FC236}">
                <a16:creationId xmlns:a16="http://schemas.microsoft.com/office/drawing/2014/main" id="{3F9E2AED-1E35-1C6A-1C33-E74423276A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8038" y="6071465"/>
            <a:ext cx="1302466" cy="7191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47254E7-79B0-283B-1A29-85DF6DEE7885}"/>
              </a:ext>
            </a:extLst>
          </p:cNvPr>
          <p:cNvSpPr/>
          <p:nvPr/>
        </p:nvSpPr>
        <p:spPr>
          <a:xfrm>
            <a:off x="6257684" y="6071465"/>
            <a:ext cx="508733" cy="561054"/>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a</a:t>
            </a:r>
          </a:p>
        </p:txBody>
      </p:sp>
      <p:sp>
        <p:nvSpPr>
          <p:cNvPr id="13" name="Rectangle 12">
            <a:extLst>
              <a:ext uri="{FF2B5EF4-FFF2-40B4-BE49-F238E27FC236}">
                <a16:creationId xmlns:a16="http://schemas.microsoft.com/office/drawing/2014/main" id="{6CCA7D97-01F5-8877-EC7E-2263A3ED74EE}"/>
              </a:ext>
            </a:extLst>
          </p:cNvPr>
          <p:cNvSpPr/>
          <p:nvPr/>
        </p:nvSpPr>
        <p:spPr>
          <a:xfrm>
            <a:off x="5503208" y="452960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14" name="Rectangle 13">
            <a:extLst>
              <a:ext uri="{FF2B5EF4-FFF2-40B4-BE49-F238E27FC236}">
                <a16:creationId xmlns:a16="http://schemas.microsoft.com/office/drawing/2014/main" id="{16BDCF00-1056-BA58-1117-86E29E28175A}"/>
              </a:ext>
            </a:extLst>
          </p:cNvPr>
          <p:cNvSpPr/>
          <p:nvPr/>
        </p:nvSpPr>
        <p:spPr>
          <a:xfrm>
            <a:off x="11373639" y="5828772"/>
            <a:ext cx="56792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g</a:t>
            </a:r>
          </a:p>
        </p:txBody>
      </p:sp>
      <p:sp>
        <p:nvSpPr>
          <p:cNvPr id="15" name="Rectangle 14">
            <a:extLst>
              <a:ext uri="{FF2B5EF4-FFF2-40B4-BE49-F238E27FC236}">
                <a16:creationId xmlns:a16="http://schemas.microsoft.com/office/drawing/2014/main" id="{463CCFF9-B9E4-4E72-AD42-0041A71CCBCD}"/>
              </a:ext>
            </a:extLst>
          </p:cNvPr>
          <p:cNvSpPr/>
          <p:nvPr/>
        </p:nvSpPr>
        <p:spPr>
          <a:xfrm>
            <a:off x="7856490" y="6128027"/>
            <a:ext cx="56793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c</a:t>
            </a:r>
          </a:p>
        </p:txBody>
      </p:sp>
      <p:pic>
        <p:nvPicPr>
          <p:cNvPr id="16" name="Picture 8" descr="Crecimiento, Hombre, Chico, Avatar, Avatar Chico">
            <a:extLst>
              <a:ext uri="{FF2B5EF4-FFF2-40B4-BE49-F238E27FC236}">
                <a16:creationId xmlns:a16="http://schemas.microsoft.com/office/drawing/2014/main" id="{4A27279D-468C-6694-6CA0-22BE8B617DF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0400"/>
          <a:stretch/>
        </p:blipFill>
        <p:spPr bwMode="auto">
          <a:xfrm>
            <a:off x="7023645" y="4699089"/>
            <a:ext cx="815719" cy="1983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critorio, Muebles, Escuela, Mesa, Brown">
            <a:extLst>
              <a:ext uri="{FF2B5EF4-FFF2-40B4-BE49-F238E27FC236}">
                <a16:creationId xmlns:a16="http://schemas.microsoft.com/office/drawing/2014/main" id="{EE78D5E5-1BB1-CA6E-C01C-26541AAB28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99110" y="4551583"/>
            <a:ext cx="1159618" cy="10095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uerta, Entrada, Puerta De La Habitación">
            <a:extLst>
              <a:ext uri="{FF2B5EF4-FFF2-40B4-BE49-F238E27FC236}">
                <a16:creationId xmlns:a16="http://schemas.microsoft.com/office/drawing/2014/main" id="{F9F5E4E8-A681-E090-3D64-25B04229BD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7199" y="5350005"/>
            <a:ext cx="843943" cy="1485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text, toy, doll, vector graphics&#10;&#10;Description automatically generated">
            <a:extLst>
              <a:ext uri="{FF2B5EF4-FFF2-40B4-BE49-F238E27FC236}">
                <a16:creationId xmlns:a16="http://schemas.microsoft.com/office/drawing/2014/main" id="{8DD33FC8-6D9A-C73A-8C65-FCB7AB49E8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184897" y="4124220"/>
            <a:ext cx="708677" cy="1346183"/>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3A7EB520-7F2B-EB44-7CA5-02F9B3EC57F9}"/>
              </a:ext>
            </a:extLst>
          </p:cNvPr>
          <p:cNvPicPr>
            <a:picLocks noChangeAspect="1"/>
          </p:cNvPicPr>
          <p:nvPr/>
        </p:nvPicPr>
        <p:blipFill rotWithShape="1">
          <a:blip r:embed="rId14"/>
          <a:srcRect l="49082" r="29131" b="60627"/>
          <a:stretch/>
        </p:blipFill>
        <p:spPr>
          <a:xfrm>
            <a:off x="8765273" y="5494337"/>
            <a:ext cx="1482465" cy="1385607"/>
          </a:xfrm>
          <a:prstGeom prst="rect">
            <a:avLst/>
          </a:prstGeom>
        </p:spPr>
      </p:pic>
      <p:sp>
        <p:nvSpPr>
          <p:cNvPr id="21" name="Rectangle 20">
            <a:extLst>
              <a:ext uri="{FF2B5EF4-FFF2-40B4-BE49-F238E27FC236}">
                <a16:creationId xmlns:a16="http://schemas.microsoft.com/office/drawing/2014/main" id="{E021C6EE-F848-ED97-8469-56B9D55A8017}"/>
              </a:ext>
            </a:extLst>
          </p:cNvPr>
          <p:cNvSpPr/>
          <p:nvPr/>
        </p:nvSpPr>
        <p:spPr>
          <a:xfrm>
            <a:off x="9801389" y="5682887"/>
            <a:ext cx="56792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pic>
        <p:nvPicPr>
          <p:cNvPr id="22" name="Picture 12" descr="Caballo, Brown, Semental, De Pura Raza">
            <a:extLst>
              <a:ext uri="{FF2B5EF4-FFF2-40B4-BE49-F238E27FC236}">
                <a16:creationId xmlns:a16="http://schemas.microsoft.com/office/drawing/2014/main" id="{E4AE75CA-7056-553B-657F-C1F303F81E6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78147" y="4428064"/>
            <a:ext cx="1202747" cy="96674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E6C0826F-485D-6B24-2EED-0F827285D8F9}"/>
              </a:ext>
            </a:extLst>
          </p:cNvPr>
          <p:cNvSpPr/>
          <p:nvPr/>
        </p:nvSpPr>
        <p:spPr>
          <a:xfrm>
            <a:off x="11227869" y="4911437"/>
            <a:ext cx="603040" cy="521778"/>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f</a:t>
            </a:r>
          </a:p>
        </p:txBody>
      </p:sp>
      <p:sp>
        <p:nvSpPr>
          <p:cNvPr id="24" name="Rectangle 23">
            <a:extLst>
              <a:ext uri="{FF2B5EF4-FFF2-40B4-BE49-F238E27FC236}">
                <a16:creationId xmlns:a16="http://schemas.microsoft.com/office/drawing/2014/main" id="{472FB83A-BA6A-3B05-8747-48CE06D4B6A8}"/>
              </a:ext>
            </a:extLst>
          </p:cNvPr>
          <p:cNvSpPr/>
          <p:nvPr/>
        </p:nvSpPr>
        <p:spPr>
          <a:xfrm>
            <a:off x="8992937" y="4406975"/>
            <a:ext cx="603040" cy="521778"/>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d</a:t>
            </a:r>
          </a:p>
        </p:txBody>
      </p:sp>
    </p:spTree>
    <p:extLst>
      <p:ext uri="{BB962C8B-B14F-4D97-AF65-F5344CB8AC3E}">
        <p14:creationId xmlns:p14="http://schemas.microsoft.com/office/powerpoint/2010/main" val="37118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4" grpId="0"/>
      <p:bldP spid="85" grpId="0"/>
      <p:bldP spid="86" grpId="0"/>
      <p:bldP spid="87" grpId="0"/>
      <p:bldP spid="98" grpId="0" animBg="1"/>
      <p:bldP spid="3"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6">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91EAD2"/>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BE5113F9-15EE-4EB2-86BE-437540B49BC9}"/>
              </a:ext>
            </a:extLst>
          </p:cNvPr>
          <p:cNvGraphicFramePr>
            <a:graphicFrameLocks noGrp="1"/>
          </p:cNvGraphicFramePr>
          <p:nvPr/>
        </p:nvGraphicFramePr>
        <p:xfrm>
          <a:off x="351520" y="1890310"/>
          <a:ext cx="9709716" cy="4860925"/>
        </p:xfrm>
        <a:graphic>
          <a:graphicData uri="http://schemas.openxmlformats.org/drawingml/2006/table">
            <a:tbl>
              <a:tblPr firstRow="1" bandRow="1">
                <a:tableStyleId>{7FF5F828-6C90-4657-BD3A-750F5844F318}</a:tableStyleId>
              </a:tblPr>
              <a:tblGrid>
                <a:gridCol w="902790">
                  <a:extLst>
                    <a:ext uri="{9D8B030D-6E8A-4147-A177-3AD203B41FA5}">
                      <a16:colId xmlns:a16="http://schemas.microsoft.com/office/drawing/2014/main" val="3798252510"/>
                    </a:ext>
                  </a:extLst>
                </a:gridCol>
                <a:gridCol w="2935642">
                  <a:extLst>
                    <a:ext uri="{9D8B030D-6E8A-4147-A177-3AD203B41FA5}">
                      <a16:colId xmlns:a16="http://schemas.microsoft.com/office/drawing/2014/main" val="2138714969"/>
                    </a:ext>
                  </a:extLst>
                </a:gridCol>
                <a:gridCol w="2935642">
                  <a:extLst>
                    <a:ext uri="{9D8B030D-6E8A-4147-A177-3AD203B41FA5}">
                      <a16:colId xmlns:a16="http://schemas.microsoft.com/office/drawing/2014/main" val="833131367"/>
                    </a:ext>
                  </a:extLst>
                </a:gridCol>
                <a:gridCol w="2935642">
                  <a:extLst>
                    <a:ext uri="{9D8B030D-6E8A-4147-A177-3AD203B41FA5}">
                      <a16:colId xmlns:a16="http://schemas.microsoft.com/office/drawing/2014/main" val="4140372380"/>
                    </a:ext>
                  </a:extLst>
                </a:gridCol>
              </a:tblGrid>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err="1">
                          <a:solidFill>
                            <a:srgbClr val="002060"/>
                          </a:solidFill>
                          <a:latin typeface="Century Gothic" panose="020B0502020202020204" pitchFamily="34" charset="0"/>
                        </a:rPr>
                        <a:t>Quique</a:t>
                      </a:r>
                      <a:r>
                        <a:rPr lang="en-GB" sz="2800" b="1" dirty="0">
                          <a:solidFill>
                            <a:srgbClr val="002060"/>
                          </a:solidFill>
                          <a:latin typeface="Century Gothic" panose="020B0502020202020204" pitchFamily="34" charset="0"/>
                        </a:rPr>
                        <a:t> (I)</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a:solidFill>
                            <a:srgbClr val="002060"/>
                          </a:solidFill>
                          <a:latin typeface="Century Gothic" panose="020B0502020202020204" pitchFamily="34" charset="0"/>
                        </a:rPr>
                        <a:t>Max (he)</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err="1">
                          <a:solidFill>
                            <a:srgbClr val="002060"/>
                          </a:solidFill>
                          <a:latin typeface="Century Gothic" panose="020B0502020202020204" pitchFamily="34" charset="0"/>
                        </a:rPr>
                        <a:t>objeto</a:t>
                      </a: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4279378274"/>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924104720"/>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3141029676"/>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354733658"/>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709462487"/>
                  </a:ext>
                </a:extLst>
              </a:tr>
            </a:tbl>
          </a:graphicData>
        </a:graphic>
      </p:graphicFrame>
      <p:sp>
        <p:nvSpPr>
          <p:cNvPr id="41" name="TextBox 40">
            <a:extLst>
              <a:ext uri="{FF2B5EF4-FFF2-40B4-BE49-F238E27FC236}">
                <a16:creationId xmlns:a16="http://schemas.microsoft.com/office/drawing/2014/main" id="{55A07504-C3BE-4F8A-9A3B-B6EC41EDA455}"/>
              </a:ext>
            </a:extLst>
          </p:cNvPr>
          <p:cNvSpPr txBox="1"/>
          <p:nvPr/>
        </p:nvSpPr>
        <p:spPr>
          <a:xfrm>
            <a:off x="2886354" y="1376530"/>
            <a:ext cx="7543800" cy="523220"/>
          </a:xfrm>
          <a:prstGeom prst="rect">
            <a:avLst/>
          </a:prstGeom>
          <a:noFill/>
        </p:spPr>
        <p:txBody>
          <a:bodyPr wrap="square">
            <a:spAutoFit/>
          </a:bodyPr>
          <a:lstStyle/>
          <a:p>
            <a:r>
              <a:rPr lang="en-US" sz="2800" dirty="0">
                <a:solidFill>
                  <a:srgbClr val="002060"/>
                </a:solidFill>
                <a:latin typeface="Century Gothic" panose="020B0502020202020204" pitchFamily="34" charset="0"/>
              </a:rPr>
              <a:t>Marca</a:t>
            </a:r>
          </a:p>
        </p:txBody>
      </p:sp>
      <p:sp>
        <p:nvSpPr>
          <p:cNvPr id="43" name="Rectangle 42">
            <a:hlinkClick r:id="" action="ppaction://noaction">
              <a:snd r:embed="rId7" name="9_5.wav"/>
            </a:hlinkClick>
            <a:extLst>
              <a:ext uri="{FF2B5EF4-FFF2-40B4-BE49-F238E27FC236}">
                <a16:creationId xmlns:a16="http://schemas.microsoft.com/office/drawing/2014/main" id="{DA4C1365-5E8F-4FE5-A3A5-B5303206C875}"/>
              </a:ext>
            </a:extLst>
          </p:cNvPr>
          <p:cNvSpPr/>
          <p:nvPr/>
        </p:nvSpPr>
        <p:spPr>
          <a:xfrm>
            <a:off x="496786" y="2862458"/>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49" name="Rectangle 48">
            <a:hlinkClick r:id="" action="ppaction://noaction">
              <a:snd r:embed="rId8" name="9_6.wav"/>
            </a:hlinkClick>
            <a:extLst>
              <a:ext uri="{FF2B5EF4-FFF2-40B4-BE49-F238E27FC236}">
                <a16:creationId xmlns:a16="http://schemas.microsoft.com/office/drawing/2014/main" id="{E28D5A53-71C1-4968-9AA5-BA652A94B34D}"/>
              </a:ext>
            </a:extLst>
          </p:cNvPr>
          <p:cNvSpPr/>
          <p:nvPr/>
        </p:nvSpPr>
        <p:spPr>
          <a:xfrm>
            <a:off x="519828" y="3676665"/>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50" name="Rectangle 49">
            <a:hlinkClick r:id="" action="ppaction://noaction">
              <a:snd r:embed="rId9" name="9_7.wav"/>
            </a:hlinkClick>
            <a:extLst>
              <a:ext uri="{FF2B5EF4-FFF2-40B4-BE49-F238E27FC236}">
                <a16:creationId xmlns:a16="http://schemas.microsoft.com/office/drawing/2014/main" id="{014495B3-79CB-4D6B-B551-3169B8B701CA}"/>
              </a:ext>
            </a:extLst>
          </p:cNvPr>
          <p:cNvSpPr/>
          <p:nvPr/>
        </p:nvSpPr>
        <p:spPr>
          <a:xfrm>
            <a:off x="519828" y="4499366"/>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51" name="Rectangle 50">
            <a:hlinkClick r:id="" action="ppaction://noaction">
              <a:snd r:embed="rId10" name="9_8.wav"/>
            </a:hlinkClick>
            <a:extLst>
              <a:ext uri="{FF2B5EF4-FFF2-40B4-BE49-F238E27FC236}">
                <a16:creationId xmlns:a16="http://schemas.microsoft.com/office/drawing/2014/main" id="{5A07054D-9643-4B0A-B5CF-2E03219D7C4B}"/>
              </a:ext>
            </a:extLst>
          </p:cNvPr>
          <p:cNvSpPr/>
          <p:nvPr/>
        </p:nvSpPr>
        <p:spPr>
          <a:xfrm>
            <a:off x="531348" y="5261519"/>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52" name="Rectangle 51">
            <a:hlinkClick r:id="" action="ppaction://noaction">
              <a:snd r:embed="rId11" name="9_9.wav"/>
            </a:hlinkClick>
            <a:extLst>
              <a:ext uri="{FF2B5EF4-FFF2-40B4-BE49-F238E27FC236}">
                <a16:creationId xmlns:a16="http://schemas.microsoft.com/office/drawing/2014/main" id="{60718FC6-70AC-4DA6-938F-56AC5BFBBC60}"/>
              </a:ext>
            </a:extLst>
          </p:cNvPr>
          <p:cNvSpPr/>
          <p:nvPr/>
        </p:nvSpPr>
        <p:spPr>
          <a:xfrm>
            <a:off x="511299" y="6080118"/>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66" name="TextBox 65">
            <a:extLst>
              <a:ext uri="{FF2B5EF4-FFF2-40B4-BE49-F238E27FC236}">
                <a16:creationId xmlns:a16="http://schemas.microsoft.com/office/drawing/2014/main" id="{9D1A274F-9229-4A24-8B47-896FE77D4752}"/>
              </a:ext>
            </a:extLst>
          </p:cNvPr>
          <p:cNvSpPr txBox="1"/>
          <p:nvPr/>
        </p:nvSpPr>
        <p:spPr>
          <a:xfrm>
            <a:off x="247412" y="873092"/>
            <a:ext cx="10350070"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Quique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habla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Quién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el </a:t>
            </a:r>
            <a:r>
              <a:rPr lang="en-GB" sz="2800" dirty="0" err="1">
                <a:solidFill>
                  <a:srgbClr val="002060"/>
                </a:solidFill>
                <a:latin typeface="Century Gothic" panose="020B0502020202020204" pitchFamily="34" charset="0"/>
              </a:rPr>
              <a:t>objeto</a:t>
            </a:r>
            <a:r>
              <a:rPr lang="en-GB" sz="28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pic>
        <p:nvPicPr>
          <p:cNvPr id="25" name="Picture 2" descr="Cup, Icons, Medal, Win, Game, The Competition, Award">
            <a:extLst>
              <a:ext uri="{FF2B5EF4-FFF2-40B4-BE49-F238E27FC236}">
                <a16:creationId xmlns:a16="http://schemas.microsoft.com/office/drawing/2014/main" id="{BD98BDB9-0090-41C4-9930-577BFEF308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05165" y="2100349"/>
            <a:ext cx="527765" cy="5277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B79F80BA-493C-4E8D-8737-9A8CFBCF6F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34485" y="1427644"/>
            <a:ext cx="348418" cy="362935"/>
          </a:xfrm>
          <a:prstGeom prst="rect">
            <a:avLst/>
          </a:prstGeom>
        </p:spPr>
      </p:pic>
      <p:pic>
        <p:nvPicPr>
          <p:cNvPr id="27" name="Picture 26">
            <a:extLst>
              <a:ext uri="{FF2B5EF4-FFF2-40B4-BE49-F238E27FC236}">
                <a16:creationId xmlns:a16="http://schemas.microsoft.com/office/drawing/2014/main" id="{7DF50CE2-373F-4399-8537-9B28DCB4E7D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58802" y="2809390"/>
            <a:ext cx="527764" cy="549754"/>
          </a:xfrm>
          <a:prstGeom prst="rect">
            <a:avLst/>
          </a:prstGeom>
        </p:spPr>
      </p:pic>
      <p:pic>
        <p:nvPicPr>
          <p:cNvPr id="28" name="Picture 27">
            <a:extLst>
              <a:ext uri="{FF2B5EF4-FFF2-40B4-BE49-F238E27FC236}">
                <a16:creationId xmlns:a16="http://schemas.microsoft.com/office/drawing/2014/main" id="{11490429-FB05-4996-B1A6-AC7B37D6155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88020" y="3676665"/>
            <a:ext cx="527764" cy="549754"/>
          </a:xfrm>
          <a:prstGeom prst="rect">
            <a:avLst/>
          </a:prstGeom>
        </p:spPr>
      </p:pic>
      <p:pic>
        <p:nvPicPr>
          <p:cNvPr id="29" name="Picture 28">
            <a:extLst>
              <a:ext uri="{FF2B5EF4-FFF2-40B4-BE49-F238E27FC236}">
                <a16:creationId xmlns:a16="http://schemas.microsoft.com/office/drawing/2014/main" id="{8814FCBF-2074-4950-ADE6-432E33044C3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2496" y="4431698"/>
            <a:ext cx="527764" cy="549754"/>
          </a:xfrm>
          <a:prstGeom prst="rect">
            <a:avLst/>
          </a:prstGeom>
        </p:spPr>
      </p:pic>
      <p:pic>
        <p:nvPicPr>
          <p:cNvPr id="31" name="Picture 30">
            <a:extLst>
              <a:ext uri="{FF2B5EF4-FFF2-40B4-BE49-F238E27FC236}">
                <a16:creationId xmlns:a16="http://schemas.microsoft.com/office/drawing/2014/main" id="{7EED3BB4-2373-417E-BCC3-8CD314F2F1A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71507" y="5234985"/>
            <a:ext cx="527764" cy="549754"/>
          </a:xfrm>
          <a:prstGeom prst="rect">
            <a:avLst/>
          </a:prstGeom>
        </p:spPr>
      </p:pic>
      <p:pic>
        <p:nvPicPr>
          <p:cNvPr id="32" name="Picture 31">
            <a:extLst>
              <a:ext uri="{FF2B5EF4-FFF2-40B4-BE49-F238E27FC236}">
                <a16:creationId xmlns:a16="http://schemas.microsoft.com/office/drawing/2014/main" id="{3F4DAC86-83DC-4C6C-8B6E-551FDBA9653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2496" y="6080118"/>
            <a:ext cx="527764" cy="549754"/>
          </a:xfrm>
          <a:prstGeom prst="rect">
            <a:avLst/>
          </a:prstGeom>
        </p:spPr>
      </p:pic>
      <p:sp>
        <p:nvSpPr>
          <p:cNvPr id="33" name="TextBox 32">
            <a:extLst>
              <a:ext uri="{FF2B5EF4-FFF2-40B4-BE49-F238E27FC236}">
                <a16:creationId xmlns:a16="http://schemas.microsoft.com/office/drawing/2014/main" id="{8A6DAD83-ADC3-475D-97BB-B9774E1C458B}"/>
              </a:ext>
            </a:extLst>
          </p:cNvPr>
          <p:cNvSpPr txBox="1"/>
          <p:nvPr/>
        </p:nvSpPr>
        <p:spPr>
          <a:xfrm>
            <a:off x="7877994" y="2835924"/>
            <a:ext cx="1632098"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pen</a:t>
            </a:r>
            <a:endParaRPr lang="en-GB" sz="2800" b="1" dirty="0">
              <a:solidFill>
                <a:srgbClr val="92D050"/>
              </a:solidFill>
            </a:endParaRPr>
          </a:p>
        </p:txBody>
      </p:sp>
      <p:sp>
        <p:nvSpPr>
          <p:cNvPr id="34" name="TextBox 33">
            <a:extLst>
              <a:ext uri="{FF2B5EF4-FFF2-40B4-BE49-F238E27FC236}">
                <a16:creationId xmlns:a16="http://schemas.microsoft.com/office/drawing/2014/main" id="{930A068E-0A38-4C64-B7D8-93CA5E1C078E}"/>
              </a:ext>
            </a:extLst>
          </p:cNvPr>
          <p:cNvSpPr txBox="1"/>
          <p:nvPr/>
        </p:nvSpPr>
        <p:spPr>
          <a:xfrm>
            <a:off x="7610017" y="3651573"/>
            <a:ext cx="2820137" cy="523220"/>
          </a:xfrm>
          <a:prstGeom prst="rect">
            <a:avLst/>
          </a:prstGeom>
          <a:noFill/>
        </p:spPr>
        <p:txBody>
          <a:bodyPr wrap="square">
            <a:spAutoFit/>
          </a:bodyPr>
          <a:lstStyle/>
          <a:p>
            <a:r>
              <a:rPr lang="en-GB" sz="2800" b="1" dirty="0">
                <a:solidFill>
                  <a:srgbClr val="92D050"/>
                </a:solidFill>
                <a:latin typeface="Century Gothic" panose="020B0502020202020204" pitchFamily="34" charset="0"/>
              </a:rPr>
              <a:t>drawing</a:t>
            </a:r>
            <a:endParaRPr lang="en-GB" sz="2800" b="1" dirty="0">
              <a:solidFill>
                <a:srgbClr val="92D050"/>
              </a:solidFill>
            </a:endParaRPr>
          </a:p>
        </p:txBody>
      </p:sp>
      <p:sp>
        <p:nvSpPr>
          <p:cNvPr id="35" name="TextBox 34">
            <a:extLst>
              <a:ext uri="{FF2B5EF4-FFF2-40B4-BE49-F238E27FC236}">
                <a16:creationId xmlns:a16="http://schemas.microsoft.com/office/drawing/2014/main" id="{E01AE522-871A-4227-A18E-700E8BAA5707}"/>
              </a:ext>
            </a:extLst>
          </p:cNvPr>
          <p:cNvSpPr txBox="1"/>
          <p:nvPr/>
        </p:nvSpPr>
        <p:spPr>
          <a:xfrm>
            <a:off x="7077696" y="4482850"/>
            <a:ext cx="2983540" cy="523220"/>
          </a:xfrm>
          <a:prstGeom prst="rect">
            <a:avLst/>
          </a:prstGeom>
          <a:noFill/>
        </p:spPr>
        <p:txBody>
          <a:bodyPr wrap="square">
            <a:spAutoFit/>
          </a:bodyPr>
          <a:lstStyle/>
          <a:p>
            <a:pPr algn="ctr"/>
            <a:r>
              <a:rPr lang="en-GB" sz="2800" b="1" dirty="0">
                <a:solidFill>
                  <a:srgbClr val="92D050"/>
                </a:solidFill>
                <a:latin typeface="Century Gothic" panose="020B0502020202020204" pitchFamily="34" charset="0"/>
              </a:rPr>
              <a:t>female teacher</a:t>
            </a:r>
            <a:endParaRPr lang="en-GB" sz="2800" b="1" dirty="0">
              <a:solidFill>
                <a:srgbClr val="92D050"/>
              </a:solidFill>
            </a:endParaRPr>
          </a:p>
        </p:txBody>
      </p:sp>
      <p:sp>
        <p:nvSpPr>
          <p:cNvPr id="36" name="TextBox 35">
            <a:extLst>
              <a:ext uri="{FF2B5EF4-FFF2-40B4-BE49-F238E27FC236}">
                <a16:creationId xmlns:a16="http://schemas.microsoft.com/office/drawing/2014/main" id="{DE8A1764-CF9E-4A24-B2EB-9BBDE596C710}"/>
              </a:ext>
            </a:extLst>
          </p:cNvPr>
          <p:cNvSpPr txBox="1"/>
          <p:nvPr/>
        </p:nvSpPr>
        <p:spPr>
          <a:xfrm>
            <a:off x="7085406" y="5313989"/>
            <a:ext cx="2820137" cy="523220"/>
          </a:xfrm>
          <a:prstGeom prst="rect">
            <a:avLst/>
          </a:prstGeom>
          <a:noFill/>
        </p:spPr>
        <p:txBody>
          <a:bodyPr wrap="square">
            <a:spAutoFit/>
          </a:bodyPr>
          <a:lstStyle/>
          <a:p>
            <a:pPr algn="ctr"/>
            <a:r>
              <a:rPr lang="en-GB" sz="2800" b="1" dirty="0">
                <a:solidFill>
                  <a:srgbClr val="92D050"/>
                </a:solidFill>
                <a:latin typeface="Century Gothic" panose="020B0502020202020204" pitchFamily="34" charset="0"/>
              </a:rPr>
              <a:t>plant</a:t>
            </a:r>
            <a:endParaRPr lang="en-GB" sz="2800" b="1" dirty="0">
              <a:solidFill>
                <a:srgbClr val="92D050"/>
              </a:solidFill>
            </a:endParaRPr>
          </a:p>
        </p:txBody>
      </p:sp>
      <p:sp>
        <p:nvSpPr>
          <p:cNvPr id="37" name="TextBox 36">
            <a:extLst>
              <a:ext uri="{FF2B5EF4-FFF2-40B4-BE49-F238E27FC236}">
                <a16:creationId xmlns:a16="http://schemas.microsoft.com/office/drawing/2014/main" id="{FA9FB2BB-2E6D-4750-AA07-2466E065C583}"/>
              </a:ext>
            </a:extLst>
          </p:cNvPr>
          <p:cNvSpPr txBox="1"/>
          <p:nvPr/>
        </p:nvSpPr>
        <p:spPr>
          <a:xfrm>
            <a:off x="6908799" y="6105047"/>
            <a:ext cx="3359603" cy="523220"/>
          </a:xfrm>
          <a:prstGeom prst="rect">
            <a:avLst/>
          </a:prstGeom>
          <a:noFill/>
        </p:spPr>
        <p:txBody>
          <a:bodyPr wrap="square">
            <a:spAutoFit/>
          </a:bodyPr>
          <a:lstStyle/>
          <a:p>
            <a:pPr algn="ctr"/>
            <a:r>
              <a:rPr lang="en-GB" sz="2800" b="1" dirty="0">
                <a:solidFill>
                  <a:srgbClr val="92D050"/>
                </a:solidFill>
                <a:latin typeface="Century Gothic" panose="020B0502020202020204" pitchFamily="34" charset="0"/>
              </a:rPr>
              <a:t>table</a:t>
            </a:r>
            <a:endParaRPr lang="en-GB" sz="2800" b="1" dirty="0">
              <a:solidFill>
                <a:srgbClr val="92D050"/>
              </a:solidFill>
            </a:endParaRPr>
          </a:p>
        </p:txBody>
      </p:sp>
      <p:pic>
        <p:nvPicPr>
          <p:cNvPr id="39" name="Google Shape;195;p9" descr="Classroom, Blackboard, Class, Learning, Education">
            <a:extLst>
              <a:ext uri="{FF2B5EF4-FFF2-40B4-BE49-F238E27FC236}">
                <a16:creationId xmlns:a16="http://schemas.microsoft.com/office/drawing/2014/main" id="{09BF3DC1-FC41-4CEE-A0D7-AEDC8F627226}"/>
              </a:ext>
            </a:extLst>
          </p:cNvPr>
          <p:cNvPicPr preferRelativeResize="0"/>
          <p:nvPr/>
        </p:nvPicPr>
        <p:blipFill rotWithShape="1">
          <a:blip r:embed="rId14">
            <a:alphaModFix/>
          </a:blip>
          <a:srcRect/>
          <a:stretch/>
        </p:blipFill>
        <p:spPr>
          <a:xfrm>
            <a:off x="2158802" y="130290"/>
            <a:ext cx="1054661" cy="752001"/>
          </a:xfrm>
          <a:prstGeom prst="rect">
            <a:avLst/>
          </a:prstGeom>
          <a:noFill/>
          <a:ln>
            <a:noFill/>
          </a:ln>
        </p:spPr>
      </p:pic>
      <p:pic>
        <p:nvPicPr>
          <p:cNvPr id="44" name="Graphic 43" descr="Teacher">
            <a:extLst>
              <a:ext uri="{FF2B5EF4-FFF2-40B4-BE49-F238E27FC236}">
                <a16:creationId xmlns:a16="http://schemas.microsoft.com/office/drawing/2014/main" id="{31E68C4C-31AA-9090-98F6-4D364297764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72233" y="130290"/>
            <a:ext cx="914400" cy="914400"/>
          </a:xfrm>
          <a:prstGeom prst="rect">
            <a:avLst/>
          </a:prstGeom>
        </p:spPr>
      </p:pic>
      <p:sp>
        <p:nvSpPr>
          <p:cNvPr id="45" name="Speech Bubble: Rectangle with Corners Rounded 44">
            <a:extLst>
              <a:ext uri="{FF2B5EF4-FFF2-40B4-BE49-F238E27FC236}">
                <a16:creationId xmlns:a16="http://schemas.microsoft.com/office/drawing/2014/main" id="{71B0F1D8-ADED-A81D-5CC4-55AC09EBDA3A}"/>
              </a:ext>
            </a:extLst>
          </p:cNvPr>
          <p:cNvSpPr/>
          <p:nvPr/>
        </p:nvSpPr>
        <p:spPr>
          <a:xfrm>
            <a:off x="6103261" y="308215"/>
            <a:ext cx="4325283" cy="519576"/>
          </a:xfrm>
          <a:prstGeom prst="wedgeRoundRectCallout">
            <a:avLst>
              <a:gd name="adj1" fmla="val 44628"/>
              <a:gd name="adj2" fmla="val 88468"/>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0BA24033-50A2-9926-A419-53F5D61DCB05}"/>
              </a:ext>
            </a:extLst>
          </p:cNvPr>
          <p:cNvSpPr txBox="1"/>
          <p:nvPr/>
        </p:nvSpPr>
        <p:spPr>
          <a:xfrm>
            <a:off x="6074348" y="346822"/>
            <a:ext cx="6688606" cy="461665"/>
          </a:xfrm>
          <a:prstGeom prst="rect">
            <a:avLst/>
          </a:prstGeom>
          <a:noFill/>
        </p:spPr>
        <p:txBody>
          <a:bodyPr wrap="square" rtlCol="0">
            <a:spAutoFit/>
          </a:bodyPr>
          <a:lstStyle/>
          <a:p>
            <a:r>
              <a:rPr lang="en-GB" sz="2400" b="1" dirty="0">
                <a:solidFill>
                  <a:schemeClr val="bg1"/>
                </a:solidFill>
                <a:latin typeface="Century Gothic" panose="020B0502020202020204" pitchFamily="34" charset="0"/>
              </a:rPr>
              <a:t>Escribe la palabra en inglés.</a:t>
            </a:r>
          </a:p>
        </p:txBody>
      </p:sp>
      <p:sp>
        <p:nvSpPr>
          <p:cNvPr id="48" name="TextBox 47">
            <a:extLst>
              <a:ext uri="{FF2B5EF4-FFF2-40B4-BE49-F238E27FC236}">
                <a16:creationId xmlns:a16="http://schemas.microsoft.com/office/drawing/2014/main" id="{C2FBB94C-A9CC-9300-D1AA-55B66FB6ED5A}"/>
              </a:ext>
            </a:extLst>
          </p:cNvPr>
          <p:cNvSpPr txBox="1"/>
          <p:nvPr/>
        </p:nvSpPr>
        <p:spPr>
          <a:xfrm>
            <a:off x="10388854" y="5550906"/>
            <a:ext cx="1749699" cy="1200329"/>
          </a:xfrm>
          <a:prstGeom prst="rect">
            <a:avLst/>
          </a:prstGeom>
          <a:solidFill>
            <a:srgbClr val="D2ECB6"/>
          </a:solidFill>
        </p:spPr>
        <p:txBody>
          <a:bodyPr wrap="square">
            <a:spAutoFit/>
          </a:bodyPr>
          <a:lstStyle/>
          <a:p>
            <a:pPr marL="0" marR="0" lvl="0" indent="0" algn="l" rtl="0">
              <a:lnSpc>
                <a:spcPct val="100000"/>
              </a:lnSpc>
              <a:spcBef>
                <a:spcPts val="0"/>
              </a:spcBef>
              <a:spcAft>
                <a:spcPts val="0"/>
              </a:spcAft>
              <a:buClr>
                <a:schemeClr val="dk1"/>
              </a:buClr>
              <a:buSzPts val="1200"/>
              <a:buFont typeface="Calibri"/>
              <a:buNone/>
            </a:pPr>
            <a:r>
              <a:rPr lang="en-GB" sz="1800" b="0" i="0" u="none" strike="noStrike" dirty="0">
                <a:solidFill>
                  <a:srgbClr val="002060"/>
                </a:solidFill>
                <a:latin typeface="Century Gothic" panose="020B0502020202020204" pitchFamily="34" charset="0"/>
                <a:cs typeface="Calibri"/>
                <a:sym typeface="Calibri"/>
              </a:rPr>
              <a:t>(la) </a:t>
            </a:r>
            <a:r>
              <a:rPr lang="en-GB" sz="1800" b="1" i="0" u="none" strike="noStrike" dirty="0">
                <a:solidFill>
                  <a:srgbClr val="002060"/>
                </a:solidFill>
                <a:latin typeface="Century Gothic" panose="020B0502020202020204" pitchFamily="34" charset="0"/>
                <a:cs typeface="Calibri"/>
                <a:sym typeface="Calibri"/>
              </a:rPr>
              <a:t>palabra</a:t>
            </a:r>
            <a:r>
              <a:rPr lang="en-GB" sz="1800" b="0" i="0" u="none" strike="noStrike" dirty="0">
                <a:solidFill>
                  <a:srgbClr val="002060"/>
                </a:solidFill>
                <a:latin typeface="Century Gothic" panose="020B0502020202020204" pitchFamily="34" charset="0"/>
                <a:cs typeface="Calibri"/>
                <a:sym typeface="Calibri"/>
              </a:rPr>
              <a:t> = (the) word</a:t>
            </a:r>
            <a:br>
              <a:rPr lang="en-GB" sz="1800" b="0" i="0" u="none" strike="noStrike" dirty="0">
                <a:solidFill>
                  <a:srgbClr val="002060"/>
                </a:solidFill>
                <a:latin typeface="Century Gothic" panose="020B0502020202020204" pitchFamily="34" charset="0"/>
                <a:cs typeface="Calibri"/>
                <a:sym typeface="Calibri"/>
              </a:rPr>
            </a:br>
            <a:r>
              <a:rPr lang="en-GB" sz="1800" b="0" i="0" u="none" strike="noStrike" dirty="0">
                <a:solidFill>
                  <a:srgbClr val="002060"/>
                </a:solidFill>
                <a:latin typeface="Century Gothic" panose="020B0502020202020204" pitchFamily="34" charset="0"/>
                <a:cs typeface="Calibri"/>
                <a:sym typeface="Calibri"/>
              </a:rPr>
              <a:t>(</a:t>
            </a:r>
            <a:r>
              <a:rPr lang="en-GB" sz="1800" b="0" i="0" u="none" strike="noStrike" dirty="0" err="1">
                <a:solidFill>
                  <a:srgbClr val="002060"/>
                </a:solidFill>
                <a:latin typeface="Century Gothic" panose="020B0502020202020204" pitchFamily="34" charset="0"/>
                <a:cs typeface="Calibri"/>
                <a:sym typeface="Calibri"/>
              </a:rPr>
              <a:t>el</a:t>
            </a:r>
            <a:r>
              <a:rPr lang="en-GB" sz="1800" b="0" i="0" u="none" strike="noStrike" dirty="0">
                <a:solidFill>
                  <a:srgbClr val="002060"/>
                </a:solidFill>
                <a:latin typeface="Century Gothic" panose="020B0502020202020204" pitchFamily="34" charset="0"/>
                <a:cs typeface="Calibri"/>
                <a:sym typeface="Calibri"/>
              </a:rPr>
              <a:t>) </a:t>
            </a:r>
            <a:r>
              <a:rPr lang="en-GB" sz="1800" b="1" i="0" u="none" strike="noStrike" dirty="0" err="1">
                <a:solidFill>
                  <a:srgbClr val="002060"/>
                </a:solidFill>
                <a:latin typeface="Century Gothic" panose="020B0502020202020204" pitchFamily="34" charset="0"/>
                <a:cs typeface="Calibri"/>
                <a:sym typeface="Calibri"/>
              </a:rPr>
              <a:t>objeto</a:t>
            </a:r>
            <a:r>
              <a:rPr lang="en-GB" sz="1800" b="0" i="0" u="none" strike="noStrike" dirty="0">
                <a:solidFill>
                  <a:srgbClr val="002060"/>
                </a:solidFill>
                <a:latin typeface="Century Gothic" panose="020B0502020202020204" pitchFamily="34" charset="0"/>
                <a:cs typeface="Calibri"/>
                <a:sym typeface="Calibri"/>
              </a:rPr>
              <a:t> = </a:t>
            </a:r>
            <a:br>
              <a:rPr lang="en-GB" sz="1800" b="0" i="0" u="none" strike="noStrike" dirty="0">
                <a:solidFill>
                  <a:srgbClr val="002060"/>
                </a:solidFill>
                <a:latin typeface="Century Gothic" panose="020B0502020202020204" pitchFamily="34" charset="0"/>
                <a:cs typeface="Calibri"/>
                <a:sym typeface="Calibri"/>
              </a:rPr>
            </a:br>
            <a:r>
              <a:rPr lang="en-GB" sz="1800" b="0" i="0" u="none" strike="noStrike" dirty="0">
                <a:solidFill>
                  <a:srgbClr val="002060"/>
                </a:solidFill>
                <a:latin typeface="Century Gothic" panose="020B0502020202020204" pitchFamily="34" charset="0"/>
                <a:cs typeface="Calibri"/>
                <a:sym typeface="Calibri"/>
              </a:rPr>
              <a:t>(the) object</a:t>
            </a:r>
            <a:endParaRPr lang="en-GB" sz="1800" dirty="0">
              <a:solidFill>
                <a:srgbClr val="002060"/>
              </a:solidFill>
              <a:latin typeface="Century Gothic" panose="020B0502020202020204" pitchFamily="34" charset="0"/>
            </a:endParaRPr>
          </a:p>
        </p:txBody>
      </p:sp>
      <p:sp>
        <p:nvSpPr>
          <p:cNvPr id="3" name="TextBox 2">
            <a:hlinkClick r:id="" action="ppaction://noaction">
              <a:snd r:embed="rId17" name="7_1.wav"/>
            </a:hlinkClick>
            <a:extLst>
              <a:ext uri="{FF2B5EF4-FFF2-40B4-BE49-F238E27FC236}">
                <a16:creationId xmlns:a16="http://schemas.microsoft.com/office/drawing/2014/main" id="{E1E42A6E-A69F-E449-8438-F942D5BCABCB}"/>
              </a:ext>
            </a:extLst>
          </p:cNvPr>
          <p:cNvSpPr txBox="1"/>
          <p:nvPr/>
        </p:nvSpPr>
        <p:spPr>
          <a:xfrm>
            <a:off x="176631" y="265846"/>
            <a:ext cx="2114696"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En clase</a:t>
            </a:r>
            <a:endParaRPr lang="en-US" sz="32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7711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9_2.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9_3.wav"/>
                                        </p:tgtEl>
                                      </p:cMediaNode>
                                    </p:audio>
                                  </p:sub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subTnLst>
                                    <p:audio>
                                      <p:cMediaNode>
                                        <p:cTn display="0" masterRel="sameClick">
                                          <p:stCondLst>
                                            <p:cond evt="begin" delay="0">
                                              <p:tn val="54"/>
                                            </p:cond>
                                          </p:stCondLst>
                                          <p:endCondLst>
                                            <p:cond evt="onStopAudio" delay="0">
                                              <p:tgtEl>
                                                <p:sldTgt/>
                                              </p:tgtEl>
                                            </p:cond>
                                          </p:endCondLst>
                                        </p:cTn>
                                        <p:tgtEl>
                                          <p:sndTgt r:embed="rId5" name="9_4.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p:bldP spid="34" grpId="0"/>
      <p:bldP spid="35" grpId="0"/>
      <p:bldP spid="36" grpId="0"/>
      <p:bldP spid="37" grpId="0"/>
      <p:bldP spid="45" grpId="0" animBg="1"/>
      <p:bldP spid="46"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3478</TotalTime>
  <Words>1715</Words>
  <Application>Microsoft Office PowerPoint</Application>
  <PresentationFormat>Widescreen</PresentationFormat>
  <Paragraphs>320</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Ink Free</vt:lpstr>
      <vt:lpstr>docs-Century Gothic</vt:lpstr>
      <vt:lpstr>Segoe Print</vt:lpstr>
      <vt:lpstr>Modern Love</vt:lpstr>
      <vt:lpstr>Century Gothic</vt:lpstr>
      <vt:lpstr>Calibri</vt:lpstr>
      <vt:lpstr>Office Theme</vt:lpstr>
      <vt:lpstr>español, con Quique</vt:lpstr>
      <vt:lpstr>Describing me and others</vt:lpstr>
      <vt:lpstr>pronunciar</vt:lpstr>
      <vt:lpstr>pronunciar</vt:lpstr>
      <vt:lpstr>Tener: I have &amp; s/he, it has</vt:lpstr>
      <vt:lpstr>leer</vt:lpstr>
      <vt:lpstr>leer</vt:lpstr>
      <vt:lpstr>leer</vt:lpstr>
      <vt:lpstr>escuchar</vt:lpstr>
      <vt:lpstr>vocabulario</vt:lpstr>
      <vt:lpstr>¡adiós!</vt:lpstr>
      <vt:lpstr>Handout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25</cp:revision>
  <dcterms:created xsi:type="dcterms:W3CDTF">2021-02-10T11:12:47Z</dcterms:created>
  <dcterms:modified xsi:type="dcterms:W3CDTF">2022-10-31T06:50:58Z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