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88" r:id="rId2"/>
    <p:sldId id="326" r:id="rId3"/>
    <p:sldId id="292" r:id="rId4"/>
    <p:sldId id="289" r:id="rId5"/>
    <p:sldId id="290" r:id="rId6"/>
    <p:sldId id="285" r:id="rId7"/>
    <p:sldId id="328" r:id="rId8"/>
    <p:sldId id="532" r:id="rId9"/>
    <p:sldId id="533" r:id="rId10"/>
    <p:sldId id="534" r:id="rId11"/>
    <p:sldId id="535" r:id="rId12"/>
    <p:sldId id="536" r:id="rId13"/>
    <p:sldId id="538" r:id="rId14"/>
    <p:sldId id="539" r:id="rId15"/>
    <p:sldId id="540" r:id="rId16"/>
    <p:sldId id="546" r:id="rId17"/>
    <p:sldId id="549" r:id="rId18"/>
    <p:sldId id="550" r:id="rId19"/>
    <p:sldId id="551" r:id="rId20"/>
    <p:sldId id="552" r:id="rId21"/>
    <p:sldId id="566" r:id="rId22"/>
    <p:sldId id="567" r:id="rId23"/>
    <p:sldId id="568" r:id="rId24"/>
    <p:sldId id="569" r:id="rId25"/>
    <p:sldId id="571" r:id="rId26"/>
    <p:sldId id="572" r:id="rId27"/>
    <p:sldId id="573" r:id="rId28"/>
    <p:sldId id="574" r:id="rId29"/>
    <p:sldId id="576" r:id="rId30"/>
    <p:sldId id="577" r:id="rId31"/>
    <p:sldId id="578" r:id="rId32"/>
    <p:sldId id="579" r:id="rId33"/>
    <p:sldId id="582" r:id="rId34"/>
    <p:sldId id="583" r:id="rId35"/>
    <p:sldId id="591" r:id="rId36"/>
    <p:sldId id="593" r:id="rId37"/>
    <p:sldId id="589" r:id="rId38"/>
    <p:sldId id="586" r:id="rId39"/>
    <p:sldId id="587" r:id="rId40"/>
    <p:sldId id="584" r:id="rId41"/>
    <p:sldId id="594" r:id="rId42"/>
    <p:sldId id="603" r:id="rId43"/>
    <p:sldId id="604" r:id="rId44"/>
    <p:sldId id="606" r:id="rId45"/>
    <p:sldId id="607" r:id="rId46"/>
    <p:sldId id="608" r:id="rId47"/>
    <p:sldId id="609" r:id="rId48"/>
    <p:sldId id="610" r:id="rId49"/>
    <p:sldId id="611" r:id="rId50"/>
    <p:sldId id="612" r:id="rId51"/>
    <p:sldId id="903" r:id="rId52"/>
    <p:sldId id="905" r:id="rId53"/>
    <p:sldId id="911" r:id="rId54"/>
    <p:sldId id="912" r:id="rId55"/>
    <p:sldId id="899" r:id="rId56"/>
    <p:sldId id="900" r:id="rId57"/>
    <p:sldId id="918" r:id="rId58"/>
    <p:sldId id="902" r:id="rId59"/>
    <p:sldId id="920" r:id="rId6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7EF"/>
    <a:srgbClr val="FFB7CF"/>
    <a:srgbClr val="404040"/>
    <a:srgbClr val="D5B8EA"/>
    <a:srgbClr val="F7C903"/>
    <a:srgbClr val="FF3B8A"/>
    <a:srgbClr val="D8F3FC"/>
    <a:srgbClr val="6DC0D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8F199-5C0B-4C4E-9744-48B6307D070F}" v="990" dt="2023-11-28T21:42:55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358" autoAdjust="0"/>
  </p:normalViewPr>
  <p:slideViewPr>
    <p:cSldViewPr snapToGrid="0">
      <p:cViewPr varScale="1">
        <p:scale>
          <a:sx n="49" d="100"/>
          <a:sy n="49" d="100"/>
        </p:scale>
        <p:origin x="2395" y="67"/>
      </p:cViewPr>
      <p:guideLst/>
    </p:cSldViewPr>
  </p:slideViewPr>
  <p:outlineViewPr>
    <p:cViewPr>
      <p:scale>
        <a:sx n="33" d="100"/>
        <a:sy n="33" d="100"/>
      </p:scale>
      <p:origin x="0" y="-468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7.xml"/><Relationship Id="rId2" Type="http://schemas.openxmlformats.org/officeDocument/2006/relationships/slide" Target="slides/slide56.xml"/><Relationship Id="rId1" Type="http://schemas.openxmlformats.org/officeDocument/2006/relationships/slide" Target="slides/slide55.xml"/><Relationship Id="rId5" Type="http://schemas.openxmlformats.org/officeDocument/2006/relationships/slide" Target="slides/slide59.xml"/><Relationship Id="rId4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318A9-1632-4CE8-A604-C972B03F55A8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DAA49-DDD0-4212-8C97-FBD0203E3D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1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96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661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4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443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454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54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0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051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2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40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2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04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95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758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55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198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19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886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75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47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37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0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68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86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01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077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672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6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099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95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287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19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80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9400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0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927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2277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402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9395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734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4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224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33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1179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510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382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25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9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7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95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81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14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06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90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0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48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1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1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4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62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6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808C-BF33-4AA7-9517-66FE7F10A8B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1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0.png"/><Relationship Id="rId3" Type="http://schemas.openxmlformats.org/officeDocument/2006/relationships/image" Target="../media/image50.png"/><Relationship Id="rId7" Type="http://schemas.microsoft.com/office/2007/relationships/hdphoto" Target="../media/hdphoto3.wdp"/><Relationship Id="rId12" Type="http://schemas.openxmlformats.org/officeDocument/2006/relationships/image" Target="../media/image89.gif"/><Relationship Id="rId1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3.png"/><Relationship Id="rId5" Type="http://schemas.openxmlformats.org/officeDocument/2006/relationships/image" Target="../media/image54.png"/><Relationship Id="rId15" Type="http://schemas.openxmlformats.org/officeDocument/2006/relationships/image" Target="../media/image53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36.png"/><Relationship Id="rId1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image" Target="../media/image53.png"/><Relationship Id="rId3" Type="http://schemas.openxmlformats.org/officeDocument/2006/relationships/image" Target="../media/image92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4.png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audio" Target="../media/audio11.wav"/><Relationship Id="rId5" Type="http://schemas.microsoft.com/office/2007/relationships/hdphoto" Target="../media/hdphoto4.wdp"/><Relationship Id="rId15" Type="http://schemas.openxmlformats.org/officeDocument/2006/relationships/image" Target="../media/image61.png"/><Relationship Id="rId10" Type="http://schemas.openxmlformats.org/officeDocument/2006/relationships/audio" Target="../media/audio10.wav"/><Relationship Id="rId19" Type="http://schemas.microsoft.com/office/2007/relationships/hdphoto" Target="../media/hdphoto2.wdp"/><Relationship Id="rId4" Type="http://schemas.openxmlformats.org/officeDocument/2006/relationships/image" Target="../media/image81.png"/><Relationship Id="rId9" Type="http://schemas.openxmlformats.org/officeDocument/2006/relationships/audio" Target="../media/audio9.wav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62.png"/><Relationship Id="rId12" Type="http://schemas.openxmlformats.org/officeDocument/2006/relationships/image" Target="../media/image97.png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5" Type="http://schemas.openxmlformats.org/officeDocument/2006/relationships/image" Target="../media/image100.pn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6.pn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46.png"/><Relationship Id="rId1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101.png"/><Relationship Id="rId12" Type="http://schemas.openxmlformats.org/officeDocument/2006/relationships/image" Target="../media/image3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3.png"/><Relationship Id="rId5" Type="http://schemas.openxmlformats.org/officeDocument/2006/relationships/image" Target="../media/image53.png"/><Relationship Id="rId15" Type="http://schemas.openxmlformats.org/officeDocument/2006/relationships/image" Target="../media/image56.png"/><Relationship Id="rId10" Type="http://schemas.openxmlformats.org/officeDocument/2006/relationships/image" Target="../media/image102.png"/><Relationship Id="rId4" Type="http://schemas.microsoft.com/office/2007/relationships/hdphoto" Target="../media/hdphoto3.wdp"/><Relationship Id="rId9" Type="http://schemas.openxmlformats.org/officeDocument/2006/relationships/image" Target="../media/image20.gif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audio" Target="../media/audio17.wav"/><Relationship Id="rId18" Type="http://schemas.openxmlformats.org/officeDocument/2006/relationships/image" Target="../media/image106.png"/><Relationship Id="rId3" Type="http://schemas.openxmlformats.org/officeDocument/2006/relationships/image" Target="../media/image53.png"/><Relationship Id="rId21" Type="http://schemas.openxmlformats.org/officeDocument/2006/relationships/image" Target="../media/image20.gif"/><Relationship Id="rId7" Type="http://schemas.openxmlformats.org/officeDocument/2006/relationships/audio" Target="../media/audio14.wav"/><Relationship Id="rId12" Type="http://schemas.openxmlformats.org/officeDocument/2006/relationships/audio" Target="../media/audio16.wav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0.wav"/><Relationship Id="rId20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audio" Target="../media/audio15.wav"/><Relationship Id="rId5" Type="http://schemas.openxmlformats.org/officeDocument/2006/relationships/image" Target="../media/image61.png"/><Relationship Id="rId15" Type="http://schemas.openxmlformats.org/officeDocument/2006/relationships/audio" Target="../media/audio19.wav"/><Relationship Id="rId23" Type="http://schemas.openxmlformats.org/officeDocument/2006/relationships/image" Target="../media/image109.png"/><Relationship Id="rId10" Type="http://schemas.microsoft.com/office/2007/relationships/hdphoto" Target="../media/hdphoto4.wdp"/><Relationship Id="rId19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openxmlformats.org/officeDocument/2006/relationships/image" Target="../media/image81.png"/><Relationship Id="rId14" Type="http://schemas.openxmlformats.org/officeDocument/2006/relationships/audio" Target="../media/audio18.wav"/><Relationship Id="rId22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26" Type="http://schemas.openxmlformats.org/officeDocument/2006/relationships/image" Target="../media/image115.png"/><Relationship Id="rId3" Type="http://schemas.openxmlformats.org/officeDocument/2006/relationships/image" Target="../media/image53.png"/><Relationship Id="rId21" Type="http://schemas.microsoft.com/office/2007/relationships/hdphoto" Target="../media/hdphoto4.wdp"/><Relationship Id="rId7" Type="http://schemas.openxmlformats.org/officeDocument/2006/relationships/image" Target="../media/image111.png"/><Relationship Id="rId12" Type="http://schemas.openxmlformats.org/officeDocument/2006/relationships/image" Target="../media/image64.png"/><Relationship Id="rId17" Type="http://schemas.openxmlformats.org/officeDocument/2006/relationships/audio" Target="../media/audio25.wav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4.wav"/><Relationship Id="rId20" Type="http://schemas.openxmlformats.org/officeDocument/2006/relationships/image" Target="../media/image81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24" Type="http://schemas.openxmlformats.org/officeDocument/2006/relationships/image" Target="../media/image114.png"/><Relationship Id="rId5" Type="http://schemas.openxmlformats.org/officeDocument/2006/relationships/image" Target="../media/image52.png"/><Relationship Id="rId15" Type="http://schemas.openxmlformats.org/officeDocument/2006/relationships/audio" Target="../media/audio23.wav"/><Relationship Id="rId23" Type="http://schemas.openxmlformats.org/officeDocument/2006/relationships/image" Target="../media/image61.png"/><Relationship Id="rId28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audio" Target="../media/audio27.wav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audio" Target="../media/audio22.wav"/><Relationship Id="rId22" Type="http://schemas.openxmlformats.org/officeDocument/2006/relationships/image" Target="../media/image25.png"/><Relationship Id="rId27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17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5" Type="http://schemas.openxmlformats.org/officeDocument/2006/relationships/image" Target="../media/image53.png"/><Relationship Id="rId10" Type="http://schemas.openxmlformats.org/officeDocument/2006/relationships/image" Target="../media/image98.png"/><Relationship Id="rId4" Type="http://schemas.openxmlformats.org/officeDocument/2006/relationships/image" Target="../media/image100.png"/><Relationship Id="rId9" Type="http://schemas.openxmlformats.org/officeDocument/2006/relationships/image" Target="../media/image97.png"/><Relationship Id="rId1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3.png"/><Relationship Id="rId5" Type="http://schemas.openxmlformats.org/officeDocument/2006/relationships/image" Target="../media/image55.png"/><Relationship Id="rId15" Type="http://schemas.openxmlformats.org/officeDocument/2006/relationships/image" Target="../media/image50.png"/><Relationship Id="rId10" Type="http://schemas.openxmlformats.org/officeDocument/2006/relationships/image" Target="../media/image122.png"/><Relationship Id="rId4" Type="http://schemas.microsoft.com/office/2007/relationships/hdphoto" Target="../media/hdphoto2.wdp"/><Relationship Id="rId9" Type="http://schemas.openxmlformats.org/officeDocument/2006/relationships/image" Target="../media/image121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8.png"/><Relationship Id="rId3" Type="http://schemas.openxmlformats.org/officeDocument/2006/relationships/image" Target="../media/image53.png"/><Relationship Id="rId7" Type="http://schemas.openxmlformats.org/officeDocument/2006/relationships/image" Target="../media/image81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126.jpg"/><Relationship Id="rId15" Type="http://schemas.openxmlformats.org/officeDocument/2006/relationships/image" Target="../media/image130.png"/><Relationship Id="rId10" Type="http://schemas.openxmlformats.org/officeDocument/2006/relationships/image" Target="../media/image127.png"/><Relationship Id="rId4" Type="http://schemas.microsoft.com/office/2007/relationships/hdphoto" Target="../media/hdphoto2.wdp"/><Relationship Id="rId9" Type="http://schemas.openxmlformats.org/officeDocument/2006/relationships/image" Target="../media/image99.png"/><Relationship Id="rId1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134.png"/><Relationship Id="rId3" Type="http://schemas.openxmlformats.org/officeDocument/2006/relationships/image" Target="../media/image53.png"/><Relationship Id="rId21" Type="http://schemas.openxmlformats.org/officeDocument/2006/relationships/audio" Target="../media/audio35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0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audio" Target="../media/audio32.wav"/><Relationship Id="rId24" Type="http://schemas.openxmlformats.org/officeDocument/2006/relationships/image" Target="../media/image137.jpeg"/><Relationship Id="rId5" Type="http://schemas.openxmlformats.org/officeDocument/2006/relationships/image" Target="../media/image81.png"/><Relationship Id="rId15" Type="http://schemas.openxmlformats.org/officeDocument/2006/relationships/image" Target="../media/image125.png"/><Relationship Id="rId23" Type="http://schemas.openxmlformats.org/officeDocument/2006/relationships/audio" Target="../media/audio36.wav"/><Relationship Id="rId10" Type="http://schemas.openxmlformats.org/officeDocument/2006/relationships/audio" Target="../media/audio31.wav"/><Relationship Id="rId19" Type="http://schemas.openxmlformats.org/officeDocument/2006/relationships/image" Target="../media/image135.png"/><Relationship Id="rId4" Type="http://schemas.microsoft.com/office/2007/relationships/hdphoto" Target="../media/hdphoto2.wdp"/><Relationship Id="rId9" Type="http://schemas.openxmlformats.org/officeDocument/2006/relationships/audio" Target="../media/audio30.wav"/><Relationship Id="rId14" Type="http://schemas.openxmlformats.org/officeDocument/2006/relationships/image" Target="../media/image132.png"/><Relationship Id="rId22" Type="http://schemas.openxmlformats.org/officeDocument/2006/relationships/image" Target="../media/image1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61.png"/><Relationship Id="rId10" Type="http://schemas.openxmlformats.org/officeDocument/2006/relationships/image" Target="../media/image98.png"/><Relationship Id="rId4" Type="http://schemas.microsoft.com/office/2007/relationships/hdphoto" Target="../media/hdphoto2.wdp"/><Relationship Id="rId9" Type="http://schemas.openxmlformats.org/officeDocument/2006/relationships/image" Target="../media/image97.png"/><Relationship Id="rId14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png"/><Relationship Id="rId18" Type="http://schemas.openxmlformats.org/officeDocument/2006/relationships/image" Target="../media/image144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140.png"/><Relationship Id="rId17" Type="http://schemas.microsoft.com/office/2007/relationships/hdphoto" Target="../media/hdphoto4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9.png"/><Relationship Id="rId5" Type="http://schemas.openxmlformats.org/officeDocument/2006/relationships/image" Target="../media/image55.png"/><Relationship Id="rId15" Type="http://schemas.openxmlformats.org/officeDocument/2006/relationships/image" Target="../media/image143.png"/><Relationship Id="rId10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0.png"/><Relationship Id="rId1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audio" Target="../media/audio37.wav"/><Relationship Id="rId18" Type="http://schemas.openxmlformats.org/officeDocument/2006/relationships/image" Target="../media/image54.png"/><Relationship Id="rId26" Type="http://schemas.openxmlformats.org/officeDocument/2006/relationships/image" Target="../media/image147.png"/><Relationship Id="rId3" Type="http://schemas.openxmlformats.org/officeDocument/2006/relationships/image" Target="../media/image53.png"/><Relationship Id="rId21" Type="http://schemas.openxmlformats.org/officeDocument/2006/relationships/audio" Target="../media/audio43.wav"/><Relationship Id="rId7" Type="http://schemas.microsoft.com/office/2007/relationships/hdphoto" Target="../media/hdphoto4.wdp"/><Relationship Id="rId12" Type="http://schemas.openxmlformats.org/officeDocument/2006/relationships/image" Target="../media/image100.png"/><Relationship Id="rId17" Type="http://schemas.openxmlformats.org/officeDocument/2006/relationships/audio" Target="../media/audio41.wav"/><Relationship Id="rId25" Type="http://schemas.openxmlformats.org/officeDocument/2006/relationships/audio" Target="../media/audio47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40.wav"/><Relationship Id="rId20" Type="http://schemas.openxmlformats.org/officeDocument/2006/relationships/audio" Target="../media/audio42.wav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0.png"/><Relationship Id="rId24" Type="http://schemas.openxmlformats.org/officeDocument/2006/relationships/audio" Target="../media/audio46.wav"/><Relationship Id="rId5" Type="http://schemas.openxmlformats.org/officeDocument/2006/relationships/image" Target="../media/image145.png"/><Relationship Id="rId15" Type="http://schemas.openxmlformats.org/officeDocument/2006/relationships/audio" Target="../media/audio39.wav"/><Relationship Id="rId23" Type="http://schemas.openxmlformats.org/officeDocument/2006/relationships/audio" Target="../media/audio45.wav"/><Relationship Id="rId28" Type="http://schemas.openxmlformats.org/officeDocument/2006/relationships/image" Target="../media/image149.png"/><Relationship Id="rId10" Type="http://schemas.openxmlformats.org/officeDocument/2006/relationships/image" Target="../media/image61.png"/><Relationship Id="rId19" Type="http://schemas.openxmlformats.org/officeDocument/2006/relationships/image" Target="../media/image146.png"/><Relationship Id="rId31" Type="http://schemas.openxmlformats.org/officeDocument/2006/relationships/image" Target="../media/image152.png"/><Relationship Id="rId4" Type="http://schemas.microsoft.com/office/2007/relationships/hdphoto" Target="../media/hdphoto2.wdp"/><Relationship Id="rId9" Type="http://schemas.openxmlformats.org/officeDocument/2006/relationships/image" Target="../media/image7.gif"/><Relationship Id="rId14" Type="http://schemas.openxmlformats.org/officeDocument/2006/relationships/audio" Target="../media/audio38.wav"/><Relationship Id="rId22" Type="http://schemas.openxmlformats.org/officeDocument/2006/relationships/audio" Target="../media/audio44.wav"/><Relationship Id="rId27" Type="http://schemas.openxmlformats.org/officeDocument/2006/relationships/image" Target="../media/image148.png"/><Relationship Id="rId30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audio" Target="../media/audio43.wav"/><Relationship Id="rId26" Type="http://schemas.openxmlformats.org/officeDocument/2006/relationships/image" Target="../media/image98.png"/><Relationship Id="rId3" Type="http://schemas.openxmlformats.org/officeDocument/2006/relationships/image" Target="../media/image53.png"/><Relationship Id="rId21" Type="http://schemas.openxmlformats.org/officeDocument/2006/relationships/audio" Target="../media/audio46.wav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audio" Target="../media/audio42.wav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2.png"/><Relationship Id="rId20" Type="http://schemas.openxmlformats.org/officeDocument/2006/relationships/audio" Target="../media/audio4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57.png"/><Relationship Id="rId24" Type="http://schemas.openxmlformats.org/officeDocument/2006/relationships/image" Target="../media/image96.png"/><Relationship Id="rId5" Type="http://schemas.openxmlformats.org/officeDocument/2006/relationships/image" Target="../media/image81.png"/><Relationship Id="rId15" Type="http://schemas.openxmlformats.org/officeDocument/2006/relationships/image" Target="../media/image161.png"/><Relationship Id="rId23" Type="http://schemas.openxmlformats.org/officeDocument/2006/relationships/image" Target="../media/image61.png"/><Relationship Id="rId10" Type="http://schemas.openxmlformats.org/officeDocument/2006/relationships/image" Target="../media/image156.png"/><Relationship Id="rId19" Type="http://schemas.openxmlformats.org/officeDocument/2006/relationships/audio" Target="../media/audio44.wav"/><Relationship Id="rId4" Type="http://schemas.microsoft.com/office/2007/relationships/hdphoto" Target="../media/hdphoto2.wdp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96.png"/><Relationship Id="rId3" Type="http://schemas.openxmlformats.org/officeDocument/2006/relationships/image" Target="../media/image53.png"/><Relationship Id="rId7" Type="http://schemas.openxmlformats.org/officeDocument/2006/relationships/image" Target="../media/image163.png"/><Relationship Id="rId12" Type="http://schemas.openxmlformats.org/officeDocument/2006/relationships/audio" Target="../media/audio41.wav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audio" Target="../media/audio40.wav"/><Relationship Id="rId5" Type="http://schemas.openxmlformats.org/officeDocument/2006/relationships/image" Target="../media/image61.png"/><Relationship Id="rId15" Type="http://schemas.openxmlformats.org/officeDocument/2006/relationships/image" Target="../media/image98.png"/><Relationship Id="rId10" Type="http://schemas.openxmlformats.org/officeDocument/2006/relationships/audio" Target="../media/audio39.wav"/><Relationship Id="rId4" Type="http://schemas.microsoft.com/office/2007/relationships/hdphoto" Target="../media/hdphoto2.wdp"/><Relationship Id="rId9" Type="http://schemas.openxmlformats.org/officeDocument/2006/relationships/audio" Target="../media/audio38.wav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64.png"/><Relationship Id="rId1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20.gif"/><Relationship Id="rId12" Type="http://schemas.openxmlformats.org/officeDocument/2006/relationships/image" Target="../media/image48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49.png"/><Relationship Id="rId5" Type="http://schemas.openxmlformats.org/officeDocument/2006/relationships/image" Target="../media/image101.png"/><Relationship Id="rId15" Type="http://schemas.openxmlformats.org/officeDocument/2006/relationships/image" Target="../media/image166.png"/><Relationship Id="rId10" Type="http://schemas.openxmlformats.org/officeDocument/2006/relationships/image" Target="../media/image36.png"/><Relationship Id="rId19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68.png"/><Relationship Id="rId18" Type="http://schemas.openxmlformats.org/officeDocument/2006/relationships/audio" Target="../media/audio51.wav"/><Relationship Id="rId3" Type="http://schemas.openxmlformats.org/officeDocument/2006/relationships/image" Target="../media/image53.png"/><Relationship Id="rId21" Type="http://schemas.openxmlformats.org/officeDocument/2006/relationships/image" Target="../media/image171.png"/><Relationship Id="rId7" Type="http://schemas.openxmlformats.org/officeDocument/2006/relationships/image" Target="../media/image61.png"/><Relationship Id="rId12" Type="http://schemas.openxmlformats.org/officeDocument/2006/relationships/image" Target="../media/image36.png"/><Relationship Id="rId17" Type="http://schemas.openxmlformats.org/officeDocument/2006/relationships/audio" Target="../media/audio50.wav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49.wav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7.png"/><Relationship Id="rId24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audio" Target="../media/audio48.wav"/><Relationship Id="rId23" Type="http://schemas.openxmlformats.org/officeDocument/2006/relationships/image" Target="../media/image4.png"/><Relationship Id="rId10" Type="http://schemas.openxmlformats.org/officeDocument/2006/relationships/image" Target="../media/image64.png"/><Relationship Id="rId19" Type="http://schemas.openxmlformats.org/officeDocument/2006/relationships/audio" Target="../media/audio52.wav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image" Target="../media/image169.png"/><Relationship Id="rId2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3" Type="http://schemas.openxmlformats.org/officeDocument/2006/relationships/image" Target="../media/image53.png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audio" Target="../media/audio57.wav"/><Relationship Id="rId5" Type="http://schemas.openxmlformats.org/officeDocument/2006/relationships/image" Target="../media/image81.png"/><Relationship Id="rId15" Type="http://schemas.openxmlformats.org/officeDocument/2006/relationships/image" Target="../media/image61.png"/><Relationship Id="rId10" Type="http://schemas.openxmlformats.org/officeDocument/2006/relationships/audio" Target="../media/audio56.wav"/><Relationship Id="rId4" Type="http://schemas.microsoft.com/office/2007/relationships/hdphoto" Target="../media/hdphoto2.wdp"/><Relationship Id="rId9" Type="http://schemas.openxmlformats.org/officeDocument/2006/relationships/audio" Target="../media/audio55.wav"/><Relationship Id="rId1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3.png"/><Relationship Id="rId7" Type="http://schemas.openxmlformats.org/officeDocument/2006/relationships/image" Target="../media/image9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00.png"/><Relationship Id="rId5" Type="http://schemas.openxmlformats.org/officeDocument/2006/relationships/image" Target="../media/image56.png"/><Relationship Id="rId10" Type="http://schemas.openxmlformats.org/officeDocument/2006/relationships/image" Target="../media/image99.png"/><Relationship Id="rId4" Type="http://schemas.microsoft.com/office/2007/relationships/hdphoto" Target="../media/hdphoto2.wdp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17" Type="http://schemas.openxmlformats.org/officeDocument/2006/relationships/image" Target="../media/image17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36.png"/><Relationship Id="rId5" Type="http://schemas.openxmlformats.org/officeDocument/2006/relationships/image" Target="../media/image56.png"/><Relationship Id="rId15" Type="http://schemas.openxmlformats.org/officeDocument/2006/relationships/image" Target="../media/image173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26" Type="http://schemas.openxmlformats.org/officeDocument/2006/relationships/image" Target="../media/image27.png"/><Relationship Id="rId3" Type="http://schemas.openxmlformats.org/officeDocument/2006/relationships/image" Target="../media/image7.gif"/><Relationship Id="rId21" Type="http://schemas.openxmlformats.org/officeDocument/2006/relationships/image" Target="../media/image23.gif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19.gif"/><Relationship Id="rId25" Type="http://schemas.openxmlformats.org/officeDocument/2006/relationships/image" Target="../media/image26.gif"/><Relationship Id="rId2" Type="http://schemas.openxmlformats.org/officeDocument/2006/relationships/image" Target="../media/image6.gif"/><Relationship Id="rId16" Type="http://schemas.openxmlformats.org/officeDocument/2006/relationships/image" Target="../media/image5.png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3.png"/><Relationship Id="rId5" Type="http://schemas.openxmlformats.org/officeDocument/2006/relationships/image" Target="../media/image9.gif"/><Relationship Id="rId15" Type="http://schemas.openxmlformats.org/officeDocument/2006/relationships/image" Target="../media/image4.png"/><Relationship Id="rId23" Type="http://schemas.openxmlformats.org/officeDocument/2006/relationships/image" Target="../media/image25.png"/><Relationship Id="rId28" Type="http://schemas.openxmlformats.org/officeDocument/2006/relationships/image" Target="../media/image29.jpg"/><Relationship Id="rId10" Type="http://schemas.openxmlformats.org/officeDocument/2006/relationships/image" Target="../media/image14.png"/><Relationship Id="rId19" Type="http://schemas.openxmlformats.org/officeDocument/2006/relationships/image" Target="../media/image21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gif"/><Relationship Id="rId22" Type="http://schemas.openxmlformats.org/officeDocument/2006/relationships/image" Target="../media/image24.png"/><Relationship Id="rId27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4.wdp"/><Relationship Id="rId18" Type="http://schemas.openxmlformats.org/officeDocument/2006/relationships/image" Target="../media/image180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81.png"/><Relationship Id="rId17" Type="http://schemas.openxmlformats.org/officeDocument/2006/relationships/image" Target="../media/image17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00.png"/><Relationship Id="rId5" Type="http://schemas.openxmlformats.org/officeDocument/2006/relationships/image" Target="../media/image61.png"/><Relationship Id="rId15" Type="http://schemas.openxmlformats.org/officeDocument/2006/relationships/image" Target="../media/image49.png"/><Relationship Id="rId10" Type="http://schemas.openxmlformats.org/officeDocument/2006/relationships/image" Target="../media/image177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image" Target="../media/image1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1.png"/><Relationship Id="rId18" Type="http://schemas.openxmlformats.org/officeDocument/2006/relationships/image" Target="../media/image184.png"/><Relationship Id="rId26" Type="http://schemas.openxmlformats.org/officeDocument/2006/relationships/image" Target="../media/image192.png"/><Relationship Id="rId3" Type="http://schemas.openxmlformats.org/officeDocument/2006/relationships/image" Target="../media/image53.png"/><Relationship Id="rId21" Type="http://schemas.openxmlformats.org/officeDocument/2006/relationships/image" Target="../media/image187.png"/><Relationship Id="rId7" Type="http://schemas.openxmlformats.org/officeDocument/2006/relationships/image" Target="../media/image36.png"/><Relationship Id="rId12" Type="http://schemas.openxmlformats.org/officeDocument/2006/relationships/image" Target="../media/image167.png"/><Relationship Id="rId17" Type="http://schemas.openxmlformats.org/officeDocument/2006/relationships/image" Target="../media/image61.png"/><Relationship Id="rId25" Type="http://schemas.openxmlformats.org/officeDocument/2006/relationships/image" Target="../media/image19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83.png"/><Relationship Id="rId20" Type="http://schemas.openxmlformats.org/officeDocument/2006/relationships/image" Target="../media/image186.png"/><Relationship Id="rId29" Type="http://schemas.openxmlformats.org/officeDocument/2006/relationships/audio" Target="../media/audio6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81.png"/><Relationship Id="rId24" Type="http://schemas.openxmlformats.org/officeDocument/2006/relationships/image" Target="../media/image190.png"/><Relationship Id="rId5" Type="http://schemas.openxmlformats.org/officeDocument/2006/relationships/image" Target="../media/image60.png"/><Relationship Id="rId15" Type="http://schemas.openxmlformats.org/officeDocument/2006/relationships/image" Target="../media/image182.png"/><Relationship Id="rId23" Type="http://schemas.openxmlformats.org/officeDocument/2006/relationships/image" Target="../media/image189.png"/><Relationship Id="rId28" Type="http://schemas.openxmlformats.org/officeDocument/2006/relationships/image" Target="../media/image194.png"/><Relationship Id="rId10" Type="http://schemas.openxmlformats.org/officeDocument/2006/relationships/image" Target="../media/image100.png"/><Relationship Id="rId19" Type="http://schemas.openxmlformats.org/officeDocument/2006/relationships/image" Target="../media/image185.png"/><Relationship Id="rId4" Type="http://schemas.microsoft.com/office/2007/relationships/hdphoto" Target="../media/hdphoto2.wdp"/><Relationship Id="rId9" Type="http://schemas.openxmlformats.org/officeDocument/2006/relationships/image" Target="../media/image177.png"/><Relationship Id="rId14" Type="http://schemas.microsoft.com/office/2007/relationships/hdphoto" Target="../media/hdphoto4.wdp"/><Relationship Id="rId22" Type="http://schemas.openxmlformats.org/officeDocument/2006/relationships/image" Target="../media/image188.png"/><Relationship Id="rId27" Type="http://schemas.openxmlformats.org/officeDocument/2006/relationships/image" Target="../media/image193.png"/><Relationship Id="rId30" Type="http://schemas.openxmlformats.org/officeDocument/2006/relationships/image" Target="../media/image1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96.png"/><Relationship Id="rId18" Type="http://schemas.openxmlformats.org/officeDocument/2006/relationships/image" Target="../media/image199.png"/><Relationship Id="rId3" Type="http://schemas.openxmlformats.org/officeDocument/2006/relationships/image" Target="../media/image196.png"/><Relationship Id="rId7" Type="http://schemas.microsoft.com/office/2007/relationships/hdphoto" Target="../media/hdphoto4.wdp"/><Relationship Id="rId12" Type="http://schemas.openxmlformats.org/officeDocument/2006/relationships/image" Target="../media/image61.png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5" Type="http://schemas.openxmlformats.org/officeDocument/2006/relationships/image" Target="../media/image98.png"/><Relationship Id="rId10" Type="http://schemas.openxmlformats.org/officeDocument/2006/relationships/image" Target="../media/image197.png"/><Relationship Id="rId4" Type="http://schemas.openxmlformats.org/officeDocument/2006/relationships/image" Target="../media/image53.png"/><Relationship Id="rId9" Type="http://schemas.openxmlformats.org/officeDocument/2006/relationships/image" Target="../media/image25.png"/><Relationship Id="rId1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.png"/><Relationship Id="rId18" Type="http://schemas.openxmlformats.org/officeDocument/2006/relationships/image" Target="../media/image205.png"/><Relationship Id="rId3" Type="http://schemas.openxmlformats.org/officeDocument/2006/relationships/image" Target="../media/image53.png"/><Relationship Id="rId21" Type="http://schemas.openxmlformats.org/officeDocument/2006/relationships/image" Target="../media/image207.png"/><Relationship Id="rId7" Type="http://schemas.openxmlformats.org/officeDocument/2006/relationships/image" Target="../media/image56.png"/><Relationship Id="rId12" Type="http://schemas.openxmlformats.org/officeDocument/2006/relationships/image" Target="../media/image203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4.png"/><Relationship Id="rId20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3.gif"/><Relationship Id="rId5" Type="http://schemas.openxmlformats.org/officeDocument/2006/relationships/image" Target="../media/image55.png"/><Relationship Id="rId15" Type="http://schemas.openxmlformats.org/officeDocument/2006/relationships/image" Target="../media/image52.png"/><Relationship Id="rId10" Type="http://schemas.openxmlformats.org/officeDocument/2006/relationships/image" Target="../media/image202.png"/><Relationship Id="rId19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201.png"/><Relationship Id="rId1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microsoft.com/office/2007/relationships/hdphoto" Target="../media/hdphoto4.wdp"/><Relationship Id="rId18" Type="http://schemas.openxmlformats.org/officeDocument/2006/relationships/image" Target="../media/image146.png"/><Relationship Id="rId3" Type="http://schemas.openxmlformats.org/officeDocument/2006/relationships/image" Target="../media/image53.png"/><Relationship Id="rId7" Type="http://schemas.openxmlformats.org/officeDocument/2006/relationships/image" Target="../media/image209.png"/><Relationship Id="rId12" Type="http://schemas.openxmlformats.org/officeDocument/2006/relationships/image" Target="../media/image8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67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54.png"/><Relationship Id="rId5" Type="http://schemas.openxmlformats.org/officeDocument/2006/relationships/image" Target="../media/image61.png"/><Relationship Id="rId15" Type="http://schemas.openxmlformats.org/officeDocument/2006/relationships/image" Target="../media/image23.gif"/><Relationship Id="rId10" Type="http://schemas.openxmlformats.org/officeDocument/2006/relationships/image" Target="../media/image52.png"/><Relationship Id="rId19" Type="http://schemas.openxmlformats.org/officeDocument/2006/relationships/image" Target="../media/image211.png"/><Relationship Id="rId4" Type="http://schemas.microsoft.com/office/2007/relationships/hdphoto" Target="../media/hdphoto2.wdp"/><Relationship Id="rId9" Type="http://schemas.openxmlformats.org/officeDocument/2006/relationships/image" Target="../media/image50.png"/><Relationship Id="rId1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177.png"/><Relationship Id="rId3" Type="http://schemas.openxmlformats.org/officeDocument/2006/relationships/image" Target="../media/image53.png"/><Relationship Id="rId7" Type="http://schemas.microsoft.com/office/2007/relationships/hdphoto" Target="../media/hdphoto4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214.jpeg"/><Relationship Id="rId5" Type="http://schemas.openxmlformats.org/officeDocument/2006/relationships/image" Target="../media/image99.png"/><Relationship Id="rId15" Type="http://schemas.openxmlformats.org/officeDocument/2006/relationships/image" Target="../media/image215.png"/><Relationship Id="rId10" Type="http://schemas.openxmlformats.org/officeDocument/2006/relationships/image" Target="../media/image213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17.png"/><Relationship Id="rId18" Type="http://schemas.openxmlformats.org/officeDocument/2006/relationships/image" Target="../media/image219.png"/><Relationship Id="rId3" Type="http://schemas.openxmlformats.org/officeDocument/2006/relationships/image" Target="../media/image53.png"/><Relationship Id="rId7" Type="http://schemas.openxmlformats.org/officeDocument/2006/relationships/image" Target="../media/image96.png"/><Relationship Id="rId12" Type="http://schemas.openxmlformats.org/officeDocument/2006/relationships/image" Target="../media/image21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openxmlformats.org/officeDocument/2006/relationships/image" Target="../media/image98.png"/><Relationship Id="rId14" Type="http://schemas.openxmlformats.org/officeDocument/2006/relationships/image" Target="../media/image2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5.png"/><Relationship Id="rId3" Type="http://schemas.openxmlformats.org/officeDocument/2006/relationships/image" Target="../media/image101.png"/><Relationship Id="rId7" Type="http://schemas.openxmlformats.org/officeDocument/2006/relationships/image" Target="../media/image9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22.jpg"/><Relationship Id="rId5" Type="http://schemas.openxmlformats.org/officeDocument/2006/relationships/image" Target="../media/image220.png"/><Relationship Id="rId1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99.png"/><Relationship Id="rId9" Type="http://schemas.openxmlformats.org/officeDocument/2006/relationships/image" Target="../media/image98.pn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4.png"/><Relationship Id="rId18" Type="http://schemas.openxmlformats.org/officeDocument/2006/relationships/image" Target="../media/image8.gif"/><Relationship Id="rId3" Type="http://schemas.openxmlformats.org/officeDocument/2006/relationships/image" Target="../media/image22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22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5" Type="http://schemas.openxmlformats.org/officeDocument/2006/relationships/image" Target="../media/image38.png"/><Relationship Id="rId10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Relationship Id="rId1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81.png"/><Relationship Id="rId18" Type="http://schemas.openxmlformats.org/officeDocument/2006/relationships/image" Target="../media/image52.png"/><Relationship Id="rId3" Type="http://schemas.openxmlformats.org/officeDocument/2006/relationships/image" Target="../media/image53.png"/><Relationship Id="rId21" Type="http://schemas.openxmlformats.org/officeDocument/2006/relationships/audio" Target="../media/audio61.wav"/><Relationship Id="rId7" Type="http://schemas.openxmlformats.org/officeDocument/2006/relationships/image" Target="../media/image227.png"/><Relationship Id="rId12" Type="http://schemas.openxmlformats.org/officeDocument/2006/relationships/image" Target="../media/image23.gif"/><Relationship Id="rId17" Type="http://schemas.openxmlformats.org/officeDocument/2006/relationships/image" Target="../media/image233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0.png"/><Relationship Id="rId20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audio" Target="../media/audio64.wav"/><Relationship Id="rId5" Type="http://schemas.openxmlformats.org/officeDocument/2006/relationships/image" Target="../media/image61.png"/><Relationship Id="rId15" Type="http://schemas.openxmlformats.org/officeDocument/2006/relationships/image" Target="../media/image232.png"/><Relationship Id="rId23" Type="http://schemas.openxmlformats.org/officeDocument/2006/relationships/audio" Target="../media/audio63.wav"/><Relationship Id="rId10" Type="http://schemas.openxmlformats.org/officeDocument/2006/relationships/image" Target="../media/image230.png"/><Relationship Id="rId19" Type="http://schemas.openxmlformats.org/officeDocument/2006/relationships/image" Target="../media/image234.png"/><Relationship Id="rId4" Type="http://schemas.microsoft.com/office/2007/relationships/hdphoto" Target="../media/hdphoto2.wdp"/><Relationship Id="rId9" Type="http://schemas.openxmlformats.org/officeDocument/2006/relationships/image" Target="../media/image229.png"/><Relationship Id="rId14" Type="http://schemas.microsoft.com/office/2007/relationships/hdphoto" Target="../media/hdphoto4.wdp"/><Relationship Id="rId22" Type="http://schemas.openxmlformats.org/officeDocument/2006/relationships/audio" Target="../media/audio6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audio" Target="../media/audio64.wav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212.png"/><Relationship Id="rId7" Type="http://schemas.openxmlformats.org/officeDocument/2006/relationships/image" Target="../media/image101.png"/><Relationship Id="rId12" Type="http://schemas.openxmlformats.org/officeDocument/2006/relationships/audio" Target="../media/audio63.wav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6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audio" Target="../media/audio62.wav"/><Relationship Id="rId5" Type="http://schemas.openxmlformats.org/officeDocument/2006/relationships/image" Target="../media/image25.png"/><Relationship Id="rId15" Type="http://schemas.openxmlformats.org/officeDocument/2006/relationships/audio" Target="../media/audio66.wav"/><Relationship Id="rId23" Type="http://schemas.microsoft.com/office/2007/relationships/hdphoto" Target="../media/hdphoto2.wdp"/><Relationship Id="rId10" Type="http://schemas.openxmlformats.org/officeDocument/2006/relationships/audio" Target="../media/audio61.wav"/><Relationship Id="rId19" Type="http://schemas.openxmlformats.org/officeDocument/2006/relationships/image" Target="../media/image97.png"/><Relationship Id="rId4" Type="http://schemas.microsoft.com/office/2007/relationships/hdphoto" Target="../media/hdphoto4.wdp"/><Relationship Id="rId9" Type="http://schemas.openxmlformats.org/officeDocument/2006/relationships/image" Target="../media/image146.png"/><Relationship Id="rId14" Type="http://schemas.openxmlformats.org/officeDocument/2006/relationships/audio" Target="../media/audio65.wav"/><Relationship Id="rId2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56.png"/><Relationship Id="rId5" Type="http://schemas.openxmlformats.org/officeDocument/2006/relationships/image" Target="../media/image61.png"/><Relationship Id="rId10" Type="http://schemas.openxmlformats.org/officeDocument/2006/relationships/image" Target="../media/image99.png"/><Relationship Id="rId4" Type="http://schemas.microsoft.com/office/2007/relationships/hdphoto" Target="../media/hdphoto2.wdp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67.wav"/><Relationship Id="rId18" Type="http://schemas.openxmlformats.org/officeDocument/2006/relationships/image" Target="../media/image241.png"/><Relationship Id="rId3" Type="http://schemas.openxmlformats.org/officeDocument/2006/relationships/image" Target="../media/image53.png"/><Relationship Id="rId21" Type="http://schemas.openxmlformats.org/officeDocument/2006/relationships/image" Target="../media/image242.png"/><Relationship Id="rId7" Type="http://schemas.openxmlformats.org/officeDocument/2006/relationships/image" Target="../media/image54.png"/><Relationship Id="rId12" Type="http://schemas.openxmlformats.org/officeDocument/2006/relationships/image" Target="../media/image239.png"/><Relationship Id="rId17" Type="http://schemas.openxmlformats.org/officeDocument/2006/relationships/audio" Target="../media/audio70.wav"/><Relationship Id="rId25" Type="http://schemas.openxmlformats.org/officeDocument/2006/relationships/image" Target="../media/image20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40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38.png"/><Relationship Id="rId24" Type="http://schemas.openxmlformats.org/officeDocument/2006/relationships/image" Target="../media/image50.png"/><Relationship Id="rId5" Type="http://schemas.openxmlformats.org/officeDocument/2006/relationships/image" Target="../media/image56.png"/><Relationship Id="rId15" Type="http://schemas.openxmlformats.org/officeDocument/2006/relationships/audio" Target="../media/audio69.wav"/><Relationship Id="rId23" Type="http://schemas.openxmlformats.org/officeDocument/2006/relationships/image" Target="../media/image5.png"/><Relationship Id="rId10" Type="http://schemas.openxmlformats.org/officeDocument/2006/relationships/image" Target="../media/image44.png"/><Relationship Id="rId19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237.png"/><Relationship Id="rId14" Type="http://schemas.openxmlformats.org/officeDocument/2006/relationships/audio" Target="../media/audio68.wav"/><Relationship Id="rId22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52.png"/><Relationship Id="rId18" Type="http://schemas.openxmlformats.org/officeDocument/2006/relationships/image" Target="../media/image4.png"/><Relationship Id="rId3" Type="http://schemas.openxmlformats.org/officeDocument/2006/relationships/image" Target="../media/image53.png"/><Relationship Id="rId21" Type="http://schemas.openxmlformats.org/officeDocument/2006/relationships/image" Target="../media/image28.png"/><Relationship Id="rId7" Type="http://schemas.openxmlformats.org/officeDocument/2006/relationships/image" Target="../media/image228.png"/><Relationship Id="rId12" Type="http://schemas.openxmlformats.org/officeDocument/2006/relationships/image" Target="../media/image50.png"/><Relationship Id="rId17" Type="http://schemas.openxmlformats.org/officeDocument/2006/relationships/image" Target="../media/image24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1.png"/><Relationship Id="rId5" Type="http://schemas.openxmlformats.org/officeDocument/2006/relationships/image" Target="../media/image81.png"/><Relationship Id="rId15" Type="http://schemas.openxmlformats.org/officeDocument/2006/relationships/image" Target="../media/image54.png"/><Relationship Id="rId23" Type="http://schemas.openxmlformats.org/officeDocument/2006/relationships/image" Target="../media/image248.png"/><Relationship Id="rId10" Type="http://schemas.openxmlformats.org/officeDocument/2006/relationships/image" Target="../media/image245.png"/><Relationship Id="rId19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244.png"/><Relationship Id="rId14" Type="http://schemas.openxmlformats.org/officeDocument/2006/relationships/image" Target="../media/image36.png"/><Relationship Id="rId22" Type="http://schemas.openxmlformats.org/officeDocument/2006/relationships/image" Target="../media/image2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1.png"/><Relationship Id="rId18" Type="http://schemas.openxmlformats.org/officeDocument/2006/relationships/image" Target="../media/image252.png"/><Relationship Id="rId3" Type="http://schemas.openxmlformats.org/officeDocument/2006/relationships/image" Target="../media/image53.png"/><Relationship Id="rId7" Type="http://schemas.openxmlformats.org/officeDocument/2006/relationships/image" Target="../media/image249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1.wav"/><Relationship Id="rId11" Type="http://schemas.openxmlformats.org/officeDocument/2006/relationships/image" Target="../media/image251.png"/><Relationship Id="rId5" Type="http://schemas.openxmlformats.org/officeDocument/2006/relationships/image" Target="../media/image99.png"/><Relationship Id="rId15" Type="http://schemas.openxmlformats.org/officeDocument/2006/relationships/image" Target="../media/image97.png"/><Relationship Id="rId10" Type="http://schemas.openxmlformats.org/officeDocument/2006/relationships/image" Target="../media/image250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56.png"/><Relationship Id="rId3" Type="http://schemas.openxmlformats.org/officeDocument/2006/relationships/image" Target="../media/image53.png"/><Relationship Id="rId7" Type="http://schemas.openxmlformats.org/officeDocument/2006/relationships/image" Target="../media/image254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98.png"/><Relationship Id="rId5" Type="http://schemas.openxmlformats.org/officeDocument/2006/relationships/image" Target="../media/image99.png"/><Relationship Id="rId15" Type="http://schemas.openxmlformats.org/officeDocument/2006/relationships/image" Target="../media/image258.png"/><Relationship Id="rId10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image" Target="../media/image96.png"/><Relationship Id="rId14" Type="http://schemas.openxmlformats.org/officeDocument/2006/relationships/image" Target="../media/image2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.gif"/><Relationship Id="rId18" Type="http://schemas.openxmlformats.org/officeDocument/2006/relationships/image" Target="../media/image26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7.gif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59.png"/><Relationship Id="rId20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04.png"/><Relationship Id="rId5" Type="http://schemas.openxmlformats.org/officeDocument/2006/relationships/image" Target="../media/image55.png"/><Relationship Id="rId15" Type="http://schemas.openxmlformats.org/officeDocument/2006/relationships/image" Target="../media/image43.png"/><Relationship Id="rId10" Type="http://schemas.openxmlformats.org/officeDocument/2006/relationships/image" Target="../media/image50.png"/><Relationship Id="rId19" Type="http://schemas.openxmlformats.org/officeDocument/2006/relationships/image" Target="../media/image262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72.wav"/><Relationship Id="rId18" Type="http://schemas.openxmlformats.org/officeDocument/2006/relationships/audio" Target="../media/audio77.wav"/><Relationship Id="rId3" Type="http://schemas.openxmlformats.org/officeDocument/2006/relationships/image" Target="../media/image53.png"/><Relationship Id="rId21" Type="http://schemas.openxmlformats.org/officeDocument/2006/relationships/image" Target="../media/image167.png"/><Relationship Id="rId7" Type="http://schemas.openxmlformats.org/officeDocument/2006/relationships/image" Target="../media/image264.png"/><Relationship Id="rId12" Type="http://schemas.openxmlformats.org/officeDocument/2006/relationships/image" Target="../media/image268.png"/><Relationship Id="rId17" Type="http://schemas.openxmlformats.org/officeDocument/2006/relationships/audio" Target="../media/audio76.wav"/><Relationship Id="rId2" Type="http://schemas.openxmlformats.org/officeDocument/2006/relationships/notesSlide" Target="../notesSlides/notesSlide42.xml"/><Relationship Id="rId16" Type="http://schemas.openxmlformats.org/officeDocument/2006/relationships/audio" Target="../media/audio75.wav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67.png"/><Relationship Id="rId5" Type="http://schemas.openxmlformats.org/officeDocument/2006/relationships/image" Target="../media/image81.png"/><Relationship Id="rId15" Type="http://schemas.openxmlformats.org/officeDocument/2006/relationships/audio" Target="../media/audio74.wav"/><Relationship Id="rId23" Type="http://schemas.openxmlformats.org/officeDocument/2006/relationships/image" Target="../media/image270.png"/><Relationship Id="rId10" Type="http://schemas.openxmlformats.org/officeDocument/2006/relationships/image" Target="../media/image266.png"/><Relationship Id="rId19" Type="http://schemas.openxmlformats.org/officeDocument/2006/relationships/image" Target="../media/image228.png"/><Relationship Id="rId4" Type="http://schemas.microsoft.com/office/2007/relationships/hdphoto" Target="../media/hdphoto2.wdp"/><Relationship Id="rId9" Type="http://schemas.openxmlformats.org/officeDocument/2006/relationships/image" Target="../media/image265.png"/><Relationship Id="rId14" Type="http://schemas.openxmlformats.org/officeDocument/2006/relationships/audio" Target="../media/audio73.wav"/><Relationship Id="rId22" Type="http://schemas.openxmlformats.org/officeDocument/2006/relationships/image" Target="../media/image269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9.wav"/><Relationship Id="rId18" Type="http://schemas.openxmlformats.org/officeDocument/2006/relationships/image" Target="../media/image272.png"/><Relationship Id="rId26" Type="http://schemas.openxmlformats.org/officeDocument/2006/relationships/image" Target="../media/image274.png"/><Relationship Id="rId3" Type="http://schemas.openxmlformats.org/officeDocument/2006/relationships/image" Target="../media/image53.png"/><Relationship Id="rId21" Type="http://schemas.openxmlformats.org/officeDocument/2006/relationships/audio" Target="../media/audio86.wav"/><Relationship Id="rId34" Type="http://schemas.openxmlformats.org/officeDocument/2006/relationships/image" Target="../media/image281.png"/><Relationship Id="rId7" Type="http://schemas.openxmlformats.org/officeDocument/2006/relationships/image" Target="../media/image81.png"/><Relationship Id="rId12" Type="http://schemas.openxmlformats.org/officeDocument/2006/relationships/image" Target="../media/image271.png"/><Relationship Id="rId17" Type="http://schemas.openxmlformats.org/officeDocument/2006/relationships/audio" Target="../media/audio83.wav"/><Relationship Id="rId25" Type="http://schemas.openxmlformats.org/officeDocument/2006/relationships/image" Target="../media/image273.png"/><Relationship Id="rId33" Type="http://schemas.openxmlformats.org/officeDocument/2006/relationships/image" Target="../media/image280.png"/><Relationship Id="rId2" Type="http://schemas.openxmlformats.org/officeDocument/2006/relationships/notesSlide" Target="../notesSlides/notesSlide43.xml"/><Relationship Id="rId16" Type="http://schemas.openxmlformats.org/officeDocument/2006/relationships/audio" Target="../media/audio82.wav"/><Relationship Id="rId20" Type="http://schemas.openxmlformats.org/officeDocument/2006/relationships/audio" Target="../media/audio85.wav"/><Relationship Id="rId29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audio" Target="../media/audio78.wav"/><Relationship Id="rId24" Type="http://schemas.openxmlformats.org/officeDocument/2006/relationships/image" Target="../media/image56.png"/><Relationship Id="rId32" Type="http://schemas.openxmlformats.org/officeDocument/2006/relationships/image" Target="../media/image279.gif"/><Relationship Id="rId5" Type="http://schemas.openxmlformats.org/officeDocument/2006/relationships/image" Target="../media/image60.png"/><Relationship Id="rId15" Type="http://schemas.openxmlformats.org/officeDocument/2006/relationships/audio" Target="../media/audio81.wav"/><Relationship Id="rId23" Type="http://schemas.openxmlformats.org/officeDocument/2006/relationships/audio" Target="../media/audio88.wav"/><Relationship Id="rId28" Type="http://schemas.openxmlformats.org/officeDocument/2006/relationships/image" Target="../media/image276.png"/><Relationship Id="rId10" Type="http://schemas.openxmlformats.org/officeDocument/2006/relationships/image" Target="../media/image36.png"/><Relationship Id="rId19" Type="http://schemas.openxmlformats.org/officeDocument/2006/relationships/audio" Target="../media/audio84.wav"/><Relationship Id="rId31" Type="http://schemas.openxmlformats.org/officeDocument/2006/relationships/image" Target="../media/image26.gif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audio" Target="../media/audio80.wav"/><Relationship Id="rId22" Type="http://schemas.openxmlformats.org/officeDocument/2006/relationships/audio" Target="../media/audio87.wav"/><Relationship Id="rId27" Type="http://schemas.openxmlformats.org/officeDocument/2006/relationships/image" Target="../media/image275.png"/><Relationship Id="rId30" Type="http://schemas.openxmlformats.org/officeDocument/2006/relationships/image" Target="../media/image278.png"/><Relationship Id="rId35" Type="http://schemas.openxmlformats.org/officeDocument/2006/relationships/image" Target="../media/image282.png"/><Relationship Id="rId8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9.png"/><Relationship Id="rId3" Type="http://schemas.openxmlformats.org/officeDocument/2006/relationships/image" Target="../media/image53.png"/><Relationship Id="rId7" Type="http://schemas.openxmlformats.org/officeDocument/2006/relationships/image" Target="../media/image284.png"/><Relationship Id="rId12" Type="http://schemas.openxmlformats.org/officeDocument/2006/relationships/image" Target="../media/image98.png"/><Relationship Id="rId17" Type="http://schemas.openxmlformats.org/officeDocument/2006/relationships/image" Target="../media/image28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11" Type="http://schemas.openxmlformats.org/officeDocument/2006/relationships/image" Target="../media/image97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167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8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2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55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50.png"/><Relationship Id="rId14" Type="http://schemas.openxmlformats.org/officeDocument/2006/relationships/image" Target="../media/image288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18" Type="http://schemas.openxmlformats.org/officeDocument/2006/relationships/image" Target="../media/image290.png"/><Relationship Id="rId3" Type="http://schemas.openxmlformats.org/officeDocument/2006/relationships/image" Target="../media/image53.png"/><Relationship Id="rId7" Type="http://schemas.openxmlformats.org/officeDocument/2006/relationships/image" Target="../media/image81.png"/><Relationship Id="rId12" Type="http://schemas.openxmlformats.org/officeDocument/2006/relationships/image" Target="../media/image50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61.png"/><Relationship Id="rId15" Type="http://schemas.openxmlformats.org/officeDocument/2006/relationships/image" Target="../media/image289.png"/><Relationship Id="rId10" Type="http://schemas.openxmlformats.org/officeDocument/2006/relationships/audio" Target="../media/audio89.wav"/><Relationship Id="rId19" Type="http://schemas.openxmlformats.org/officeDocument/2006/relationships/image" Target="../media/image291.png"/><Relationship Id="rId4" Type="http://schemas.microsoft.com/office/2007/relationships/hdphoto" Target="../media/hdphoto2.wdp"/><Relationship Id="rId9" Type="http://schemas.openxmlformats.org/officeDocument/2006/relationships/audio" Target="../media/audio61.wav"/><Relationship Id="rId1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100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image" Target="../media/image98.png"/><Relationship Id="rId5" Type="http://schemas.openxmlformats.org/officeDocument/2006/relationships/image" Target="../media/image61.png"/><Relationship Id="rId15" Type="http://schemas.openxmlformats.org/officeDocument/2006/relationships/image" Target="../media/image54.png"/><Relationship Id="rId10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image" Target="../media/image96.png"/><Relationship Id="rId14" Type="http://schemas.openxmlformats.org/officeDocument/2006/relationships/image" Target="../media/image29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3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2.png"/><Relationship Id="rId10" Type="http://schemas.openxmlformats.org/officeDocument/2006/relationships/image" Target="../media/image295.png"/><Relationship Id="rId4" Type="http://schemas.microsoft.com/office/2007/relationships/hdphoto" Target="../media/hdphoto2.wdp"/><Relationship Id="rId9" Type="http://schemas.openxmlformats.org/officeDocument/2006/relationships/image" Target="../media/image2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9.png"/><Relationship Id="rId10" Type="http://schemas.openxmlformats.org/officeDocument/2006/relationships/image" Target="../media/image296.png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53.png"/><Relationship Id="rId3" Type="http://schemas.openxmlformats.org/officeDocument/2006/relationships/image" Target="../media/image81.png"/><Relationship Id="rId7" Type="http://schemas.openxmlformats.org/officeDocument/2006/relationships/image" Target="../media/image56.png"/><Relationship Id="rId12" Type="http://schemas.openxmlformats.org/officeDocument/2006/relationships/image" Target="../media/image3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openxmlformats.org/officeDocument/2006/relationships/image" Target="../media/image301.png"/><Relationship Id="rId5" Type="http://schemas.openxmlformats.org/officeDocument/2006/relationships/image" Target="../media/image36.png"/><Relationship Id="rId10" Type="http://schemas.openxmlformats.org/officeDocument/2006/relationships/image" Target="../media/image300.png"/><Relationship Id="rId4" Type="http://schemas.microsoft.com/office/2007/relationships/hdphoto" Target="../media/hdphoto4.wdp"/><Relationship Id="rId9" Type="http://schemas.openxmlformats.org/officeDocument/2006/relationships/image" Target="../media/image299.png"/><Relationship Id="rId1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54.png"/><Relationship Id="rId3" Type="http://schemas.openxmlformats.org/officeDocument/2006/relationships/image" Target="../media/image297.png"/><Relationship Id="rId7" Type="http://schemas.openxmlformats.org/officeDocument/2006/relationships/audio" Target="../media/audio90.wav"/><Relationship Id="rId12" Type="http://schemas.microsoft.com/office/2007/relationships/hdphoto" Target="../media/hdphoto2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image" Target="../media/image61.png"/><Relationship Id="rId9" Type="http://schemas.openxmlformats.org/officeDocument/2006/relationships/image" Target="../media/image30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18" Type="http://schemas.microsoft.com/office/2007/relationships/hdphoto" Target="../media/hdphoto5.wdp"/><Relationship Id="rId26" Type="http://schemas.openxmlformats.org/officeDocument/2006/relationships/image" Target="../media/image54.png"/><Relationship Id="rId3" Type="http://schemas.openxmlformats.org/officeDocument/2006/relationships/image" Target="../media/image297.png"/><Relationship Id="rId21" Type="http://schemas.openxmlformats.org/officeDocument/2006/relationships/image" Target="../media/image5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17" Type="http://schemas.openxmlformats.org/officeDocument/2006/relationships/image" Target="../media/image315.png"/><Relationship Id="rId25" Type="http://schemas.openxmlformats.org/officeDocument/2006/relationships/image" Target="../media/image317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14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24" Type="http://schemas.openxmlformats.org/officeDocument/2006/relationships/image" Target="../media/image60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23" Type="http://schemas.openxmlformats.org/officeDocument/2006/relationships/image" Target="../media/image303.png"/><Relationship Id="rId10" Type="http://schemas.openxmlformats.org/officeDocument/2006/relationships/image" Target="../media/image309.png"/><Relationship Id="rId19" Type="http://schemas.openxmlformats.org/officeDocument/2006/relationships/image" Target="../media/image316.jpeg"/><Relationship Id="rId4" Type="http://schemas.openxmlformats.org/officeDocument/2006/relationships/image" Target="../media/image53.pn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Relationship Id="rId22" Type="http://schemas.openxmlformats.org/officeDocument/2006/relationships/audio" Target="../media/audio90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7" Type="http://schemas.microsoft.com/office/2007/relationships/hdphoto" Target="../media/hdphoto2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315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3.png"/><Relationship Id="rId7" Type="http://schemas.openxmlformats.org/officeDocument/2006/relationships/image" Target="../media/image3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jpeg"/><Relationship Id="rId5" Type="http://schemas.openxmlformats.org/officeDocument/2006/relationships/image" Target="../media/image308.png"/><Relationship Id="rId4" Type="http://schemas.microsoft.com/office/2007/relationships/hdphoto" Target="../media/hdphoto2.wdp"/><Relationship Id="rId9" Type="http://schemas.openxmlformats.org/officeDocument/2006/relationships/image" Target="../media/image3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1.png"/><Relationship Id="rId18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5.jpeg"/><Relationship Id="rId10" Type="http://schemas.microsoft.com/office/2007/relationships/hdphoto" Target="../media/hdphoto3.wdp"/><Relationship Id="rId19" Type="http://schemas.openxmlformats.org/officeDocument/2006/relationships/image" Target="../media/image8.gif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gif"/><Relationship Id="rId18" Type="http://schemas.openxmlformats.org/officeDocument/2006/relationships/image" Target="../media/image74.gif"/><Relationship Id="rId26" Type="http://schemas.microsoft.com/office/2007/relationships/hdphoto" Target="../media/hdphoto2.wdp"/><Relationship Id="rId3" Type="http://schemas.openxmlformats.org/officeDocument/2006/relationships/image" Target="../media/image60.png"/><Relationship Id="rId21" Type="http://schemas.openxmlformats.org/officeDocument/2006/relationships/image" Target="../media/image77.gif"/><Relationship Id="rId7" Type="http://schemas.openxmlformats.org/officeDocument/2006/relationships/image" Target="../media/image64.png"/><Relationship Id="rId12" Type="http://schemas.openxmlformats.org/officeDocument/2006/relationships/image" Target="../media/image68.gif"/><Relationship Id="rId17" Type="http://schemas.openxmlformats.org/officeDocument/2006/relationships/image" Target="../media/image73.gif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gif"/><Relationship Id="rId20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gif"/><Relationship Id="rId24" Type="http://schemas.openxmlformats.org/officeDocument/2006/relationships/image" Target="../media/image80.gif"/><Relationship Id="rId5" Type="http://schemas.openxmlformats.org/officeDocument/2006/relationships/image" Target="../media/image62.png"/><Relationship Id="rId15" Type="http://schemas.openxmlformats.org/officeDocument/2006/relationships/image" Target="../media/image71.gif"/><Relationship Id="rId23" Type="http://schemas.openxmlformats.org/officeDocument/2006/relationships/image" Target="../media/image79.gif"/><Relationship Id="rId10" Type="http://schemas.openxmlformats.org/officeDocument/2006/relationships/image" Target="../media/image66.png"/><Relationship Id="rId19" Type="http://schemas.openxmlformats.org/officeDocument/2006/relationships/image" Target="../media/image75.gif"/><Relationship Id="rId4" Type="http://schemas.openxmlformats.org/officeDocument/2006/relationships/image" Target="../media/image61.png"/><Relationship Id="rId9" Type="http://schemas.openxmlformats.org/officeDocument/2006/relationships/image" Target="../media/image50.png"/><Relationship Id="rId14" Type="http://schemas.openxmlformats.org/officeDocument/2006/relationships/image" Target="../media/image70.gif"/><Relationship Id="rId22" Type="http://schemas.openxmlformats.org/officeDocument/2006/relationships/image" Target="../media/image7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audio" Target="../media/audio4.wav"/><Relationship Id="rId18" Type="http://schemas.openxmlformats.org/officeDocument/2006/relationships/image" Target="../media/image36.png"/><Relationship Id="rId3" Type="http://schemas.openxmlformats.org/officeDocument/2006/relationships/image" Target="../media/image50.png"/><Relationship Id="rId21" Type="http://schemas.openxmlformats.org/officeDocument/2006/relationships/image" Target="../media/image84.gif"/><Relationship Id="rId7" Type="http://schemas.openxmlformats.org/officeDocument/2006/relationships/image" Target="../media/image54.png"/><Relationship Id="rId12" Type="http://schemas.openxmlformats.org/officeDocument/2006/relationships/audio" Target="../media/audio3.wav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20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audio" Target="../media/audio2.wav"/><Relationship Id="rId24" Type="http://schemas.microsoft.com/office/2007/relationships/hdphoto" Target="../media/hdphoto2.wdp"/><Relationship Id="rId5" Type="http://schemas.openxmlformats.org/officeDocument/2006/relationships/image" Target="../media/image57.png"/><Relationship Id="rId15" Type="http://schemas.openxmlformats.org/officeDocument/2006/relationships/audio" Target="../media/audio6.wav"/><Relationship Id="rId23" Type="http://schemas.openxmlformats.org/officeDocument/2006/relationships/image" Target="../media/image53.png"/><Relationship Id="rId10" Type="http://schemas.openxmlformats.org/officeDocument/2006/relationships/audio" Target="../media/audio1.wav"/><Relationship Id="rId19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audio" Target="../media/audio5.wav"/><Relationship Id="rId2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3.png"/><Relationship Id="rId4" Type="http://schemas.openxmlformats.org/officeDocument/2006/relationships/image" Target="../media/image61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74342" y="70266"/>
            <a:ext cx="298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Verde Term 1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 dirty="0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51424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536"/>
              </p:ext>
            </p:extLst>
          </p:nvPr>
        </p:nvGraphicFramePr>
        <p:xfrm>
          <a:off x="141144" y="3698765"/>
          <a:ext cx="5225635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negativo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tranquilo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57472" y="51705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5184650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234191" y="5714021"/>
            <a:ext cx="3870849" cy="177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To say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where something or someone is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and describe a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temporary state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</a:p>
          <a:p>
            <a:pPr>
              <a:buClr>
                <a:srgbClr val="002060"/>
              </a:buClr>
              <a:buSzPts val="2800"/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To talk about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</a:t>
            </a:r>
            <a:r>
              <a:rPr lang="en-GB" sz="16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traits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GB" sz="1600" i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2060"/>
              </a:buClr>
              <a:buSzPts val="2800"/>
            </a:pPr>
            <a:endParaRPr lang="en-GB" sz="1600" i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84266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51659" y="8901320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17" y="83428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46" y="884226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418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9139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88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326562"/>
            <a:chOff x="4876029" y="582476"/>
            <a:chExt cx="1822690" cy="1326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Introducing someone </a:t>
              </a:r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89867" y="1390174"/>
              <a:ext cx="1575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people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E576E-0DE9-043F-3EA8-A46338114F13}"/>
              </a:ext>
            </a:extLst>
          </p:cNvPr>
          <p:cNvSpPr/>
          <p:nvPr/>
        </p:nvSpPr>
        <p:spPr>
          <a:xfrm>
            <a:off x="67805" y="740122"/>
            <a:ext cx="3270608" cy="230695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1156362" y="847439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46802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07">
            <a:extLst>
              <a:ext uri="{FF2B5EF4-FFF2-40B4-BE49-F238E27FC236}">
                <a16:creationId xmlns:a16="http://schemas.microsoft.com/office/drawing/2014/main" id="{06FD84EF-AB21-32A6-E721-F62D3274808B}"/>
              </a:ext>
            </a:extLst>
          </p:cNvPr>
          <p:cNvGraphicFramePr>
            <a:graphicFrameLocks noGrp="1"/>
          </p:cNvGraphicFramePr>
          <p:nvPr/>
        </p:nvGraphicFramePr>
        <p:xfrm>
          <a:off x="232862" y="1528468"/>
          <a:ext cx="1405956" cy="1458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5856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" name="Table 107">
            <a:extLst>
              <a:ext uri="{FF2B5EF4-FFF2-40B4-BE49-F238E27FC236}">
                <a16:creationId xmlns:a16="http://schemas.microsoft.com/office/drawing/2014/main" id="{96B5A886-76B7-B9B0-DA9D-7663C60AA203}"/>
              </a:ext>
            </a:extLst>
          </p:cNvPr>
          <p:cNvGraphicFramePr>
            <a:graphicFrameLocks noGrp="1"/>
          </p:cNvGraphicFramePr>
          <p:nvPr/>
        </p:nvGraphicFramePr>
        <p:xfrm>
          <a:off x="1725811" y="1520673"/>
          <a:ext cx="1405956" cy="1463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6326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8DA937F-7BDE-58BC-9236-F48DB7F3CCC3}"/>
              </a:ext>
            </a:extLst>
          </p:cNvPr>
          <p:cNvSpPr txBox="1"/>
          <p:nvPr/>
        </p:nvSpPr>
        <p:spPr>
          <a:xfrm>
            <a:off x="238854" y="2610233"/>
            <a:ext cx="141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fant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915A2A-6C1C-6963-3312-AE9B1602AFC9}"/>
              </a:ext>
            </a:extLst>
          </p:cNvPr>
          <p:cNvSpPr txBox="1"/>
          <p:nvPr/>
        </p:nvSpPr>
        <p:spPr>
          <a:xfrm>
            <a:off x="1879301" y="2630888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dea</a:t>
            </a:r>
          </a:p>
        </p:txBody>
      </p:sp>
      <p:pic>
        <p:nvPicPr>
          <p:cNvPr id="25" name="Picture 2" descr="Elephant, Animal, Jungle, Savannah, Nature, Africa">
            <a:extLst>
              <a:ext uri="{FF2B5EF4-FFF2-40B4-BE49-F238E27FC236}">
                <a16:creationId xmlns:a16="http://schemas.microsoft.com/office/drawing/2014/main" id="{DF5F1E65-D18E-EB2B-74B0-B2417F22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9" y="1802446"/>
            <a:ext cx="1014616" cy="77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Light, Bulb, Box, Outside The Box, Think, Breakthrough">
            <a:extLst>
              <a:ext uri="{FF2B5EF4-FFF2-40B4-BE49-F238E27FC236}">
                <a16:creationId xmlns:a16="http://schemas.microsoft.com/office/drawing/2014/main" id="{7F5EF190-C4FF-2196-8328-CBBD7674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49" y="1688953"/>
            <a:ext cx="760227" cy="970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72;p8">
            <a:extLst>
              <a:ext uri="{FF2B5EF4-FFF2-40B4-BE49-F238E27FC236}">
                <a16:creationId xmlns:a16="http://schemas.microsoft.com/office/drawing/2014/main" id="{C198F146-AEAF-CCFC-CC03-49D8DFC3F383}"/>
              </a:ext>
            </a:extLst>
          </p:cNvPr>
          <p:cNvSpPr txBox="1"/>
          <p:nvPr/>
        </p:nvSpPr>
        <p:spPr>
          <a:xfrm>
            <a:off x="4202850" y="6181952"/>
            <a:ext cx="184147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C103A785-2C74-7279-57C6-AC973BF13F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3419" y="645122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72;p8">
            <a:extLst>
              <a:ext uri="{FF2B5EF4-FFF2-40B4-BE49-F238E27FC236}">
                <a16:creationId xmlns:a16="http://schemas.microsoft.com/office/drawing/2014/main" id="{7225D79A-64A0-24CF-2193-9504E732E115}"/>
              </a:ext>
            </a:extLst>
          </p:cNvPr>
          <p:cNvSpPr txBox="1"/>
          <p:nvPr/>
        </p:nvSpPr>
        <p:spPr>
          <a:xfrm>
            <a:off x="4169020" y="6529566"/>
            <a:ext cx="20842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</a:t>
            </a:r>
            <a:r>
              <a:rPr lang="en-GB" sz="1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/>
          </a:p>
        </p:txBody>
      </p:sp>
      <p:sp>
        <p:nvSpPr>
          <p:cNvPr id="60" name="Google Shape;172;p8">
            <a:extLst>
              <a:ext uri="{FF2B5EF4-FFF2-40B4-BE49-F238E27FC236}">
                <a16:creationId xmlns:a16="http://schemas.microsoft.com/office/drawing/2014/main" id="{FF96E407-03C7-CE92-D72A-BE44D44ED610}"/>
              </a:ext>
            </a:extLst>
          </p:cNvPr>
          <p:cNvSpPr txBox="1"/>
          <p:nvPr/>
        </p:nvSpPr>
        <p:spPr>
          <a:xfrm>
            <a:off x="4222619" y="6920644"/>
            <a:ext cx="184147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lang="en-GB" sz="14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7ED1254F-702C-25DC-8D20-083DDCA336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7255" y="717106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172;p8">
            <a:extLst>
              <a:ext uri="{FF2B5EF4-FFF2-40B4-BE49-F238E27FC236}">
                <a16:creationId xmlns:a16="http://schemas.microsoft.com/office/drawing/2014/main" id="{F0F5138B-4899-74AC-8276-8BE46F343CB1}"/>
              </a:ext>
            </a:extLst>
          </p:cNvPr>
          <p:cNvSpPr txBox="1"/>
          <p:nvPr/>
        </p:nvSpPr>
        <p:spPr>
          <a:xfrm>
            <a:off x="4168429" y="7254576"/>
            <a:ext cx="265340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4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positive.</a:t>
            </a:r>
            <a:endParaRPr sz="1000" dirty="0">
              <a:solidFill>
                <a:srgbClr val="404040"/>
              </a:solidFill>
            </a:endParaRPr>
          </a:p>
        </p:txBody>
      </p:sp>
      <p:sp>
        <p:nvSpPr>
          <p:cNvPr id="2082" name="Speech Bubble: Rectangle with Corners Rounded 2081">
            <a:extLst>
              <a:ext uri="{FF2B5EF4-FFF2-40B4-BE49-F238E27FC236}">
                <a16:creationId xmlns:a16="http://schemas.microsoft.com/office/drawing/2014/main" id="{A7DAFC39-8759-CC97-5E06-45103B87C007}"/>
              </a:ext>
            </a:extLst>
          </p:cNvPr>
          <p:cNvSpPr/>
          <p:nvPr/>
        </p:nvSpPr>
        <p:spPr>
          <a:xfrm>
            <a:off x="5738069" y="7335566"/>
            <a:ext cx="1017890" cy="703668"/>
          </a:xfrm>
          <a:prstGeom prst="wedgeRoundRectCallout">
            <a:avLst>
              <a:gd name="adj1" fmla="val -46446"/>
              <a:gd name="adj2" fmla="val -677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rgbClr val="404040"/>
                </a:solidFill>
                <a:latin typeface="Century Gothic" panose="020B0502020202020204" pitchFamily="34" charset="0"/>
              </a:rPr>
              <a:t>💡 I am a positive person in general.</a:t>
            </a:r>
            <a:endParaRPr lang="en-GB" sz="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4" name="Speech Bubble: Rectangle with Corners Rounded 2083">
            <a:extLst>
              <a:ext uri="{FF2B5EF4-FFF2-40B4-BE49-F238E27FC236}">
                <a16:creationId xmlns:a16="http://schemas.microsoft.com/office/drawing/2014/main" id="{55A7CC3B-828D-E7C1-8A35-39B5AA4B279B}"/>
              </a:ext>
            </a:extLst>
          </p:cNvPr>
          <p:cNvSpPr/>
          <p:nvPr/>
        </p:nvSpPr>
        <p:spPr>
          <a:xfrm>
            <a:off x="4756364" y="9219931"/>
            <a:ext cx="983378" cy="603377"/>
          </a:xfrm>
          <a:prstGeom prst="wedgeRoundRectCallout">
            <a:avLst>
              <a:gd name="adj1" fmla="val 72090"/>
              <a:gd name="adj2" fmla="val -32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" dirty="0">
                <a:solidFill>
                  <a:srgbClr val="404040"/>
                </a:solidFill>
                <a:latin typeface="Century Gothic" panose="020B0502020202020204" pitchFamily="34" charset="0"/>
              </a:rPr>
              <a:t>💡 Sofía is a funny person.</a:t>
            </a:r>
            <a:endParaRPr lang="en-GB" sz="788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5" name="Picture 208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8E00EC-E69C-306B-E87D-E1DFDB3F34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93" y="8743231"/>
            <a:ext cx="371566" cy="705817"/>
          </a:xfrm>
          <a:prstGeom prst="rect">
            <a:avLst/>
          </a:prstGeom>
        </p:spPr>
      </p:pic>
      <p:pic>
        <p:nvPicPr>
          <p:cNvPr id="2092" name="Picture 2091">
            <a:extLst>
              <a:ext uri="{FF2B5EF4-FFF2-40B4-BE49-F238E27FC236}">
                <a16:creationId xmlns:a16="http://schemas.microsoft.com/office/drawing/2014/main" id="{D2931E4D-740A-95B0-3FA4-72B69597D4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0462" y="890938"/>
            <a:ext cx="1217666" cy="778508"/>
          </a:xfrm>
          <a:prstGeom prst="rect">
            <a:avLst/>
          </a:prstGeom>
        </p:spPr>
      </p:pic>
      <p:pic>
        <p:nvPicPr>
          <p:cNvPr id="2093" name="Picture 2092">
            <a:extLst>
              <a:ext uri="{FF2B5EF4-FFF2-40B4-BE49-F238E27FC236}">
                <a16:creationId xmlns:a16="http://schemas.microsoft.com/office/drawing/2014/main" id="{0DA7D105-CE46-E4F3-30BD-A8DC6ACCA0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7482" y="2091632"/>
            <a:ext cx="1131182" cy="8220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420743" y="9558779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B8A195B-5111-C96B-F0A6-2040FEAF2E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9822" y="6829022"/>
            <a:ext cx="434348" cy="705817"/>
          </a:xfrm>
          <a:prstGeom prst="rect">
            <a:avLst/>
          </a:prstGeom>
        </p:spPr>
      </p:pic>
      <p:pic>
        <p:nvPicPr>
          <p:cNvPr id="27" name="Picture 2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C087A18-5C9C-E3F2-8766-B2A067E28C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6764" y="1625049"/>
            <a:ext cx="892359" cy="14500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52172A-49FA-226E-7C26-74BE9999B50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3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1614F8-DB7A-7186-82A0-FA798C0E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6" y="6646354"/>
            <a:ext cx="4509129" cy="1072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2CF072B-F14D-8C9A-19DD-1485FE1E8EA7}"/>
              </a:ext>
            </a:extLst>
          </p:cNvPr>
          <p:cNvSpPr/>
          <p:nvPr/>
        </p:nvSpPr>
        <p:spPr>
          <a:xfrm>
            <a:off x="158737" y="1553136"/>
            <a:ext cx="4973370" cy="849925"/>
          </a:xfrm>
          <a:custGeom>
            <a:avLst/>
            <a:gdLst>
              <a:gd name="connsiteX0" fmla="*/ 0 w 4973370"/>
              <a:gd name="connsiteY0" fmla="*/ 141657 h 849925"/>
              <a:gd name="connsiteX1" fmla="*/ 141657 w 4973370"/>
              <a:gd name="connsiteY1" fmla="*/ 0 h 849925"/>
              <a:gd name="connsiteX2" fmla="*/ 858566 w 4973370"/>
              <a:gd name="connsiteY2" fmla="*/ 0 h 849925"/>
              <a:gd name="connsiteX3" fmla="*/ 1622375 w 4973370"/>
              <a:gd name="connsiteY3" fmla="*/ 0 h 849925"/>
              <a:gd name="connsiteX4" fmla="*/ 2198582 w 4973370"/>
              <a:gd name="connsiteY4" fmla="*/ 0 h 849925"/>
              <a:gd name="connsiteX5" fmla="*/ 2868590 w 4973370"/>
              <a:gd name="connsiteY5" fmla="*/ 0 h 849925"/>
              <a:gd name="connsiteX6" fmla="*/ 3538598 w 4973370"/>
              <a:gd name="connsiteY6" fmla="*/ 0 h 849925"/>
              <a:gd name="connsiteX7" fmla="*/ 4161705 w 4973370"/>
              <a:gd name="connsiteY7" fmla="*/ 0 h 849925"/>
              <a:gd name="connsiteX8" fmla="*/ 4831713 w 4973370"/>
              <a:gd name="connsiteY8" fmla="*/ 0 h 849925"/>
              <a:gd name="connsiteX9" fmla="*/ 4973370 w 4973370"/>
              <a:gd name="connsiteY9" fmla="*/ 141657 h 849925"/>
              <a:gd name="connsiteX10" fmla="*/ 4973370 w 4973370"/>
              <a:gd name="connsiteY10" fmla="*/ 708268 h 849925"/>
              <a:gd name="connsiteX11" fmla="*/ 4831713 w 4973370"/>
              <a:gd name="connsiteY11" fmla="*/ 849925 h 849925"/>
              <a:gd name="connsiteX12" fmla="*/ 4255506 w 4973370"/>
              <a:gd name="connsiteY12" fmla="*/ 849925 h 849925"/>
              <a:gd name="connsiteX13" fmla="*/ 3538598 w 4973370"/>
              <a:gd name="connsiteY13" fmla="*/ 849925 h 849925"/>
              <a:gd name="connsiteX14" fmla="*/ 2774788 w 4973370"/>
              <a:gd name="connsiteY14" fmla="*/ 849925 h 849925"/>
              <a:gd name="connsiteX15" fmla="*/ 2104780 w 4973370"/>
              <a:gd name="connsiteY15" fmla="*/ 849925 h 849925"/>
              <a:gd name="connsiteX16" fmla="*/ 1340971 w 4973370"/>
              <a:gd name="connsiteY16" fmla="*/ 849925 h 849925"/>
              <a:gd name="connsiteX17" fmla="*/ 141657 w 4973370"/>
              <a:gd name="connsiteY17" fmla="*/ 849925 h 849925"/>
              <a:gd name="connsiteX18" fmla="*/ 0 w 4973370"/>
              <a:gd name="connsiteY18" fmla="*/ 708268 h 849925"/>
              <a:gd name="connsiteX19" fmla="*/ 0 w 4973370"/>
              <a:gd name="connsiteY19" fmla="*/ 141657 h 84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73370" h="849925" extrusionOk="0">
                <a:moveTo>
                  <a:pt x="0" y="141657"/>
                </a:moveTo>
                <a:cubicBezTo>
                  <a:pt x="11978" y="60199"/>
                  <a:pt x="64795" y="14070"/>
                  <a:pt x="141657" y="0"/>
                </a:cubicBezTo>
                <a:cubicBezTo>
                  <a:pt x="357095" y="-15736"/>
                  <a:pt x="623525" y="-32100"/>
                  <a:pt x="858566" y="0"/>
                </a:cubicBezTo>
                <a:cubicBezTo>
                  <a:pt x="1093607" y="32100"/>
                  <a:pt x="1373040" y="30727"/>
                  <a:pt x="1622375" y="0"/>
                </a:cubicBezTo>
                <a:cubicBezTo>
                  <a:pt x="1871710" y="-30727"/>
                  <a:pt x="1914217" y="21684"/>
                  <a:pt x="2198582" y="0"/>
                </a:cubicBezTo>
                <a:cubicBezTo>
                  <a:pt x="2482947" y="-21684"/>
                  <a:pt x="2714092" y="26900"/>
                  <a:pt x="2868590" y="0"/>
                </a:cubicBezTo>
                <a:cubicBezTo>
                  <a:pt x="3023088" y="-26900"/>
                  <a:pt x="3206868" y="-22475"/>
                  <a:pt x="3538598" y="0"/>
                </a:cubicBezTo>
                <a:cubicBezTo>
                  <a:pt x="3870328" y="22475"/>
                  <a:pt x="3953595" y="24429"/>
                  <a:pt x="4161705" y="0"/>
                </a:cubicBezTo>
                <a:cubicBezTo>
                  <a:pt x="4369815" y="-24429"/>
                  <a:pt x="4642404" y="-336"/>
                  <a:pt x="4831713" y="0"/>
                </a:cubicBezTo>
                <a:cubicBezTo>
                  <a:pt x="4915896" y="2292"/>
                  <a:pt x="4981386" y="64052"/>
                  <a:pt x="4973370" y="141657"/>
                </a:cubicBezTo>
                <a:cubicBezTo>
                  <a:pt x="4980705" y="312392"/>
                  <a:pt x="4952925" y="534600"/>
                  <a:pt x="4973370" y="708268"/>
                </a:cubicBezTo>
                <a:cubicBezTo>
                  <a:pt x="4975059" y="784533"/>
                  <a:pt x="4898729" y="858822"/>
                  <a:pt x="4831713" y="849925"/>
                </a:cubicBezTo>
                <a:cubicBezTo>
                  <a:pt x="4695837" y="822683"/>
                  <a:pt x="4447751" y="862823"/>
                  <a:pt x="4255506" y="849925"/>
                </a:cubicBezTo>
                <a:cubicBezTo>
                  <a:pt x="4063261" y="837027"/>
                  <a:pt x="3709836" y="855848"/>
                  <a:pt x="3538598" y="849925"/>
                </a:cubicBezTo>
                <a:cubicBezTo>
                  <a:pt x="3367360" y="844002"/>
                  <a:pt x="2959481" y="826794"/>
                  <a:pt x="2774788" y="849925"/>
                </a:cubicBezTo>
                <a:cubicBezTo>
                  <a:pt x="2590095" y="873057"/>
                  <a:pt x="2332664" y="824735"/>
                  <a:pt x="2104780" y="849925"/>
                </a:cubicBezTo>
                <a:cubicBezTo>
                  <a:pt x="1876896" y="875115"/>
                  <a:pt x="1552172" y="879598"/>
                  <a:pt x="1340971" y="849925"/>
                </a:cubicBezTo>
                <a:cubicBezTo>
                  <a:pt x="1129770" y="820252"/>
                  <a:pt x="402106" y="877939"/>
                  <a:pt x="141657" y="849925"/>
                </a:cubicBezTo>
                <a:cubicBezTo>
                  <a:pt x="56594" y="851321"/>
                  <a:pt x="-3090" y="772931"/>
                  <a:pt x="0" y="708268"/>
                </a:cubicBezTo>
                <a:cubicBezTo>
                  <a:pt x="-25704" y="592651"/>
                  <a:pt x="20697" y="371001"/>
                  <a:pt x="0" y="141657"/>
                </a:cubicBezTo>
                <a:close/>
              </a:path>
            </a:pathLst>
          </a:custGeom>
          <a:noFill/>
          <a:ln w="28575"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sd="30220401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1.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int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ocho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solo  hay  uno.</a:t>
            </a:r>
          </a:p>
          <a:p>
            <a:pPr lvl="0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2. y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demás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tr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 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y  uno.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BFA72-B2B6-5B5C-B1DB-8D70C1F29484}"/>
              </a:ext>
            </a:extLst>
          </p:cNvPr>
          <p:cNvSpPr txBox="1"/>
          <p:nvPr/>
        </p:nvSpPr>
        <p:spPr>
          <a:xfrm>
            <a:off x="1961357" y="800094"/>
            <a:ext cx="4459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Persona A: Escucha y escribe.</a:t>
            </a:r>
          </a:p>
          <a:p>
            <a:pPr lvl="0" defTabSz="914400"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(Persona B – turn to the next page.)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1600" b="1" kern="0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3B18C40-419D-7E4C-EE59-99639325653C}"/>
              </a:ext>
            </a:extLst>
          </p:cNvPr>
          <p:cNvGrpSpPr/>
          <p:nvPr/>
        </p:nvGrpSpPr>
        <p:grpSpPr>
          <a:xfrm>
            <a:off x="467049" y="81722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0" name="Google Shape;222;p10">
              <a:extLst>
                <a:ext uri="{FF2B5EF4-FFF2-40B4-BE49-F238E27FC236}">
                  <a16:creationId xmlns:a16="http://schemas.microsoft.com/office/drawing/2014/main" id="{1C2D5426-1D44-8963-161B-CAA033CEDD2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68F70382-7EF0-4A92-C9CB-9B0A3F3EB50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A7597CF8-4EC5-F2F1-CFCF-30E2E8F2F74B}"/>
              </a:ext>
            </a:extLst>
          </p:cNvPr>
          <p:cNvGrpSpPr/>
          <p:nvPr/>
        </p:nvGrpSpPr>
        <p:grpSpPr>
          <a:xfrm>
            <a:off x="95775" y="70468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1DC5A45A-BE4D-D27B-1C4F-B223B163BF2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4" name="Picture 2063" descr="Free speaker sound loud vector">
              <a:extLst>
                <a:ext uri="{FF2B5EF4-FFF2-40B4-BE49-F238E27FC236}">
                  <a16:creationId xmlns:a16="http://schemas.microsoft.com/office/drawing/2014/main" id="{BC8662CC-8783-D22F-B481-E67CCFB5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67" name="TextBox 2066">
            <a:extLst>
              <a:ext uri="{FF2B5EF4-FFF2-40B4-BE49-F238E27FC236}">
                <a16:creationId xmlns:a16="http://schemas.microsoft.com/office/drawing/2014/main" id="{1DDCDA91-69DD-1E40-D7BF-8E7CDD45941F}"/>
              </a:ext>
            </a:extLst>
          </p:cNvPr>
          <p:cNvSpPr txBox="1"/>
          <p:nvPr/>
        </p:nvSpPr>
        <p:spPr>
          <a:xfrm>
            <a:off x="1961357" y="2639226"/>
            <a:ext cx="6204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Quique.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Esribe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 y </a:t>
            </a:r>
            <a:r>
              <a:rPr lang="en-GB" sz="16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.</a:t>
            </a:r>
            <a:endParaRPr lang="en-GB" sz="160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5C964FAD-3982-2241-F5A8-0812DD64F0A2}"/>
              </a:ext>
            </a:extLst>
          </p:cNvPr>
          <p:cNvGrpSpPr/>
          <p:nvPr/>
        </p:nvGrpSpPr>
        <p:grpSpPr>
          <a:xfrm>
            <a:off x="467049" y="2618254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70" name="Google Shape;222;p10">
              <a:extLst>
                <a:ext uri="{FF2B5EF4-FFF2-40B4-BE49-F238E27FC236}">
                  <a16:creationId xmlns:a16="http://schemas.microsoft.com/office/drawing/2014/main" id="{A33A035A-4293-209D-C1E5-32BA76F16F0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80482517-404E-C56D-52AC-FE6FCBA5036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7D64C787-2E63-051C-95F9-A502F477B4D8}"/>
              </a:ext>
            </a:extLst>
          </p:cNvPr>
          <p:cNvGrpSpPr/>
          <p:nvPr/>
        </p:nvGrpSpPr>
        <p:grpSpPr>
          <a:xfrm>
            <a:off x="95775" y="2505714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73" name="Oval 2072">
              <a:extLst>
                <a:ext uri="{FF2B5EF4-FFF2-40B4-BE49-F238E27FC236}">
                  <a16:creationId xmlns:a16="http://schemas.microsoft.com/office/drawing/2014/main" id="{3B8E0984-F378-8635-9253-CC390D80113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87" name="Picture 2086" descr="Free speaker sound loud vector">
              <a:extLst>
                <a:ext uri="{FF2B5EF4-FFF2-40B4-BE49-F238E27FC236}">
                  <a16:creationId xmlns:a16="http://schemas.microsoft.com/office/drawing/2014/main" id="{46662A2F-134E-7AE4-CE48-348D9295A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92" name="Picture 2" descr="Check Mark, Checkbox, Check, Tick, Yes">
            <a:extLst>
              <a:ext uri="{FF2B5EF4-FFF2-40B4-BE49-F238E27FC236}">
                <a16:creationId xmlns:a16="http://schemas.microsoft.com/office/drawing/2014/main" id="{DCAB19F9-5091-D5C5-4046-2050942B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84" y="2655659"/>
            <a:ext cx="276870" cy="2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3" name="Table 2092">
            <a:extLst>
              <a:ext uri="{FF2B5EF4-FFF2-40B4-BE49-F238E27FC236}">
                <a16:creationId xmlns:a16="http://schemas.microsoft.com/office/drawing/2014/main" id="{63E48B83-5B49-42B9-6AD3-0E4DBA04CF3E}"/>
              </a:ext>
            </a:extLst>
          </p:cNvPr>
          <p:cNvGraphicFramePr>
            <a:graphicFrameLocks noGrp="1"/>
          </p:cNvGraphicFramePr>
          <p:nvPr/>
        </p:nvGraphicFramePr>
        <p:xfrm>
          <a:off x="3545007" y="3164589"/>
          <a:ext cx="1800202" cy="2729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101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  <a:gridCol w="900101">
                  <a:extLst>
                    <a:ext uri="{9D8B030D-6E8A-4147-A177-3AD203B41FA5}">
                      <a16:colId xmlns:a16="http://schemas.microsoft.com/office/drawing/2014/main" val="2489031069"/>
                    </a:ext>
                  </a:extLst>
                </a:gridCol>
              </a:tblGrid>
              <a:tr h="52554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23850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141756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217088"/>
                  </a:ext>
                </a:extLst>
              </a:tr>
            </a:tbl>
          </a:graphicData>
        </a:graphic>
      </p:graphicFrame>
      <p:graphicFrame>
        <p:nvGraphicFramePr>
          <p:cNvPr id="2094" name="Table 7">
            <a:extLst>
              <a:ext uri="{FF2B5EF4-FFF2-40B4-BE49-F238E27FC236}">
                <a16:creationId xmlns:a16="http://schemas.microsoft.com/office/drawing/2014/main" id="{5A7FEA3C-1653-4961-8F4D-2F4C8A279DE3}"/>
              </a:ext>
            </a:extLst>
          </p:cNvPr>
          <p:cNvGraphicFramePr>
            <a:graphicFrameLocks noGrp="1"/>
          </p:cNvGraphicFramePr>
          <p:nvPr/>
        </p:nvGraphicFramePr>
        <p:xfrm>
          <a:off x="533739" y="3150312"/>
          <a:ext cx="993711" cy="274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3711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518824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2095" name="TextBox 2094">
            <a:extLst>
              <a:ext uri="{FF2B5EF4-FFF2-40B4-BE49-F238E27FC236}">
                <a16:creationId xmlns:a16="http://schemas.microsoft.com/office/drawing/2014/main" id="{570317E1-64A6-E698-2A0A-8F638CE4C622}"/>
              </a:ext>
            </a:extLst>
          </p:cNvPr>
          <p:cNvSpPr txBox="1"/>
          <p:nvPr/>
        </p:nvSpPr>
        <p:spPr>
          <a:xfrm>
            <a:off x="795988" y="3657634"/>
            <a:ext cx="710451" cy="3347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</a:p>
        </p:txBody>
      </p:sp>
      <p:pic>
        <p:nvPicPr>
          <p:cNvPr id="2096" name="Picture 2" descr="Check Mark, Checkbox, Check, Tick, Yes">
            <a:extLst>
              <a:ext uri="{FF2B5EF4-FFF2-40B4-BE49-F238E27FC236}">
                <a16:creationId xmlns:a16="http://schemas.microsoft.com/office/drawing/2014/main" id="{7B0F1B2F-3472-E33D-E83C-C19D2F48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67" y="3713543"/>
            <a:ext cx="276870" cy="25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7" name="Rectangle 2096">
            <a:hlinkClick r:id="" action="ppaction://noaction">
              <a:snd r:embed="rId7" name="s8_E.wav"/>
            </a:hlinkClick>
            <a:extLst>
              <a:ext uri="{FF2B5EF4-FFF2-40B4-BE49-F238E27FC236}">
                <a16:creationId xmlns:a16="http://schemas.microsoft.com/office/drawing/2014/main" id="{725028DC-4BFF-91BF-5490-4C11B99B6F24}"/>
              </a:ext>
            </a:extLst>
          </p:cNvPr>
          <p:cNvSpPr/>
          <p:nvPr/>
        </p:nvSpPr>
        <p:spPr>
          <a:xfrm>
            <a:off x="176141" y="3683678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98" name="Rectangle 2097">
            <a:hlinkClick r:id="" action="ppaction://noaction">
              <a:snd r:embed="rId8" name="s8_1.wav"/>
            </a:hlinkClick>
            <a:extLst>
              <a:ext uri="{FF2B5EF4-FFF2-40B4-BE49-F238E27FC236}">
                <a16:creationId xmlns:a16="http://schemas.microsoft.com/office/drawing/2014/main" id="{80607835-AB95-28DC-AE28-05F314462453}"/>
              </a:ext>
            </a:extLst>
          </p:cNvPr>
          <p:cNvSpPr/>
          <p:nvPr/>
        </p:nvSpPr>
        <p:spPr>
          <a:xfrm>
            <a:off x="176141" y="3992185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99" name="Rectangle 2098">
            <a:hlinkClick r:id="" action="ppaction://noaction">
              <a:snd r:embed="rId9" name="s8_2.wav"/>
            </a:hlinkClick>
            <a:extLst>
              <a:ext uri="{FF2B5EF4-FFF2-40B4-BE49-F238E27FC236}">
                <a16:creationId xmlns:a16="http://schemas.microsoft.com/office/drawing/2014/main" id="{A4BEFC64-AD7F-A5D5-A0E5-1B0CD6093B1F}"/>
              </a:ext>
            </a:extLst>
          </p:cNvPr>
          <p:cNvSpPr/>
          <p:nvPr/>
        </p:nvSpPr>
        <p:spPr>
          <a:xfrm>
            <a:off x="176962" y="4325652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00" name="Rectangle 2099">
            <a:hlinkClick r:id="" action="ppaction://noaction">
              <a:snd r:embed="rId10" name="s8_3.wav"/>
            </a:hlinkClick>
            <a:extLst>
              <a:ext uri="{FF2B5EF4-FFF2-40B4-BE49-F238E27FC236}">
                <a16:creationId xmlns:a16="http://schemas.microsoft.com/office/drawing/2014/main" id="{28194528-A1F1-DBA7-8A11-9B0900CCD46B}"/>
              </a:ext>
            </a:extLst>
          </p:cNvPr>
          <p:cNvSpPr/>
          <p:nvPr/>
        </p:nvSpPr>
        <p:spPr>
          <a:xfrm>
            <a:off x="176141" y="4649189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01" name="Rectangle 2100">
            <a:hlinkClick r:id="" action="ppaction://noaction">
              <a:snd r:embed="rId11" name="s8_4.wav"/>
            </a:hlinkClick>
            <a:extLst>
              <a:ext uri="{FF2B5EF4-FFF2-40B4-BE49-F238E27FC236}">
                <a16:creationId xmlns:a16="http://schemas.microsoft.com/office/drawing/2014/main" id="{FC0819D2-B0E6-4DB2-FA56-32AC4254DB3E}"/>
              </a:ext>
            </a:extLst>
          </p:cNvPr>
          <p:cNvSpPr/>
          <p:nvPr/>
        </p:nvSpPr>
        <p:spPr>
          <a:xfrm>
            <a:off x="176141" y="4965582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02" name="Rectangle 2101">
            <a:hlinkClick r:id="" action="ppaction://noaction">
              <a:snd r:embed="rId12" name="s8_5.wav"/>
            </a:hlinkClick>
            <a:extLst>
              <a:ext uri="{FF2B5EF4-FFF2-40B4-BE49-F238E27FC236}">
                <a16:creationId xmlns:a16="http://schemas.microsoft.com/office/drawing/2014/main" id="{DC3E119F-0BF0-1591-138A-55C8243C27C4}"/>
              </a:ext>
            </a:extLst>
          </p:cNvPr>
          <p:cNvSpPr/>
          <p:nvPr/>
        </p:nvSpPr>
        <p:spPr>
          <a:xfrm>
            <a:off x="176141" y="5295170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03" name="Rectangle 2102">
            <a:hlinkClick r:id="" action="ppaction://noaction">
              <a:snd r:embed="rId13" name="s8_6.wav"/>
            </a:hlinkClick>
            <a:extLst>
              <a:ext uri="{FF2B5EF4-FFF2-40B4-BE49-F238E27FC236}">
                <a16:creationId xmlns:a16="http://schemas.microsoft.com/office/drawing/2014/main" id="{1A1BC896-E7D6-1C79-BC89-542C7A7750EB}"/>
              </a:ext>
            </a:extLst>
          </p:cNvPr>
          <p:cNvSpPr/>
          <p:nvPr/>
        </p:nvSpPr>
        <p:spPr>
          <a:xfrm>
            <a:off x="174523" y="5630478"/>
            <a:ext cx="199363" cy="226939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105" name="Picture 2104">
            <a:extLst>
              <a:ext uri="{FF2B5EF4-FFF2-40B4-BE49-F238E27FC236}">
                <a16:creationId xmlns:a16="http://schemas.microsoft.com/office/drawing/2014/main" id="{201D0B3F-C7AD-5B30-193B-7EDE1E71C1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6055" y="2922052"/>
            <a:ext cx="1503703" cy="1401587"/>
          </a:xfrm>
          <a:prstGeom prst="rect">
            <a:avLst/>
          </a:prstGeom>
        </p:spPr>
      </p:pic>
      <p:graphicFrame>
        <p:nvGraphicFramePr>
          <p:cNvPr id="2106" name="Table 7">
            <a:extLst>
              <a:ext uri="{FF2B5EF4-FFF2-40B4-BE49-F238E27FC236}">
                <a16:creationId xmlns:a16="http://schemas.microsoft.com/office/drawing/2014/main" id="{48F090A9-E9B7-3713-69E1-C6FA2BECF31F}"/>
              </a:ext>
            </a:extLst>
          </p:cNvPr>
          <p:cNvGraphicFramePr>
            <a:graphicFrameLocks noGrp="1"/>
          </p:cNvGraphicFramePr>
          <p:nvPr/>
        </p:nvGraphicFramePr>
        <p:xfrm>
          <a:off x="1630062" y="3153535"/>
          <a:ext cx="1842525" cy="274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152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156373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46595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b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[I]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Someone else [s/he]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325589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2108" name="Picture 2" descr="Check Mark, Checkbox, Check, Tick, Yes">
            <a:extLst>
              <a:ext uri="{FF2B5EF4-FFF2-40B4-BE49-F238E27FC236}">
                <a16:creationId xmlns:a16="http://schemas.microsoft.com/office/drawing/2014/main" id="{4B7BF800-8814-D97D-9479-CEE8CC2A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46" y="3640735"/>
            <a:ext cx="276870" cy="25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" name="Google Shape;402;p19">
            <a:extLst>
              <a:ext uri="{FF2B5EF4-FFF2-40B4-BE49-F238E27FC236}">
                <a16:creationId xmlns:a16="http://schemas.microsoft.com/office/drawing/2014/main" id="{7F1C20F7-A96F-1A5D-84CD-8C73B11E0A80}"/>
              </a:ext>
            </a:extLst>
          </p:cNvPr>
          <p:cNvSpPr txBox="1"/>
          <p:nvPr/>
        </p:nvSpPr>
        <p:spPr>
          <a:xfrm>
            <a:off x="1396211" y="6233444"/>
            <a:ext cx="7057344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y escucha. ¿Quién es?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3F3B91C8-4F3F-C02C-7794-0DF86B863DA9}"/>
              </a:ext>
            </a:extLst>
          </p:cNvPr>
          <p:cNvGrpSpPr/>
          <p:nvPr/>
        </p:nvGrpSpPr>
        <p:grpSpPr>
          <a:xfrm>
            <a:off x="95775" y="6041501"/>
            <a:ext cx="1385515" cy="699697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D476C54A-1362-1AF5-EEA7-0ACF986B9DC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2B142CD0-15BA-CE48-42C0-EA7AD3F5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434111D9-978C-2934-AC23-292B3217F9A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7A3AC35B-78A1-5891-DA16-63E95DF43B28}"/>
              </a:ext>
            </a:extLst>
          </p:cNvPr>
          <p:cNvGrpSpPr/>
          <p:nvPr/>
        </p:nvGrpSpPr>
        <p:grpSpPr>
          <a:xfrm>
            <a:off x="130140" y="7768694"/>
            <a:ext cx="4999169" cy="1957438"/>
            <a:chOff x="130140" y="7020018"/>
            <a:chExt cx="5734016" cy="1661005"/>
          </a:xfrm>
        </p:grpSpPr>
        <p:sp>
          <p:nvSpPr>
            <p:cNvPr id="2114" name="Speech Bubble: Rectangle with Corners Rounded 2113">
              <a:extLst>
                <a:ext uri="{FF2B5EF4-FFF2-40B4-BE49-F238E27FC236}">
                  <a16:creationId xmlns:a16="http://schemas.microsoft.com/office/drawing/2014/main" id="{83B60A83-01A9-FBA8-D62E-5CA2EE4D8328}"/>
                </a:ext>
              </a:extLst>
            </p:cNvPr>
            <p:cNvSpPr/>
            <p:nvPr/>
          </p:nvSpPr>
          <p:spPr>
            <a:xfrm>
              <a:off x="130140" y="7020018"/>
              <a:ext cx="5511902" cy="1661005"/>
            </a:xfrm>
            <a:prstGeom prst="wedgeRoundRectCallout">
              <a:avLst>
                <a:gd name="adj1" fmla="val 52436"/>
                <a:gd name="adj2" fmla="val -37330"/>
                <a:gd name="adj3" fmla="val 16667"/>
              </a:avLst>
            </a:prstGeom>
            <a:solidFill>
              <a:srgbClr val="FFC9DF"/>
            </a:solidFill>
            <a:ln w="28575"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AR" sz="135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09BE194D-2CE6-792A-32FF-6D3E2A803FC8}"/>
                </a:ext>
              </a:extLst>
            </p:cNvPr>
            <p:cNvSpPr txBox="1"/>
            <p:nvPr/>
          </p:nvSpPr>
          <p:spPr>
            <a:xfrm>
              <a:off x="180084" y="7053368"/>
              <a:ext cx="568407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1.</a:t>
              </a:r>
              <a:r>
                <a:rPr lang="es-A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Es muy tranquilo pero hoy está nervioso. Es mi padre y es demasiado serio. </a:t>
              </a:r>
            </a:p>
            <a:p>
              <a:r>
                <a:rPr lang="es-A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2. </a:t>
              </a:r>
              <a:r>
                <a:rPr lang="es-A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Está en mi clase de español.   Es   rápida pero hoy está cansada. Es mi amiga.</a:t>
              </a:r>
              <a:endParaRPr lang="es-A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s-A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3. </a:t>
              </a:r>
              <a:r>
                <a:rPr lang="es-A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Es positivo y también   es   divertido cuando está en clase. Es mi amigo.</a:t>
              </a:r>
            </a:p>
            <a:p>
              <a:r>
                <a:rPr lang="es-A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4. </a:t>
              </a:r>
              <a:r>
                <a:rPr lang="es-A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Normalmente está preparada y es divertida. Es perfecta y es mi madre. </a:t>
              </a:r>
            </a:p>
          </p:txBody>
        </p:sp>
      </p:grpSp>
      <p:sp>
        <p:nvSpPr>
          <p:cNvPr id="2122" name="Rectangle 2121">
            <a:extLst>
              <a:ext uri="{FF2B5EF4-FFF2-40B4-BE49-F238E27FC236}">
                <a16:creationId xmlns:a16="http://schemas.microsoft.com/office/drawing/2014/main" id="{CEDD0BC2-AEE3-7BDA-CE29-95FDA45866F3}"/>
              </a:ext>
            </a:extLst>
          </p:cNvPr>
          <p:cNvSpPr/>
          <p:nvPr/>
        </p:nvSpPr>
        <p:spPr>
          <a:xfrm>
            <a:off x="619270" y="7395817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3" name="Rectangle 2122">
            <a:extLst>
              <a:ext uri="{FF2B5EF4-FFF2-40B4-BE49-F238E27FC236}">
                <a16:creationId xmlns:a16="http://schemas.microsoft.com/office/drawing/2014/main" id="{2A3C29C5-0DC7-EB5E-49D7-50C3D8B952EA}"/>
              </a:ext>
            </a:extLst>
          </p:cNvPr>
          <p:cNvSpPr/>
          <p:nvPr/>
        </p:nvSpPr>
        <p:spPr>
          <a:xfrm>
            <a:off x="1942953" y="7504335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4" name="Rectangle 2123">
            <a:extLst>
              <a:ext uri="{FF2B5EF4-FFF2-40B4-BE49-F238E27FC236}">
                <a16:creationId xmlns:a16="http://schemas.microsoft.com/office/drawing/2014/main" id="{CB153137-6BDA-5300-2C37-D548F8FABD08}"/>
              </a:ext>
            </a:extLst>
          </p:cNvPr>
          <p:cNvSpPr/>
          <p:nvPr/>
        </p:nvSpPr>
        <p:spPr>
          <a:xfrm>
            <a:off x="3115561" y="7504691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5" name="Rectangle 2124">
            <a:extLst>
              <a:ext uri="{FF2B5EF4-FFF2-40B4-BE49-F238E27FC236}">
                <a16:creationId xmlns:a16="http://schemas.microsoft.com/office/drawing/2014/main" id="{8F848CE1-632B-D65E-5073-AFDBE85A917F}"/>
              </a:ext>
            </a:extLst>
          </p:cNvPr>
          <p:cNvSpPr/>
          <p:nvPr/>
        </p:nvSpPr>
        <p:spPr>
          <a:xfrm>
            <a:off x="4439244" y="7490262"/>
            <a:ext cx="200025" cy="215908"/>
          </a:xfrm>
          <a:prstGeom prst="rect">
            <a:avLst/>
          </a:prstGeom>
          <a:solidFill>
            <a:srgbClr val="FBFBFB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6" name="TextBox 2125">
            <a:extLst>
              <a:ext uri="{FF2B5EF4-FFF2-40B4-BE49-F238E27FC236}">
                <a16:creationId xmlns:a16="http://schemas.microsoft.com/office/drawing/2014/main" id="{89E3B4F2-8773-C9CA-8323-0F2092F3FD3F}"/>
              </a:ext>
            </a:extLst>
          </p:cNvPr>
          <p:cNvSpPr txBox="1"/>
          <p:nvPr/>
        </p:nvSpPr>
        <p:spPr>
          <a:xfrm>
            <a:off x="5288217" y="8501364"/>
            <a:ext cx="564578" cy="7155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  but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also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too</a:t>
            </a:r>
          </a:p>
        </p:txBody>
      </p:sp>
      <p:pic>
        <p:nvPicPr>
          <p:cNvPr id="2127" name="Picture 2" descr="Magnifying Glass, Search, Magnification, Zoom, Increase">
            <a:extLst>
              <a:ext uri="{FF2B5EF4-FFF2-40B4-BE49-F238E27FC236}">
                <a16:creationId xmlns:a16="http://schemas.microsoft.com/office/drawing/2014/main" id="{C16D596F-A8AA-9DA2-0472-6ED86BDE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28" y="8464020"/>
            <a:ext cx="338419" cy="3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E1D53D3C-C91F-87AC-B9DC-5095DEE049E1}"/>
              </a:ext>
            </a:extLst>
          </p:cNvPr>
          <p:cNvSpPr txBox="1"/>
          <p:nvPr/>
        </p:nvSpPr>
        <p:spPr>
          <a:xfrm>
            <a:off x="5946067" y="8502117"/>
            <a:ext cx="752129" cy="923330"/>
          </a:xfrm>
          <a:prstGeom prst="rect">
            <a:avLst/>
          </a:prstGeom>
          <a:solidFill>
            <a:srgbClr val="F0F0F0"/>
          </a:solidFill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 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</a:t>
            </a:r>
          </a:p>
          <a:p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______</a:t>
            </a:r>
          </a:p>
          <a:p>
            <a:endParaRPr lang="en-GB" sz="135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0" name="Rectangle: Rounded Corners 2129">
            <a:extLst>
              <a:ext uri="{FF2B5EF4-FFF2-40B4-BE49-F238E27FC236}">
                <a16:creationId xmlns:a16="http://schemas.microsoft.com/office/drawing/2014/main" id="{64E87661-A0AB-653F-3C88-8F4C50726379}"/>
              </a:ext>
            </a:extLst>
          </p:cNvPr>
          <p:cNvSpPr/>
          <p:nvPr/>
        </p:nvSpPr>
        <p:spPr>
          <a:xfrm>
            <a:off x="4764173" y="5984781"/>
            <a:ext cx="1942865" cy="1399423"/>
          </a:xfrm>
          <a:prstGeom prst="roundRect">
            <a:avLst/>
          </a:prstGeom>
          <a:solidFill>
            <a:srgbClr val="65D7DD"/>
          </a:solidFill>
          <a:ln>
            <a:solidFill>
              <a:srgbClr val="65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We already know that 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that end in </a:t>
            </a:r>
          </a:p>
          <a:p>
            <a:pPr>
              <a:defRPr/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‘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’ change to end in ‘</a:t>
            </a:r>
            <a:r>
              <a:rPr lang="en-GB" sz="1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pic>
        <p:nvPicPr>
          <p:cNvPr id="21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7760F728-5285-8623-3663-B28AE2E286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430652" y="5752627"/>
            <a:ext cx="395803" cy="423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FFF5A-A74A-893F-9330-305FC3DB5713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B344178F-5FA2-C6E3-6D93-FFF54D57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B09F-037E-40B7-C693-51CF8EDB95D8}"/>
              </a:ext>
            </a:extLst>
          </p:cNvPr>
          <p:cNvSpPr txBox="1"/>
          <p:nvPr/>
        </p:nvSpPr>
        <p:spPr>
          <a:xfrm>
            <a:off x="6408043" y="9558779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60E74E-7F52-C546-2312-8B6C17BFE3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18622" y="4075398"/>
            <a:ext cx="975269" cy="1584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27E93B-0CB8-73E8-BDB2-23912D4A6649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4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EE71CAE3-D2D6-4C0A-6EFC-E3F37877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8" y="3471181"/>
            <a:ext cx="3215665" cy="1760487"/>
          </a:xfrm>
          <a:prstGeom prst="rect">
            <a:avLst/>
          </a:prstGeom>
        </p:spPr>
      </p:pic>
      <p:pic>
        <p:nvPicPr>
          <p:cNvPr id="61" name="Picture 6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859C7C3-5D0B-AAC3-D1B1-740A77508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6" y="3449880"/>
            <a:ext cx="3340880" cy="1828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2CF072B-F14D-8C9A-19DD-1485FE1E8EA7}"/>
              </a:ext>
            </a:extLst>
          </p:cNvPr>
          <p:cNvSpPr/>
          <p:nvPr/>
        </p:nvSpPr>
        <p:spPr>
          <a:xfrm>
            <a:off x="158737" y="1437024"/>
            <a:ext cx="4883163" cy="849925"/>
          </a:xfrm>
          <a:custGeom>
            <a:avLst/>
            <a:gdLst>
              <a:gd name="connsiteX0" fmla="*/ 0 w 4883163"/>
              <a:gd name="connsiteY0" fmla="*/ 141657 h 849925"/>
              <a:gd name="connsiteX1" fmla="*/ 141657 w 4883163"/>
              <a:gd name="connsiteY1" fmla="*/ 0 h 849925"/>
              <a:gd name="connsiteX2" fmla="*/ 844777 w 4883163"/>
              <a:gd name="connsiteY2" fmla="*/ 0 h 849925"/>
              <a:gd name="connsiteX3" fmla="*/ 1593895 w 4883163"/>
              <a:gd name="connsiteY3" fmla="*/ 0 h 849925"/>
              <a:gd name="connsiteX4" fmla="*/ 2159019 w 4883163"/>
              <a:gd name="connsiteY4" fmla="*/ 0 h 849925"/>
              <a:gd name="connsiteX5" fmla="*/ 2816141 w 4883163"/>
              <a:gd name="connsiteY5" fmla="*/ 0 h 849925"/>
              <a:gd name="connsiteX6" fmla="*/ 3473262 w 4883163"/>
              <a:gd name="connsiteY6" fmla="*/ 0 h 849925"/>
              <a:gd name="connsiteX7" fmla="*/ 4084385 w 4883163"/>
              <a:gd name="connsiteY7" fmla="*/ 0 h 849925"/>
              <a:gd name="connsiteX8" fmla="*/ 4741506 w 4883163"/>
              <a:gd name="connsiteY8" fmla="*/ 0 h 849925"/>
              <a:gd name="connsiteX9" fmla="*/ 4883163 w 4883163"/>
              <a:gd name="connsiteY9" fmla="*/ 141657 h 849925"/>
              <a:gd name="connsiteX10" fmla="*/ 4883163 w 4883163"/>
              <a:gd name="connsiteY10" fmla="*/ 708268 h 849925"/>
              <a:gd name="connsiteX11" fmla="*/ 4741506 w 4883163"/>
              <a:gd name="connsiteY11" fmla="*/ 849925 h 849925"/>
              <a:gd name="connsiteX12" fmla="*/ 4176382 w 4883163"/>
              <a:gd name="connsiteY12" fmla="*/ 849925 h 849925"/>
              <a:gd name="connsiteX13" fmla="*/ 3473262 w 4883163"/>
              <a:gd name="connsiteY13" fmla="*/ 849925 h 849925"/>
              <a:gd name="connsiteX14" fmla="*/ 2724144 w 4883163"/>
              <a:gd name="connsiteY14" fmla="*/ 849925 h 849925"/>
              <a:gd name="connsiteX15" fmla="*/ 2067022 w 4883163"/>
              <a:gd name="connsiteY15" fmla="*/ 849925 h 849925"/>
              <a:gd name="connsiteX16" fmla="*/ 1317904 w 4883163"/>
              <a:gd name="connsiteY16" fmla="*/ 849925 h 849925"/>
              <a:gd name="connsiteX17" fmla="*/ 141657 w 4883163"/>
              <a:gd name="connsiteY17" fmla="*/ 849925 h 849925"/>
              <a:gd name="connsiteX18" fmla="*/ 0 w 4883163"/>
              <a:gd name="connsiteY18" fmla="*/ 708268 h 849925"/>
              <a:gd name="connsiteX19" fmla="*/ 0 w 4883163"/>
              <a:gd name="connsiteY19" fmla="*/ 141657 h 84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83163" h="849925" extrusionOk="0">
                <a:moveTo>
                  <a:pt x="0" y="141657"/>
                </a:moveTo>
                <a:cubicBezTo>
                  <a:pt x="11978" y="60199"/>
                  <a:pt x="64795" y="14070"/>
                  <a:pt x="141657" y="0"/>
                </a:cubicBezTo>
                <a:cubicBezTo>
                  <a:pt x="375819" y="21507"/>
                  <a:pt x="610189" y="12524"/>
                  <a:pt x="844777" y="0"/>
                </a:cubicBezTo>
                <a:cubicBezTo>
                  <a:pt x="1079365" y="-12524"/>
                  <a:pt x="1436255" y="7785"/>
                  <a:pt x="1593895" y="0"/>
                </a:cubicBezTo>
                <a:cubicBezTo>
                  <a:pt x="1751535" y="-7785"/>
                  <a:pt x="1951610" y="2921"/>
                  <a:pt x="2159019" y="0"/>
                </a:cubicBezTo>
                <a:cubicBezTo>
                  <a:pt x="2366428" y="-2921"/>
                  <a:pt x="2588597" y="-5014"/>
                  <a:pt x="2816141" y="0"/>
                </a:cubicBezTo>
                <a:cubicBezTo>
                  <a:pt x="3043685" y="5014"/>
                  <a:pt x="3207813" y="-1448"/>
                  <a:pt x="3473262" y="0"/>
                </a:cubicBezTo>
                <a:cubicBezTo>
                  <a:pt x="3738711" y="1448"/>
                  <a:pt x="3913921" y="24355"/>
                  <a:pt x="4084385" y="0"/>
                </a:cubicBezTo>
                <a:cubicBezTo>
                  <a:pt x="4254849" y="-24355"/>
                  <a:pt x="4439678" y="10997"/>
                  <a:pt x="4741506" y="0"/>
                </a:cubicBezTo>
                <a:cubicBezTo>
                  <a:pt x="4825689" y="2292"/>
                  <a:pt x="4891179" y="64052"/>
                  <a:pt x="4883163" y="141657"/>
                </a:cubicBezTo>
                <a:cubicBezTo>
                  <a:pt x="4890498" y="312392"/>
                  <a:pt x="4862718" y="534600"/>
                  <a:pt x="4883163" y="708268"/>
                </a:cubicBezTo>
                <a:cubicBezTo>
                  <a:pt x="4884852" y="784533"/>
                  <a:pt x="4808522" y="858822"/>
                  <a:pt x="4741506" y="849925"/>
                </a:cubicBezTo>
                <a:cubicBezTo>
                  <a:pt x="4569396" y="826094"/>
                  <a:pt x="4307157" y="830267"/>
                  <a:pt x="4176382" y="849925"/>
                </a:cubicBezTo>
                <a:cubicBezTo>
                  <a:pt x="4045607" y="869583"/>
                  <a:pt x="3635942" y="877748"/>
                  <a:pt x="3473262" y="849925"/>
                </a:cubicBezTo>
                <a:cubicBezTo>
                  <a:pt x="3310582" y="822102"/>
                  <a:pt x="2955722" y="840424"/>
                  <a:pt x="2724144" y="849925"/>
                </a:cubicBezTo>
                <a:cubicBezTo>
                  <a:pt x="2492566" y="859426"/>
                  <a:pt x="2257807" y="837311"/>
                  <a:pt x="2067022" y="849925"/>
                </a:cubicBezTo>
                <a:cubicBezTo>
                  <a:pt x="1876237" y="862539"/>
                  <a:pt x="1648155" y="817195"/>
                  <a:pt x="1317904" y="849925"/>
                </a:cubicBezTo>
                <a:cubicBezTo>
                  <a:pt x="987653" y="882655"/>
                  <a:pt x="494174" y="793508"/>
                  <a:pt x="141657" y="849925"/>
                </a:cubicBezTo>
                <a:cubicBezTo>
                  <a:pt x="56594" y="851321"/>
                  <a:pt x="-3090" y="772931"/>
                  <a:pt x="0" y="708268"/>
                </a:cubicBezTo>
                <a:cubicBezTo>
                  <a:pt x="-25704" y="592651"/>
                  <a:pt x="20697" y="371001"/>
                  <a:pt x="0" y="141657"/>
                </a:cubicBezTo>
                <a:close/>
              </a:path>
            </a:pathLst>
          </a:custGeom>
          <a:noFill/>
          <a:ln w="28575"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sd="30220401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514350">
              <a:lnSpc>
                <a:spcPct val="150000"/>
              </a:lnSpc>
              <a:buAutoNum type="arabicPeriod"/>
              <a:defRPr/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inta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 _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nov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embr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 marL="342900" indent="-342900" defTabSz="514350">
              <a:lnSpc>
                <a:spcPct val="150000"/>
              </a:lnSpc>
              <a:buAutoNum type="arabicPeriod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 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abr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jun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 _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mbr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BFA72-B2B6-5B5C-B1DB-8D70C1F29484}"/>
              </a:ext>
            </a:extLst>
          </p:cNvPr>
          <p:cNvSpPr txBox="1"/>
          <p:nvPr/>
        </p:nvSpPr>
        <p:spPr>
          <a:xfrm>
            <a:off x="1961357" y="800094"/>
            <a:ext cx="4459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Persona B: Escucha y escribe.</a:t>
            </a:r>
          </a:p>
          <a:p>
            <a:pPr lvl="0" defTabSz="914400"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(Persona A – See previous page.)</a:t>
            </a:r>
            <a:r>
              <a:rPr lang="en-GB" sz="1600" b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1600" b="1" kern="0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3B18C40-419D-7E4C-EE59-99639325653C}"/>
              </a:ext>
            </a:extLst>
          </p:cNvPr>
          <p:cNvGrpSpPr/>
          <p:nvPr/>
        </p:nvGrpSpPr>
        <p:grpSpPr>
          <a:xfrm>
            <a:off x="467049" y="81722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0" name="Google Shape;222;p10">
              <a:extLst>
                <a:ext uri="{FF2B5EF4-FFF2-40B4-BE49-F238E27FC236}">
                  <a16:creationId xmlns:a16="http://schemas.microsoft.com/office/drawing/2014/main" id="{1C2D5426-1D44-8963-161B-CAA033CEDD2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68F70382-7EF0-4A92-C9CB-9B0A3F3EB50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A7597CF8-4EC5-F2F1-CFCF-30E2E8F2F74B}"/>
              </a:ext>
            </a:extLst>
          </p:cNvPr>
          <p:cNvGrpSpPr/>
          <p:nvPr/>
        </p:nvGrpSpPr>
        <p:grpSpPr>
          <a:xfrm>
            <a:off x="95775" y="70468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1DC5A45A-BE4D-D27B-1C4F-B223B163BF2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4" name="Picture 2063" descr="Free speaker sound loud vector">
              <a:extLst>
                <a:ext uri="{FF2B5EF4-FFF2-40B4-BE49-F238E27FC236}">
                  <a16:creationId xmlns:a16="http://schemas.microsoft.com/office/drawing/2014/main" id="{BC8662CC-8783-D22F-B481-E67CCFB5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5BBEC7-F646-F70A-BFF0-EB97368E6E52}"/>
              </a:ext>
            </a:extLst>
          </p:cNvPr>
          <p:cNvSpPr txBox="1"/>
          <p:nvPr/>
        </p:nvSpPr>
        <p:spPr>
          <a:xfrm>
            <a:off x="108033" y="2980766"/>
            <a:ext cx="33055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black"/>
              </a:buClr>
              <a:buSzPts val="1200"/>
            </a:pPr>
            <a:r>
              <a:rPr lang="en-GB" sz="1350" dirty="0">
                <a:solidFill>
                  <a:srgbClr val="404040"/>
                </a:solidFill>
                <a:latin typeface="Century Gothic" panose="020B0502020202020204" pitchFamily="34" charset="0"/>
              </a:rPr>
              <a:t>Normally I am… today I am… s/he is always … today s/he is…</a:t>
            </a:r>
          </a:p>
        </p:txBody>
      </p:sp>
      <p:sp>
        <p:nvSpPr>
          <p:cNvPr id="20" name="Google Shape;402;p19">
            <a:extLst>
              <a:ext uri="{FF2B5EF4-FFF2-40B4-BE49-F238E27FC236}">
                <a16:creationId xmlns:a16="http://schemas.microsoft.com/office/drawing/2014/main" id="{3400D54E-CD35-163B-3EEC-FACBF23BFCA3}"/>
              </a:ext>
            </a:extLst>
          </p:cNvPr>
          <p:cNvSpPr txBox="1"/>
          <p:nvPr/>
        </p:nvSpPr>
        <p:spPr>
          <a:xfrm>
            <a:off x="1346657" y="2543773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en español.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1EB908-C1A3-C746-0E98-9160CB3DC0E8}"/>
              </a:ext>
            </a:extLst>
          </p:cNvPr>
          <p:cNvGrpSpPr/>
          <p:nvPr/>
        </p:nvGrpSpPr>
        <p:grpSpPr>
          <a:xfrm>
            <a:off x="95775" y="2368132"/>
            <a:ext cx="1250882" cy="605907"/>
            <a:chOff x="7986146" y="4335593"/>
            <a:chExt cx="1250882" cy="6059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1768EA-B456-A0B1-EDE8-70984502B80A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24" name="Google Shape;222;p10">
                <a:extLst>
                  <a:ext uri="{FF2B5EF4-FFF2-40B4-BE49-F238E27FC236}">
                    <a16:creationId xmlns:a16="http://schemas.microsoft.com/office/drawing/2014/main" id="{8C58FD38-07EE-F570-505C-AF65D2EEACD7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BCEC9D-4195-1A64-6BC7-91A4D8F73BAA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131C52-3891-E520-2963-CFD1F4B3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C42CFC-31C7-14AE-FB5D-57C9FEA9272D}"/>
              </a:ext>
            </a:extLst>
          </p:cNvPr>
          <p:cNvGrpSpPr/>
          <p:nvPr/>
        </p:nvGrpSpPr>
        <p:grpSpPr>
          <a:xfrm>
            <a:off x="221615" y="5072139"/>
            <a:ext cx="1401446" cy="1004862"/>
            <a:chOff x="359215" y="4894256"/>
            <a:chExt cx="1263820" cy="1119358"/>
          </a:xfrm>
        </p:grpSpPr>
        <p:sp>
          <p:nvSpPr>
            <p:cNvPr id="29" name="Rectangle: Folded Corner 28">
              <a:extLst>
                <a:ext uri="{FF2B5EF4-FFF2-40B4-BE49-F238E27FC236}">
                  <a16:creationId xmlns:a16="http://schemas.microsoft.com/office/drawing/2014/main" id="{CEDDFF51-5E6C-B71B-C201-B8C4E8F77AC2}"/>
                </a:ext>
              </a:extLst>
            </p:cNvPr>
            <p:cNvSpPr/>
            <p:nvPr/>
          </p:nvSpPr>
          <p:spPr>
            <a:xfrm>
              <a:off x="359215" y="4894256"/>
              <a:ext cx="1263820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6" descr="Free Icon Light illustration and picture">
              <a:extLst>
                <a:ext uri="{FF2B5EF4-FFF2-40B4-BE49-F238E27FC236}">
                  <a16:creationId xmlns:a16="http://schemas.microsoft.com/office/drawing/2014/main" id="{93D4C841-BA33-F732-CFB5-14C66349D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05" y="4950061"/>
              <a:ext cx="328471" cy="34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3A9A4F3-4015-6099-0CF9-5DCC6008A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634851"/>
              </p:ext>
            </p:extLst>
          </p:nvPr>
        </p:nvGraphicFramePr>
        <p:xfrm>
          <a:off x="119417" y="6744180"/>
          <a:ext cx="5916410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055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222768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66546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946541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mayo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agosto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negativo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0C2BD4A8-856D-A79E-FF10-13A46FE4F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8677" y="6637070"/>
            <a:ext cx="572382" cy="435249"/>
          </a:xfrm>
          <a:prstGeom prst="rect">
            <a:avLst/>
          </a:prstGeom>
        </p:spPr>
      </p:pic>
      <p:sp>
        <p:nvSpPr>
          <p:cNvPr id="36" name="Google Shape;402;p19">
            <a:extLst>
              <a:ext uri="{FF2B5EF4-FFF2-40B4-BE49-F238E27FC236}">
                <a16:creationId xmlns:a16="http://schemas.microsoft.com/office/drawing/2014/main" id="{0EC0B543-764A-AFB1-0105-C94ECABFFD68}"/>
              </a:ext>
            </a:extLst>
          </p:cNvPr>
          <p:cNvSpPr txBox="1"/>
          <p:nvPr/>
        </p:nvSpPr>
        <p:spPr>
          <a:xfrm>
            <a:off x="1079425" y="630818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8D3DAA-5222-1717-B38A-F07184CBB20E}"/>
              </a:ext>
            </a:extLst>
          </p:cNvPr>
          <p:cNvGrpSpPr/>
          <p:nvPr/>
        </p:nvGrpSpPr>
        <p:grpSpPr>
          <a:xfrm>
            <a:off x="83227" y="6146123"/>
            <a:ext cx="1072125" cy="541432"/>
            <a:chOff x="85157" y="674113"/>
            <a:chExt cx="1072125" cy="541432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654ADC99-25D0-F99F-0D05-E3C17FEBF266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436B68-E8F5-7329-0F00-012300E17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1D8ADE-0F5F-4EB5-8DC4-EA854E0B37B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E2982DC-96D0-467B-3535-3A94080F4E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258" y="7859645"/>
            <a:ext cx="631934" cy="581219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767F7574-1FC8-3B70-BF20-321EA194BC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4" y="6904851"/>
            <a:ext cx="667164" cy="6671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ABF7B9-55C4-2831-57DF-97F2A0D84D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022" y="9101977"/>
            <a:ext cx="653860" cy="6194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6D40E39-FFD7-ACAD-625E-CC1A10684885}"/>
              </a:ext>
            </a:extLst>
          </p:cNvPr>
          <p:cNvSpPr txBox="1"/>
          <p:nvPr/>
        </p:nvSpPr>
        <p:spPr>
          <a:xfrm>
            <a:off x="660241" y="73699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AB3931-51CE-9B97-D198-074C384659E7}"/>
              </a:ext>
            </a:extLst>
          </p:cNvPr>
          <p:cNvSpPr txBox="1"/>
          <p:nvPr/>
        </p:nvSpPr>
        <p:spPr>
          <a:xfrm>
            <a:off x="622104" y="822883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799B89-AD1F-3416-7AC7-9BF00B952C64}"/>
              </a:ext>
            </a:extLst>
          </p:cNvPr>
          <p:cNvSpPr txBox="1"/>
          <p:nvPr/>
        </p:nvSpPr>
        <p:spPr>
          <a:xfrm>
            <a:off x="677867" y="947949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5E2D26-A17E-0A24-9B75-9A57D8AE9964}"/>
              </a:ext>
            </a:extLst>
          </p:cNvPr>
          <p:cNvGrpSpPr/>
          <p:nvPr/>
        </p:nvGrpSpPr>
        <p:grpSpPr>
          <a:xfrm>
            <a:off x="5486693" y="2556359"/>
            <a:ext cx="962296" cy="307777"/>
            <a:chOff x="537508" y="810975"/>
            <a:chExt cx="505091" cy="307777"/>
          </a:xfrm>
        </p:grpSpPr>
        <p:sp>
          <p:nvSpPr>
            <p:cNvPr id="50" name="Google Shape;206;p9">
              <a:extLst>
                <a:ext uri="{FF2B5EF4-FFF2-40B4-BE49-F238E27FC236}">
                  <a16:creationId xmlns:a16="http://schemas.microsoft.com/office/drawing/2014/main" id="{62CED138-81D3-8788-9516-D4D60478953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0002BF-DD87-C32F-B93D-2017DBC872B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2" name="Picture 2" descr="Pen, Write, Pencil, Writing Tool, Work, Message, Blue">
            <a:extLst>
              <a:ext uri="{FF2B5EF4-FFF2-40B4-BE49-F238E27FC236}">
                <a16:creationId xmlns:a16="http://schemas.microsoft.com/office/drawing/2014/main" id="{747E792C-2393-9A16-D8A6-21FD43F3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48" y="243983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Google Shape;402;p19">
            <a:extLst>
              <a:ext uri="{FF2B5EF4-FFF2-40B4-BE49-F238E27FC236}">
                <a16:creationId xmlns:a16="http://schemas.microsoft.com/office/drawing/2014/main" id="{295DC392-E602-5C38-5BE9-FA19D544D578}"/>
              </a:ext>
            </a:extLst>
          </p:cNvPr>
          <p:cNvSpPr txBox="1"/>
          <p:nvPr/>
        </p:nvSpPr>
        <p:spPr>
          <a:xfrm>
            <a:off x="3809945" y="2862902"/>
            <a:ext cx="2928638" cy="72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español.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What can you say about you and someone else?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4" name="Picture 2" descr="Free icon pencil write vector">
            <a:extLst>
              <a:ext uri="{FF2B5EF4-FFF2-40B4-BE49-F238E27FC236}">
                <a16:creationId xmlns:a16="http://schemas.microsoft.com/office/drawing/2014/main" id="{1547FC78-5DB1-112B-DECB-70CBCF2D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489925" y="368762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45CCF791-D819-9F3C-825D-15AA738FCC8B}"/>
              </a:ext>
            </a:extLst>
          </p:cNvPr>
          <p:cNvSpPr txBox="1"/>
          <p:nvPr/>
        </p:nvSpPr>
        <p:spPr>
          <a:xfrm>
            <a:off x="3809945" y="5396277"/>
            <a:ext cx="2712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881" indent="-192881">
              <a:buAutoNum type="arabicPeriod"/>
            </a:pP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Normally I am …  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2. Today I am …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3. She always is …</a:t>
            </a:r>
          </a:p>
          <a:p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4. Today she is …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D5A14C68-0AE2-AE6A-1AEB-2BC3536C896D}"/>
              </a:ext>
            </a:extLst>
          </p:cNvPr>
          <p:cNvSpPr txBox="1"/>
          <p:nvPr/>
        </p:nvSpPr>
        <p:spPr>
          <a:xfrm>
            <a:off x="193805" y="5410340"/>
            <a:ext cx="142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can only be used with ‘</a:t>
            </a:r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as they are temporary states. </a:t>
            </a:r>
            <a:endParaRPr lang="en-GB" sz="900" dirty="0"/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B6156ECB-C48C-01E3-866C-AEC8849B9FCC}"/>
              </a:ext>
            </a:extLst>
          </p:cNvPr>
          <p:cNvSpPr txBox="1"/>
          <p:nvPr/>
        </p:nvSpPr>
        <p:spPr>
          <a:xfrm>
            <a:off x="503282" y="5100023"/>
            <a:ext cx="21221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cansado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</a:t>
            </a:r>
            <a:endParaRPr lang="en-GB" sz="900" dirty="0"/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B4164AE-280D-E970-269C-B6F7461B6D62}"/>
              </a:ext>
            </a:extLst>
          </p:cNvPr>
          <p:cNvSpPr txBox="1"/>
          <p:nvPr/>
        </p:nvSpPr>
        <p:spPr>
          <a:xfrm>
            <a:off x="509686" y="5275358"/>
            <a:ext cx="50977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9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perdido</a:t>
            </a:r>
            <a:r>
              <a:rPr lang="en-GB" sz="9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and </a:t>
            </a:r>
            <a:endParaRPr lang="en-GB" sz="900" dirty="0"/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5B378151-E7B9-CD52-F347-8DBEA78CF102}"/>
              </a:ext>
            </a:extLst>
          </p:cNvPr>
          <p:cNvGrpSpPr/>
          <p:nvPr/>
        </p:nvGrpSpPr>
        <p:grpSpPr>
          <a:xfrm>
            <a:off x="5463868" y="5323966"/>
            <a:ext cx="879685" cy="823176"/>
            <a:chOff x="359215" y="4894256"/>
            <a:chExt cx="1263820" cy="1119358"/>
          </a:xfrm>
        </p:grpSpPr>
        <p:sp>
          <p:nvSpPr>
            <p:cNvPr id="2056" name="Rectangle: Folded Corner 2055">
              <a:extLst>
                <a:ext uri="{FF2B5EF4-FFF2-40B4-BE49-F238E27FC236}">
                  <a16:creationId xmlns:a16="http://schemas.microsoft.com/office/drawing/2014/main" id="{CADE3BBF-A735-9A38-4647-8714B8EBD3D5}"/>
                </a:ext>
              </a:extLst>
            </p:cNvPr>
            <p:cNvSpPr/>
            <p:nvPr/>
          </p:nvSpPr>
          <p:spPr>
            <a:xfrm>
              <a:off x="359215" y="4894256"/>
              <a:ext cx="1263820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57" name="Picture 6" descr="Free Icon Light illustration and picture">
              <a:extLst>
                <a:ext uri="{FF2B5EF4-FFF2-40B4-BE49-F238E27FC236}">
                  <a16:creationId xmlns:a16="http://schemas.microsoft.com/office/drawing/2014/main" id="{56B59554-5361-22CE-841F-927278253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" y="4950062"/>
              <a:ext cx="275738" cy="29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5" name="TextBox 2064">
            <a:extLst>
              <a:ext uri="{FF2B5EF4-FFF2-40B4-BE49-F238E27FC236}">
                <a16:creationId xmlns:a16="http://schemas.microsoft.com/office/drawing/2014/main" id="{6776C925-ED71-4968-454B-2397226B6778}"/>
              </a:ext>
            </a:extLst>
          </p:cNvPr>
          <p:cNvSpPr txBox="1"/>
          <p:nvPr/>
        </p:nvSpPr>
        <p:spPr>
          <a:xfrm>
            <a:off x="5516561" y="5345706"/>
            <a:ext cx="855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 panose="020B0502020202020204" pitchFamily="34" charset="0"/>
              </a:rPr>
              <a:t> Use these words to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E2383C7D-45AA-0E98-E546-F5A5FCB81FCE}"/>
              </a:ext>
            </a:extLst>
          </p:cNvPr>
          <p:cNvSpPr txBox="1"/>
          <p:nvPr/>
        </p:nvSpPr>
        <p:spPr>
          <a:xfrm>
            <a:off x="5418148" y="5601385"/>
            <a:ext cx="898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 panose="020B0502020202020204" pitchFamily="34" charset="0"/>
              </a:rPr>
              <a:t>make your sentences more interesting.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B0BF5A7-C18A-30D8-FA22-A3D56FB982AB}"/>
              </a:ext>
            </a:extLst>
          </p:cNvPr>
          <p:cNvGrpSpPr/>
          <p:nvPr/>
        </p:nvGrpSpPr>
        <p:grpSpPr>
          <a:xfrm>
            <a:off x="2554248" y="5129781"/>
            <a:ext cx="1097632" cy="863063"/>
            <a:chOff x="359215" y="4894256"/>
            <a:chExt cx="1229898" cy="1119358"/>
          </a:xfrm>
        </p:grpSpPr>
        <p:sp>
          <p:nvSpPr>
            <p:cNvPr id="56" name="Rectangle: Folded Corner 55">
              <a:extLst>
                <a:ext uri="{FF2B5EF4-FFF2-40B4-BE49-F238E27FC236}">
                  <a16:creationId xmlns:a16="http://schemas.microsoft.com/office/drawing/2014/main" id="{AE635B47-F16D-0A3C-7828-5AF0196362F0}"/>
                </a:ext>
              </a:extLst>
            </p:cNvPr>
            <p:cNvSpPr/>
            <p:nvPr/>
          </p:nvSpPr>
          <p:spPr>
            <a:xfrm>
              <a:off x="359215" y="4894256"/>
              <a:ext cx="1182266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7" name="Picture 6" descr="Free Icon Light illustration and picture">
              <a:extLst>
                <a:ext uri="{FF2B5EF4-FFF2-40B4-BE49-F238E27FC236}">
                  <a16:creationId xmlns:a16="http://schemas.microsoft.com/office/drawing/2014/main" id="{AD5211F4-126A-DFE7-105D-E4BF0236E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10" y="4946728"/>
              <a:ext cx="346387" cy="292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E540FB-9D7B-0A32-14DB-7A28F5501AE9}"/>
                </a:ext>
              </a:extLst>
            </p:cNvPr>
            <p:cNvSpPr txBox="1"/>
            <p:nvPr/>
          </p:nvSpPr>
          <p:spPr>
            <a:xfrm>
              <a:off x="598224" y="4979967"/>
              <a:ext cx="990889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A4B6A06-6047-243A-6580-E8BF14AFAC8A}"/>
              </a:ext>
            </a:extLst>
          </p:cNvPr>
          <p:cNvSpPr txBox="1"/>
          <p:nvPr/>
        </p:nvSpPr>
        <p:spPr>
          <a:xfrm>
            <a:off x="2416957" y="5369982"/>
            <a:ext cx="1368795" cy="57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 with ‘</a:t>
            </a:r>
            <a:r>
              <a:rPr lang="en-GB" sz="1100" dirty="0" err="1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enfermo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’</a:t>
            </a:r>
          </a:p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and ‘triste’.</a:t>
            </a:r>
            <a:endParaRPr lang="en-GB" sz="11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CCF1FC-87C6-1101-5989-7F89D4A19552}"/>
              </a:ext>
            </a:extLst>
          </p:cNvPr>
          <p:cNvSpPr txBox="1"/>
          <p:nvPr/>
        </p:nvSpPr>
        <p:spPr>
          <a:xfrm>
            <a:off x="2766992" y="5189637"/>
            <a:ext cx="1054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Use</a:t>
            </a:r>
            <a:r>
              <a:rPr lang="en-GB" sz="10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‘ser</a:t>
            </a:r>
            <a:r>
              <a:rPr lang="en-GB" sz="10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endParaRPr lang="en-GB" sz="105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A9982A-32C4-660A-98ED-4F89CCF416BA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048" name="Picture 2047" descr="Free Watercolor Brushstroke illustration and picture">
            <a:extLst>
              <a:ext uri="{FF2B5EF4-FFF2-40B4-BE49-F238E27FC236}">
                <a16:creationId xmlns:a16="http://schemas.microsoft.com/office/drawing/2014/main" id="{D8A35523-93ED-8928-4B87-0744FD8F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61BE2D11-2FB8-FC76-D417-095CF9B3EB3A}"/>
              </a:ext>
            </a:extLst>
          </p:cNvPr>
          <p:cNvSpPr txBox="1"/>
          <p:nvPr/>
        </p:nvSpPr>
        <p:spPr>
          <a:xfrm>
            <a:off x="6369943" y="956830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2053" name="Rectangle: Rounded Corners 2052">
            <a:extLst>
              <a:ext uri="{FF2B5EF4-FFF2-40B4-BE49-F238E27FC236}">
                <a16:creationId xmlns:a16="http://schemas.microsoft.com/office/drawing/2014/main" id="{13769D69-E842-CC7C-75C6-CE5752568079}"/>
              </a:ext>
            </a:extLst>
          </p:cNvPr>
          <p:cNvSpPr/>
          <p:nvPr/>
        </p:nvSpPr>
        <p:spPr>
          <a:xfrm>
            <a:off x="6221059" y="5164898"/>
            <a:ext cx="521771" cy="55763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very</a:t>
            </a:r>
          </a:p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also</a:t>
            </a:r>
          </a:p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and</a:t>
            </a:r>
          </a:p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EC082-CB58-A3BF-65F8-79B3F267DC6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2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326562"/>
            <a:chOff x="4876029" y="582476"/>
            <a:chExt cx="1822690" cy="1326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Introducing someone </a:t>
              </a:r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89867" y="1390174"/>
              <a:ext cx="1575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people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46802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BCF8ED-57B0-5924-10BD-66D4D7B11951}"/>
              </a:ext>
            </a:extLst>
          </p:cNvPr>
          <p:cNvSpPr txBox="1"/>
          <p:nvPr/>
        </p:nvSpPr>
        <p:spPr>
          <a:xfrm>
            <a:off x="3444602" y="818898"/>
            <a:ext cx="1093425" cy="607859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today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Modern Love" panose="04090805081005020601" pitchFamily="82" charset="0"/>
              </a:rPr>
              <a:t>vs.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general</a:t>
            </a:r>
            <a:endParaRPr lang="en-GB" sz="10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F04FF4-9B19-4527-5471-10EF1A2C9FA0}"/>
              </a:ext>
            </a:extLst>
          </p:cNvPr>
          <p:cNvGrpSpPr/>
          <p:nvPr/>
        </p:nvGrpSpPr>
        <p:grpSpPr>
          <a:xfrm>
            <a:off x="3337311" y="2160900"/>
            <a:ext cx="1906782" cy="949455"/>
            <a:chOff x="9266357" y="3625058"/>
            <a:chExt cx="2163806" cy="120132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5A55417-3FA0-7636-7402-93110356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49974" y="3625058"/>
              <a:ext cx="1025636" cy="1201325"/>
            </a:xfrm>
            <a:prstGeom prst="rect">
              <a:avLst/>
            </a:prstGeom>
          </p:spPr>
        </p:pic>
        <p:pic>
          <p:nvPicPr>
            <p:cNvPr id="43" name="Picture 4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E73F0B25-D10F-186C-3274-EA638CA6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66357" y="3760725"/>
              <a:ext cx="628560" cy="1021411"/>
            </a:xfrm>
            <a:prstGeom prst="rect">
              <a:avLst/>
            </a:prstGeom>
          </p:spPr>
        </p:pic>
        <p:pic>
          <p:nvPicPr>
            <p:cNvPr id="45" name="Picture 4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CD2F246-7779-0F92-6B41-B7567630A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396"/>
            <a:stretch/>
          </p:blipFill>
          <p:spPr>
            <a:xfrm>
              <a:off x="10825162" y="3655589"/>
              <a:ext cx="605001" cy="1126547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905E6837-9521-7D01-9B55-87312DBD1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554" y="1645458"/>
            <a:ext cx="1269152" cy="6632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62ED6B7-6986-1BC1-98B7-BC9395291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886" y="1636493"/>
            <a:ext cx="970166" cy="56532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4718D19-8557-40E5-86B6-65F44C1962B4}"/>
              </a:ext>
            </a:extLst>
          </p:cNvPr>
          <p:cNvSpPr txBox="1"/>
          <p:nvPr/>
        </p:nvSpPr>
        <p:spPr>
          <a:xfrm rot="20126489">
            <a:off x="5122230" y="2181897"/>
            <a:ext cx="177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AB68E2"/>
                </a:solidFill>
                <a:effectLst>
                  <a:glow rad="50800">
                    <a:srgbClr val="FFC000">
                      <a:alpha val="60000"/>
                    </a:srgbClr>
                  </a:glow>
                </a:effectLst>
                <a:latin typeface="Scaremate Free Trial" pitchFamily="50" charset="0"/>
                <a:ea typeface="STXingkai" panose="020B0503020204020204" pitchFamily="2" charset="-122"/>
              </a:rPr>
              <a:t>los</a:t>
            </a:r>
            <a:r>
              <a:rPr lang="en-GB" sz="2800" dirty="0">
                <a:solidFill>
                  <a:srgbClr val="AB68E2"/>
                </a:solidFill>
                <a:effectLst>
                  <a:glow rad="50800">
                    <a:srgbClr val="FFC000">
                      <a:alpha val="60000"/>
                    </a:srgbClr>
                  </a:glow>
                </a:effectLst>
                <a:latin typeface="Scaremate Free Trial" pitchFamily="50" charset="0"/>
                <a:ea typeface="STXingkai" panose="020B0503020204020204" pitchFamily="2" charset="-122"/>
              </a:rPr>
              <a:t> amigos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2272730-1A04-E42D-F6FA-5E97F4597EE4}"/>
              </a:ext>
            </a:extLst>
          </p:cNvPr>
          <p:cNvSpPr/>
          <p:nvPr/>
        </p:nvSpPr>
        <p:spPr>
          <a:xfrm>
            <a:off x="108921" y="740101"/>
            <a:ext cx="3270608" cy="246356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EBDDA3-624D-415E-C9A3-B9CA28CB5A8B}"/>
              </a:ext>
            </a:extLst>
          </p:cNvPr>
          <p:cNvGrpSpPr/>
          <p:nvPr/>
        </p:nvGrpSpPr>
        <p:grpSpPr>
          <a:xfrm>
            <a:off x="1197478" y="847418"/>
            <a:ext cx="2235732" cy="529477"/>
            <a:chOff x="1711761" y="1416995"/>
            <a:chExt cx="1730030" cy="409714"/>
          </a:xfrm>
        </p:grpSpPr>
        <p:sp>
          <p:nvSpPr>
            <p:cNvPr id="54" name="Google Shape;112;p3">
              <a:extLst>
                <a:ext uri="{FF2B5EF4-FFF2-40B4-BE49-F238E27FC236}">
                  <a16:creationId xmlns:a16="http://schemas.microsoft.com/office/drawing/2014/main" id="{A02636ED-69D0-16F9-BAC8-2498756E5192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349BF8A-986B-B297-D06E-D70ED818624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79CBFC-B901-CDF4-7C48-09E93EB8DCB0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50" name="TextBox 2049">
            <a:extLst>
              <a:ext uri="{FF2B5EF4-FFF2-40B4-BE49-F238E27FC236}">
                <a16:creationId xmlns:a16="http://schemas.microsoft.com/office/drawing/2014/main" id="{7847AA0F-321A-8207-CAFA-0E0DD975BCFF}"/>
              </a:ext>
            </a:extLst>
          </p:cNvPr>
          <p:cNvSpPr txBox="1"/>
          <p:nvPr/>
        </p:nvSpPr>
        <p:spPr>
          <a:xfrm>
            <a:off x="138033" y="1162997"/>
            <a:ext cx="32082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syllables often come in consonant-vowel pairs. Each syllable in a word is pronounced fully.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2" name="Google Shape;216;p3">
            <a:extLst>
              <a:ext uri="{FF2B5EF4-FFF2-40B4-BE49-F238E27FC236}">
                <a16:creationId xmlns:a16="http://schemas.microsoft.com/office/drawing/2014/main" id="{B56E276C-A163-6794-A093-799847AC3493}"/>
              </a:ext>
            </a:extLst>
          </p:cNvPr>
          <p:cNvSpPr txBox="1"/>
          <p:nvPr/>
        </p:nvSpPr>
        <p:spPr>
          <a:xfrm>
            <a:off x="158574" y="2145157"/>
            <a:ext cx="3402131" cy="4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lang="en-GB" sz="1350" b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Four clear, separate syllables </a:t>
            </a:r>
            <a:endParaRPr lang="en-GB" sz="1350" dirty="0">
              <a:solidFill>
                <a:srgbClr val="404040"/>
              </a:solidFill>
            </a:endParaRPr>
          </a:p>
        </p:txBody>
      </p:sp>
      <p:pic>
        <p:nvPicPr>
          <p:cNvPr id="2053" name="Picture 2" descr="Bar Chocolate, Brown, Sweet, Delicious">
            <a:extLst>
              <a:ext uri="{FF2B5EF4-FFF2-40B4-BE49-F238E27FC236}">
                <a16:creationId xmlns:a16="http://schemas.microsoft.com/office/drawing/2014/main" id="{2B07C31B-DDA1-E189-029A-E7F1FEEE5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80" y="2133824"/>
            <a:ext cx="506921" cy="4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2053">
            <a:extLst>
              <a:ext uri="{FF2B5EF4-FFF2-40B4-BE49-F238E27FC236}">
                <a16:creationId xmlns:a16="http://schemas.microsoft.com/office/drawing/2014/main" id="{FC7B0F3F-A204-C3C5-B3F4-DCE1054CB866}"/>
              </a:ext>
            </a:extLst>
          </p:cNvPr>
          <p:cNvSpPr/>
          <p:nvPr/>
        </p:nvSpPr>
        <p:spPr>
          <a:xfrm>
            <a:off x="158574" y="2677746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  <a:t>in – 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sym typeface="Century Gothic"/>
              </a:rPr>
              <a:t>te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  <a:t> – re – san – </a:t>
            </a:r>
            <a:r>
              <a:rPr lang="en-GB" sz="1350" b="1" dirty="0" err="1">
                <a:solidFill>
                  <a:srgbClr val="404040"/>
                </a:solidFill>
                <a:latin typeface="Century Gothic"/>
                <a:sym typeface="Century Gothic"/>
              </a:rPr>
              <a:t>te</a:t>
            </a:r>
            <a:br>
              <a:rPr lang="en-GB" sz="1350" b="1" dirty="0">
                <a:solidFill>
                  <a:srgbClr val="404040"/>
                </a:solidFill>
                <a:latin typeface="Century Gothic"/>
                <a:sym typeface="Century Gothic"/>
              </a:rPr>
            </a:br>
            <a:r>
              <a:rPr lang="en-GB" sz="1350" dirty="0">
                <a:solidFill>
                  <a:srgbClr val="404040"/>
                </a:solidFill>
                <a:latin typeface="Century Gothic"/>
                <a:sym typeface="Century Gothic"/>
              </a:rPr>
              <a:t>Five clear, separate syllables</a:t>
            </a:r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772FA0DE-7EA6-02A8-E3B2-7EFA4448EF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1453" y="2654528"/>
            <a:ext cx="538467" cy="448281"/>
          </a:xfrm>
          <a:prstGeom prst="rect">
            <a:avLst/>
          </a:prstGeom>
        </p:spPr>
      </p:pic>
      <p:graphicFrame>
        <p:nvGraphicFramePr>
          <p:cNvPr id="2056" name="Table 51">
            <a:extLst>
              <a:ext uri="{FF2B5EF4-FFF2-40B4-BE49-F238E27FC236}">
                <a16:creationId xmlns:a16="http://schemas.microsoft.com/office/drawing/2014/main" id="{FA03C650-A188-4858-D53B-AA815FDEF67C}"/>
              </a:ext>
            </a:extLst>
          </p:cNvPr>
          <p:cNvGraphicFramePr>
            <a:graphicFrameLocks noGrp="1"/>
          </p:cNvGraphicFramePr>
          <p:nvPr/>
        </p:nvGraphicFramePr>
        <p:xfrm>
          <a:off x="141144" y="3698765"/>
          <a:ext cx="5225635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cansado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0995FD97-8354-B060-3875-36CC237F0D22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2058" name="Title 1">
              <a:extLst>
                <a:ext uri="{FF2B5EF4-FFF2-40B4-BE49-F238E27FC236}">
                  <a16:creationId xmlns:a16="http://schemas.microsoft.com/office/drawing/2014/main" id="{C0385F5F-B30A-FD91-12A2-6485D1886573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724577D0-AB05-B399-C288-D5781B63E0B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60" name="TextBox 2059">
            <a:extLst>
              <a:ext uri="{FF2B5EF4-FFF2-40B4-BE49-F238E27FC236}">
                <a16:creationId xmlns:a16="http://schemas.microsoft.com/office/drawing/2014/main" id="{91C3A5B7-4EE1-C237-A091-306A037157A3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352F1D2D-7E7E-09F9-86B0-456C3ECBC5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2606C605-7BF0-71AE-8199-56D74A7748BD}"/>
              </a:ext>
            </a:extLst>
          </p:cNvPr>
          <p:cNvGrpSpPr/>
          <p:nvPr/>
        </p:nvGrpSpPr>
        <p:grpSpPr>
          <a:xfrm>
            <a:off x="5173956" y="3925489"/>
            <a:ext cx="1637272" cy="810122"/>
            <a:chOff x="-249921" y="8659808"/>
            <a:chExt cx="1422242" cy="717456"/>
          </a:xfrm>
        </p:grpSpPr>
        <p:sp>
          <p:nvSpPr>
            <p:cNvPr id="2063" name="Rectangle: Folded Corner 2062">
              <a:extLst>
                <a:ext uri="{FF2B5EF4-FFF2-40B4-BE49-F238E27FC236}">
                  <a16:creationId xmlns:a16="http://schemas.microsoft.com/office/drawing/2014/main" id="{5E846853-4FD7-0A2C-43B3-383FDA0F74A0}"/>
                </a:ext>
              </a:extLst>
            </p:cNvPr>
            <p:cNvSpPr/>
            <p:nvPr/>
          </p:nvSpPr>
          <p:spPr>
            <a:xfrm>
              <a:off x="11048" y="8659808"/>
              <a:ext cx="913583" cy="71745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4" name="Picture 6" descr="Free Icon Light illustration and picture">
              <a:extLst>
                <a:ext uri="{FF2B5EF4-FFF2-40B4-BE49-F238E27FC236}">
                  <a16:creationId xmlns:a16="http://schemas.microsoft.com/office/drawing/2014/main" id="{B02FBD85-A96D-D5B9-7E35-5798C4410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222C4EDA-31CF-AD52-73DB-645BD2303940}"/>
                </a:ext>
              </a:extLst>
            </p:cNvPr>
            <p:cNvSpPr txBox="1"/>
            <p:nvPr/>
          </p:nvSpPr>
          <p:spPr>
            <a:xfrm>
              <a:off x="230840" y="8736276"/>
              <a:ext cx="738233" cy="38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Only two words</a:t>
              </a:r>
            </a:p>
          </p:txBody>
        </p: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85D5432A-89BC-869B-8085-839F39A49146}"/>
                </a:ext>
              </a:extLst>
            </p:cNvPr>
            <p:cNvSpPr txBox="1"/>
            <p:nvPr/>
          </p:nvSpPr>
          <p:spPr>
            <a:xfrm>
              <a:off x="-249921" y="9034754"/>
              <a:ext cx="1422242" cy="231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are new .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F6B13A6B-CB3F-9A04-A7F6-07C2013159A2}"/>
              </a:ext>
            </a:extLst>
          </p:cNvPr>
          <p:cNvSpPr/>
          <p:nvPr/>
        </p:nvSpPr>
        <p:spPr>
          <a:xfrm>
            <a:off x="133544" y="5142478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6FBB7E9E-B013-EA1F-C2E0-A569DC7D7FC8}"/>
              </a:ext>
            </a:extLst>
          </p:cNvPr>
          <p:cNvSpPr txBox="1"/>
          <p:nvPr/>
        </p:nvSpPr>
        <p:spPr>
          <a:xfrm>
            <a:off x="157472" y="5170531"/>
            <a:ext cx="47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somos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estamos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person pl.;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we are]</a:t>
            </a:r>
          </a:p>
        </p:txBody>
      </p: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54AD561D-8AA2-8596-E999-E5635EAF6270}"/>
              </a:ext>
            </a:extLst>
          </p:cNvPr>
          <p:cNvGrpSpPr/>
          <p:nvPr/>
        </p:nvGrpSpPr>
        <p:grpSpPr>
          <a:xfrm>
            <a:off x="4850628" y="5184650"/>
            <a:ext cx="1943885" cy="588990"/>
            <a:chOff x="115026" y="5917195"/>
            <a:chExt cx="1943885" cy="588990"/>
          </a:xfrm>
        </p:grpSpPr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85221D73-B9B5-4E5A-AF08-64AD52FCE531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73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E86DB157-8C8B-C45E-E953-A127552AC16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4" name="TextBox 2073">
              <a:extLst>
                <a:ext uri="{FF2B5EF4-FFF2-40B4-BE49-F238E27FC236}">
                  <a16:creationId xmlns:a16="http://schemas.microsoft.com/office/drawing/2014/main" id="{806CC431-23F1-26F1-C420-D8308588486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9" name="Google Shape;176;p8">
            <a:extLst>
              <a:ext uri="{FF2B5EF4-FFF2-40B4-BE49-F238E27FC236}">
                <a16:creationId xmlns:a16="http://schemas.microsoft.com/office/drawing/2014/main" id="{0CCE88C1-E87F-530A-2CA2-A94130B56B20}"/>
              </a:ext>
            </a:extLst>
          </p:cNvPr>
          <p:cNvSpPr txBox="1"/>
          <p:nvPr/>
        </p:nvSpPr>
        <p:spPr>
          <a:xfrm>
            <a:off x="537210" y="8351630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178;p8">
            <a:extLst>
              <a:ext uri="{FF2B5EF4-FFF2-40B4-BE49-F238E27FC236}">
                <a16:creationId xmlns:a16="http://schemas.microsoft.com/office/drawing/2014/main" id="{4AFF6969-8FA7-BE28-B8B0-CBFBEEE48F97}"/>
              </a:ext>
            </a:extLst>
          </p:cNvPr>
          <p:cNvSpPr txBox="1"/>
          <p:nvPr/>
        </p:nvSpPr>
        <p:spPr>
          <a:xfrm>
            <a:off x="538511" y="8777829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9" name="Google Shape;183;p8">
            <a:extLst>
              <a:ext uri="{FF2B5EF4-FFF2-40B4-BE49-F238E27FC236}">
                <a16:creationId xmlns:a16="http://schemas.microsoft.com/office/drawing/2014/main" id="{CE4B706C-060D-678A-DE57-074F3154A3A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0291" y="826790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184;p8">
            <a:extLst>
              <a:ext uri="{FF2B5EF4-FFF2-40B4-BE49-F238E27FC236}">
                <a16:creationId xmlns:a16="http://schemas.microsoft.com/office/drawing/2014/main" id="{AAFBA982-9901-8808-27B7-4840412BF99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1592" y="873195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Picture 6" descr="Free Icon Light illustration and picture">
            <a:extLst>
              <a:ext uri="{FF2B5EF4-FFF2-40B4-BE49-F238E27FC236}">
                <a16:creationId xmlns:a16="http://schemas.microsoft.com/office/drawing/2014/main" id="{4A264EB0-3822-B4B6-06E1-15602B7A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418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4" name="TextBox 2093">
            <a:extLst>
              <a:ext uri="{FF2B5EF4-FFF2-40B4-BE49-F238E27FC236}">
                <a16:creationId xmlns:a16="http://schemas.microsoft.com/office/drawing/2014/main" id="{2A65E819-0270-38BB-616A-2280A5600F13}"/>
              </a:ext>
            </a:extLst>
          </p:cNvPr>
          <p:cNvSpPr txBox="1"/>
          <p:nvPr/>
        </p:nvSpPr>
        <p:spPr>
          <a:xfrm>
            <a:off x="662532" y="79139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5" name="Google Shape;171;p8">
            <a:extLst>
              <a:ext uri="{FF2B5EF4-FFF2-40B4-BE49-F238E27FC236}">
                <a16:creationId xmlns:a16="http://schemas.microsoft.com/office/drawing/2014/main" id="{342C67F2-587D-E423-D40A-E822D7719DEC}"/>
              </a:ext>
            </a:extLst>
          </p:cNvPr>
          <p:cNvSpPr txBox="1"/>
          <p:nvPr/>
        </p:nvSpPr>
        <p:spPr>
          <a:xfrm>
            <a:off x="194396" y="5547996"/>
            <a:ext cx="644854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2096" name="Google Shape;171;p8">
            <a:extLst>
              <a:ext uri="{FF2B5EF4-FFF2-40B4-BE49-F238E27FC236}">
                <a16:creationId xmlns:a16="http://schemas.microsoft.com/office/drawing/2014/main" id="{C5543E77-D4D4-D05B-C6A0-D1EF79670DB6}"/>
              </a:ext>
            </a:extLst>
          </p:cNvPr>
          <p:cNvSpPr txBox="1"/>
          <p:nvPr/>
        </p:nvSpPr>
        <p:spPr>
          <a:xfrm>
            <a:off x="1019775" y="5861487"/>
            <a:ext cx="57345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097" name="Google Shape;171;p8">
            <a:extLst>
              <a:ext uri="{FF2B5EF4-FFF2-40B4-BE49-F238E27FC236}">
                <a16:creationId xmlns:a16="http://schemas.microsoft.com/office/drawing/2014/main" id="{0A9EF5F4-A625-22C6-794D-A6EBAF88DBEA}"/>
              </a:ext>
            </a:extLst>
          </p:cNvPr>
          <p:cNvSpPr txBox="1"/>
          <p:nvPr/>
        </p:nvSpPr>
        <p:spPr>
          <a:xfrm>
            <a:off x="4074473" y="5862790"/>
            <a:ext cx="85392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098" name="TextBox 2097">
            <a:extLst>
              <a:ext uri="{FF2B5EF4-FFF2-40B4-BE49-F238E27FC236}">
                <a16:creationId xmlns:a16="http://schemas.microsoft.com/office/drawing/2014/main" id="{F7EF9FDF-1250-3A74-644A-9196FAC7B4E7}"/>
              </a:ext>
            </a:extLst>
          </p:cNvPr>
          <p:cNvSpPr txBox="1"/>
          <p:nvPr/>
        </p:nvSpPr>
        <p:spPr>
          <a:xfrm>
            <a:off x="212624" y="6092628"/>
            <a:ext cx="24300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</a:t>
            </a:r>
          </a:p>
          <a:p>
            <a:pPr defTabSz="514350">
              <a:defRPr/>
            </a:pP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permanent traits.</a:t>
            </a: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EFCF39C1-9EBD-5A2E-EFB5-77F47954E3EA}"/>
              </a:ext>
            </a:extLst>
          </p:cNvPr>
          <p:cNvSpPr txBox="1"/>
          <p:nvPr/>
        </p:nvSpPr>
        <p:spPr>
          <a:xfrm>
            <a:off x="3587574" y="6124409"/>
            <a:ext cx="3085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estar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temporary states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 and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location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62A576E9-3CAC-5D3C-A945-8D23C36B9BF6}"/>
              </a:ext>
            </a:extLst>
          </p:cNvPr>
          <p:cNvSpPr txBox="1"/>
          <p:nvPr/>
        </p:nvSpPr>
        <p:spPr>
          <a:xfrm>
            <a:off x="3331810" y="6716224"/>
            <a:ext cx="334150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we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temporary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state,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estamos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1" name="TextBox 2100">
            <a:extLst>
              <a:ext uri="{FF2B5EF4-FFF2-40B4-BE49-F238E27FC236}">
                <a16:creationId xmlns:a16="http://schemas.microsoft.com/office/drawing/2014/main" id="{F76F396A-6BA4-B11E-A347-D08D3E3D09B5}"/>
              </a:ext>
            </a:extLst>
          </p:cNvPr>
          <p:cNvSpPr txBox="1"/>
          <p:nvPr/>
        </p:nvSpPr>
        <p:spPr>
          <a:xfrm>
            <a:off x="194396" y="6701866"/>
            <a:ext cx="316458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we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somos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02" name="Straight Arrow Connector 2101">
            <a:extLst>
              <a:ext uri="{FF2B5EF4-FFF2-40B4-BE49-F238E27FC236}">
                <a16:creationId xmlns:a16="http://schemas.microsoft.com/office/drawing/2014/main" id="{63F07BD9-A962-FC23-F333-A2179C187CB8}"/>
              </a:ext>
            </a:extLst>
          </p:cNvPr>
          <p:cNvCxnSpPr>
            <a:cxnSpLocks/>
          </p:cNvCxnSpPr>
          <p:nvPr/>
        </p:nvCxnSpPr>
        <p:spPr>
          <a:xfrm flipH="1">
            <a:off x="2711187" y="5852995"/>
            <a:ext cx="259499" cy="3572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3" name="Straight Arrow Connector 2102">
            <a:extLst>
              <a:ext uri="{FF2B5EF4-FFF2-40B4-BE49-F238E27FC236}">
                <a16:creationId xmlns:a16="http://schemas.microsoft.com/office/drawing/2014/main" id="{D8F2A471-FBE6-6590-5401-C17E137533C5}"/>
              </a:ext>
            </a:extLst>
          </p:cNvPr>
          <p:cNvCxnSpPr>
            <a:cxnSpLocks/>
          </p:cNvCxnSpPr>
          <p:nvPr/>
        </p:nvCxnSpPr>
        <p:spPr>
          <a:xfrm>
            <a:off x="3250949" y="5852995"/>
            <a:ext cx="198909" cy="3846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4" name="Google Shape;178;p8">
            <a:extLst>
              <a:ext uri="{FF2B5EF4-FFF2-40B4-BE49-F238E27FC236}">
                <a16:creationId xmlns:a16="http://schemas.microsoft.com/office/drawing/2014/main" id="{566DCB63-0EE4-D851-38C5-936805FC008A}"/>
              </a:ext>
            </a:extLst>
          </p:cNvPr>
          <p:cNvSpPr txBox="1"/>
          <p:nvPr/>
        </p:nvSpPr>
        <p:spPr>
          <a:xfrm>
            <a:off x="523657" y="9256766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hoy.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5" name="Google Shape;184;p8">
            <a:extLst>
              <a:ext uri="{FF2B5EF4-FFF2-40B4-BE49-F238E27FC236}">
                <a16:creationId xmlns:a16="http://schemas.microsoft.com/office/drawing/2014/main" id="{BB5FD26F-60A8-2FC3-5FB2-8324BBFCA4C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0144" y="9197708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71EBAB1-66D2-20F9-AB68-11E9B56EBD26}"/>
              </a:ext>
            </a:extLst>
          </p:cNvPr>
          <p:cNvGrpSpPr/>
          <p:nvPr/>
        </p:nvGrpSpPr>
        <p:grpSpPr>
          <a:xfrm>
            <a:off x="5794411" y="8938122"/>
            <a:ext cx="986174" cy="569711"/>
            <a:chOff x="114334" y="8841387"/>
            <a:chExt cx="1011269" cy="504545"/>
          </a:xfrm>
        </p:grpSpPr>
        <p:sp>
          <p:nvSpPr>
            <p:cNvPr id="2108" name="Rectangle: Folded Corner 2107">
              <a:extLst>
                <a:ext uri="{FF2B5EF4-FFF2-40B4-BE49-F238E27FC236}">
                  <a16:creationId xmlns:a16="http://schemas.microsoft.com/office/drawing/2014/main" id="{4994435B-F9F9-846A-E8D0-768A49D21C26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09" name="Picture 6" descr="Free Icon Light illustration and picture">
              <a:extLst>
                <a:ext uri="{FF2B5EF4-FFF2-40B4-BE49-F238E27FC236}">
                  <a16:creationId xmlns:a16="http://schemas.microsoft.com/office/drawing/2014/main" id="{9AA884C5-61A6-6475-B3E3-39E214DEC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0F0E9F78-6DD1-70D5-9C5E-173E5DF42F13}"/>
                </a:ext>
              </a:extLst>
            </p:cNvPr>
            <p:cNvSpPr txBox="1"/>
            <p:nvPr/>
          </p:nvSpPr>
          <p:spPr>
            <a:xfrm>
              <a:off x="387370" y="8882480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It’s not</a:t>
              </a:r>
            </a:p>
          </p:txBody>
        </p:sp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3D6C6DB2-F393-8B9A-8604-B6F08C14C338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our natural state!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2112" name="Group 2111">
            <a:extLst>
              <a:ext uri="{FF2B5EF4-FFF2-40B4-BE49-F238E27FC236}">
                <a16:creationId xmlns:a16="http://schemas.microsoft.com/office/drawing/2014/main" id="{2AB65D8D-632C-BBA5-14C7-D6E91C848787}"/>
              </a:ext>
            </a:extLst>
          </p:cNvPr>
          <p:cNvGrpSpPr/>
          <p:nvPr/>
        </p:nvGrpSpPr>
        <p:grpSpPr>
          <a:xfrm>
            <a:off x="5549593" y="8022427"/>
            <a:ext cx="986174" cy="569711"/>
            <a:chOff x="114334" y="8841387"/>
            <a:chExt cx="1011269" cy="504545"/>
          </a:xfrm>
        </p:grpSpPr>
        <p:sp>
          <p:nvSpPr>
            <p:cNvPr id="2113" name="Rectangle: Folded Corner 2112">
              <a:extLst>
                <a:ext uri="{FF2B5EF4-FFF2-40B4-BE49-F238E27FC236}">
                  <a16:creationId xmlns:a16="http://schemas.microsoft.com/office/drawing/2014/main" id="{8382CF34-5A36-2559-DF43-4E664C568E28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14" name="Picture 6" descr="Free Icon Light illustration and picture">
              <a:extLst>
                <a:ext uri="{FF2B5EF4-FFF2-40B4-BE49-F238E27FC236}">
                  <a16:creationId xmlns:a16="http://schemas.microsoft.com/office/drawing/2014/main" id="{AA1552F0-CA48-0C57-4871-0021CF4F5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AD6B006B-2597-2C38-DD17-55DF613C48B3}"/>
                </a:ext>
              </a:extLst>
            </p:cNvPr>
            <p:cNvSpPr txBox="1"/>
            <p:nvPr/>
          </p:nvSpPr>
          <p:spPr>
            <a:xfrm>
              <a:off x="387370" y="8862234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are</a:t>
              </a:r>
            </a:p>
          </p:txBody>
        </p:sp>
        <p:sp>
          <p:nvSpPr>
            <p:cNvPr id="2116" name="TextBox 2115">
              <a:extLst>
                <a:ext uri="{FF2B5EF4-FFF2-40B4-BE49-F238E27FC236}">
                  <a16:creationId xmlns:a16="http://schemas.microsoft.com/office/drawing/2014/main" id="{EE33AA64-A78C-4F34-F11C-515CBF610A52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calm in general.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8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CFFF5A-A74A-893F-9330-305FC3DB5713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B344178F-5FA2-C6E3-6D93-FFF54D57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B09F-037E-40B7-C693-51CF8EDB95D8}"/>
              </a:ext>
            </a:extLst>
          </p:cNvPr>
          <p:cNvSpPr txBox="1"/>
          <p:nvPr/>
        </p:nvSpPr>
        <p:spPr>
          <a:xfrm>
            <a:off x="6369943" y="9571479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1A8DF7-06D0-C571-729F-E97F584279C7}"/>
              </a:ext>
            </a:extLst>
          </p:cNvPr>
          <p:cNvSpPr/>
          <p:nvPr/>
        </p:nvSpPr>
        <p:spPr>
          <a:xfrm>
            <a:off x="259313" y="2838742"/>
            <a:ext cx="3773791" cy="715133"/>
          </a:xfrm>
          <a:prstGeom prst="roundRect">
            <a:avLst/>
          </a:prstGeom>
          <a:solidFill>
            <a:srgbClr val="DDF0C8"/>
          </a:solidFill>
          <a:ln>
            <a:solidFill>
              <a:srgbClr val="6296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402;p19">
            <a:extLst>
              <a:ext uri="{FF2B5EF4-FFF2-40B4-BE49-F238E27FC236}">
                <a16:creationId xmlns:a16="http://schemas.microsoft.com/office/drawing/2014/main" id="{FAF5CFED-DC37-3DB5-3E30-28D11BE9C5E1}"/>
              </a:ext>
            </a:extLst>
          </p:cNvPr>
          <p:cNvSpPr txBox="1"/>
          <p:nvPr/>
        </p:nvSpPr>
        <p:spPr>
          <a:xfrm>
            <a:off x="1406988" y="829071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Busca seis palabras (de dos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sílabas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 en español.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911F9-B2C2-8473-11F2-ACADA59A6CF7}"/>
              </a:ext>
            </a:extLst>
          </p:cNvPr>
          <p:cNvGrpSpPr/>
          <p:nvPr/>
        </p:nvGrpSpPr>
        <p:grpSpPr>
          <a:xfrm>
            <a:off x="106552" y="694072"/>
            <a:ext cx="1385515" cy="699697"/>
            <a:chOff x="85157" y="674113"/>
            <a:chExt cx="1072125" cy="541432"/>
          </a:xfrm>
        </p:grpSpPr>
        <p:sp>
          <p:nvSpPr>
            <p:cNvPr id="15" name="Google Shape;206;p9">
              <a:extLst>
                <a:ext uri="{FF2B5EF4-FFF2-40B4-BE49-F238E27FC236}">
                  <a16:creationId xmlns:a16="http://schemas.microsoft.com/office/drawing/2014/main" id="{49B13A63-D43E-4BEA-D163-E3D607947FD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7476BA-4BC9-8066-6AEC-CF67352A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750EEB-2227-B746-8A8B-30389C31FBF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011455-F788-F526-84E5-71B60A511A1E}"/>
              </a:ext>
            </a:extLst>
          </p:cNvPr>
          <p:cNvSpPr txBox="1"/>
          <p:nvPr/>
        </p:nvSpPr>
        <p:spPr>
          <a:xfrm>
            <a:off x="1419688" y="1091650"/>
            <a:ext cx="5438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Then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practise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with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1600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partner</a:t>
            </a:r>
            <a:r>
              <a:rPr lang="es-E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endParaRPr lang="es-ES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4" descr="Free note notes note cards vector">
            <a:extLst>
              <a:ext uri="{FF2B5EF4-FFF2-40B4-BE49-F238E27FC236}">
                <a16:creationId xmlns:a16="http://schemas.microsoft.com/office/drawing/2014/main" id="{24482E5E-A2AD-7EC1-BDEC-A587689BE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48444" r="36356" b="30659"/>
          <a:stretch/>
        </p:blipFill>
        <p:spPr bwMode="auto">
          <a:xfrm>
            <a:off x="4495115" y="1311220"/>
            <a:ext cx="2318641" cy="18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7">
            <a:extLst>
              <a:ext uri="{FF2B5EF4-FFF2-40B4-BE49-F238E27FC236}">
                <a16:creationId xmlns:a16="http://schemas.microsoft.com/office/drawing/2014/main" id="{6077E54B-63E0-52A5-B5AC-4D1409F45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66843"/>
              </p:ext>
            </p:extLst>
          </p:nvPr>
        </p:nvGraphicFramePr>
        <p:xfrm>
          <a:off x="4692864" y="2034107"/>
          <a:ext cx="1915798" cy="77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899">
                  <a:extLst>
                    <a:ext uri="{9D8B030D-6E8A-4147-A177-3AD203B41FA5}">
                      <a16:colId xmlns:a16="http://schemas.microsoft.com/office/drawing/2014/main" val="488474653"/>
                    </a:ext>
                  </a:extLst>
                </a:gridCol>
                <a:gridCol w="957899">
                  <a:extLst>
                    <a:ext uri="{9D8B030D-6E8A-4147-A177-3AD203B41FA5}">
                      <a16:colId xmlns:a16="http://schemas.microsoft.com/office/drawing/2014/main" val="4155830702"/>
                    </a:ext>
                  </a:extLst>
                </a:gridCol>
              </a:tblGrid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199244"/>
                  </a:ext>
                </a:extLst>
              </a:tr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367888"/>
                  </a:ext>
                </a:extLst>
              </a:tr>
              <a:tr h="204038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948419"/>
                  </a:ext>
                </a:extLst>
              </a:tr>
            </a:tbl>
          </a:graphicData>
        </a:graphic>
      </p:graphicFrame>
      <p:sp>
        <p:nvSpPr>
          <p:cNvPr id="23" name="Oval 22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3575129E-10E8-0713-4D26-17CA4D48C691}"/>
              </a:ext>
            </a:extLst>
          </p:cNvPr>
          <p:cNvSpPr/>
          <p:nvPr/>
        </p:nvSpPr>
        <p:spPr>
          <a:xfrm rot="20845103">
            <a:off x="4662824" y="2080893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Oval 23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503FAB48-939F-3CD9-6252-177901960056}"/>
              </a:ext>
            </a:extLst>
          </p:cNvPr>
          <p:cNvSpPr/>
          <p:nvPr/>
        </p:nvSpPr>
        <p:spPr>
          <a:xfrm rot="20845103">
            <a:off x="4662823" y="2341763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Oval 24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EAAA6B64-A86B-A1B4-103A-6408D64F5A6F}"/>
              </a:ext>
            </a:extLst>
          </p:cNvPr>
          <p:cNvSpPr/>
          <p:nvPr/>
        </p:nvSpPr>
        <p:spPr>
          <a:xfrm rot="20845103">
            <a:off x="4662825" y="2591694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Oval 25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5AF15A3C-5360-7870-F2AA-BDAC3CDDEA2F}"/>
              </a:ext>
            </a:extLst>
          </p:cNvPr>
          <p:cNvSpPr/>
          <p:nvPr/>
        </p:nvSpPr>
        <p:spPr>
          <a:xfrm rot="20845103">
            <a:off x="5632586" y="2077150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Oval 26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C072A17D-78FC-3BF0-ACAF-CDA0D8976BF3}"/>
              </a:ext>
            </a:extLst>
          </p:cNvPr>
          <p:cNvSpPr/>
          <p:nvPr/>
        </p:nvSpPr>
        <p:spPr>
          <a:xfrm rot="20845103">
            <a:off x="5632585" y="2338020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8" name="Oval 27">
            <a:hlinkClick r:id="" action="ppaction://noaction">
              <a:snd r:embed="rId7" name="3_parque.wav"/>
            </a:hlinkClick>
            <a:extLst>
              <a:ext uri="{FF2B5EF4-FFF2-40B4-BE49-F238E27FC236}">
                <a16:creationId xmlns:a16="http://schemas.microsoft.com/office/drawing/2014/main" id="{2537C0B2-5D70-54DD-84DB-E72707318F76}"/>
              </a:ext>
            </a:extLst>
          </p:cNvPr>
          <p:cNvSpPr/>
          <p:nvPr/>
        </p:nvSpPr>
        <p:spPr>
          <a:xfrm rot="20845103">
            <a:off x="5632587" y="2587951"/>
            <a:ext cx="172801" cy="177932"/>
          </a:xfrm>
          <a:prstGeom prst="ellipse">
            <a:avLst/>
          </a:prstGeom>
          <a:solidFill>
            <a:srgbClr val="FF79A6"/>
          </a:solidFill>
          <a:ln>
            <a:solidFill>
              <a:srgbClr val="008F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9" name="Google Shape;402;p19">
            <a:extLst>
              <a:ext uri="{FF2B5EF4-FFF2-40B4-BE49-F238E27FC236}">
                <a16:creationId xmlns:a16="http://schemas.microsoft.com/office/drawing/2014/main" id="{353822E1-62E7-051E-DA81-6E2F92C529D4}"/>
              </a:ext>
            </a:extLst>
          </p:cNvPr>
          <p:cNvSpPr txBox="1"/>
          <p:nvPr/>
        </p:nvSpPr>
        <p:spPr>
          <a:xfrm>
            <a:off x="1378088" y="3782355"/>
            <a:ext cx="5477372" cy="71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Quique is writing in her diary about her friends and what she has in common with them.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Lee. ¿Qué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tienen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en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común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*?</a:t>
            </a:r>
          </a:p>
          <a:p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38B8CC-E9E9-A144-BB3E-F0315ED5F132}"/>
              </a:ext>
            </a:extLst>
          </p:cNvPr>
          <p:cNvGrpSpPr/>
          <p:nvPr/>
        </p:nvGrpSpPr>
        <p:grpSpPr>
          <a:xfrm>
            <a:off x="99242" y="3608192"/>
            <a:ext cx="1385515" cy="699697"/>
            <a:chOff x="85157" y="674113"/>
            <a:chExt cx="1072125" cy="541432"/>
          </a:xfrm>
        </p:grpSpPr>
        <p:sp>
          <p:nvSpPr>
            <p:cNvPr id="31" name="Google Shape;206;p9">
              <a:extLst>
                <a:ext uri="{FF2B5EF4-FFF2-40B4-BE49-F238E27FC236}">
                  <a16:creationId xmlns:a16="http://schemas.microsoft.com/office/drawing/2014/main" id="{C93F0895-F536-EF72-4B73-8C85C78CBC5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6439B4-6900-56CB-6893-957ACD40C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9B887D-4D42-D87D-772E-F176AFE5F1A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4" name="Table 30">
            <a:extLst>
              <a:ext uri="{FF2B5EF4-FFF2-40B4-BE49-F238E27FC236}">
                <a16:creationId xmlns:a16="http://schemas.microsoft.com/office/drawing/2014/main" id="{E487D427-6541-4165-BCA6-49409A43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55763"/>
              </p:ext>
            </p:extLst>
          </p:nvPr>
        </p:nvGraphicFramePr>
        <p:xfrm>
          <a:off x="3857264" y="4372349"/>
          <a:ext cx="2913234" cy="2040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1078">
                  <a:extLst>
                    <a:ext uri="{9D8B030D-6E8A-4147-A177-3AD203B41FA5}">
                      <a16:colId xmlns:a16="http://schemas.microsoft.com/office/drawing/2014/main" val="1040322077"/>
                    </a:ext>
                  </a:extLst>
                </a:gridCol>
                <a:gridCol w="971078">
                  <a:extLst>
                    <a:ext uri="{9D8B030D-6E8A-4147-A177-3AD203B41FA5}">
                      <a16:colId xmlns:a16="http://schemas.microsoft.com/office/drawing/2014/main" val="3878320871"/>
                    </a:ext>
                  </a:extLst>
                </a:gridCol>
                <a:gridCol w="971078">
                  <a:extLst>
                    <a:ext uri="{9D8B030D-6E8A-4147-A177-3AD203B41FA5}">
                      <a16:colId xmlns:a16="http://schemas.microsoft.com/office/drawing/2014/main" val="1617499091"/>
                    </a:ext>
                  </a:extLst>
                </a:gridCol>
              </a:tblGrid>
              <a:tr h="410265"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Sofía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1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11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 Rubén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511376"/>
                  </a:ext>
                </a:extLst>
              </a:tr>
              <a:tr h="1630296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20642"/>
                  </a:ext>
                </a:extLst>
              </a:tr>
            </a:tbl>
          </a:graphicData>
        </a:graphic>
      </p:graphicFrame>
      <p:pic>
        <p:nvPicPr>
          <p:cNvPr id="35" name="Picture 3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3F8DB7-1238-7D59-1A2F-BAF31697C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7474" y="4416141"/>
            <a:ext cx="162339" cy="36710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D43E204-2C0C-43F8-E550-C61C6F52F4FD}"/>
              </a:ext>
            </a:extLst>
          </p:cNvPr>
          <p:cNvSpPr txBox="1"/>
          <p:nvPr/>
        </p:nvSpPr>
        <p:spPr>
          <a:xfrm>
            <a:off x="4000903" y="480784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FE5054-288A-9694-67DB-B8B18C5D24D5}"/>
              </a:ext>
            </a:extLst>
          </p:cNvPr>
          <p:cNvSpPr txBox="1"/>
          <p:nvPr/>
        </p:nvSpPr>
        <p:spPr>
          <a:xfrm>
            <a:off x="4833113" y="202820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mucho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D05BC-0DCA-C30C-D498-7A460165EB28}"/>
              </a:ext>
            </a:extLst>
          </p:cNvPr>
          <p:cNvSpPr txBox="1"/>
          <p:nvPr/>
        </p:nvSpPr>
        <p:spPr>
          <a:xfrm>
            <a:off x="1968782" y="7048734"/>
            <a:ext cx="4459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600" b="1" kern="0" spc="-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¿</a:t>
            </a:r>
            <a:r>
              <a:rPr lang="en-GB" sz="1600" b="1" kern="0" spc="-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Cuántas</a:t>
            </a:r>
            <a:r>
              <a:rPr lang="en-GB" sz="1600" b="1" kern="0" spc="-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600" b="1" kern="0" spc="-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sílabas</a:t>
            </a:r>
            <a:r>
              <a:rPr lang="en-GB" sz="1600" b="1" kern="0" spc="-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600" b="1" kern="0" spc="-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tiene</a:t>
            </a:r>
            <a:r>
              <a:rPr lang="en-GB" sz="1600" b="1" kern="0" spc="-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1600" b="1" kern="0" spc="-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A03784-74C7-012C-4055-1E0BE37A6D6E}"/>
              </a:ext>
            </a:extLst>
          </p:cNvPr>
          <p:cNvGrpSpPr/>
          <p:nvPr/>
        </p:nvGrpSpPr>
        <p:grpSpPr>
          <a:xfrm>
            <a:off x="474475" y="7024813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45" name="Google Shape;222;p10">
              <a:extLst>
                <a:ext uri="{FF2B5EF4-FFF2-40B4-BE49-F238E27FC236}">
                  <a16:creationId xmlns:a16="http://schemas.microsoft.com/office/drawing/2014/main" id="{46A4DDA8-41F7-C1E0-7B52-AB40BDD58D5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36A34D-8233-0A89-AB8E-3881A715357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EA78CD-7822-A3AE-27E5-A6D5ED78D086}"/>
              </a:ext>
            </a:extLst>
          </p:cNvPr>
          <p:cNvGrpSpPr/>
          <p:nvPr/>
        </p:nvGrpSpPr>
        <p:grpSpPr>
          <a:xfrm>
            <a:off x="103201" y="6912273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202171B-153E-4B93-16E9-F165192BADD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0" name="Picture 49" descr="Free speaker sound loud vector">
              <a:extLst>
                <a:ext uri="{FF2B5EF4-FFF2-40B4-BE49-F238E27FC236}">
                  <a16:creationId xmlns:a16="http://schemas.microsoft.com/office/drawing/2014/main" id="{2BB16443-19AC-4B95-CE36-591AAC7BB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48ADF549-7D6A-E6BD-1DAD-F0DBAD211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151"/>
              </p:ext>
            </p:extLst>
          </p:nvPr>
        </p:nvGraphicFramePr>
        <p:xfrm>
          <a:off x="629530" y="7560090"/>
          <a:ext cx="734664" cy="1393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664">
                  <a:extLst>
                    <a:ext uri="{9D8B030D-6E8A-4147-A177-3AD203B41FA5}">
                      <a16:colId xmlns:a16="http://schemas.microsoft.com/office/drawing/2014/main" val="1753765637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135785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656516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692622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hlinkClick r:id="" action="ppaction://noaction">
              <a:snd r:embed="rId11" name="23_E_Burgos.wav"/>
            </a:hlinkClick>
            <a:extLst>
              <a:ext uri="{FF2B5EF4-FFF2-40B4-BE49-F238E27FC236}">
                <a16:creationId xmlns:a16="http://schemas.microsoft.com/office/drawing/2014/main" id="{52D4A792-AAC5-CE62-0DC2-6522B2643D83}"/>
              </a:ext>
            </a:extLst>
          </p:cNvPr>
          <p:cNvSpPr/>
          <p:nvPr/>
        </p:nvSpPr>
        <p:spPr>
          <a:xfrm>
            <a:off x="162509" y="7665012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4" name="Rectangle: Rounded Corners 53">
            <a:hlinkClick r:id="" action="ppaction://noaction">
              <a:snd r:embed="rId12" name="24_1_salamanca.wav"/>
            </a:hlinkClick>
            <a:extLst>
              <a:ext uri="{FF2B5EF4-FFF2-40B4-BE49-F238E27FC236}">
                <a16:creationId xmlns:a16="http://schemas.microsoft.com/office/drawing/2014/main" id="{CC3EEC27-E8F3-181F-4DBA-FC9D5C2883E9}"/>
              </a:ext>
            </a:extLst>
          </p:cNvPr>
          <p:cNvSpPr/>
          <p:nvPr/>
        </p:nvSpPr>
        <p:spPr>
          <a:xfrm>
            <a:off x="157406" y="8119560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5" name="Rectangle: Rounded Corners 54">
            <a:hlinkClick r:id="" action="ppaction://noaction">
              <a:snd r:embed="rId13" name="27_4_pontevedra.wav"/>
            </a:hlinkClick>
            <a:extLst>
              <a:ext uri="{FF2B5EF4-FFF2-40B4-BE49-F238E27FC236}">
                <a16:creationId xmlns:a16="http://schemas.microsoft.com/office/drawing/2014/main" id="{8A44FDD4-8EBF-50B4-A763-658F7DCB0D47}"/>
              </a:ext>
            </a:extLst>
          </p:cNvPr>
          <p:cNvSpPr/>
          <p:nvPr/>
        </p:nvSpPr>
        <p:spPr>
          <a:xfrm>
            <a:off x="1588125" y="8124770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6" name="Rectangle: Rounded Corners 55">
            <a:hlinkClick r:id="" action="ppaction://noaction">
              <a:snd r:embed="rId14" name="28_5_girona.wav"/>
            </a:hlinkClick>
            <a:extLst>
              <a:ext uri="{FF2B5EF4-FFF2-40B4-BE49-F238E27FC236}">
                <a16:creationId xmlns:a16="http://schemas.microsoft.com/office/drawing/2014/main" id="{E8A296A0-FE54-601D-1152-77477FE34186}"/>
              </a:ext>
            </a:extLst>
          </p:cNvPr>
          <p:cNvSpPr/>
          <p:nvPr/>
        </p:nvSpPr>
        <p:spPr>
          <a:xfrm>
            <a:off x="1600279" y="8538935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8" name="Rectangle: Rounded Corners 57">
            <a:hlinkClick r:id="" action="ppaction://noaction">
              <a:snd r:embed="rId15" name="25_2_tenerife.wav"/>
            </a:hlinkClick>
            <a:extLst>
              <a:ext uri="{FF2B5EF4-FFF2-40B4-BE49-F238E27FC236}">
                <a16:creationId xmlns:a16="http://schemas.microsoft.com/office/drawing/2014/main" id="{5F068BBA-5E6C-DC4C-EC98-E26BC4CA78C4}"/>
              </a:ext>
            </a:extLst>
          </p:cNvPr>
          <p:cNvSpPr/>
          <p:nvPr/>
        </p:nvSpPr>
        <p:spPr>
          <a:xfrm>
            <a:off x="162509" y="8567873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: Rounded Corners 58">
            <a:hlinkClick r:id="" action="ppaction://noaction">
              <a:snd r:embed="rId16" name="26-3_madrid.wav"/>
            </a:hlinkClick>
            <a:extLst>
              <a:ext uri="{FF2B5EF4-FFF2-40B4-BE49-F238E27FC236}">
                <a16:creationId xmlns:a16="http://schemas.microsoft.com/office/drawing/2014/main" id="{E4C07947-F3D2-2F08-B0DA-032B456D759B}"/>
              </a:ext>
            </a:extLst>
          </p:cNvPr>
          <p:cNvSpPr/>
          <p:nvPr/>
        </p:nvSpPr>
        <p:spPr>
          <a:xfrm>
            <a:off x="1594313" y="7657694"/>
            <a:ext cx="328982" cy="305424"/>
          </a:xfrm>
          <a:prstGeom prst="roundRect">
            <a:avLst>
              <a:gd name="adj" fmla="val 0"/>
            </a:avLst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74791E32-F0D8-3A95-A652-47772D8CA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885612"/>
              </p:ext>
            </p:extLst>
          </p:nvPr>
        </p:nvGraphicFramePr>
        <p:xfrm>
          <a:off x="2069648" y="7554668"/>
          <a:ext cx="734664" cy="1393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664">
                  <a:extLst>
                    <a:ext uri="{9D8B030D-6E8A-4147-A177-3AD203B41FA5}">
                      <a16:colId xmlns:a16="http://schemas.microsoft.com/office/drawing/2014/main" val="2955377011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4870287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735427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074120"/>
                  </a:ext>
                </a:extLst>
              </a:tr>
            </a:tbl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EE4BAA5F-48C0-CA3C-2563-0F14614B8F64}"/>
              </a:ext>
            </a:extLst>
          </p:cNvPr>
          <p:cNvGrpSpPr/>
          <p:nvPr/>
        </p:nvGrpSpPr>
        <p:grpSpPr>
          <a:xfrm>
            <a:off x="4531788" y="7040263"/>
            <a:ext cx="2166984" cy="550335"/>
            <a:chOff x="252859" y="2520269"/>
            <a:chExt cx="2166984" cy="550335"/>
          </a:xfrm>
        </p:grpSpPr>
        <p:sp>
          <p:nvSpPr>
            <p:cNvPr id="62" name="Google Shape;152;p2">
              <a:extLst>
                <a:ext uri="{FF2B5EF4-FFF2-40B4-BE49-F238E27FC236}">
                  <a16:creationId xmlns:a16="http://schemas.microsoft.com/office/drawing/2014/main" id="{BAD9168C-5FF9-AD71-6B0D-7A716276C2B4}"/>
                </a:ext>
              </a:extLst>
            </p:cNvPr>
            <p:cNvSpPr/>
            <p:nvPr/>
          </p:nvSpPr>
          <p:spPr>
            <a:xfrm>
              <a:off x="252859" y="2520269"/>
              <a:ext cx="2166984" cy="543608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These are artists </a:t>
              </a:r>
              <a:r>
                <a:rPr lang="en-GB" sz="1200" kern="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rom </a:t>
              </a:r>
            </a:p>
            <a:p>
              <a:pPr defTabSz="914400">
                <a:buClr>
                  <a:srgbClr val="000000"/>
                </a:buClr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the Hispanic world.  </a:t>
              </a:r>
              <a:endParaRPr lang="en-GB" sz="1200" dirty="0"/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2FCD61BE-32DB-8332-0ED1-87389DF020C7}"/>
                </a:ext>
              </a:extLst>
            </p:cNvPr>
            <p:cNvSpPr txBox="1"/>
            <p:nvPr/>
          </p:nvSpPr>
          <p:spPr>
            <a:xfrm>
              <a:off x="694756" y="2793605"/>
              <a:ext cx="159999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lang="en-GB" sz="1200" dirty="0"/>
            </a:p>
          </p:txBody>
        </p:sp>
      </p:grpSp>
      <p:sp>
        <p:nvSpPr>
          <p:cNvPr id="2051" name="TextBox 2050">
            <a:extLst>
              <a:ext uri="{FF2B5EF4-FFF2-40B4-BE49-F238E27FC236}">
                <a16:creationId xmlns:a16="http://schemas.microsoft.com/office/drawing/2014/main" id="{E0757379-FE32-42ED-C17A-D07E6AF062AD}"/>
              </a:ext>
            </a:extLst>
          </p:cNvPr>
          <p:cNvSpPr txBox="1"/>
          <p:nvPr/>
        </p:nvSpPr>
        <p:spPr>
          <a:xfrm>
            <a:off x="259162" y="9231825"/>
            <a:ext cx="1413288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syllable</a:t>
            </a: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E48B6941-766E-C966-F275-BD4F3BAAE8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549" y="1563935"/>
            <a:ext cx="3187729" cy="1266765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id="{73C427B3-4525-6C48-6947-40241CD582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388" y="2842874"/>
            <a:ext cx="3627507" cy="728537"/>
          </a:xfrm>
          <a:prstGeom prst="rect">
            <a:avLst/>
          </a:prstGeom>
        </p:spPr>
      </p:pic>
      <p:pic>
        <p:nvPicPr>
          <p:cNvPr id="2055" name="Picture 2054">
            <a:extLst>
              <a:ext uri="{FF2B5EF4-FFF2-40B4-BE49-F238E27FC236}">
                <a16:creationId xmlns:a16="http://schemas.microsoft.com/office/drawing/2014/main" id="{8B6AAA2C-091A-FBE5-3B12-97B4B808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86" y="4187501"/>
            <a:ext cx="4187639" cy="2801874"/>
          </a:xfrm>
          <a:prstGeom prst="rect">
            <a:avLst/>
          </a:prstGeom>
        </p:spPr>
      </p:pic>
      <p:pic>
        <p:nvPicPr>
          <p:cNvPr id="2056" name="Picture 205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69A6A76-B73E-3249-49DC-F720311EDB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69" y="4399661"/>
            <a:ext cx="193258" cy="367108"/>
          </a:xfrm>
          <a:prstGeom prst="rect">
            <a:avLst/>
          </a:prstGeom>
        </p:spPr>
      </p:pic>
      <p:pic>
        <p:nvPicPr>
          <p:cNvPr id="2057" name="Picture 20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2EE648-724E-160F-18F2-96A9971E57F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396"/>
          <a:stretch/>
        </p:blipFill>
        <p:spPr>
          <a:xfrm flipH="1">
            <a:off x="6447061" y="4387354"/>
            <a:ext cx="211739" cy="3942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7962E4-33FB-60AF-7AC2-86AFC36AB8E1}"/>
              </a:ext>
            </a:extLst>
          </p:cNvPr>
          <p:cNvSpPr txBox="1"/>
          <p:nvPr/>
        </p:nvSpPr>
        <p:spPr>
          <a:xfrm>
            <a:off x="3053040" y="6485960"/>
            <a:ext cx="14132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común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common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juntos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together </a:t>
            </a:r>
          </a:p>
        </p:txBody>
      </p:sp>
      <p:pic>
        <p:nvPicPr>
          <p:cNvPr id="2068" name="Picture 2067">
            <a:extLst>
              <a:ext uri="{FF2B5EF4-FFF2-40B4-BE49-F238E27FC236}">
                <a16:creationId xmlns:a16="http://schemas.microsoft.com/office/drawing/2014/main" id="{6992A87C-7676-5CD3-CCDB-96F95A4174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2146" y="7718693"/>
            <a:ext cx="3390939" cy="2089389"/>
          </a:xfrm>
          <a:prstGeom prst="rect">
            <a:avLst/>
          </a:prstGeom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DEA4820C-455F-FBB2-CB84-5729C4109A2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1483" y="6677641"/>
            <a:ext cx="730434" cy="623678"/>
          </a:xfrm>
          <a:prstGeom prst="rect">
            <a:avLst/>
          </a:prstGeom>
        </p:spPr>
      </p:pic>
      <p:sp>
        <p:nvSpPr>
          <p:cNvPr id="2076" name="TextBox 2075">
            <a:extLst>
              <a:ext uri="{FF2B5EF4-FFF2-40B4-BE49-F238E27FC236}">
                <a16:creationId xmlns:a16="http://schemas.microsoft.com/office/drawing/2014/main" id="{743EE16B-E953-C74C-B85F-EEAD052BEC4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1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CA9982A-32C4-660A-98ED-4F89CCF416BA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048" name="Picture 2047" descr="Free Watercolor Brushstroke illustration and picture">
            <a:extLst>
              <a:ext uri="{FF2B5EF4-FFF2-40B4-BE49-F238E27FC236}">
                <a16:creationId xmlns:a16="http://schemas.microsoft.com/office/drawing/2014/main" id="{D8A35523-93ED-8928-4B87-0744FD8F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61BE2D11-2FB8-FC76-D417-095CF9B3EB3A}"/>
              </a:ext>
            </a:extLst>
          </p:cNvPr>
          <p:cNvSpPr txBox="1"/>
          <p:nvPr/>
        </p:nvSpPr>
        <p:spPr>
          <a:xfrm>
            <a:off x="6369943" y="9568304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59491-D882-1E37-1F18-9FDBA9D3734A}"/>
              </a:ext>
            </a:extLst>
          </p:cNvPr>
          <p:cNvSpPr/>
          <p:nvPr/>
        </p:nvSpPr>
        <p:spPr>
          <a:xfrm>
            <a:off x="109719" y="741816"/>
            <a:ext cx="6539774" cy="3081052"/>
          </a:xfrm>
          <a:prstGeom prst="roundRect">
            <a:avLst>
              <a:gd name="adj" fmla="val 9000"/>
            </a:avLst>
          </a:prstGeom>
          <a:solidFill>
            <a:srgbClr val="F2F2F2">
              <a:alpha val="32941"/>
            </a:srgb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0666D-8023-F67F-BF95-082D477A0463}"/>
              </a:ext>
            </a:extLst>
          </p:cNvPr>
          <p:cNvSpPr txBox="1"/>
          <p:nvPr/>
        </p:nvSpPr>
        <p:spPr>
          <a:xfrm>
            <a:off x="199027" y="809578"/>
            <a:ext cx="4546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&amp; number agreement on adjectives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171;p8">
            <a:extLst>
              <a:ext uri="{FF2B5EF4-FFF2-40B4-BE49-F238E27FC236}">
                <a16:creationId xmlns:a16="http://schemas.microsoft.com/office/drawing/2014/main" id="{55C79D63-AFCA-6BBF-CC15-9F67250A6FAC}"/>
              </a:ext>
            </a:extLst>
          </p:cNvPr>
          <p:cNvSpPr txBox="1"/>
          <p:nvPr/>
        </p:nvSpPr>
        <p:spPr>
          <a:xfrm>
            <a:off x="193806" y="1196597"/>
            <a:ext cx="2971455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When we describe more than one masculine noun, the adjective ends in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–</a:t>
            </a:r>
            <a:r>
              <a:rPr lang="en-GB" sz="13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" name="Google Shape;183;p8">
            <a:extLst>
              <a:ext uri="{FF2B5EF4-FFF2-40B4-BE49-F238E27FC236}">
                <a16:creationId xmlns:a16="http://schemas.microsoft.com/office/drawing/2014/main" id="{92FB6437-4026-DDCA-C4DB-078AC1D9FE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7634" y="2189045"/>
            <a:ext cx="227360" cy="24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6083E-8CB4-16ED-5A6B-2ED4DA19B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799" y="2011877"/>
            <a:ext cx="764909" cy="727943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17DB5C6-A581-FCC6-A0C6-14B9540AC7B5}"/>
              </a:ext>
            </a:extLst>
          </p:cNvPr>
          <p:cNvSpPr/>
          <p:nvPr/>
        </p:nvSpPr>
        <p:spPr>
          <a:xfrm>
            <a:off x="160400" y="1976757"/>
            <a:ext cx="978399" cy="498940"/>
          </a:xfrm>
          <a:prstGeom prst="wedgeEllipseCallout">
            <a:avLst>
              <a:gd name="adj1" fmla="val 48848"/>
              <a:gd name="adj2" fmla="val 52516"/>
            </a:avLst>
          </a:prstGeom>
          <a:solidFill>
            <a:srgbClr val="FF79A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30158-13A0-4403-C0D7-238C499F82CA}"/>
              </a:ext>
            </a:extLst>
          </p:cNvPr>
          <p:cNvSpPr txBox="1"/>
          <p:nvPr/>
        </p:nvSpPr>
        <p:spPr>
          <a:xfrm>
            <a:off x="265103" y="2005605"/>
            <a:ext cx="921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0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053FE9A3-1ECF-6E59-D422-B52037A11EE9}"/>
              </a:ext>
            </a:extLst>
          </p:cNvPr>
          <p:cNvSpPr txBox="1"/>
          <p:nvPr/>
        </p:nvSpPr>
        <p:spPr>
          <a:xfrm>
            <a:off x="3324225" y="1221872"/>
            <a:ext cx="3281433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When we describe more than one feminine noun, the adjective ends </a:t>
            </a:r>
          </a:p>
          <a:p>
            <a:pPr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in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–</a:t>
            </a:r>
            <a:r>
              <a:rPr lang="en-GB" sz="13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0E2BCD5-37F5-B948-D485-A39A3D6A266A}"/>
              </a:ext>
            </a:extLst>
          </p:cNvPr>
          <p:cNvSpPr/>
          <p:nvPr/>
        </p:nvSpPr>
        <p:spPr>
          <a:xfrm>
            <a:off x="3331974" y="1897964"/>
            <a:ext cx="978399" cy="498940"/>
          </a:xfrm>
          <a:prstGeom prst="wedgeEllipseCallout">
            <a:avLst>
              <a:gd name="adj1" fmla="val 48848"/>
              <a:gd name="adj2" fmla="val 52516"/>
            </a:avLst>
          </a:prstGeom>
          <a:solidFill>
            <a:srgbClr val="9FE6FF"/>
          </a:solidFill>
          <a:ln>
            <a:solidFill>
              <a:srgbClr val="008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D9A0-CD7B-78D0-3EEC-053A4693D417}"/>
              </a:ext>
            </a:extLst>
          </p:cNvPr>
          <p:cNvSpPr txBox="1"/>
          <p:nvPr/>
        </p:nvSpPr>
        <p:spPr>
          <a:xfrm>
            <a:off x="3406972" y="1931778"/>
            <a:ext cx="921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1B0CD5-69D9-CE7D-DB6D-5E3A868A6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461" y="785693"/>
            <a:ext cx="1540716" cy="4636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D08E1B-7437-E42B-0593-09ADC1C24536}"/>
              </a:ext>
            </a:extLst>
          </p:cNvPr>
          <p:cNvSpPr txBox="1"/>
          <p:nvPr/>
        </p:nvSpPr>
        <p:spPr>
          <a:xfrm>
            <a:off x="1814449" y="2483959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(feeling) happy.</a:t>
            </a:r>
            <a:endParaRPr lang="en-GB" sz="11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67ED79-90C1-6226-341D-A986E502B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2074" y="2014125"/>
            <a:ext cx="618809" cy="724809"/>
          </a:xfrm>
          <a:prstGeom prst="rect">
            <a:avLst/>
          </a:prstGeom>
        </p:spPr>
      </p:pic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2E4E47F9-F2E6-674D-3759-EE6A9D378F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8709" y="2187372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3FCEB00B-547F-F1D2-C033-842BF5B4EBD7}"/>
              </a:ext>
            </a:extLst>
          </p:cNvPr>
          <p:cNvSpPr txBox="1"/>
          <p:nvPr/>
        </p:nvSpPr>
        <p:spPr>
          <a:xfrm>
            <a:off x="4932036" y="2492982"/>
            <a:ext cx="2252718" cy="39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(feeling) happy.</a:t>
            </a:r>
            <a:endParaRPr lang="en-GB" sz="1100" dirty="0"/>
          </a:p>
          <a:p>
            <a:pPr>
              <a:buClr>
                <a:srgbClr val="92D050"/>
              </a:buClr>
              <a:buSzPts val="2800"/>
            </a:pPr>
            <a:endParaRPr sz="1100" dirty="0">
              <a:solidFill>
                <a:srgbClr val="40404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169592-CBFE-3F1E-9833-B73F4AB54673}"/>
              </a:ext>
            </a:extLst>
          </p:cNvPr>
          <p:cNvGrpSpPr/>
          <p:nvPr/>
        </p:nvGrpSpPr>
        <p:grpSpPr>
          <a:xfrm>
            <a:off x="6063475" y="1690145"/>
            <a:ext cx="866767" cy="588894"/>
            <a:chOff x="2437343" y="8522245"/>
            <a:chExt cx="866767" cy="58889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F3F9A77-28DF-D85F-F615-BFB898169A43}"/>
                </a:ext>
              </a:extLst>
            </p:cNvPr>
            <p:cNvGrpSpPr/>
            <p:nvPr/>
          </p:nvGrpSpPr>
          <p:grpSpPr>
            <a:xfrm>
              <a:off x="2469654" y="8538764"/>
              <a:ext cx="648451" cy="555580"/>
              <a:chOff x="359215" y="4894256"/>
              <a:chExt cx="1263820" cy="1119358"/>
            </a:xfrm>
          </p:grpSpPr>
          <p:sp>
            <p:nvSpPr>
              <p:cNvPr id="2068" name="Rectangle: Folded Corner 2067">
                <a:extLst>
                  <a:ext uri="{FF2B5EF4-FFF2-40B4-BE49-F238E27FC236}">
                    <a16:creationId xmlns:a16="http://schemas.microsoft.com/office/drawing/2014/main" id="{AD34D173-0F15-16B6-7DFB-C84DEE2BBF92}"/>
                  </a:ext>
                </a:extLst>
              </p:cNvPr>
              <p:cNvSpPr/>
              <p:nvPr/>
            </p:nvSpPr>
            <p:spPr>
              <a:xfrm>
                <a:off x="359215" y="4894256"/>
                <a:ext cx="1263820" cy="1119358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069" name="Picture 6" descr="Free Icon Light illustration and picture">
                <a:extLst>
                  <a:ext uri="{FF2B5EF4-FFF2-40B4-BE49-F238E27FC236}">
                    <a16:creationId xmlns:a16="http://schemas.microsoft.com/office/drawing/2014/main" id="{A9A53223-748F-F21F-0E21-EFE6A0844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736" y="4950062"/>
                <a:ext cx="275738" cy="292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CA887AEE-D3DC-A23B-49C8-C241375C4EDC}"/>
                </a:ext>
              </a:extLst>
            </p:cNvPr>
            <p:cNvSpPr txBox="1"/>
            <p:nvPr/>
          </p:nvSpPr>
          <p:spPr>
            <a:xfrm>
              <a:off x="2560804" y="8522245"/>
              <a:ext cx="7433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‘</a:t>
              </a:r>
              <a:r>
                <a:rPr lang="en-GB" sz="800" b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we</a:t>
              </a:r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’ is a</a:t>
              </a: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ACA40783-11F3-3529-CDCB-A1FCB90A4F75}"/>
                </a:ext>
              </a:extLst>
            </p:cNvPr>
            <p:cNvSpPr txBox="1"/>
            <p:nvPr/>
          </p:nvSpPr>
          <p:spPr>
            <a:xfrm>
              <a:off x="2437343" y="8649474"/>
              <a:ext cx="7649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pronoun, like I, you, s/he, it.</a:t>
              </a:r>
            </a:p>
          </p:txBody>
        </p:sp>
      </p:grpSp>
      <p:sp>
        <p:nvSpPr>
          <p:cNvPr id="2070" name="Google Shape;171;p8">
            <a:extLst>
              <a:ext uri="{FF2B5EF4-FFF2-40B4-BE49-F238E27FC236}">
                <a16:creationId xmlns:a16="http://schemas.microsoft.com/office/drawing/2014/main" id="{3A5A2A10-5B23-207C-7540-8FDFFCAFB825}"/>
              </a:ext>
            </a:extLst>
          </p:cNvPr>
          <p:cNvSpPr txBox="1"/>
          <p:nvPr/>
        </p:nvSpPr>
        <p:spPr>
          <a:xfrm>
            <a:off x="212855" y="2777082"/>
            <a:ext cx="6455688" cy="25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more than one noun with adjectives that end in -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, just add </a:t>
            </a: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–s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endParaRPr lang="en-GB" sz="13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71" name="Picture 2070">
            <a:extLst>
              <a:ext uri="{FF2B5EF4-FFF2-40B4-BE49-F238E27FC236}">
                <a16:creationId xmlns:a16="http://schemas.microsoft.com/office/drawing/2014/main" id="{29D8A0BA-44F2-CB9E-5FEB-1E7B310BA1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085" y="3246638"/>
            <a:ext cx="658425" cy="566977"/>
          </a:xfrm>
          <a:prstGeom prst="rect">
            <a:avLst/>
          </a:prstGeom>
        </p:spPr>
      </p:pic>
      <p:sp>
        <p:nvSpPr>
          <p:cNvPr id="2072" name="Speech Bubble: Oval 2071">
            <a:extLst>
              <a:ext uri="{FF2B5EF4-FFF2-40B4-BE49-F238E27FC236}">
                <a16:creationId xmlns:a16="http://schemas.microsoft.com/office/drawing/2014/main" id="{6D7376FA-D847-424F-FBAB-7AE40C185A86}"/>
              </a:ext>
            </a:extLst>
          </p:cNvPr>
          <p:cNvSpPr/>
          <p:nvPr/>
        </p:nvSpPr>
        <p:spPr>
          <a:xfrm>
            <a:off x="913328" y="3021755"/>
            <a:ext cx="978399" cy="498940"/>
          </a:xfrm>
          <a:prstGeom prst="wedgeEllipseCallout">
            <a:avLst>
              <a:gd name="adj1" fmla="val -54735"/>
              <a:gd name="adj2" fmla="val 43353"/>
            </a:avLst>
          </a:prstGeom>
          <a:solidFill>
            <a:srgbClr val="FF79A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4C4ABE38-3032-A284-31A7-C8570DE8C3E0}"/>
              </a:ext>
            </a:extLst>
          </p:cNvPr>
          <p:cNvSpPr txBox="1"/>
          <p:nvPr/>
        </p:nvSpPr>
        <p:spPr>
          <a:xfrm>
            <a:off x="949451" y="3058223"/>
            <a:ext cx="1088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Somos</a:t>
            </a:r>
            <a:r>
              <a:rPr lang="en-GB" sz="1000" dirty="0">
                <a:solidFill>
                  <a:srgbClr val="404040"/>
                </a:solidFill>
                <a:latin typeface="Century Gothic" panose="020B0502020202020204" pitchFamily="34" charset="0"/>
              </a:rPr>
              <a:t> important</a:t>
            </a:r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</a:t>
            </a:r>
            <a:r>
              <a:rPr lang="en-GB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74" name="Google Shape;183;p8">
            <a:extLst>
              <a:ext uri="{FF2B5EF4-FFF2-40B4-BE49-F238E27FC236}">
                <a16:creationId xmlns:a16="http://schemas.microsoft.com/office/drawing/2014/main" id="{35D5C942-E4E7-0104-4789-5B2EEA20B0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343" y="3555515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TextBox 2074">
            <a:extLst>
              <a:ext uri="{FF2B5EF4-FFF2-40B4-BE49-F238E27FC236}">
                <a16:creationId xmlns:a16="http://schemas.microsoft.com/office/drawing/2014/main" id="{42C6F59F-A56F-6965-B25E-EED8080925EE}"/>
              </a:ext>
            </a:extLst>
          </p:cNvPr>
          <p:cNvSpPr txBox="1"/>
          <p:nvPr/>
        </p:nvSpPr>
        <p:spPr>
          <a:xfrm>
            <a:off x="1187009" y="3561258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important.</a:t>
            </a:r>
            <a:endParaRPr lang="en-GB" sz="1100" dirty="0"/>
          </a:p>
        </p:txBody>
      </p:sp>
      <p:pic>
        <p:nvPicPr>
          <p:cNvPr id="2076" name="Picture 2075">
            <a:extLst>
              <a:ext uri="{FF2B5EF4-FFF2-40B4-BE49-F238E27FC236}">
                <a16:creationId xmlns:a16="http://schemas.microsoft.com/office/drawing/2014/main" id="{81C8B3D1-3116-C68B-76EB-57D5448335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492" y="3246615"/>
            <a:ext cx="811790" cy="545143"/>
          </a:xfrm>
          <a:prstGeom prst="rect">
            <a:avLst/>
          </a:prstGeom>
        </p:spPr>
      </p:pic>
      <p:sp>
        <p:nvSpPr>
          <p:cNvPr id="2077" name="Speech Bubble: Oval 2076">
            <a:extLst>
              <a:ext uri="{FF2B5EF4-FFF2-40B4-BE49-F238E27FC236}">
                <a16:creationId xmlns:a16="http://schemas.microsoft.com/office/drawing/2014/main" id="{73F0019D-8418-E3B0-746B-08F504034B4D}"/>
              </a:ext>
            </a:extLst>
          </p:cNvPr>
          <p:cNvSpPr/>
          <p:nvPr/>
        </p:nvSpPr>
        <p:spPr>
          <a:xfrm>
            <a:off x="3774143" y="3041123"/>
            <a:ext cx="1046342" cy="498940"/>
          </a:xfrm>
          <a:prstGeom prst="wedgeEllipseCallout">
            <a:avLst>
              <a:gd name="adj1" fmla="val -44368"/>
              <a:gd name="adj2" fmla="val 52516"/>
            </a:avLst>
          </a:prstGeom>
          <a:solidFill>
            <a:srgbClr val="9FE6FF"/>
          </a:solidFill>
          <a:ln>
            <a:solidFill>
              <a:srgbClr val="008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8" name="TextBox 2077">
            <a:extLst>
              <a:ext uri="{FF2B5EF4-FFF2-40B4-BE49-F238E27FC236}">
                <a16:creationId xmlns:a16="http://schemas.microsoft.com/office/drawing/2014/main" id="{106F5B48-3FCA-F960-44CB-4F14A9B6914B}"/>
              </a:ext>
            </a:extLst>
          </p:cNvPr>
          <p:cNvSpPr txBox="1"/>
          <p:nvPr/>
        </p:nvSpPr>
        <p:spPr>
          <a:xfrm>
            <a:off x="3841521" y="3082557"/>
            <a:ext cx="971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Somos</a:t>
            </a:r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important</a:t>
            </a:r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es.</a:t>
            </a:r>
          </a:p>
        </p:txBody>
      </p:sp>
      <p:pic>
        <p:nvPicPr>
          <p:cNvPr id="2079" name="Google Shape;183;p8">
            <a:extLst>
              <a:ext uri="{FF2B5EF4-FFF2-40B4-BE49-F238E27FC236}">
                <a16:creationId xmlns:a16="http://schemas.microsoft.com/office/drawing/2014/main" id="{356CA38A-637E-031E-23BB-8F3FE0B5F4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0449" y="3548895"/>
            <a:ext cx="227360" cy="2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0" name="TextBox 2079">
            <a:extLst>
              <a:ext uri="{FF2B5EF4-FFF2-40B4-BE49-F238E27FC236}">
                <a16:creationId xmlns:a16="http://schemas.microsoft.com/office/drawing/2014/main" id="{8710FDA8-2B3C-C435-545D-FF7D5D4D5AD9}"/>
              </a:ext>
            </a:extLst>
          </p:cNvPr>
          <p:cNvSpPr txBox="1"/>
          <p:nvPr/>
        </p:nvSpPr>
        <p:spPr>
          <a:xfrm>
            <a:off x="4181115" y="3569152"/>
            <a:ext cx="2079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</a:t>
            </a:r>
            <a:r>
              <a:rPr lang="en-GB" sz="700" dirty="0">
                <a:solidFill>
                  <a:srgbClr val="404040"/>
                </a:solidFill>
                <a:sym typeface="Century Gothic"/>
              </a:rPr>
              <a:t>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important.</a:t>
            </a:r>
            <a:endParaRPr lang="en-GB" sz="1100" dirty="0"/>
          </a:p>
        </p:txBody>
      </p:sp>
      <p:graphicFrame>
        <p:nvGraphicFramePr>
          <p:cNvPr id="2081" name="Table 7">
            <a:extLst>
              <a:ext uri="{FF2B5EF4-FFF2-40B4-BE49-F238E27FC236}">
                <a16:creationId xmlns:a16="http://schemas.microsoft.com/office/drawing/2014/main" id="{384D9146-C856-400F-26D1-494D296E7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92389"/>
              </p:ext>
            </p:extLst>
          </p:nvPr>
        </p:nvGraphicFramePr>
        <p:xfrm>
          <a:off x="414090" y="4499895"/>
          <a:ext cx="2846018" cy="231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246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952386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952386">
                  <a:extLst>
                    <a:ext uri="{9D8B030D-6E8A-4147-A177-3AD203B41FA5}">
                      <a16:colId xmlns:a16="http://schemas.microsoft.com/office/drawing/2014/main" val="1325182766"/>
                    </a:ext>
                  </a:extLst>
                </a:gridCol>
              </a:tblGrid>
              <a:tr h="442962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2084" name="Picture 2" descr="Check Mark, Checkbox, Check, Tick, Yes">
            <a:extLst>
              <a:ext uri="{FF2B5EF4-FFF2-40B4-BE49-F238E27FC236}">
                <a16:creationId xmlns:a16="http://schemas.microsoft.com/office/drawing/2014/main" id="{F2FF7C5C-6207-DFF2-C6B0-83F86A1B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4" y="4968578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5" name="Rectangle 2084">
            <a:hlinkClick r:id="" action="ppaction://noaction">
              <a:snd r:embed="rId13" name="33_E_somospositivas.wav"/>
            </a:hlinkClick>
            <a:extLst>
              <a:ext uri="{FF2B5EF4-FFF2-40B4-BE49-F238E27FC236}">
                <a16:creationId xmlns:a16="http://schemas.microsoft.com/office/drawing/2014/main" id="{D9DD275C-B7C2-1ED4-362C-684F4C64CC41}"/>
              </a:ext>
            </a:extLst>
          </p:cNvPr>
          <p:cNvSpPr/>
          <p:nvPr/>
        </p:nvSpPr>
        <p:spPr>
          <a:xfrm>
            <a:off x="135479" y="4943311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6" name="Rectangle 2085">
            <a:hlinkClick r:id="" action="ppaction://noaction">
              <a:snd r:embed="rId14" name="34_1_estamosnerviosos.wav"/>
            </a:hlinkClick>
            <a:extLst>
              <a:ext uri="{FF2B5EF4-FFF2-40B4-BE49-F238E27FC236}">
                <a16:creationId xmlns:a16="http://schemas.microsoft.com/office/drawing/2014/main" id="{042AFB79-1BEC-9D2D-3817-203FDE65975E}"/>
              </a:ext>
            </a:extLst>
          </p:cNvPr>
          <p:cNvSpPr/>
          <p:nvPr/>
        </p:nvSpPr>
        <p:spPr>
          <a:xfrm>
            <a:off x="135479" y="5221562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87" name="Rectangle 2086">
            <a:hlinkClick r:id="" action="ppaction://noaction">
              <a:snd r:embed="rId15" name="35_2_estamostranwuilos.wav"/>
            </a:hlinkClick>
            <a:extLst>
              <a:ext uri="{FF2B5EF4-FFF2-40B4-BE49-F238E27FC236}">
                <a16:creationId xmlns:a16="http://schemas.microsoft.com/office/drawing/2014/main" id="{8012E21A-305A-773E-DCFE-A0FF1A246DFF}"/>
              </a:ext>
            </a:extLst>
          </p:cNvPr>
          <p:cNvSpPr/>
          <p:nvPr/>
        </p:nvSpPr>
        <p:spPr>
          <a:xfrm>
            <a:off x="136301" y="5494518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89" name="Rectangle 2088">
            <a:hlinkClick r:id="" action="ppaction://noaction">
              <a:snd r:embed="rId16" name="36_3_somosinteligentes.wav"/>
            </a:hlinkClick>
            <a:extLst>
              <a:ext uri="{FF2B5EF4-FFF2-40B4-BE49-F238E27FC236}">
                <a16:creationId xmlns:a16="http://schemas.microsoft.com/office/drawing/2014/main" id="{1A758457-6DE5-F7CC-A406-2BEBDA3472B1}"/>
              </a:ext>
            </a:extLst>
          </p:cNvPr>
          <p:cNvSpPr/>
          <p:nvPr/>
        </p:nvSpPr>
        <p:spPr>
          <a:xfrm>
            <a:off x="135479" y="5757544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90" name="Rectangle 2089">
            <a:hlinkClick r:id="" action="ppaction://noaction">
              <a:snd r:embed="rId17" name="37_4_estamoscansados.wav"/>
            </a:hlinkClick>
            <a:extLst>
              <a:ext uri="{FF2B5EF4-FFF2-40B4-BE49-F238E27FC236}">
                <a16:creationId xmlns:a16="http://schemas.microsoft.com/office/drawing/2014/main" id="{26272688-C8CF-3CEC-51A7-11FDD1E75114}"/>
              </a:ext>
            </a:extLst>
          </p:cNvPr>
          <p:cNvSpPr/>
          <p:nvPr/>
        </p:nvSpPr>
        <p:spPr>
          <a:xfrm>
            <a:off x="135479" y="6023511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91" name="Rectangle 2090">
            <a:hlinkClick r:id="" action="ppaction://noaction">
              <a:snd r:embed="rId18" name="38_5_somospesados.wav"/>
            </a:hlinkClick>
            <a:extLst>
              <a:ext uri="{FF2B5EF4-FFF2-40B4-BE49-F238E27FC236}">
                <a16:creationId xmlns:a16="http://schemas.microsoft.com/office/drawing/2014/main" id="{1482DA71-9B88-7D2C-ED37-6368CD4EC74A}"/>
              </a:ext>
            </a:extLst>
          </p:cNvPr>
          <p:cNvSpPr/>
          <p:nvPr/>
        </p:nvSpPr>
        <p:spPr>
          <a:xfrm>
            <a:off x="135479" y="6292588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092" name="Rectangle 2091">
            <a:hlinkClick r:id="" action="ppaction://noaction">
              <a:snd r:embed="rId19" name="39_6_somosdiferentes.wav"/>
            </a:hlinkClick>
            <a:extLst>
              <a:ext uri="{FF2B5EF4-FFF2-40B4-BE49-F238E27FC236}">
                <a16:creationId xmlns:a16="http://schemas.microsoft.com/office/drawing/2014/main" id="{D6FDD05D-7FC0-9A1A-AB81-AA05FA47850A}"/>
              </a:ext>
            </a:extLst>
          </p:cNvPr>
          <p:cNvSpPr/>
          <p:nvPr/>
        </p:nvSpPr>
        <p:spPr>
          <a:xfrm>
            <a:off x="133862" y="6557297"/>
            <a:ext cx="199363" cy="22693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24E2C9C5-25DC-DD28-4F4C-39FC2A9C5750}"/>
              </a:ext>
            </a:extLst>
          </p:cNvPr>
          <p:cNvSpPr txBox="1"/>
          <p:nvPr/>
        </p:nvSpPr>
        <p:spPr>
          <a:xfrm>
            <a:off x="451438" y="4556370"/>
            <a:ext cx="635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Sofía y </a:t>
            </a:r>
          </a:p>
          <a:p>
            <a:r>
              <a:rPr lang="en-GB" sz="1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011FBA6F-E497-A746-8371-6A8C79D461D9}"/>
              </a:ext>
            </a:extLst>
          </p:cNvPr>
          <p:cNvSpPr txBox="1"/>
          <p:nvPr/>
        </p:nvSpPr>
        <p:spPr>
          <a:xfrm>
            <a:off x="1361275" y="4550089"/>
            <a:ext cx="63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Rubén y </a:t>
            </a:r>
          </a:p>
          <a:p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Quique</a:t>
            </a:r>
          </a:p>
        </p:txBody>
      </p:sp>
      <p:grpSp>
        <p:nvGrpSpPr>
          <p:cNvPr id="2095" name="Group 2094">
            <a:extLst>
              <a:ext uri="{FF2B5EF4-FFF2-40B4-BE49-F238E27FC236}">
                <a16:creationId xmlns:a16="http://schemas.microsoft.com/office/drawing/2014/main" id="{DA85826F-1DB3-9EAD-0716-E605DC090C8C}"/>
              </a:ext>
            </a:extLst>
          </p:cNvPr>
          <p:cNvGrpSpPr/>
          <p:nvPr/>
        </p:nvGrpSpPr>
        <p:grpSpPr>
          <a:xfrm>
            <a:off x="410969" y="400564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96" name="Google Shape;222;p10">
              <a:extLst>
                <a:ext uri="{FF2B5EF4-FFF2-40B4-BE49-F238E27FC236}">
                  <a16:creationId xmlns:a16="http://schemas.microsoft.com/office/drawing/2014/main" id="{4BDC92FD-516D-CF7B-350D-7E4EDE485EE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3C7D4A67-EC08-A3BA-063E-FB7744E20AA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98" name="Group 2097">
            <a:extLst>
              <a:ext uri="{FF2B5EF4-FFF2-40B4-BE49-F238E27FC236}">
                <a16:creationId xmlns:a16="http://schemas.microsoft.com/office/drawing/2014/main" id="{0FB64C55-3404-7C62-37B8-9A9AAA716F8B}"/>
              </a:ext>
            </a:extLst>
          </p:cNvPr>
          <p:cNvGrpSpPr/>
          <p:nvPr/>
        </p:nvGrpSpPr>
        <p:grpSpPr>
          <a:xfrm>
            <a:off x="39695" y="389310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99" name="Oval 2098">
              <a:extLst>
                <a:ext uri="{FF2B5EF4-FFF2-40B4-BE49-F238E27FC236}">
                  <a16:creationId xmlns:a16="http://schemas.microsoft.com/office/drawing/2014/main" id="{13E18837-A752-6FD3-7508-CC92433DCD3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00" name="Picture 2099" descr="Free speaker sound loud vector">
              <a:extLst>
                <a:ext uri="{FF2B5EF4-FFF2-40B4-BE49-F238E27FC236}">
                  <a16:creationId xmlns:a16="http://schemas.microsoft.com/office/drawing/2014/main" id="{24D5B219-453E-3A28-CCD4-E3CE1A24C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01" name="Google Shape;402;p19">
            <a:extLst>
              <a:ext uri="{FF2B5EF4-FFF2-40B4-BE49-F238E27FC236}">
                <a16:creationId xmlns:a16="http://schemas.microsoft.com/office/drawing/2014/main" id="{4CFB12FC-F8C2-F176-96BE-77323BE43344}"/>
              </a:ext>
            </a:extLst>
          </p:cNvPr>
          <p:cNvSpPr txBox="1"/>
          <p:nvPr/>
        </p:nvSpPr>
        <p:spPr>
          <a:xfrm>
            <a:off x="1896955" y="4063222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Escucha. ¿Quién habla? Marca     . 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2" name="Picture 2" descr="Check Mark, Checkbox, Check, Tick, Yes">
            <a:extLst>
              <a:ext uri="{FF2B5EF4-FFF2-40B4-BE49-F238E27FC236}">
                <a16:creationId xmlns:a16="http://schemas.microsoft.com/office/drawing/2014/main" id="{531D5796-7C3E-06A6-7307-C6D79CBB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57" y="4152789"/>
            <a:ext cx="181023" cy="1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03" name="Table 2102">
            <a:extLst>
              <a:ext uri="{FF2B5EF4-FFF2-40B4-BE49-F238E27FC236}">
                <a16:creationId xmlns:a16="http://schemas.microsoft.com/office/drawing/2014/main" id="{61563823-5783-B6C2-0B6A-751A5A838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199133"/>
              </p:ext>
            </p:extLst>
          </p:nvPr>
        </p:nvGraphicFramePr>
        <p:xfrm>
          <a:off x="4991415" y="4483223"/>
          <a:ext cx="1677128" cy="2311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128">
                  <a:extLst>
                    <a:ext uri="{9D8B030D-6E8A-4147-A177-3AD203B41FA5}">
                      <a16:colId xmlns:a16="http://schemas.microsoft.com/office/drawing/2014/main" val="333719717"/>
                    </a:ext>
                  </a:extLst>
                </a:gridCol>
              </a:tblGrid>
              <a:tr h="441625">
                <a:tc>
                  <a:txBody>
                    <a:bodyPr/>
                    <a:lstStyle/>
                    <a:p>
                      <a:pPr algn="ctr"/>
                      <a:endParaRPr lang="en-GB" sz="1200" b="1" u="sng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8644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883603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10397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82884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38656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934300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048408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626354"/>
                  </a:ext>
                </a:extLst>
              </a:tr>
            </a:tbl>
          </a:graphicData>
        </a:graphic>
      </p:graphicFrame>
      <p:sp>
        <p:nvSpPr>
          <p:cNvPr id="2104" name="TextBox 2103">
            <a:extLst>
              <a:ext uri="{FF2B5EF4-FFF2-40B4-BE49-F238E27FC236}">
                <a16:creationId xmlns:a16="http://schemas.microsoft.com/office/drawing/2014/main" id="{A0B18246-E440-2AEA-86C1-71F23091EE5F}"/>
              </a:ext>
            </a:extLst>
          </p:cNvPr>
          <p:cNvSpPr txBox="1"/>
          <p:nvPr/>
        </p:nvSpPr>
        <p:spPr>
          <a:xfrm>
            <a:off x="5163948" y="4892429"/>
            <a:ext cx="105620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75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curious</a:t>
            </a:r>
            <a:endParaRPr lang="en-GB" sz="157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05" name="Picture 16" descr="United, Flag, Kingdom, British, Great, Britain">
            <a:extLst>
              <a:ext uri="{FF2B5EF4-FFF2-40B4-BE49-F238E27FC236}">
                <a16:creationId xmlns:a16="http://schemas.microsoft.com/office/drawing/2014/main" id="{6A4A8A64-4663-D9D0-CE0C-B1911A2E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87" y="4747455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06" name="Table 2105">
            <a:extLst>
              <a:ext uri="{FF2B5EF4-FFF2-40B4-BE49-F238E27FC236}">
                <a16:creationId xmlns:a16="http://schemas.microsoft.com/office/drawing/2014/main" id="{EBACD5E8-DBED-0A93-4B88-93939A239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464774"/>
              </p:ext>
            </p:extLst>
          </p:nvPr>
        </p:nvGraphicFramePr>
        <p:xfrm>
          <a:off x="3394830" y="4498657"/>
          <a:ext cx="1541624" cy="2308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812">
                  <a:extLst>
                    <a:ext uri="{9D8B030D-6E8A-4147-A177-3AD203B41FA5}">
                      <a16:colId xmlns:a16="http://schemas.microsoft.com/office/drawing/2014/main" val="1784850224"/>
                    </a:ext>
                  </a:extLst>
                </a:gridCol>
                <a:gridCol w="770812">
                  <a:extLst>
                    <a:ext uri="{9D8B030D-6E8A-4147-A177-3AD203B41FA5}">
                      <a16:colId xmlns:a16="http://schemas.microsoft.com/office/drawing/2014/main" val="2197584610"/>
                    </a:ext>
                  </a:extLst>
                </a:gridCol>
              </a:tblGrid>
              <a:tr h="436316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581377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640010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569157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01077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394978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985788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974096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002724"/>
                  </a:ext>
                </a:extLst>
              </a:tr>
            </a:tbl>
          </a:graphicData>
        </a:graphic>
      </p:graphicFrame>
      <p:pic>
        <p:nvPicPr>
          <p:cNvPr id="2107" name="Picture 2" descr="Check Mark, Checkbox, Check, Tick, Yes">
            <a:extLst>
              <a:ext uri="{FF2B5EF4-FFF2-40B4-BE49-F238E27FC236}">
                <a16:creationId xmlns:a16="http://schemas.microsoft.com/office/drawing/2014/main" id="{518A7F6D-45EE-C6C0-E26B-092C3F68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02" y="4966115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722DA371-2C04-98E3-D16C-46B3652D4BDD}"/>
              </a:ext>
            </a:extLst>
          </p:cNvPr>
          <p:cNvSpPr txBox="1"/>
          <p:nvPr/>
        </p:nvSpPr>
        <p:spPr>
          <a:xfrm>
            <a:off x="5035966" y="4510625"/>
            <a:ext cx="1742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en </a:t>
            </a:r>
            <a:r>
              <a:rPr lang="en-GB" sz="1100" b="1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inglés</a:t>
            </a:r>
          </a:p>
        </p:txBody>
      </p:sp>
      <p:sp>
        <p:nvSpPr>
          <p:cNvPr id="2109" name="Google Shape;402;p19">
            <a:extLst>
              <a:ext uri="{FF2B5EF4-FFF2-40B4-BE49-F238E27FC236}">
                <a16:creationId xmlns:a16="http://schemas.microsoft.com/office/drawing/2014/main" id="{6E9BAA09-20D6-6838-CEAD-43FAFE62AABA}"/>
              </a:ext>
            </a:extLst>
          </p:cNvPr>
          <p:cNvSpPr txBox="1"/>
          <p:nvPr/>
        </p:nvSpPr>
        <p:spPr>
          <a:xfrm>
            <a:off x="1316802" y="707880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 las palabras.</a:t>
            </a: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E01E53CC-4BFB-E352-3C25-05BF7100952D}"/>
              </a:ext>
            </a:extLst>
          </p:cNvPr>
          <p:cNvGrpSpPr/>
          <p:nvPr/>
        </p:nvGrpSpPr>
        <p:grpSpPr>
          <a:xfrm>
            <a:off x="39695" y="6894772"/>
            <a:ext cx="1385515" cy="699697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294D6817-48FA-397C-F341-EEC9C6F1F9A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7C552F86-E578-AB92-4A34-F29349FD7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CC1C9D78-C3C6-9121-2F4C-3AFBD6B2105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14" name="Picture 2113">
            <a:extLst>
              <a:ext uri="{FF2B5EF4-FFF2-40B4-BE49-F238E27FC236}">
                <a16:creationId xmlns:a16="http://schemas.microsoft.com/office/drawing/2014/main" id="{0FEA9909-893B-0F2A-45B9-CF63405231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0822" y="7925914"/>
            <a:ext cx="2563516" cy="1815271"/>
          </a:xfrm>
          <a:prstGeom prst="rect">
            <a:avLst/>
          </a:prstGeom>
        </p:spPr>
      </p:pic>
      <p:pic>
        <p:nvPicPr>
          <p:cNvPr id="2115" name="Picture 211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F45E464-0B80-11B2-12A3-D1F2F33FAEB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275498"/>
            <a:ext cx="2569640" cy="1574528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F1535446-E6F8-3141-9326-C6707BFA2F7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9750" y="8076616"/>
            <a:ext cx="788843" cy="690794"/>
          </a:xfrm>
          <a:prstGeom prst="rect">
            <a:avLst/>
          </a:prstGeom>
        </p:spPr>
      </p:pic>
      <p:sp>
        <p:nvSpPr>
          <p:cNvPr id="2117" name="TextBox 2116">
            <a:extLst>
              <a:ext uri="{FF2B5EF4-FFF2-40B4-BE49-F238E27FC236}">
                <a16:creationId xmlns:a16="http://schemas.microsoft.com/office/drawing/2014/main" id="{FC8550C7-818E-86FC-617F-F2F8CCAF8393}"/>
              </a:ext>
            </a:extLst>
          </p:cNvPr>
          <p:cNvSpPr txBox="1"/>
          <p:nvPr/>
        </p:nvSpPr>
        <p:spPr>
          <a:xfrm>
            <a:off x="5369552" y="7112041"/>
            <a:ext cx="1413288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classify</a:t>
            </a:r>
          </a:p>
        </p:txBody>
      </p:sp>
      <p:sp>
        <p:nvSpPr>
          <p:cNvPr id="2119" name="TextBox 2118">
            <a:extLst>
              <a:ext uri="{FF2B5EF4-FFF2-40B4-BE49-F238E27FC236}">
                <a16:creationId xmlns:a16="http://schemas.microsoft.com/office/drawing/2014/main" id="{288EC82D-1C3B-5F51-0C93-459689B2EABE}"/>
              </a:ext>
            </a:extLst>
          </p:cNvPr>
          <p:cNvSpPr txBox="1"/>
          <p:nvPr/>
        </p:nvSpPr>
        <p:spPr>
          <a:xfrm>
            <a:off x="1746160" y="7940791"/>
            <a:ext cx="105620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75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perdido</a:t>
            </a:r>
            <a:endParaRPr lang="en-GB" sz="1575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20" name="Picture 2119">
            <a:extLst>
              <a:ext uri="{FF2B5EF4-FFF2-40B4-BE49-F238E27FC236}">
                <a16:creationId xmlns:a16="http://schemas.microsoft.com/office/drawing/2014/main" id="{A7062CD5-03B4-FABD-C761-AE251C8E09C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6013" y="4594912"/>
            <a:ext cx="327491" cy="334405"/>
          </a:xfrm>
          <a:prstGeom prst="rect">
            <a:avLst/>
          </a:prstGeom>
        </p:spPr>
      </p:pic>
      <p:pic>
        <p:nvPicPr>
          <p:cNvPr id="2121" name="Picture 2120">
            <a:extLst>
              <a:ext uri="{FF2B5EF4-FFF2-40B4-BE49-F238E27FC236}">
                <a16:creationId xmlns:a16="http://schemas.microsoft.com/office/drawing/2014/main" id="{8DB11CCA-062F-B189-CAE3-277D76EE25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99862" y="4615365"/>
            <a:ext cx="394680" cy="316756"/>
          </a:xfrm>
          <a:prstGeom prst="rect">
            <a:avLst/>
          </a:prstGeom>
        </p:spPr>
      </p:pic>
      <p:pic>
        <p:nvPicPr>
          <p:cNvPr id="2122" name="Picture 2121">
            <a:extLst>
              <a:ext uri="{FF2B5EF4-FFF2-40B4-BE49-F238E27FC236}">
                <a16:creationId xmlns:a16="http://schemas.microsoft.com/office/drawing/2014/main" id="{B0E5CB8D-8749-862B-1BD3-3B93473602C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90387" y="7346823"/>
            <a:ext cx="4756150" cy="502589"/>
          </a:xfrm>
          <a:prstGeom prst="rect">
            <a:avLst/>
          </a:prstGeom>
        </p:spPr>
      </p:pic>
      <p:sp>
        <p:nvSpPr>
          <p:cNvPr id="2123" name="TextBox 2122">
            <a:extLst>
              <a:ext uri="{FF2B5EF4-FFF2-40B4-BE49-F238E27FC236}">
                <a16:creationId xmlns:a16="http://schemas.microsoft.com/office/drawing/2014/main" id="{2CC0E5DD-AD14-523E-81D0-877B1E5753E5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73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FDA428-2B11-62A1-A288-D4DAC6EC5FB6}"/>
              </a:ext>
            </a:extLst>
          </p:cNvPr>
          <p:cNvGrpSpPr/>
          <p:nvPr/>
        </p:nvGrpSpPr>
        <p:grpSpPr>
          <a:xfrm>
            <a:off x="493678" y="847831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7A8B941A-ED2F-A9F5-AD09-C78DE8CB837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8E0AAE-93BC-C7D8-5230-CD8C98924EF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23AAAAF2-D62A-D635-3DA6-5335EADC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" y="716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84D055EC-591B-5200-3FF1-6F0A0106D5BD}"/>
              </a:ext>
            </a:extLst>
          </p:cNvPr>
          <p:cNvSpPr txBox="1"/>
          <p:nvPr/>
        </p:nvSpPr>
        <p:spPr>
          <a:xfrm>
            <a:off x="1462535" y="87751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español.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18365B8-0167-7E41-CCDC-A0157E05B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997203"/>
              </p:ext>
            </p:extLst>
          </p:nvPr>
        </p:nvGraphicFramePr>
        <p:xfrm>
          <a:off x="176257" y="1317354"/>
          <a:ext cx="4921673" cy="3708400"/>
        </p:xfrm>
        <a:graphic>
          <a:graphicData uri="http://schemas.openxmlformats.org/drawingml/2006/table">
            <a:tbl>
              <a:tblPr firstRow="1" bandRow="1"/>
              <a:tblGrid>
                <a:gridCol w="410992">
                  <a:extLst>
                    <a:ext uri="{9D8B030D-6E8A-4147-A177-3AD203B41FA5}">
                      <a16:colId xmlns:a16="http://schemas.microsoft.com/office/drawing/2014/main" val="1040392634"/>
                    </a:ext>
                  </a:extLst>
                </a:gridCol>
                <a:gridCol w="4510681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(feeling) ready now.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25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5331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always different.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family.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124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2308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always kind.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364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451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We are (feeling) curious today.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5182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544761"/>
                  </a:ext>
                </a:extLst>
              </a:tr>
            </a:tbl>
          </a:graphicData>
        </a:graphic>
      </p:graphicFrame>
      <p:pic>
        <p:nvPicPr>
          <p:cNvPr id="17" name="Picture 2" descr="Free icon pencil write vector">
            <a:extLst>
              <a:ext uri="{FF2B5EF4-FFF2-40B4-BE49-F238E27FC236}">
                <a16:creationId xmlns:a16="http://schemas.microsoft.com/office/drawing/2014/main" id="{DDECA96F-B2BC-4F42-9132-57F3CB90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98885" y="176486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icon pencil write vector">
            <a:extLst>
              <a:ext uri="{FF2B5EF4-FFF2-40B4-BE49-F238E27FC236}">
                <a16:creationId xmlns:a16="http://schemas.microsoft.com/office/drawing/2014/main" id="{5369B150-9E3B-0B26-9662-01CC931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3" y="248758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icon pencil write vector">
            <a:extLst>
              <a:ext uri="{FF2B5EF4-FFF2-40B4-BE49-F238E27FC236}">
                <a16:creationId xmlns:a16="http://schemas.microsoft.com/office/drawing/2014/main" id="{0EE61104-DCF8-50D5-B9A5-14096B71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5" y="321030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icon pencil write vector">
            <a:extLst>
              <a:ext uri="{FF2B5EF4-FFF2-40B4-BE49-F238E27FC236}">
                <a16:creationId xmlns:a16="http://schemas.microsoft.com/office/drawing/2014/main" id="{441C51EE-A161-4F78-34EC-0B74A501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12673" y="394857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147944B-75E6-1D73-F62A-EDB22CD67864}"/>
              </a:ext>
            </a:extLst>
          </p:cNvPr>
          <p:cNvSpPr/>
          <p:nvPr/>
        </p:nvSpPr>
        <p:spPr>
          <a:xfrm>
            <a:off x="5165395" y="3934371"/>
            <a:ext cx="1510595" cy="1099277"/>
          </a:xfrm>
          <a:prstGeom prst="roundRect">
            <a:avLst/>
          </a:prstGeom>
          <a:solidFill>
            <a:schemeClr val="bg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always = </a:t>
            </a:r>
          </a:p>
          <a:p>
            <a:pPr algn="ctr">
              <a:lnSpc>
                <a:spcPct val="150000"/>
              </a:lnSpc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s_ _</a:t>
            </a:r>
            <a:r>
              <a:rPr lang="en-GB" sz="12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mpr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_ 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today = </a:t>
            </a: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h_ y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family = </a:t>
            </a:r>
            <a:r>
              <a:rPr lang="en-GB" sz="12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f_m_l_a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3267D2-E633-8701-96BB-21F03757E678}"/>
              </a:ext>
            </a:extLst>
          </p:cNvPr>
          <p:cNvGrpSpPr/>
          <p:nvPr/>
        </p:nvGrpSpPr>
        <p:grpSpPr>
          <a:xfrm>
            <a:off x="4635662" y="821335"/>
            <a:ext cx="1743353" cy="1233072"/>
            <a:chOff x="7705447" y="2164670"/>
            <a:chExt cx="1743353" cy="123307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C42CFC-31C7-14AE-FB5D-57C9FEA9272D}"/>
                </a:ext>
              </a:extLst>
            </p:cNvPr>
            <p:cNvGrpSpPr/>
            <p:nvPr/>
          </p:nvGrpSpPr>
          <p:grpSpPr>
            <a:xfrm>
              <a:off x="7737836" y="2164670"/>
              <a:ext cx="1246144" cy="1111930"/>
              <a:chOff x="359215" y="4894256"/>
              <a:chExt cx="1263820" cy="1119358"/>
            </a:xfrm>
          </p:grpSpPr>
          <p:sp>
            <p:nvSpPr>
              <p:cNvPr id="29" name="Rectangle: Folded Corner 28">
                <a:extLst>
                  <a:ext uri="{FF2B5EF4-FFF2-40B4-BE49-F238E27FC236}">
                    <a16:creationId xmlns:a16="http://schemas.microsoft.com/office/drawing/2014/main" id="{CEDDFF51-5E6C-B71B-C201-B8C4E8F77AC2}"/>
                  </a:ext>
                </a:extLst>
              </p:cNvPr>
              <p:cNvSpPr/>
              <p:nvPr/>
            </p:nvSpPr>
            <p:spPr>
              <a:xfrm>
                <a:off x="359215" y="4894256"/>
                <a:ext cx="1263820" cy="1119358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" name="Picture 6" descr="Free Icon Light illustration and picture">
                <a:extLst>
                  <a:ext uri="{FF2B5EF4-FFF2-40B4-BE49-F238E27FC236}">
                    <a16:creationId xmlns:a16="http://schemas.microsoft.com/office/drawing/2014/main" id="{93D4C841-BA33-F732-CFB5-14C66349D8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945" y="4927049"/>
                <a:ext cx="233807" cy="247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D5A14C68-0AE2-AE6A-1AEB-2BC3536C896D}"/>
                </a:ext>
              </a:extLst>
            </p:cNvPr>
            <p:cNvSpPr txBox="1"/>
            <p:nvPr/>
          </p:nvSpPr>
          <p:spPr>
            <a:xfrm>
              <a:off x="8019545" y="2202433"/>
              <a:ext cx="142925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defRPr/>
              </a:pPr>
              <a:r>
                <a:rPr lang="en-GB" sz="10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Spanish</a:t>
              </a:r>
              <a:endParaRPr lang="en-GB" sz="5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6B9005-34A2-8095-2E8D-E50B666D6B9B}"/>
                </a:ext>
              </a:extLst>
            </p:cNvPr>
            <p:cNvSpPr txBox="1"/>
            <p:nvPr/>
          </p:nvSpPr>
          <p:spPr>
            <a:xfrm>
              <a:off x="7705447" y="2382079"/>
              <a:ext cx="144023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defRPr/>
              </a:pPr>
              <a:r>
                <a:rPr lang="en-GB" sz="10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dverbs for now,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always, today can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usually go at the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start, end or after </a:t>
              </a:r>
            </a:p>
            <a:p>
              <a:pPr defTabSz="514350">
                <a:defRPr/>
              </a:pPr>
              <a:r>
                <a:rPr lang="en-GB" sz="1000" i="1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the verb.</a:t>
              </a:r>
              <a:endParaRPr lang="en-GB" sz="10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  <a:p>
              <a:pPr defTabSz="514350">
                <a:defRPr/>
              </a:pPr>
              <a:endParaRPr lang="en-GB" sz="10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EFF5C7F-D46F-678B-357A-C6CC92C2A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768" y="1227861"/>
            <a:ext cx="472697" cy="4498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1B0848-BC24-C794-132F-5942C9679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961" y="1973188"/>
            <a:ext cx="384065" cy="449854"/>
          </a:xfrm>
          <a:prstGeom prst="rect">
            <a:avLst/>
          </a:prstGeom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9ABD8F8F-D712-9762-0E42-7D65D7606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48918"/>
              </p:ext>
            </p:extLst>
          </p:nvPr>
        </p:nvGraphicFramePr>
        <p:xfrm>
          <a:off x="106379" y="5868744"/>
          <a:ext cx="6611010" cy="3445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935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avourite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(m, sg.)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arty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5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(f,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ad (m/f, sg.)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 (m, sg.)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fast (f, sg.)</a:t>
                      </a:r>
                      <a:endParaRPr lang="en-GB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unny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(m,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nbelievable</a:t>
                      </a:r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(m/f,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15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impossible (m/f, sg.)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ill (m,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nervous (f,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kind (m/f,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healthy (f,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(f,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A10EC33C-ACFA-5E42-B30F-B62F1719B990}"/>
              </a:ext>
            </a:extLst>
          </p:cNvPr>
          <p:cNvSpPr txBox="1"/>
          <p:nvPr/>
        </p:nvSpPr>
        <p:spPr>
          <a:xfrm>
            <a:off x="1424779" y="534756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6A06080D-2E44-6BD3-8801-0A2FCD5EB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32" y="7189217"/>
            <a:ext cx="631934" cy="581219"/>
          </a:xfrm>
          <a:prstGeom prst="rect">
            <a:avLst/>
          </a:prstGeom>
        </p:spPr>
      </p:pic>
      <p:pic>
        <p:nvPicPr>
          <p:cNvPr id="2050" name="Picture 2049" descr="Icon&#10;&#10;Description automatically generated">
            <a:extLst>
              <a:ext uri="{FF2B5EF4-FFF2-40B4-BE49-F238E27FC236}">
                <a16:creationId xmlns:a16="http://schemas.microsoft.com/office/drawing/2014/main" id="{4645EC80-D859-FF13-C0AD-BB160E0265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" y="6153614"/>
            <a:ext cx="667164" cy="667164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49125DF7-CAC7-DF1B-6359-DF9E3A2E58CC}"/>
              </a:ext>
            </a:extLst>
          </p:cNvPr>
          <p:cNvSpPr txBox="1"/>
          <p:nvPr/>
        </p:nvSpPr>
        <p:spPr>
          <a:xfrm>
            <a:off x="673118" y="655876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B66CE2B-914D-DD34-599B-28C37419E9F9}"/>
              </a:ext>
            </a:extLst>
          </p:cNvPr>
          <p:cNvSpPr txBox="1"/>
          <p:nvPr/>
        </p:nvSpPr>
        <p:spPr>
          <a:xfrm>
            <a:off x="654820" y="757292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17CD38AE-57EC-6F71-11F2-558747E77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677" y="8601346"/>
            <a:ext cx="653860" cy="619446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329E49E1-525C-BF0F-7639-DF50337970E2}"/>
              </a:ext>
            </a:extLst>
          </p:cNvPr>
          <p:cNvSpPr txBox="1"/>
          <p:nvPr/>
        </p:nvSpPr>
        <p:spPr>
          <a:xfrm>
            <a:off x="710064" y="903692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9E1A3D8-AD86-E11F-28DC-C4A0F4D3C8C4}"/>
              </a:ext>
            </a:extLst>
          </p:cNvPr>
          <p:cNvGrpSpPr/>
          <p:nvPr/>
        </p:nvGrpSpPr>
        <p:grpSpPr>
          <a:xfrm>
            <a:off x="493678" y="5323183"/>
            <a:ext cx="962296" cy="307777"/>
            <a:chOff x="537508" y="810975"/>
            <a:chExt cx="505091" cy="307777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A6BA9972-EBFE-51EB-F96D-144A1442AAE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11B18E5D-F908-DD8C-D3C0-3DCCB9E4933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4" name="Picture 2" descr="Pen, Write, Pencil, Writing Tool, Work, Message, Blue">
            <a:extLst>
              <a:ext uri="{FF2B5EF4-FFF2-40B4-BE49-F238E27FC236}">
                <a16:creationId xmlns:a16="http://schemas.microsoft.com/office/drawing/2014/main" id="{2417FA6C-E18B-3562-9B9D-5C2D2229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" y="519203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8B59D-0271-F5D0-A076-02179C8619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2218" y="5679248"/>
            <a:ext cx="572382" cy="43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8002B-1600-9C3F-DC52-26C1C9F1C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1847" y="2673125"/>
            <a:ext cx="388757" cy="498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77C9C-EA0D-5E13-BECF-B50074617B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4964" y="3515658"/>
            <a:ext cx="516383" cy="381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2620B2-EF76-62CF-0A5D-1B9CED46B8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9786"/>
          <a:stretch/>
        </p:blipFill>
        <p:spPr>
          <a:xfrm>
            <a:off x="3603011" y="4201021"/>
            <a:ext cx="815037" cy="439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55A99B-D95E-E787-E30B-7825BF15B056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0" name="Picture 19" descr="Free Watercolor Brushstroke illustration and picture">
            <a:extLst>
              <a:ext uri="{FF2B5EF4-FFF2-40B4-BE49-F238E27FC236}">
                <a16:creationId xmlns:a16="http://schemas.microsoft.com/office/drawing/2014/main" id="{AC75D879-4E3F-CDD7-B7CE-D9EB4A0A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F200C9-565D-896B-2B32-0004AAA34D72}"/>
              </a:ext>
            </a:extLst>
          </p:cNvPr>
          <p:cNvSpPr txBox="1"/>
          <p:nvPr/>
        </p:nvSpPr>
        <p:spPr>
          <a:xfrm>
            <a:off x="6369943" y="9568304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590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633B1650-CC44-5E20-841B-72165CC19C8F}"/>
              </a:ext>
            </a:extLst>
          </p:cNvPr>
          <p:cNvSpPr/>
          <p:nvPr/>
        </p:nvSpPr>
        <p:spPr>
          <a:xfrm>
            <a:off x="123733" y="739476"/>
            <a:ext cx="3138929" cy="2528847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F6CBD879-10E7-D10C-5A6A-E425639E0E48}"/>
              </a:ext>
            </a:extLst>
          </p:cNvPr>
          <p:cNvGrpSpPr/>
          <p:nvPr/>
        </p:nvGrpSpPr>
        <p:grpSpPr>
          <a:xfrm>
            <a:off x="4884130" y="600761"/>
            <a:ext cx="1927098" cy="1888081"/>
            <a:chOff x="4876029" y="582476"/>
            <a:chExt cx="1927098" cy="1888081"/>
          </a:xfrm>
        </p:grpSpPr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id="{F3EF9EB8-6284-8F1F-1F96-D659A46BDC34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888081"/>
              <a:chOff x="4310576" y="875609"/>
              <a:chExt cx="2558030" cy="2555359"/>
            </a:xfrm>
          </p:grpSpPr>
          <p:sp>
            <p:nvSpPr>
              <p:cNvPr id="2076" name="Rectangle 2075">
                <a:extLst>
                  <a:ext uri="{FF2B5EF4-FFF2-40B4-BE49-F238E27FC236}">
                    <a16:creationId xmlns:a16="http://schemas.microsoft.com/office/drawing/2014/main" id="{247D19B7-4639-0186-5C83-070B73F42EA2}"/>
                  </a:ext>
                </a:extLst>
              </p:cNvPr>
              <p:cNvSpPr/>
              <p:nvPr/>
            </p:nvSpPr>
            <p:spPr>
              <a:xfrm>
                <a:off x="4318195" y="953422"/>
                <a:ext cx="2539805" cy="24775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7" name="Rectangle: Rounded Corners 2076">
                <a:extLst>
                  <a:ext uri="{FF2B5EF4-FFF2-40B4-BE49-F238E27FC236}">
                    <a16:creationId xmlns:a16="http://schemas.microsoft.com/office/drawing/2014/main" id="{B4ECD9B8-6516-529C-3356-E95CA52B81D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65" name="Rectangle 2064">
              <a:extLst>
                <a:ext uri="{FF2B5EF4-FFF2-40B4-BE49-F238E27FC236}">
                  <a16:creationId xmlns:a16="http://schemas.microsoft.com/office/drawing/2014/main" id="{756041F2-3A90-630F-5B2C-89F46903584E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2BB847F6-0AD4-8EE1-C0CB-D173D24AAA21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6B4C9984-8F62-4DB2-FC49-0912AFBFF0DF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for dates (concerts, parties, </a:t>
              </a:r>
            </a:p>
            <a:p>
              <a:r>
                <a:rPr lang="en-GB" sz="1200" dirty="0">
                  <a:latin typeface="Century Gothic" panose="020B0502020202020204" pitchFamily="34" charset="0"/>
                </a:rPr>
                <a:t>birthdays)</a:t>
              </a:r>
            </a:p>
            <a:p>
              <a:r>
                <a:rPr lang="en-GB" sz="1200" dirty="0">
                  <a:latin typeface="Century Gothic" panose="020B0502020202020204" pitchFamily="34" charset="0"/>
                </a:rPr>
                <a:t>Telling someone when my birthday is.</a:t>
              </a:r>
            </a:p>
            <a:p>
              <a:r>
                <a:rPr lang="en-GB" sz="1200" dirty="0">
                  <a:latin typeface="Century Gothic" panose="020B0502020202020204" pitchFamily="34" charset="0"/>
                </a:rPr>
                <a:t>Use numbers 1-39</a:t>
              </a:r>
            </a:p>
          </p:txBody>
        </p:sp>
      </p:grpSp>
      <p:pic>
        <p:nvPicPr>
          <p:cNvPr id="2078" name="Picture 6" descr="Free target button icon illustration">
            <a:extLst>
              <a:ext uri="{FF2B5EF4-FFF2-40B4-BE49-F238E27FC236}">
                <a16:creationId xmlns:a16="http://schemas.microsoft.com/office/drawing/2014/main" id="{5485FF67-7E7E-82F9-4072-CBD1A73E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6783263D-A395-AB49-F32C-596928929E28}"/>
              </a:ext>
            </a:extLst>
          </p:cNvPr>
          <p:cNvGrpSpPr/>
          <p:nvPr/>
        </p:nvGrpSpPr>
        <p:grpSpPr>
          <a:xfrm>
            <a:off x="1090798" y="866468"/>
            <a:ext cx="2235732" cy="529477"/>
            <a:chOff x="1711761" y="1416995"/>
            <a:chExt cx="1730030" cy="409714"/>
          </a:xfrm>
        </p:grpSpPr>
        <p:sp>
          <p:nvSpPr>
            <p:cNvPr id="2081" name="Google Shape;112;p3">
              <a:extLst>
                <a:ext uri="{FF2B5EF4-FFF2-40B4-BE49-F238E27FC236}">
                  <a16:creationId xmlns:a16="http://schemas.microsoft.com/office/drawing/2014/main" id="{57ED00EC-186F-89E0-1A5B-A82B68ED17E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3864F6F-C6F2-19A7-D231-C5B87A3E677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AA9460E8-1F29-5183-C12C-0316AD323ED8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84" name="TextBox 2083">
            <a:extLst>
              <a:ext uri="{FF2B5EF4-FFF2-40B4-BE49-F238E27FC236}">
                <a16:creationId xmlns:a16="http://schemas.microsoft.com/office/drawing/2014/main" id="{14150A8D-9526-9A8C-EC07-005CBE714D68}"/>
              </a:ext>
            </a:extLst>
          </p:cNvPr>
          <p:cNvSpPr txBox="1"/>
          <p:nvPr/>
        </p:nvSpPr>
        <p:spPr>
          <a:xfrm>
            <a:off x="130413" y="138778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vowels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085" name="Google Shape;216;p3">
            <a:extLst>
              <a:ext uri="{FF2B5EF4-FFF2-40B4-BE49-F238E27FC236}">
                <a16:creationId xmlns:a16="http://schemas.microsoft.com/office/drawing/2014/main" id="{11233D74-4748-2A6C-532B-4E85F72EC797}"/>
              </a:ext>
            </a:extLst>
          </p:cNvPr>
          <p:cNvSpPr txBox="1"/>
          <p:nvPr/>
        </p:nvSpPr>
        <p:spPr>
          <a:xfrm>
            <a:off x="160839" y="1708265"/>
            <a:ext cx="3178591" cy="9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When they appear next to each other, the Spanish vowels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[a]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[e]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and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[o]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86" name="Picture 2085">
            <a:extLst>
              <a:ext uri="{FF2B5EF4-FFF2-40B4-BE49-F238E27FC236}">
                <a16:creationId xmlns:a16="http://schemas.microsoft.com/office/drawing/2014/main" id="{21695DDA-AFCE-2D1B-895D-CB30C628C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343" y="2399716"/>
            <a:ext cx="616887" cy="331155"/>
          </a:xfrm>
          <a:prstGeom prst="rect">
            <a:avLst/>
          </a:prstGeom>
        </p:spPr>
      </p:pic>
      <p:sp>
        <p:nvSpPr>
          <p:cNvPr id="2092" name="Rectangle 2091">
            <a:extLst>
              <a:ext uri="{FF2B5EF4-FFF2-40B4-BE49-F238E27FC236}">
                <a16:creationId xmlns:a16="http://schemas.microsoft.com/office/drawing/2014/main" id="{A8D30EE3-4577-5545-E96D-F7C8A4AD836F}"/>
              </a:ext>
            </a:extLst>
          </p:cNvPr>
          <p:cNvSpPr/>
          <p:nvPr/>
        </p:nvSpPr>
        <p:spPr>
          <a:xfrm>
            <a:off x="495987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21" name="Picture 2120">
            <a:extLst>
              <a:ext uri="{FF2B5EF4-FFF2-40B4-BE49-F238E27FC236}">
                <a16:creationId xmlns:a16="http://schemas.microsoft.com/office/drawing/2014/main" id="{5CAA7B49-B670-5811-B13E-A1921F4FB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0536" y="2432938"/>
            <a:ext cx="926849" cy="736183"/>
          </a:xfrm>
          <a:prstGeom prst="rect">
            <a:avLst/>
          </a:prstGeom>
        </p:spPr>
      </p:pic>
      <p:sp>
        <p:nvSpPr>
          <p:cNvPr id="2124" name="TextBox 2123">
            <a:extLst>
              <a:ext uri="{FF2B5EF4-FFF2-40B4-BE49-F238E27FC236}">
                <a16:creationId xmlns:a16="http://schemas.microsoft.com/office/drawing/2014/main" id="{1ABC8CC3-19A7-8748-B7E7-2524A377735D}"/>
              </a:ext>
            </a:extLst>
          </p:cNvPr>
          <p:cNvSpPr txBox="1"/>
          <p:nvPr/>
        </p:nvSpPr>
        <p:spPr>
          <a:xfrm>
            <a:off x="178789" y="2658080"/>
            <a:ext cx="2111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This is why we call them ‘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strong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’ vowels!</a:t>
            </a:r>
          </a:p>
        </p:txBody>
      </p:sp>
      <p:pic>
        <p:nvPicPr>
          <p:cNvPr id="2122" name="Picture 2121">
            <a:extLst>
              <a:ext uri="{FF2B5EF4-FFF2-40B4-BE49-F238E27FC236}">
                <a16:creationId xmlns:a16="http://schemas.microsoft.com/office/drawing/2014/main" id="{0E8E6EC6-BAFB-2FE9-4C4B-CAD28FD14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8804" y="659896"/>
            <a:ext cx="1660483" cy="827725"/>
          </a:xfrm>
          <a:prstGeom prst="rect">
            <a:avLst/>
          </a:prstGeom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9AF73B4A-F7B9-3652-94B3-EE01B8DA1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8234" y="1540930"/>
            <a:ext cx="1687381" cy="688198"/>
          </a:xfrm>
          <a:prstGeom prst="rect">
            <a:avLst/>
          </a:prstGeom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B31A9308-F76D-CD42-C88F-737D07B180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0860" y="2280418"/>
            <a:ext cx="1217293" cy="952237"/>
          </a:xfrm>
          <a:prstGeom prst="rect">
            <a:avLst/>
          </a:prstGeom>
        </p:spPr>
      </p:pic>
      <p:sp>
        <p:nvSpPr>
          <p:cNvPr id="2134" name="Rectangle 2133">
            <a:extLst>
              <a:ext uri="{FF2B5EF4-FFF2-40B4-BE49-F238E27FC236}">
                <a16:creationId xmlns:a16="http://schemas.microsoft.com/office/drawing/2014/main" id="{A38C683B-CE06-E3E6-86D8-213662D59645}"/>
              </a:ext>
            </a:extLst>
          </p:cNvPr>
          <p:cNvSpPr/>
          <p:nvPr/>
        </p:nvSpPr>
        <p:spPr>
          <a:xfrm>
            <a:off x="4959879" y="2190579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36" name="Picture 2135">
            <a:extLst>
              <a:ext uri="{FF2B5EF4-FFF2-40B4-BE49-F238E27FC236}">
                <a16:creationId xmlns:a16="http://schemas.microsoft.com/office/drawing/2014/main" id="{73AF4A74-A022-1C3C-0E28-BD469ECB9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116" y="1979456"/>
            <a:ext cx="430256" cy="366051"/>
          </a:xfrm>
          <a:prstGeom prst="rect">
            <a:avLst/>
          </a:prstGeom>
        </p:spPr>
      </p:pic>
      <p:graphicFrame>
        <p:nvGraphicFramePr>
          <p:cNvPr id="2137" name="Table 51">
            <a:extLst>
              <a:ext uri="{FF2B5EF4-FFF2-40B4-BE49-F238E27FC236}">
                <a16:creationId xmlns:a16="http://schemas.microsoft.com/office/drawing/2014/main" id="{3D30E776-8592-7C87-B30B-C6CAD48AB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108699"/>
              </p:ext>
            </p:extLst>
          </p:nvPr>
        </p:nvGraphicFramePr>
        <p:xfrm>
          <a:off x="141144" y="3736865"/>
          <a:ext cx="5225635" cy="1726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40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0640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03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424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dieciséis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catorce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quince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veintiuno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792793"/>
                  </a:ext>
                </a:extLst>
              </a:tr>
            </a:tbl>
          </a:graphicData>
        </a:graphic>
      </p:graphicFrame>
      <p:grpSp>
        <p:nvGrpSpPr>
          <p:cNvPr id="2138" name="Group 2137">
            <a:extLst>
              <a:ext uri="{FF2B5EF4-FFF2-40B4-BE49-F238E27FC236}">
                <a16:creationId xmlns:a16="http://schemas.microsoft.com/office/drawing/2014/main" id="{3439D110-50FB-AD1B-2A31-83A27E2003C4}"/>
              </a:ext>
            </a:extLst>
          </p:cNvPr>
          <p:cNvGrpSpPr/>
          <p:nvPr/>
        </p:nvGrpSpPr>
        <p:grpSpPr>
          <a:xfrm>
            <a:off x="5135855" y="3256814"/>
            <a:ext cx="1879161" cy="369332"/>
            <a:chOff x="4495800" y="3728776"/>
            <a:chExt cx="1879161" cy="369332"/>
          </a:xfrm>
        </p:grpSpPr>
        <p:sp>
          <p:nvSpPr>
            <p:cNvPr id="2139" name="Title 1">
              <a:extLst>
                <a:ext uri="{FF2B5EF4-FFF2-40B4-BE49-F238E27FC236}">
                  <a16:creationId xmlns:a16="http://schemas.microsoft.com/office/drawing/2014/main" id="{65C5E7B7-7873-3977-4523-3F9FF6D6BB57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A738DBDC-1CAF-F70E-18F6-88F9DEB121A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141" name="TextBox 2140">
            <a:extLst>
              <a:ext uri="{FF2B5EF4-FFF2-40B4-BE49-F238E27FC236}">
                <a16:creationId xmlns:a16="http://schemas.microsoft.com/office/drawing/2014/main" id="{95D5A809-4256-4D14-630B-70202CAD8931}"/>
              </a:ext>
            </a:extLst>
          </p:cNvPr>
          <p:cNvSpPr txBox="1"/>
          <p:nvPr/>
        </p:nvSpPr>
        <p:spPr>
          <a:xfrm>
            <a:off x="44042" y="33633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38CF29EB-4922-9801-1C9A-C3FB7BE2A51D}"/>
              </a:ext>
            </a:extLst>
          </p:cNvPr>
          <p:cNvSpPr txBox="1"/>
          <p:nvPr/>
        </p:nvSpPr>
        <p:spPr>
          <a:xfrm>
            <a:off x="3014073" y="4925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143" name="Picture 2142">
            <a:extLst>
              <a:ext uri="{FF2B5EF4-FFF2-40B4-BE49-F238E27FC236}">
                <a16:creationId xmlns:a16="http://schemas.microsoft.com/office/drawing/2014/main" id="{8A08D90E-B9FB-410C-1670-DD597ED73C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1036" y="3126029"/>
            <a:ext cx="707513" cy="538005"/>
          </a:xfrm>
          <a:prstGeom prst="rect">
            <a:avLst/>
          </a:prstGeom>
        </p:spPr>
      </p:pic>
      <p:sp>
        <p:nvSpPr>
          <p:cNvPr id="2144" name="Rectangle: Rounded Corners 2143">
            <a:extLst>
              <a:ext uri="{FF2B5EF4-FFF2-40B4-BE49-F238E27FC236}">
                <a16:creationId xmlns:a16="http://schemas.microsoft.com/office/drawing/2014/main" id="{0B56D074-B632-7CE4-CA4A-34D8C0BF61C1}"/>
              </a:ext>
            </a:extLst>
          </p:cNvPr>
          <p:cNvSpPr/>
          <p:nvPr/>
        </p:nvSpPr>
        <p:spPr>
          <a:xfrm>
            <a:off x="133544" y="5571103"/>
            <a:ext cx="6539774" cy="396011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5" name="TextBox 2144">
            <a:extLst>
              <a:ext uri="{FF2B5EF4-FFF2-40B4-BE49-F238E27FC236}">
                <a16:creationId xmlns:a16="http://schemas.microsoft.com/office/drawing/2014/main" id="{48526B57-60F5-1748-D249-8023D9984E4B}"/>
              </a:ext>
            </a:extLst>
          </p:cNvPr>
          <p:cNvSpPr txBox="1"/>
          <p:nvPr/>
        </p:nvSpPr>
        <p:spPr>
          <a:xfrm>
            <a:off x="169961" y="5707411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Los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números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[16-19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F182F03B-63C8-E377-7442-EFEF7F3B58F2}"/>
              </a:ext>
            </a:extLst>
          </p:cNvPr>
          <p:cNvGrpSpPr/>
          <p:nvPr/>
        </p:nvGrpSpPr>
        <p:grpSpPr>
          <a:xfrm>
            <a:off x="4850628" y="5613275"/>
            <a:ext cx="1943885" cy="588990"/>
            <a:chOff x="115026" y="5917195"/>
            <a:chExt cx="1943885" cy="588990"/>
          </a:xfrm>
        </p:grpSpPr>
        <p:sp>
          <p:nvSpPr>
            <p:cNvPr id="2147" name="TextBox 2146">
              <a:extLst>
                <a:ext uri="{FF2B5EF4-FFF2-40B4-BE49-F238E27FC236}">
                  <a16:creationId xmlns:a16="http://schemas.microsoft.com/office/drawing/2014/main" id="{66CC4995-082D-227F-60ED-66204F4260F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4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E632286-0067-AFE3-30FA-5713D5B4EEE7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9" name="TextBox 2148">
              <a:extLst>
                <a:ext uri="{FF2B5EF4-FFF2-40B4-BE49-F238E27FC236}">
                  <a16:creationId xmlns:a16="http://schemas.microsoft.com/office/drawing/2014/main" id="{C08C8ACD-A16A-CCD8-984F-85BC1DBD43A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150" name="Google Shape;171;p8">
            <a:extLst>
              <a:ext uri="{FF2B5EF4-FFF2-40B4-BE49-F238E27FC236}">
                <a16:creationId xmlns:a16="http://schemas.microsoft.com/office/drawing/2014/main" id="{40B544E1-2486-4239-FBCD-E98882132A67}"/>
              </a:ext>
            </a:extLst>
          </p:cNvPr>
          <p:cNvSpPr txBox="1"/>
          <p:nvPr/>
        </p:nvSpPr>
        <p:spPr>
          <a:xfrm>
            <a:off x="203921" y="6081396"/>
            <a:ext cx="644854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</p:txBody>
      </p:sp>
      <p:sp>
        <p:nvSpPr>
          <p:cNvPr id="2151" name="TextBox 2150">
            <a:extLst>
              <a:ext uri="{FF2B5EF4-FFF2-40B4-BE49-F238E27FC236}">
                <a16:creationId xmlns:a16="http://schemas.microsoft.com/office/drawing/2014/main" id="{C02C91B4-CB35-2B76-96F9-9E590A64D6F0}"/>
              </a:ext>
            </a:extLst>
          </p:cNvPr>
          <p:cNvSpPr txBox="1"/>
          <p:nvPr/>
        </p:nvSpPr>
        <p:spPr>
          <a:xfrm>
            <a:off x="603439" y="6708919"/>
            <a:ext cx="6391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16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+ seis (which contracts to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as “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”). 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17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siete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dieici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siete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	18 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ocho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ocho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19 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+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nueve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=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dieci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nueve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2" name="Google Shape;171;p8">
            <a:extLst>
              <a:ext uri="{FF2B5EF4-FFF2-40B4-BE49-F238E27FC236}">
                <a16:creationId xmlns:a16="http://schemas.microsoft.com/office/drawing/2014/main" id="{EC6F6D14-F886-A8CB-BA80-71B4E9A834CB}"/>
              </a:ext>
            </a:extLst>
          </p:cNvPr>
          <p:cNvSpPr txBox="1"/>
          <p:nvPr/>
        </p:nvSpPr>
        <p:spPr>
          <a:xfrm>
            <a:off x="224770" y="7448023"/>
            <a:ext cx="615787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Numbers 21-29 use a combination of 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and a 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one word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53" name="TextBox 2152">
            <a:extLst>
              <a:ext uri="{FF2B5EF4-FFF2-40B4-BE49-F238E27FC236}">
                <a16:creationId xmlns:a16="http://schemas.microsoft.com/office/drawing/2014/main" id="{8C47258B-5EC4-5B92-D3A1-283894099DA0}"/>
              </a:ext>
            </a:extLst>
          </p:cNvPr>
          <p:cNvSpPr txBox="1"/>
          <p:nvPr/>
        </p:nvSpPr>
        <p:spPr>
          <a:xfrm>
            <a:off x="1232936" y="7982473"/>
            <a:ext cx="6665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21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4" name="TextBox 2153">
            <a:extLst>
              <a:ext uri="{FF2B5EF4-FFF2-40B4-BE49-F238E27FC236}">
                <a16:creationId xmlns:a16="http://schemas.microsoft.com/office/drawing/2014/main" id="{DA9E2FB4-0524-2E47-B040-D848AF1D3148}"/>
              </a:ext>
            </a:extLst>
          </p:cNvPr>
          <p:cNvSpPr txBox="1"/>
          <p:nvPr/>
        </p:nvSpPr>
        <p:spPr>
          <a:xfrm>
            <a:off x="1784769" y="7969913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uno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A41C7394-5F05-C3A8-D2D0-90FD46641893}"/>
              </a:ext>
            </a:extLst>
          </p:cNvPr>
          <p:cNvSpPr txBox="1"/>
          <p:nvPr/>
        </p:nvSpPr>
        <p:spPr>
          <a:xfrm>
            <a:off x="1242461" y="8355620"/>
            <a:ext cx="200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22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6" name="TextBox 2155">
            <a:extLst>
              <a:ext uri="{FF2B5EF4-FFF2-40B4-BE49-F238E27FC236}">
                <a16:creationId xmlns:a16="http://schemas.microsoft.com/office/drawing/2014/main" id="{3B2AB964-25D6-92D8-C8A8-7BDA5D1AB5AC}"/>
              </a:ext>
            </a:extLst>
          </p:cNvPr>
          <p:cNvSpPr txBox="1"/>
          <p:nvPr/>
        </p:nvSpPr>
        <p:spPr>
          <a:xfrm>
            <a:off x="1784769" y="8343059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ó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7" name="TextBox 2156">
            <a:extLst>
              <a:ext uri="{FF2B5EF4-FFF2-40B4-BE49-F238E27FC236}">
                <a16:creationId xmlns:a16="http://schemas.microsoft.com/office/drawing/2014/main" id="{475187AA-59AB-218D-B5FC-1C5B4BBF6B24}"/>
              </a:ext>
            </a:extLst>
          </p:cNvPr>
          <p:cNvSpPr txBox="1"/>
          <p:nvPr/>
        </p:nvSpPr>
        <p:spPr>
          <a:xfrm>
            <a:off x="3171604" y="7985410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AE82BB0C-670B-4703-3591-9CE5079B87A1}"/>
              </a:ext>
            </a:extLst>
          </p:cNvPr>
          <p:cNvSpPr txBox="1"/>
          <p:nvPr/>
        </p:nvSpPr>
        <p:spPr>
          <a:xfrm>
            <a:off x="3171604" y="8355620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656C385F-78AF-13F8-102C-EF0B2E00198D}"/>
              </a:ext>
            </a:extLst>
          </p:cNvPr>
          <p:cNvSpPr txBox="1"/>
          <p:nvPr/>
        </p:nvSpPr>
        <p:spPr>
          <a:xfrm>
            <a:off x="4898280" y="7932197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cinco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A7C8BC86-E803-2E34-FFFD-2733016D43DD}"/>
              </a:ext>
            </a:extLst>
          </p:cNvPr>
          <p:cNvSpPr txBox="1"/>
          <p:nvPr/>
        </p:nvSpPr>
        <p:spPr>
          <a:xfrm>
            <a:off x="4898280" y="8348578"/>
            <a:ext cx="141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is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1" name="TextBox 2160">
            <a:extLst>
              <a:ext uri="{FF2B5EF4-FFF2-40B4-BE49-F238E27FC236}">
                <a16:creationId xmlns:a16="http://schemas.microsoft.com/office/drawing/2014/main" id="{94B034CE-36B0-C75D-2154-56809EA8656D}"/>
              </a:ext>
            </a:extLst>
          </p:cNvPr>
          <p:cNvSpPr txBox="1"/>
          <p:nvPr/>
        </p:nvSpPr>
        <p:spPr>
          <a:xfrm>
            <a:off x="2716141" y="7963575"/>
            <a:ext cx="2144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23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2" name="TextBox 2161">
            <a:extLst>
              <a:ext uri="{FF2B5EF4-FFF2-40B4-BE49-F238E27FC236}">
                <a16:creationId xmlns:a16="http://schemas.microsoft.com/office/drawing/2014/main" id="{90DAB7E9-79D8-150F-DE37-9EDB562C631D}"/>
              </a:ext>
            </a:extLst>
          </p:cNvPr>
          <p:cNvSpPr txBox="1"/>
          <p:nvPr/>
        </p:nvSpPr>
        <p:spPr>
          <a:xfrm>
            <a:off x="2725665" y="8336722"/>
            <a:ext cx="200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24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3" name="TextBox 2162">
            <a:extLst>
              <a:ext uri="{FF2B5EF4-FFF2-40B4-BE49-F238E27FC236}">
                <a16:creationId xmlns:a16="http://schemas.microsoft.com/office/drawing/2014/main" id="{3A67560D-FA4B-652A-5F81-D319C4803634}"/>
              </a:ext>
            </a:extLst>
          </p:cNvPr>
          <p:cNvSpPr txBox="1"/>
          <p:nvPr/>
        </p:nvSpPr>
        <p:spPr>
          <a:xfrm>
            <a:off x="4320848" y="7981523"/>
            <a:ext cx="91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25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4" name="TextBox 2163">
            <a:extLst>
              <a:ext uri="{FF2B5EF4-FFF2-40B4-BE49-F238E27FC236}">
                <a16:creationId xmlns:a16="http://schemas.microsoft.com/office/drawing/2014/main" id="{C7FEAA89-ECFF-079C-7ADB-5D02228BEE19}"/>
              </a:ext>
            </a:extLst>
          </p:cNvPr>
          <p:cNvSpPr txBox="1"/>
          <p:nvPr/>
        </p:nvSpPr>
        <p:spPr>
          <a:xfrm>
            <a:off x="4330372" y="8354670"/>
            <a:ext cx="712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26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5" name="TextBox 2164">
            <a:extLst>
              <a:ext uri="{FF2B5EF4-FFF2-40B4-BE49-F238E27FC236}">
                <a16:creationId xmlns:a16="http://schemas.microsoft.com/office/drawing/2014/main" id="{F8FC15A1-07C9-BBF4-EEC1-A93582993F6C}"/>
              </a:ext>
            </a:extLst>
          </p:cNvPr>
          <p:cNvSpPr txBox="1"/>
          <p:nvPr/>
        </p:nvSpPr>
        <p:spPr>
          <a:xfrm>
            <a:off x="153677" y="8791133"/>
            <a:ext cx="648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For numbers from 31 to 39, use  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 + y +  a 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in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three separate words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66" name="TextBox 2165">
            <a:extLst>
              <a:ext uri="{FF2B5EF4-FFF2-40B4-BE49-F238E27FC236}">
                <a16:creationId xmlns:a16="http://schemas.microsoft.com/office/drawing/2014/main" id="{2AED87C5-DF46-3159-9975-DB3D35591558}"/>
              </a:ext>
            </a:extLst>
          </p:cNvPr>
          <p:cNvSpPr txBox="1"/>
          <p:nvPr/>
        </p:nvSpPr>
        <p:spPr>
          <a:xfrm>
            <a:off x="152782" y="6344713"/>
            <a:ext cx="65540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dieci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“ + the number (6, 7, 8, 9).</a:t>
            </a:r>
          </a:p>
        </p:txBody>
      </p:sp>
    </p:spTree>
    <p:extLst>
      <p:ext uri="{BB962C8B-B14F-4D97-AF65-F5344CB8AC3E}">
        <p14:creationId xmlns:p14="http://schemas.microsoft.com/office/powerpoint/2010/main" val="2159298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371BFD-FD6B-9FC0-BF32-B2BB74076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1" y="1263747"/>
            <a:ext cx="3563725" cy="2544723"/>
          </a:xfrm>
          <a:prstGeom prst="rect">
            <a:avLst/>
          </a:prstGeom>
        </p:spPr>
      </p:pic>
      <p:sp>
        <p:nvSpPr>
          <p:cNvPr id="5" name="Google Shape;402;p19">
            <a:extLst>
              <a:ext uri="{FF2B5EF4-FFF2-40B4-BE49-F238E27FC236}">
                <a16:creationId xmlns:a16="http://schemas.microsoft.com/office/drawing/2014/main" id="{5756FB0C-2930-84B7-EAAB-CD194197F716}"/>
              </a:ext>
            </a:extLst>
          </p:cNvPr>
          <p:cNvSpPr txBox="1"/>
          <p:nvPr/>
        </p:nvSpPr>
        <p:spPr>
          <a:xfrm>
            <a:off x="1406220" y="903777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correcto.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A92400-7462-3C6B-D59A-86ABA45FF240}"/>
              </a:ext>
            </a:extLst>
          </p:cNvPr>
          <p:cNvGrpSpPr/>
          <p:nvPr/>
        </p:nvGrpSpPr>
        <p:grpSpPr>
          <a:xfrm>
            <a:off x="106552" y="694072"/>
            <a:ext cx="1385515" cy="699697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5A65CB4C-9D36-7F70-9152-ACDF6465FBF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F06C5-12E0-FF95-897A-177F83CB3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8B0477-CE63-11F0-1B03-58F5CCA4FB4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25933A-CC66-9A45-5378-DE2545F6A8A0}"/>
              </a:ext>
            </a:extLst>
          </p:cNvPr>
          <p:cNvGrpSpPr/>
          <p:nvPr/>
        </p:nvGrpSpPr>
        <p:grpSpPr>
          <a:xfrm>
            <a:off x="501414" y="3821691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9" name="Google Shape;222;p10">
              <a:extLst>
                <a:ext uri="{FF2B5EF4-FFF2-40B4-BE49-F238E27FC236}">
                  <a16:creationId xmlns:a16="http://schemas.microsoft.com/office/drawing/2014/main" id="{2AC9D948-99C1-B1B4-D3E7-F7F79DD41C4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82D06C-18C9-2AC5-3588-98E3787F0D1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3B04B-4E2A-DE10-3F75-94E56090ADB0}"/>
              </a:ext>
            </a:extLst>
          </p:cNvPr>
          <p:cNvGrpSpPr/>
          <p:nvPr/>
        </p:nvGrpSpPr>
        <p:grpSpPr>
          <a:xfrm>
            <a:off x="130140" y="3709151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EBA19E-0DBA-A5A4-DE39-843E6013013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3" name="Picture 22" descr="Free speaker sound loud vector">
              <a:extLst>
                <a:ext uri="{FF2B5EF4-FFF2-40B4-BE49-F238E27FC236}">
                  <a16:creationId xmlns:a16="http://schemas.microsoft.com/office/drawing/2014/main" id="{D602913C-095D-0674-5346-7E6A782C7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4" name="Google Shape;402;p19">
            <a:extLst>
              <a:ext uri="{FF2B5EF4-FFF2-40B4-BE49-F238E27FC236}">
                <a16:creationId xmlns:a16="http://schemas.microsoft.com/office/drawing/2014/main" id="{4E9EFCAA-50D0-1F2A-0E38-34BAFD8F3B28}"/>
              </a:ext>
            </a:extLst>
          </p:cNvPr>
          <p:cNvSpPr txBox="1"/>
          <p:nvPr/>
        </p:nvSpPr>
        <p:spPr>
          <a:xfrm>
            <a:off x="1982172" y="3861743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 y escribe.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Cuándo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concierto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8A713A-98E6-7FB3-2BB3-F787818B537B}"/>
              </a:ext>
            </a:extLst>
          </p:cNvPr>
          <p:cNvGrpSpPr/>
          <p:nvPr/>
        </p:nvGrpSpPr>
        <p:grpSpPr>
          <a:xfrm>
            <a:off x="478594" y="6855828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57" name="Google Shape;222;p10">
              <a:extLst>
                <a:ext uri="{FF2B5EF4-FFF2-40B4-BE49-F238E27FC236}">
                  <a16:creationId xmlns:a16="http://schemas.microsoft.com/office/drawing/2014/main" id="{4DD51C84-1AFB-43E6-4A4B-4FC3FDCA417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8992EC-DF52-96BA-8ADC-609D74D5397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AA0400F-2D89-BB4B-F5D1-D97A2060F394}"/>
              </a:ext>
            </a:extLst>
          </p:cNvPr>
          <p:cNvGrpSpPr/>
          <p:nvPr/>
        </p:nvGrpSpPr>
        <p:grpSpPr>
          <a:xfrm>
            <a:off x="107320" y="6743288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AE40DDC-6D17-8A49-0087-B6B85E420B5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Free speaker sound loud vector">
              <a:extLst>
                <a:ext uri="{FF2B5EF4-FFF2-40B4-BE49-F238E27FC236}">
                  <a16:creationId xmlns:a16="http://schemas.microsoft.com/office/drawing/2014/main" id="{F24CBB57-ED68-98D3-356F-DFE01B04C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2" name="Google Shape;402;p19">
            <a:extLst>
              <a:ext uri="{FF2B5EF4-FFF2-40B4-BE49-F238E27FC236}">
                <a16:creationId xmlns:a16="http://schemas.microsoft.com/office/drawing/2014/main" id="{181B7379-6E4B-C007-8C38-4B8C5E08F16A}"/>
              </a:ext>
            </a:extLst>
          </p:cNvPr>
          <p:cNvSpPr txBox="1"/>
          <p:nvPr/>
        </p:nvSpPr>
        <p:spPr>
          <a:xfrm>
            <a:off x="1974617" y="6914116"/>
            <a:ext cx="5344460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Completa las palabras.</a:t>
            </a:r>
          </a:p>
        </p:txBody>
      </p:sp>
      <p:cxnSp>
        <p:nvCxnSpPr>
          <p:cNvPr id="63" name="Google Shape;133;p2">
            <a:extLst>
              <a:ext uri="{FF2B5EF4-FFF2-40B4-BE49-F238E27FC236}">
                <a16:creationId xmlns:a16="http://schemas.microsoft.com/office/drawing/2014/main" id="{FC4CA3F8-F8E8-4508-3269-8773F0F91D0F}"/>
              </a:ext>
            </a:extLst>
          </p:cNvPr>
          <p:cNvCxnSpPr>
            <a:cxnSpLocks/>
          </p:cNvCxnSpPr>
          <p:nvPr/>
        </p:nvCxnSpPr>
        <p:spPr>
          <a:xfrm>
            <a:off x="3013592" y="7539668"/>
            <a:ext cx="0" cy="2028141"/>
          </a:xfrm>
          <a:prstGeom prst="straightConnector1">
            <a:avLst/>
          </a:prstGeom>
          <a:noFill/>
          <a:ln w="28575" cap="flat" cmpd="sng">
            <a:solidFill>
              <a:srgbClr val="40404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062" name="Google Shape;402;p19">
            <a:extLst>
              <a:ext uri="{FF2B5EF4-FFF2-40B4-BE49-F238E27FC236}">
                <a16:creationId xmlns:a16="http://schemas.microsoft.com/office/drawing/2014/main" id="{D4E8B81F-0A12-C1B1-B6A6-0BF68B9BD985}"/>
              </a:ext>
            </a:extLst>
          </p:cNvPr>
          <p:cNvSpPr txBox="1"/>
          <p:nvPr/>
        </p:nvSpPr>
        <p:spPr>
          <a:xfrm>
            <a:off x="4432537" y="6677248"/>
            <a:ext cx="2277493" cy="31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s-AR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Separa las sílabas.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E4555004-94C0-AAD1-8E77-9DB6C0207B73}"/>
              </a:ext>
            </a:extLst>
          </p:cNvPr>
          <p:cNvGrpSpPr/>
          <p:nvPr/>
        </p:nvGrpSpPr>
        <p:grpSpPr>
          <a:xfrm>
            <a:off x="5425138" y="6408222"/>
            <a:ext cx="962296" cy="307777"/>
            <a:chOff x="537508" y="810975"/>
            <a:chExt cx="505091" cy="307777"/>
          </a:xfrm>
        </p:grpSpPr>
        <p:sp>
          <p:nvSpPr>
            <p:cNvPr id="2064" name="Google Shape;206;p9">
              <a:extLst>
                <a:ext uri="{FF2B5EF4-FFF2-40B4-BE49-F238E27FC236}">
                  <a16:creationId xmlns:a16="http://schemas.microsoft.com/office/drawing/2014/main" id="{26D3E0AB-1A43-7D20-EFBB-68E5F8B072D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BBA6F27B-F338-248C-51F2-73D37A5A221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7" name="Picture 2" descr="Pen, Write, Pencil, Writing Tool, Work, Message, Blue">
            <a:extLst>
              <a:ext uri="{FF2B5EF4-FFF2-40B4-BE49-F238E27FC236}">
                <a16:creationId xmlns:a16="http://schemas.microsoft.com/office/drawing/2014/main" id="{D0823DD9-B612-E2CD-6837-843201913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94" y="627980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TextBox 2068">
            <a:extLst>
              <a:ext uri="{FF2B5EF4-FFF2-40B4-BE49-F238E27FC236}">
                <a16:creationId xmlns:a16="http://schemas.microsoft.com/office/drawing/2014/main" id="{D3AE21B1-4025-6F8F-F4D8-A7D747A2AEB6}"/>
              </a:ext>
            </a:extLst>
          </p:cNvPr>
          <p:cNvSpPr txBox="1"/>
          <p:nvPr/>
        </p:nvSpPr>
        <p:spPr>
          <a:xfrm>
            <a:off x="4808413" y="9329893"/>
            <a:ext cx="14132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separa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separate</a:t>
            </a:r>
          </a:p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 = syllables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95FA9B0A-1B9E-74FC-B658-87FDB0C7F5A4}"/>
              </a:ext>
            </a:extLst>
          </p:cNvPr>
          <p:cNvSpPr/>
          <p:nvPr/>
        </p:nvSpPr>
        <p:spPr>
          <a:xfrm>
            <a:off x="4338655" y="1598220"/>
            <a:ext cx="2172598" cy="2129731"/>
          </a:xfrm>
          <a:prstGeom prst="roundRect">
            <a:avLst/>
          </a:prstGeom>
          <a:solidFill>
            <a:srgbClr val="DDF0C8"/>
          </a:solidFill>
          <a:ln>
            <a:solidFill>
              <a:srgbClr val="6296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latin typeface="Century Gothic" panose="020B050202020202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253610BC-59BC-5062-F234-0628EB0D6807}"/>
              </a:ext>
            </a:extLst>
          </p:cNvPr>
          <p:cNvSpPr txBox="1"/>
          <p:nvPr/>
        </p:nvSpPr>
        <p:spPr>
          <a:xfrm>
            <a:off x="5729999" y="3299916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ener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0045D7CE-A8DB-8722-9EEF-DD36331928EE}"/>
              </a:ext>
            </a:extLst>
          </p:cNvPr>
          <p:cNvSpPr txBox="1"/>
          <p:nvPr/>
        </p:nvSpPr>
        <p:spPr>
          <a:xfrm>
            <a:off x="4488934" y="1671838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f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ebrer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6AC0A140-562B-1E99-E0E0-B00E90A6E109}"/>
              </a:ext>
            </a:extLst>
          </p:cNvPr>
          <p:cNvSpPr txBox="1"/>
          <p:nvPr/>
        </p:nvSpPr>
        <p:spPr>
          <a:xfrm>
            <a:off x="4356054" y="2496084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marzo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BF057D1F-D38F-E083-6A5D-B58498F3ABDE}"/>
              </a:ext>
            </a:extLst>
          </p:cNvPr>
          <p:cNvSpPr txBox="1"/>
          <p:nvPr/>
        </p:nvSpPr>
        <p:spPr>
          <a:xfrm>
            <a:off x="4411014" y="2946113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abril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E0CF68C6-441A-93F7-4B07-39E396E49D32}"/>
              </a:ext>
            </a:extLst>
          </p:cNvPr>
          <p:cNvSpPr txBox="1"/>
          <p:nvPr/>
        </p:nvSpPr>
        <p:spPr>
          <a:xfrm>
            <a:off x="5778149" y="2153397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mayo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8DEFBDC6-4713-9E93-9EF7-1C24B8E3DEA9}"/>
              </a:ext>
            </a:extLst>
          </p:cNvPr>
          <p:cNvSpPr txBox="1"/>
          <p:nvPr/>
        </p:nvSpPr>
        <p:spPr>
          <a:xfrm>
            <a:off x="4379197" y="2163499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junio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EDE2337D-AF99-1C56-8F9C-325B95F1D2EC}"/>
              </a:ext>
            </a:extLst>
          </p:cNvPr>
          <p:cNvSpPr txBox="1"/>
          <p:nvPr/>
        </p:nvSpPr>
        <p:spPr>
          <a:xfrm>
            <a:off x="5426120" y="2987035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julio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F36EF536-E6F1-09E9-6B87-43C1AF2DB506}"/>
              </a:ext>
            </a:extLst>
          </p:cNvPr>
          <p:cNvSpPr txBox="1"/>
          <p:nvPr/>
        </p:nvSpPr>
        <p:spPr>
          <a:xfrm>
            <a:off x="5541174" y="167531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agosto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98FEBCE-8BE2-CFD6-049B-853CE63DB2B3}"/>
              </a:ext>
            </a:extLst>
          </p:cNvPr>
          <p:cNvSpPr txBox="1"/>
          <p:nvPr/>
        </p:nvSpPr>
        <p:spPr>
          <a:xfrm>
            <a:off x="4509984" y="3322703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septiembre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ABA7ED6-7908-14AC-5438-D1A7C1CE5F9E}"/>
              </a:ext>
            </a:extLst>
          </p:cNvPr>
          <p:cNvSpPr txBox="1"/>
          <p:nvPr/>
        </p:nvSpPr>
        <p:spPr>
          <a:xfrm>
            <a:off x="5086404" y="2721819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noviembre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641B670F-5E81-5C3E-B9F0-4B4D849C73BF}"/>
              </a:ext>
            </a:extLst>
          </p:cNvPr>
          <p:cNvSpPr txBox="1"/>
          <p:nvPr/>
        </p:nvSpPr>
        <p:spPr>
          <a:xfrm>
            <a:off x="4774429" y="1986865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dieciembre</a:t>
            </a:r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921F7CA4-EF6E-8569-A135-D45CA76E96D7}"/>
              </a:ext>
            </a:extLst>
          </p:cNvPr>
          <p:cNvSpPr txBox="1"/>
          <p:nvPr/>
        </p:nvSpPr>
        <p:spPr>
          <a:xfrm>
            <a:off x="5141536" y="241168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octubre</a:t>
            </a:r>
          </a:p>
        </p:txBody>
      </p:sp>
      <p:pic>
        <p:nvPicPr>
          <p:cNvPr id="2098" name="Picture 2097">
            <a:extLst>
              <a:ext uri="{FF2B5EF4-FFF2-40B4-BE49-F238E27FC236}">
                <a16:creationId xmlns:a16="http://schemas.microsoft.com/office/drawing/2014/main" id="{CAED18E0-B0C2-8C81-A066-4C5226EEC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068" y="4328915"/>
            <a:ext cx="3429000" cy="2351242"/>
          </a:xfrm>
          <a:prstGeom prst="rect">
            <a:avLst/>
          </a:prstGeom>
        </p:spPr>
      </p:pic>
      <p:grpSp>
        <p:nvGrpSpPr>
          <p:cNvPr id="2101" name="Group 2100">
            <a:extLst>
              <a:ext uri="{FF2B5EF4-FFF2-40B4-BE49-F238E27FC236}">
                <a16:creationId xmlns:a16="http://schemas.microsoft.com/office/drawing/2014/main" id="{CD403315-6CA2-CD44-098A-905A9B4B4FB4}"/>
              </a:ext>
            </a:extLst>
          </p:cNvPr>
          <p:cNvGrpSpPr/>
          <p:nvPr/>
        </p:nvGrpSpPr>
        <p:grpSpPr>
          <a:xfrm>
            <a:off x="2568236" y="5138384"/>
            <a:ext cx="1313274" cy="951012"/>
            <a:chOff x="9040767" y="4730542"/>
            <a:chExt cx="1313274" cy="95101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85CB771-977A-6968-8241-94E3DBFB8A62}"/>
                </a:ext>
              </a:extLst>
            </p:cNvPr>
            <p:cNvGrpSpPr/>
            <p:nvPr/>
          </p:nvGrpSpPr>
          <p:grpSpPr>
            <a:xfrm>
              <a:off x="9051005" y="4730542"/>
              <a:ext cx="1303036" cy="951012"/>
              <a:chOff x="1078" y="8706609"/>
              <a:chExt cx="1350189" cy="959166"/>
            </a:xfrm>
          </p:grpSpPr>
          <p:sp>
            <p:nvSpPr>
              <p:cNvPr id="26" name="Rectangle: Folded Corner 25">
                <a:extLst>
                  <a:ext uri="{FF2B5EF4-FFF2-40B4-BE49-F238E27FC236}">
                    <a16:creationId xmlns:a16="http://schemas.microsoft.com/office/drawing/2014/main" id="{512ED7BC-13E5-A312-AB62-875D59C02446}"/>
                  </a:ext>
                </a:extLst>
              </p:cNvPr>
              <p:cNvSpPr/>
              <p:nvPr/>
            </p:nvSpPr>
            <p:spPr>
              <a:xfrm>
                <a:off x="1078" y="8706609"/>
                <a:ext cx="1171563" cy="959166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7" name="Picture 6" descr="Free Icon Light illustration and picture">
                <a:extLst>
                  <a:ext uri="{FF2B5EF4-FFF2-40B4-BE49-F238E27FC236}">
                    <a16:creationId xmlns:a16="http://schemas.microsoft.com/office/drawing/2014/main" id="{F02065B8-59B2-CAB6-B395-0BE7EC8DB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51" y="8775483"/>
                <a:ext cx="273478" cy="2308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7F8C27-856F-8C2E-BC66-5FAEF5FE54C5}"/>
                  </a:ext>
                </a:extLst>
              </p:cNvPr>
              <p:cNvSpPr txBox="1"/>
              <p:nvPr/>
            </p:nvSpPr>
            <p:spPr>
              <a:xfrm>
                <a:off x="13382" y="8780431"/>
                <a:ext cx="1337885" cy="248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9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F0302020204030204"/>
                  </a:rPr>
                  <a:t>      To talk about</a:t>
                </a:r>
                <a:endParaRPr lang="en-GB" sz="950" b="1" dirty="0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endParaRPr>
              </a:p>
            </p:txBody>
          </p:sp>
        </p:grpSp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B9F1D585-BFA2-8720-B391-69051F999AFD}"/>
                </a:ext>
              </a:extLst>
            </p:cNvPr>
            <p:cNvSpPr txBox="1"/>
            <p:nvPr/>
          </p:nvSpPr>
          <p:spPr>
            <a:xfrm>
              <a:off x="9040767" y="4978877"/>
              <a:ext cx="118461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50" dirty="0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rPr>
                <a:t>dates, use the cardinal number </a:t>
              </a:r>
              <a:r>
                <a:rPr lang="en-GB" sz="950" dirty="0" err="1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rPr>
                <a:t>i.e</a:t>
              </a:r>
              <a:r>
                <a:rPr lang="en-GB" sz="950" dirty="0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rPr>
                <a:t> 21 rather than 21</a:t>
              </a:r>
              <a:r>
                <a:rPr lang="en-GB" sz="950" baseline="30000" dirty="0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rPr>
                <a:t>st</a:t>
              </a:r>
              <a:r>
                <a:rPr lang="en-GB" sz="950" dirty="0">
                  <a:solidFill>
                    <a:schemeClr val="bg2">
                      <a:lumMod val="25000"/>
                    </a:schemeClr>
                  </a:solidFill>
                  <a:latin typeface="Century Gothic" panose="020F0302020204030204"/>
                </a:rPr>
                <a:t>.</a:t>
              </a:r>
              <a:endParaRPr lang="en-GB" sz="950" b="1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endParaRPr>
            </a:p>
          </p:txBody>
        </p:sp>
      </p:grpSp>
      <p:sp>
        <p:nvSpPr>
          <p:cNvPr id="2102" name="Google Shape;152;p2">
            <a:extLst>
              <a:ext uri="{FF2B5EF4-FFF2-40B4-BE49-F238E27FC236}">
                <a16:creationId xmlns:a16="http://schemas.microsoft.com/office/drawing/2014/main" id="{16CBA399-B178-79A7-50BB-FE08DE0A17CB}"/>
              </a:ext>
            </a:extLst>
          </p:cNvPr>
          <p:cNvSpPr/>
          <p:nvPr/>
        </p:nvSpPr>
        <p:spPr>
          <a:xfrm>
            <a:off x="3965015" y="4502906"/>
            <a:ext cx="2729775" cy="1211579"/>
          </a:xfrm>
          <a:prstGeom prst="wedgeRoundRectCallout">
            <a:avLst>
              <a:gd name="adj1" fmla="val 30335"/>
              <a:gd name="adj2" fmla="val 412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3" name="Picture 2102">
            <a:extLst>
              <a:ext uri="{FF2B5EF4-FFF2-40B4-BE49-F238E27FC236}">
                <a16:creationId xmlns:a16="http://schemas.microsoft.com/office/drawing/2014/main" id="{76FC242E-0AC1-EE46-6E5B-F0BD54256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6086" y="4330727"/>
            <a:ext cx="677209" cy="578232"/>
          </a:xfrm>
          <a:prstGeom prst="rect">
            <a:avLst/>
          </a:prstGeom>
        </p:spPr>
      </p:pic>
      <p:sp>
        <p:nvSpPr>
          <p:cNvPr id="2104" name="TextBox 2103">
            <a:extLst>
              <a:ext uri="{FF2B5EF4-FFF2-40B4-BE49-F238E27FC236}">
                <a16:creationId xmlns:a16="http://schemas.microsoft.com/office/drawing/2014/main" id="{EE33E4CA-BC9C-C0C9-8674-5DB25CC3A546}"/>
              </a:ext>
            </a:extLst>
          </p:cNvPr>
          <p:cNvSpPr txBox="1"/>
          <p:nvPr/>
        </p:nvSpPr>
        <p:spPr>
          <a:xfrm>
            <a:off x="4384300" y="4542701"/>
            <a:ext cx="23393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Century Gothic" panose="020B0502020202020204" pitchFamily="34" charset="0"/>
              </a:rPr>
              <a:t>La </a:t>
            </a:r>
            <a:r>
              <a:rPr lang="en-GB" sz="1300" dirty="0" err="1">
                <a:latin typeface="Century Gothic" panose="020B0502020202020204" pitchFamily="34" charset="0"/>
              </a:rPr>
              <a:t>música</a:t>
            </a:r>
            <a:r>
              <a:rPr lang="en-GB" sz="1300" dirty="0">
                <a:latin typeface="Century Gothic" panose="020B0502020202020204" pitchFamily="34" charset="0"/>
              </a:rPr>
              <a:t> ‘</a:t>
            </a:r>
            <a:r>
              <a:rPr lang="en-GB" sz="1300" dirty="0" err="1">
                <a:latin typeface="Century Gothic" panose="020B0502020202020204" pitchFamily="34" charset="0"/>
              </a:rPr>
              <a:t>latina</a:t>
            </a:r>
            <a:r>
              <a:rPr lang="en-GB" sz="1300" dirty="0">
                <a:latin typeface="Century Gothic" panose="020B0502020202020204" pitchFamily="34" charset="0"/>
              </a:rPr>
              <a:t>’ es en</a:t>
            </a: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940502BC-B64D-9A6A-8400-B71768B5F6B6}"/>
              </a:ext>
            </a:extLst>
          </p:cNvPr>
          <p:cNvSpPr txBox="1"/>
          <p:nvPr/>
        </p:nvSpPr>
        <p:spPr>
          <a:xfrm>
            <a:off x="3965015" y="4769047"/>
            <a:ext cx="27914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Century Gothic" panose="020B0502020202020204" pitchFamily="34" charset="0"/>
              </a:rPr>
              <a:t>español. Hay muchos </a:t>
            </a:r>
            <a:r>
              <a:rPr lang="en-GB" sz="1300" dirty="0" err="1">
                <a:latin typeface="Century Gothic" panose="020B0502020202020204" pitchFamily="34" charset="0"/>
              </a:rPr>
              <a:t>estilos</a:t>
            </a:r>
            <a:r>
              <a:rPr lang="en-GB" sz="1300" dirty="0">
                <a:latin typeface="Century Gothic" panose="020B0502020202020204" pitchFamily="34" charset="0"/>
              </a:rPr>
              <a:t>: rock (Maná), pop (</a:t>
            </a:r>
            <a:r>
              <a:rPr lang="en-GB" sz="1300" dirty="0" err="1">
                <a:latin typeface="Century Gothic" panose="020B0502020202020204" pitchFamily="34" charset="0"/>
              </a:rPr>
              <a:t>Rosalía</a:t>
            </a:r>
            <a:r>
              <a:rPr lang="en-GB" sz="1300" dirty="0">
                <a:latin typeface="Century Gothic" panose="020B0502020202020204" pitchFamily="34" charset="0"/>
              </a:rPr>
              <a:t>, Amaral, </a:t>
            </a:r>
            <a:r>
              <a:rPr lang="en-GB" sz="1300" dirty="0" err="1">
                <a:latin typeface="Century Gothic" panose="020B0502020202020204" pitchFamily="34" charset="0"/>
              </a:rPr>
              <a:t>Juanes</a:t>
            </a:r>
            <a:r>
              <a:rPr lang="en-GB" sz="1300" dirty="0">
                <a:latin typeface="Century Gothic" panose="020B0502020202020204" pitchFamily="34" charset="0"/>
              </a:rPr>
              <a:t>, Camilo), rumba (</a:t>
            </a:r>
            <a:r>
              <a:rPr lang="en-GB" sz="1300" dirty="0" err="1">
                <a:latin typeface="Century Gothic" panose="020B0502020202020204" pitchFamily="34" charset="0"/>
              </a:rPr>
              <a:t>Estopa</a:t>
            </a:r>
            <a:r>
              <a:rPr lang="en-GB" sz="1300" dirty="0">
                <a:latin typeface="Century Gothic" panose="020B0502020202020204" pitchFamily="34" charset="0"/>
              </a:rPr>
              <a:t>),  reggaeton (Camilo)…</a:t>
            </a:r>
          </a:p>
        </p:txBody>
      </p:sp>
      <p:pic>
        <p:nvPicPr>
          <p:cNvPr id="1026" name="Picture 2" descr="Free man sleeping mexican vector">
            <a:extLst>
              <a:ext uri="{FF2B5EF4-FFF2-40B4-BE49-F238E27FC236}">
                <a16:creationId xmlns:a16="http://schemas.microsoft.com/office/drawing/2014/main" id="{B8329003-5F33-ABF8-C2DE-5183E502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58" y="5650522"/>
            <a:ext cx="884992" cy="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1068">
            <a:extLst>
              <a:ext uri="{FF2B5EF4-FFF2-40B4-BE49-F238E27FC236}">
                <a16:creationId xmlns:a16="http://schemas.microsoft.com/office/drawing/2014/main" id="{0B35DC40-1D9D-6072-F6AC-B624E96A56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2265"/>
          <a:stretch/>
        </p:blipFill>
        <p:spPr>
          <a:xfrm>
            <a:off x="95192" y="7387807"/>
            <a:ext cx="2889909" cy="2249339"/>
          </a:xfrm>
          <a:prstGeom prst="rect">
            <a:avLst/>
          </a:prstGeom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D78987B2-0592-A64E-73F6-3033944515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9927" y="7501199"/>
            <a:ext cx="2320070" cy="2028141"/>
          </a:xfrm>
          <a:prstGeom prst="rect">
            <a:avLst/>
          </a:prstGeom>
        </p:spPr>
      </p:pic>
      <p:pic>
        <p:nvPicPr>
          <p:cNvPr id="1072" name="Picture 8" descr="undefined">
            <a:extLst>
              <a:ext uri="{FF2B5EF4-FFF2-40B4-BE49-F238E27FC236}">
                <a16:creationId xmlns:a16="http://schemas.microsoft.com/office/drawing/2014/main" id="{9FBCE1A0-87F2-F576-C400-0748AAE4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74" y="7151619"/>
            <a:ext cx="1263287" cy="9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1072">
            <a:extLst>
              <a:ext uri="{FF2B5EF4-FFF2-40B4-BE49-F238E27FC236}">
                <a16:creationId xmlns:a16="http://schemas.microsoft.com/office/drawing/2014/main" id="{35FBB0AB-3FE4-3ADA-C6EC-E8C61E717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3588" y="7027522"/>
            <a:ext cx="677209" cy="578232"/>
          </a:xfrm>
          <a:prstGeom prst="rect">
            <a:avLst/>
          </a:prstGeom>
        </p:spPr>
      </p:pic>
      <p:sp>
        <p:nvSpPr>
          <p:cNvPr id="1074" name="Google Shape;152;p2">
            <a:extLst>
              <a:ext uri="{FF2B5EF4-FFF2-40B4-BE49-F238E27FC236}">
                <a16:creationId xmlns:a16="http://schemas.microsoft.com/office/drawing/2014/main" id="{464AACE9-D039-AEAA-1DA0-1D20B0739EB4}"/>
              </a:ext>
            </a:extLst>
          </p:cNvPr>
          <p:cNvSpPr/>
          <p:nvPr/>
        </p:nvSpPr>
        <p:spPr>
          <a:xfrm>
            <a:off x="5373695" y="8076444"/>
            <a:ext cx="1156645" cy="707761"/>
          </a:xfrm>
          <a:prstGeom prst="wedgeRoundRectCallout">
            <a:avLst>
              <a:gd name="adj1" fmla="val 30335"/>
              <a:gd name="adj2" fmla="val 412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5B2C534B-406D-DBF2-ADF6-715087401C3D}"/>
              </a:ext>
            </a:extLst>
          </p:cNvPr>
          <p:cNvSpPr txBox="1"/>
          <p:nvPr/>
        </p:nvSpPr>
        <p:spPr>
          <a:xfrm>
            <a:off x="5325894" y="8093000"/>
            <a:ext cx="1263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0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Pirineo</a:t>
            </a:r>
            <a:r>
              <a:rPr lang="en-GB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en </a:t>
            </a:r>
            <a:r>
              <a:rPr lang="en-GB" sz="10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0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norte</a:t>
            </a:r>
            <a:r>
              <a:rPr lang="en-GB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España y </a:t>
            </a:r>
            <a:r>
              <a:rPr lang="en-GB" sz="10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sur de Francia.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8820C127-7146-EFFB-9D42-FB4B1986A103}"/>
              </a:ext>
            </a:extLst>
          </p:cNvPr>
          <p:cNvSpPr txBox="1"/>
          <p:nvPr/>
        </p:nvSpPr>
        <p:spPr>
          <a:xfrm>
            <a:off x="6369943" y="9571479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67994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CE47487-0FF2-2E9D-DB97-0187ED543D9D}"/>
              </a:ext>
            </a:extLst>
          </p:cNvPr>
          <p:cNvSpPr/>
          <p:nvPr/>
        </p:nvSpPr>
        <p:spPr>
          <a:xfrm>
            <a:off x="142721" y="730263"/>
            <a:ext cx="6539774" cy="210124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90EAB-38FE-65AE-72C1-355F1D3EE121}"/>
              </a:ext>
            </a:extLst>
          </p:cNvPr>
          <p:cNvSpPr txBox="1"/>
          <p:nvPr/>
        </p:nvSpPr>
        <p:spPr>
          <a:xfrm>
            <a:off x="256177" y="781003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Using ‘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’ with dates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8DF726B9-34D0-5116-279D-253AC9FEF193}"/>
              </a:ext>
            </a:extLst>
          </p:cNvPr>
          <p:cNvSpPr txBox="1"/>
          <p:nvPr/>
        </p:nvSpPr>
        <p:spPr>
          <a:xfrm>
            <a:off x="250956" y="1168022"/>
            <a:ext cx="4512089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the definite article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 to mean ‘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on the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 with specific dates.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BC5F3A-1B68-1AB9-6E56-B6B7352ECA8E}"/>
              </a:ext>
            </a:extLst>
          </p:cNvPr>
          <p:cNvGrpSpPr/>
          <p:nvPr/>
        </p:nvGrpSpPr>
        <p:grpSpPr>
          <a:xfrm>
            <a:off x="410969" y="3004169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9" name="Google Shape;222;p10">
              <a:extLst>
                <a:ext uri="{FF2B5EF4-FFF2-40B4-BE49-F238E27FC236}">
                  <a16:creationId xmlns:a16="http://schemas.microsoft.com/office/drawing/2014/main" id="{367EFB9C-F3AD-DBF8-292D-C3DD157D012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C910C9E-08E5-BC6B-3A8A-AB1420A8D57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2E78C2-6190-4996-EF85-10DEB122980F}"/>
              </a:ext>
            </a:extLst>
          </p:cNvPr>
          <p:cNvGrpSpPr/>
          <p:nvPr/>
        </p:nvGrpSpPr>
        <p:grpSpPr>
          <a:xfrm>
            <a:off x="39695" y="2891629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B372707-C800-90C0-91F1-489DF5D056B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3" name="Picture 42" descr="Free speaker sound loud vector">
              <a:extLst>
                <a:ext uri="{FF2B5EF4-FFF2-40B4-BE49-F238E27FC236}">
                  <a16:creationId xmlns:a16="http://schemas.microsoft.com/office/drawing/2014/main" id="{549FC800-9295-01DA-EBD2-CB5084127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4" name="Google Shape;402;p19">
            <a:extLst>
              <a:ext uri="{FF2B5EF4-FFF2-40B4-BE49-F238E27FC236}">
                <a16:creationId xmlns:a16="http://schemas.microsoft.com/office/drawing/2014/main" id="{71351AB4-EEAD-6E85-91B9-97CE1457C17A}"/>
              </a:ext>
            </a:extLst>
          </p:cNvPr>
          <p:cNvSpPr txBox="1"/>
          <p:nvPr/>
        </p:nvSpPr>
        <p:spPr>
          <a:xfrm>
            <a:off x="1896955" y="2974661"/>
            <a:ext cx="4961045" cy="805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¿Qué día es?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decide.  Luego, 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día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6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5" name="Table 7">
            <a:extLst>
              <a:ext uri="{FF2B5EF4-FFF2-40B4-BE49-F238E27FC236}">
                <a16:creationId xmlns:a16="http://schemas.microsoft.com/office/drawing/2014/main" id="{FBAD4E1C-7DE6-3858-EE0C-AD54B7C6E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454176"/>
              </p:ext>
            </p:extLst>
          </p:nvPr>
        </p:nvGraphicFramePr>
        <p:xfrm>
          <a:off x="924758" y="3550113"/>
          <a:ext cx="5396858" cy="250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692">
                  <a:extLst>
                    <a:ext uri="{9D8B030D-6E8A-4147-A177-3AD203B41FA5}">
                      <a16:colId xmlns:a16="http://schemas.microsoft.com/office/drawing/2014/main" val="2054163616"/>
                    </a:ext>
                  </a:extLst>
                </a:gridCol>
                <a:gridCol w="1009887">
                  <a:extLst>
                    <a:ext uri="{9D8B030D-6E8A-4147-A177-3AD203B41FA5}">
                      <a16:colId xmlns:a16="http://schemas.microsoft.com/office/drawing/2014/main" val="797485281"/>
                    </a:ext>
                  </a:extLst>
                </a:gridCol>
                <a:gridCol w="1331154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600125">
                  <a:extLst>
                    <a:ext uri="{9D8B030D-6E8A-4147-A177-3AD203B41FA5}">
                      <a16:colId xmlns:a16="http://schemas.microsoft.com/office/drawing/2014/main" val="2218309923"/>
                    </a:ext>
                  </a:extLst>
                </a:gridCol>
              </a:tblGrid>
              <a:tr h="445678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16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337427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87A5FEAC-2832-EDCF-FD4E-84681261F070}"/>
              </a:ext>
            </a:extLst>
          </p:cNvPr>
          <p:cNvSpPr txBox="1"/>
          <p:nvPr/>
        </p:nvSpPr>
        <p:spPr>
          <a:xfrm>
            <a:off x="3760033" y="3987043"/>
            <a:ext cx="412292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47" name="Rectangle 46">
            <a:hlinkClick r:id="" action="ppaction://noaction">
              <a:snd r:embed="rId7" name="BEEP_us4 1.wav"/>
            </a:hlinkClick>
            <a:extLst>
              <a:ext uri="{FF2B5EF4-FFF2-40B4-BE49-F238E27FC236}">
                <a16:creationId xmlns:a16="http://schemas.microsoft.com/office/drawing/2014/main" id="{19D67CD9-C498-D8FF-3622-ECEF56FC3E9A}"/>
              </a:ext>
            </a:extLst>
          </p:cNvPr>
          <p:cNvSpPr/>
          <p:nvPr/>
        </p:nvSpPr>
        <p:spPr>
          <a:xfrm>
            <a:off x="536384" y="4040519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8" name="Rectangle 47">
            <a:hlinkClick r:id="" action="ppaction://noaction">
              <a:snd r:embed="rId8" name="BEEP_us4 2.wav"/>
            </a:hlinkClick>
            <a:extLst>
              <a:ext uri="{FF2B5EF4-FFF2-40B4-BE49-F238E27FC236}">
                <a16:creationId xmlns:a16="http://schemas.microsoft.com/office/drawing/2014/main" id="{1623035C-A66F-100F-8682-E83B23A2F2A9}"/>
              </a:ext>
            </a:extLst>
          </p:cNvPr>
          <p:cNvSpPr/>
          <p:nvPr/>
        </p:nvSpPr>
        <p:spPr>
          <a:xfrm>
            <a:off x="536383" y="4353166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9" name="Rectangle 48">
            <a:hlinkClick r:id="" action="ppaction://noaction">
              <a:snd r:embed="rId9" name="BEEP_us4 3.wav"/>
            </a:hlinkClick>
            <a:extLst>
              <a:ext uri="{FF2B5EF4-FFF2-40B4-BE49-F238E27FC236}">
                <a16:creationId xmlns:a16="http://schemas.microsoft.com/office/drawing/2014/main" id="{331DD19D-6F7E-5962-3F49-D000BB69BBED}"/>
              </a:ext>
            </a:extLst>
          </p:cNvPr>
          <p:cNvSpPr/>
          <p:nvPr/>
        </p:nvSpPr>
        <p:spPr>
          <a:xfrm>
            <a:off x="536383" y="4642419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Rectangle 49">
            <a:hlinkClick r:id="" action="ppaction://noaction">
              <a:snd r:embed="rId10" name="BEEP_us4 4.wav"/>
            </a:hlinkClick>
            <a:extLst>
              <a:ext uri="{FF2B5EF4-FFF2-40B4-BE49-F238E27FC236}">
                <a16:creationId xmlns:a16="http://schemas.microsoft.com/office/drawing/2014/main" id="{A315BC67-3D5E-541E-31B8-2586566B55E5}"/>
              </a:ext>
            </a:extLst>
          </p:cNvPr>
          <p:cNvSpPr/>
          <p:nvPr/>
        </p:nvSpPr>
        <p:spPr>
          <a:xfrm>
            <a:off x="536383" y="4931672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1" name="BEEP_us4 5.wav"/>
            </a:hlinkClick>
            <a:extLst>
              <a:ext uri="{FF2B5EF4-FFF2-40B4-BE49-F238E27FC236}">
                <a16:creationId xmlns:a16="http://schemas.microsoft.com/office/drawing/2014/main" id="{1779A4EA-5595-8421-8254-ADE2DA2C16AE}"/>
              </a:ext>
            </a:extLst>
          </p:cNvPr>
          <p:cNvSpPr/>
          <p:nvPr/>
        </p:nvSpPr>
        <p:spPr>
          <a:xfrm>
            <a:off x="536383" y="5220926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2" name="Rectangle 51">
            <a:hlinkClick r:id="" action="ppaction://noaction">
              <a:snd r:embed="rId12" name="BEEP_us4 6.wav"/>
            </a:hlinkClick>
            <a:extLst>
              <a:ext uri="{FF2B5EF4-FFF2-40B4-BE49-F238E27FC236}">
                <a16:creationId xmlns:a16="http://schemas.microsoft.com/office/drawing/2014/main" id="{21D5C73A-4E72-CE70-4422-F846E26F0F64}"/>
              </a:ext>
            </a:extLst>
          </p:cNvPr>
          <p:cNvSpPr/>
          <p:nvPr/>
        </p:nvSpPr>
        <p:spPr>
          <a:xfrm>
            <a:off x="536383" y="5515844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3" name="Rectangle 52">
            <a:hlinkClick r:id="" action="ppaction://noaction">
              <a:snd r:embed="rId13" name="BEEP_us4 7.wav"/>
            </a:hlinkClick>
            <a:extLst>
              <a:ext uri="{FF2B5EF4-FFF2-40B4-BE49-F238E27FC236}">
                <a16:creationId xmlns:a16="http://schemas.microsoft.com/office/drawing/2014/main" id="{6DA2F343-4C92-6A75-A71B-C747120C55A2}"/>
              </a:ext>
            </a:extLst>
          </p:cNvPr>
          <p:cNvSpPr/>
          <p:nvPr/>
        </p:nvSpPr>
        <p:spPr>
          <a:xfrm>
            <a:off x="536383" y="5810763"/>
            <a:ext cx="314353" cy="23843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54" name="Google Shape;293;p7" descr="green checkmark">
            <a:extLst>
              <a:ext uri="{FF2B5EF4-FFF2-40B4-BE49-F238E27FC236}">
                <a16:creationId xmlns:a16="http://schemas.microsoft.com/office/drawing/2014/main" id="{05966006-3C22-B1B5-D696-885A36AA0B1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62991" y="4043725"/>
            <a:ext cx="221581" cy="230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EAD83A7-BCE3-7630-9C73-D82D53686A67}"/>
              </a:ext>
            </a:extLst>
          </p:cNvPr>
          <p:cNvSpPr txBox="1"/>
          <p:nvPr/>
        </p:nvSpPr>
        <p:spPr>
          <a:xfrm>
            <a:off x="4872612" y="3976285"/>
            <a:ext cx="132930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September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9DA090C5-6C16-44EA-6C59-C43D6BB987DA}"/>
              </a:ext>
            </a:extLst>
          </p:cNvPr>
          <p:cNvSpPr txBox="1"/>
          <p:nvPr/>
        </p:nvSpPr>
        <p:spPr>
          <a:xfrm>
            <a:off x="938506" y="3561713"/>
            <a:ext cx="1008105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13" b="1" dirty="0">
                <a:solidFill>
                  <a:srgbClr val="404040"/>
                </a:solidFill>
                <a:latin typeface="Century Gothic" panose="020B0502020202020204" pitchFamily="34" charset="0"/>
              </a:rPr>
              <a:t>La fiesta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B5054B4-C1B4-DA63-1193-9AAAD79841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9012" y="3634814"/>
            <a:ext cx="339391" cy="288745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189C9123-9D5E-4A7E-0EA5-308C1E996375}"/>
              </a:ext>
            </a:extLst>
          </p:cNvPr>
          <p:cNvSpPr txBox="1"/>
          <p:nvPr/>
        </p:nvSpPr>
        <p:spPr>
          <a:xfrm>
            <a:off x="215175" y="1682532"/>
            <a:ext cx="1417376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solidFill>
                  <a:srgbClr val="FF538C"/>
                </a:solidFill>
                <a:latin typeface="Century Gothic" panose="020B0502020202020204" pitchFamily="34" charset="0"/>
              </a:rPr>
              <a:t>Por </a:t>
            </a:r>
            <a:r>
              <a:rPr lang="en-GB" sz="1575" b="1" dirty="0" err="1">
                <a:solidFill>
                  <a:srgbClr val="FF538C"/>
                </a:solidFill>
                <a:latin typeface="Century Gothic" panose="020B0502020202020204" pitchFamily="34" charset="0"/>
              </a:rPr>
              <a:t>ejemplo</a:t>
            </a:r>
            <a:r>
              <a:rPr lang="en-GB" sz="1575" b="1" dirty="0">
                <a:solidFill>
                  <a:srgbClr val="FF538C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20BD4C99-F6B7-720E-8CE2-32A936D34884}"/>
              </a:ext>
            </a:extLst>
          </p:cNvPr>
          <p:cNvSpPr txBox="1"/>
          <p:nvPr/>
        </p:nvSpPr>
        <p:spPr>
          <a:xfrm>
            <a:off x="1535252" y="1715989"/>
            <a:ext cx="279114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La fiesta es</a:t>
            </a:r>
            <a:r>
              <a:rPr lang="en-GB" sz="1575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75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17 de enero.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FDC6F2C8-9515-ED43-7F58-2D235D9BA0FE}"/>
              </a:ext>
            </a:extLst>
          </p:cNvPr>
          <p:cNvSpPr txBox="1"/>
          <p:nvPr/>
        </p:nvSpPr>
        <p:spPr>
          <a:xfrm>
            <a:off x="1535252" y="1953568"/>
            <a:ext cx="4272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The party is </a:t>
            </a:r>
            <a:r>
              <a:rPr lang="en-GB" sz="135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on the 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17</a:t>
            </a:r>
            <a:r>
              <a:rPr lang="en-GB" sz="1350" i="1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 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of January.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D5676DC9-0FA5-9E23-D2EE-7FB58E4085DA}"/>
              </a:ext>
            </a:extLst>
          </p:cNvPr>
          <p:cNvSpPr txBox="1"/>
          <p:nvPr/>
        </p:nvSpPr>
        <p:spPr>
          <a:xfrm>
            <a:off x="210182" y="2476514"/>
            <a:ext cx="336936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Hoy es 24 de octubre. 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9C8ABB66-5C64-EE0D-F0AB-3EE16C968B1D}"/>
              </a:ext>
            </a:extLst>
          </p:cNvPr>
          <p:cNvSpPr txBox="1"/>
          <p:nvPr/>
        </p:nvSpPr>
        <p:spPr>
          <a:xfrm>
            <a:off x="2480362" y="2510986"/>
            <a:ext cx="4272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Today is </a:t>
            </a:r>
            <a:r>
              <a:rPr lang="en-GB" sz="135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the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24</a:t>
            </a:r>
            <a:r>
              <a:rPr lang="en-GB" sz="1350" i="1" baseline="30000" dirty="0">
                <a:solidFill>
                  <a:srgbClr val="404040"/>
                </a:solidFill>
                <a:latin typeface="Century Gothic" panose="020B0502020202020204" pitchFamily="34" charset="0"/>
              </a:rPr>
              <a:t>th</a:t>
            </a:r>
            <a:r>
              <a:rPr lang="en-GB" sz="135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of October.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37FEBB9E-8192-F12E-A53D-D9308413083D}"/>
              </a:ext>
            </a:extLst>
          </p:cNvPr>
          <p:cNvSpPr txBox="1"/>
          <p:nvPr/>
        </p:nvSpPr>
        <p:spPr>
          <a:xfrm>
            <a:off x="193785" y="2197078"/>
            <a:ext cx="3576620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say today’s date, don’t use ‘</a:t>
            </a:r>
            <a:r>
              <a:rPr lang="en-GB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51F2D700-7091-53DD-6D48-1EBC1BFA9C8C}"/>
              </a:ext>
            </a:extLst>
          </p:cNvPr>
          <p:cNvGrpSpPr/>
          <p:nvPr/>
        </p:nvGrpSpPr>
        <p:grpSpPr>
          <a:xfrm>
            <a:off x="4859805" y="794193"/>
            <a:ext cx="1943885" cy="588990"/>
            <a:chOff x="115026" y="5917195"/>
            <a:chExt cx="1943885" cy="588990"/>
          </a:xfrm>
        </p:grpSpPr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BDB574D9-52BA-404D-8698-4D2BE2A1447C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4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06DC1C5F-6485-43F9-4D4F-1D217D31281D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A177D15B-F586-7E7B-5375-31E77DB2858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51" name="Picture 1050">
            <a:extLst>
              <a:ext uri="{FF2B5EF4-FFF2-40B4-BE49-F238E27FC236}">
                <a16:creationId xmlns:a16="http://schemas.microsoft.com/office/drawing/2014/main" id="{29D78171-8B55-265F-AC4B-E614ED375B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5230" y="1776649"/>
            <a:ext cx="1200552" cy="1021400"/>
          </a:xfrm>
          <a:prstGeom prst="rect">
            <a:avLst/>
          </a:prstGeom>
        </p:spPr>
      </p:pic>
      <p:sp>
        <p:nvSpPr>
          <p:cNvPr id="1052" name="TextBox 1051">
            <a:extLst>
              <a:ext uri="{FF2B5EF4-FFF2-40B4-BE49-F238E27FC236}">
                <a16:creationId xmlns:a16="http://schemas.microsoft.com/office/drawing/2014/main" id="{88AE1B6B-C70E-3FA8-DEFF-5C96CC25EAC4}"/>
              </a:ext>
            </a:extLst>
          </p:cNvPr>
          <p:cNvSpPr txBox="1"/>
          <p:nvPr/>
        </p:nvSpPr>
        <p:spPr>
          <a:xfrm>
            <a:off x="1081174" y="3766105"/>
            <a:ext cx="1008105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13" b="1" dirty="0">
                <a:solidFill>
                  <a:srgbClr val="404040"/>
                </a:solidFill>
                <a:latin typeface="Century Gothic" panose="020B0502020202020204" pitchFamily="34" charset="0"/>
              </a:rPr>
              <a:t>El </a:t>
            </a:r>
            <a:r>
              <a:rPr lang="en-GB" sz="1013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concierto</a:t>
            </a:r>
            <a:endParaRPr lang="en-GB" sz="1013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53" name="Picture 2" descr="Musicians, Jazz, Music, Instruments">
            <a:extLst>
              <a:ext uri="{FF2B5EF4-FFF2-40B4-BE49-F238E27FC236}">
                <a16:creationId xmlns:a16="http://schemas.microsoft.com/office/drawing/2014/main" id="{B7A3404F-0736-BEA3-1D8F-8AD7F57B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70" y="3713337"/>
            <a:ext cx="339391" cy="2547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party emoji party emoji vector">
            <a:extLst>
              <a:ext uri="{FF2B5EF4-FFF2-40B4-BE49-F238E27FC236}">
                <a16:creationId xmlns:a16="http://schemas.microsoft.com/office/drawing/2014/main" id="{CE359FF3-538B-AC06-B3B5-95A0099A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14" y="3590221"/>
            <a:ext cx="232204" cy="1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" name="Google Shape;402;p19">
            <a:extLst>
              <a:ext uri="{FF2B5EF4-FFF2-40B4-BE49-F238E27FC236}">
                <a16:creationId xmlns:a16="http://schemas.microsoft.com/office/drawing/2014/main" id="{AE0B3FDD-3CDC-39FC-F3F1-072385E084B9}"/>
              </a:ext>
            </a:extLst>
          </p:cNvPr>
          <p:cNvSpPr txBox="1"/>
          <p:nvPr/>
        </p:nvSpPr>
        <p:spPr>
          <a:xfrm>
            <a:off x="1121917" y="6245978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Lee y escribe la palabra correcta en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espacio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5860E1FE-0651-7AB3-586F-FBC3A09925B7}"/>
              </a:ext>
            </a:extLst>
          </p:cNvPr>
          <p:cNvGrpSpPr/>
          <p:nvPr/>
        </p:nvGrpSpPr>
        <p:grpSpPr>
          <a:xfrm>
            <a:off x="125719" y="6112946"/>
            <a:ext cx="1072125" cy="541432"/>
            <a:chOff x="85157" y="674113"/>
            <a:chExt cx="1072125" cy="541432"/>
          </a:xfrm>
        </p:grpSpPr>
        <p:sp>
          <p:nvSpPr>
            <p:cNvPr id="1070" name="Google Shape;206;p9">
              <a:extLst>
                <a:ext uri="{FF2B5EF4-FFF2-40B4-BE49-F238E27FC236}">
                  <a16:creationId xmlns:a16="http://schemas.microsoft.com/office/drawing/2014/main" id="{69CB289A-83E6-2BB9-894A-7ECB8022F76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5" name="Picture 1074">
              <a:extLst>
                <a:ext uri="{FF2B5EF4-FFF2-40B4-BE49-F238E27FC236}">
                  <a16:creationId xmlns:a16="http://schemas.microsoft.com/office/drawing/2014/main" id="{7F7A5B29-8549-4425-0ABC-1D5E3092E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39078298-5ECD-733A-8968-70BABD09B2D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78" name="Picture 2" descr="Rafael Nadal, Australian Open 2012">
            <a:hlinkClick r:id="" action="ppaction://noaction">
              <a:snd r:embed="rId21" name="T1_W4F_11.3.wav"/>
            </a:hlinkClick>
            <a:extLst>
              <a:ext uri="{FF2B5EF4-FFF2-40B4-BE49-F238E27FC236}">
                <a16:creationId xmlns:a16="http://schemas.microsoft.com/office/drawing/2014/main" id="{AB50DE8E-8039-FD77-EEA1-3CAF8FFE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6987329"/>
            <a:ext cx="1246260" cy="100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9" name="Picture 4" descr="Lionel, Messi, Barcelona, 2017, Messi">
            <a:hlinkClick r:id="" action="ppaction://noaction">
              <a:snd r:embed="rId23" name="messi (online-audio-converter.com).wav"/>
            </a:hlinkClick>
            <a:extLst>
              <a:ext uri="{FF2B5EF4-FFF2-40B4-BE49-F238E27FC236}">
                <a16:creationId xmlns:a16="http://schemas.microsoft.com/office/drawing/2014/main" id="{DC8E025F-0061-265C-E51D-009A4120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8428117"/>
            <a:ext cx="1230169" cy="102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0DA8A930-15D2-D9D8-DEF4-4E49FFB6D764}"/>
              </a:ext>
            </a:extLst>
          </p:cNvPr>
          <p:cNvSpPr txBox="1"/>
          <p:nvPr/>
        </p:nvSpPr>
        <p:spPr>
          <a:xfrm>
            <a:off x="1637087" y="6981302"/>
            <a:ext cx="506456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¡Hola! Soy Rafael Nadal y soy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tenista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_________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las Islas Baleares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así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soy ______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una fiesta. La fiesta 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dieciséis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marzo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92D853E7-DB89-4E4B-245F-21259146B2D8}"/>
              </a:ext>
            </a:extLst>
          </p:cNvPr>
          <p:cNvSpPr txBox="1"/>
          <p:nvPr/>
        </p:nvSpPr>
        <p:spPr>
          <a:xfrm>
            <a:off x="1629524" y="6632716"/>
            <a:ext cx="5064562" cy="307777"/>
          </a:xfrm>
          <a:prstGeom prst="rect">
            <a:avLst/>
          </a:prstGeom>
          <a:solidFill>
            <a:srgbClr val="FFCD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estoy              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soy	   de	</a:t>
            </a: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FDF620BB-30CD-17CC-EDB2-496E4F11E870}"/>
              </a:ext>
            </a:extLst>
          </p:cNvPr>
          <p:cNvSpPr txBox="1"/>
          <p:nvPr/>
        </p:nvSpPr>
        <p:spPr>
          <a:xfrm>
            <a:off x="1637087" y="8440656"/>
            <a:ext cx="505699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¡Hola! 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Lionel Messi y soy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jugador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fútbol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Soy de Argentina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un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concierto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_____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concierto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el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viernes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veintisiete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[4]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mayo.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BA141C48-E59B-3ED0-B82C-18C7D8FE0CEF}"/>
              </a:ext>
            </a:extLst>
          </p:cNvPr>
          <p:cNvSpPr txBox="1"/>
          <p:nvPr/>
        </p:nvSpPr>
        <p:spPr>
          <a:xfrm>
            <a:off x="1637087" y="8078638"/>
            <a:ext cx="5064562" cy="307777"/>
          </a:xfrm>
          <a:prstGeom prst="rect">
            <a:avLst/>
          </a:prstGeom>
          <a:solidFill>
            <a:srgbClr val="FFCD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de              estoy   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soy	  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1439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646930"/>
              </p:ext>
            </p:extLst>
          </p:nvPr>
        </p:nvGraphicFramePr>
        <p:xfrm>
          <a:off x="241101" y="485065"/>
          <a:ext cx="6492298" cy="9256423"/>
        </p:xfrm>
        <a:graphic>
          <a:graphicData uri="http://schemas.openxmlformats.org/drawingml/2006/table">
            <a:tbl>
              <a:tblPr/>
              <a:tblGrid>
                <a:gridCol w="574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Greeting and responding to the register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Introducing and describing someone</a:t>
                      </a:r>
                      <a:endParaRPr lang="en-GB" sz="1600" b="1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5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Describing me and my friends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11-14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concerts, celebrations and events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15-18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what the date is;</a:t>
                      </a:r>
                      <a:r>
                        <a:rPr lang="en-GB" sz="1600" baseline="0" dirty="0">
                          <a:latin typeface="Century Gothic" panose="020B0502020202020204" pitchFamily="34" charset="0"/>
                        </a:rPr>
                        <a:t> a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sking when an event takes place.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19-22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my friends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things on Sports Day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27-30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belonging and cities; Lugo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31-35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and answering questions about what you or someone else has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36-39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Asking and answering questions about what you or your friends have;</a:t>
                      </a:r>
                      <a:r>
                        <a:rPr lang="en-GB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describing what there is / are in a city: Arequipa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40-43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things we and others have at home; describing your city; Lima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44-47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377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Describing physical appearance (hair, eyes and face)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48-52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37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 &amp; 14.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Christmas in Spain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53-57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8FA2E010-F85D-0CE0-67EB-3EB3CE288E09}"/>
              </a:ext>
            </a:extLst>
          </p:cNvPr>
          <p:cNvSpPr txBox="1"/>
          <p:nvPr/>
        </p:nvSpPr>
        <p:spPr>
          <a:xfrm>
            <a:off x="1126338" y="790867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Completa la tabla en inglés.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83F02B-1E6B-631B-56EE-D7C4B0C35CEF}"/>
              </a:ext>
            </a:extLst>
          </p:cNvPr>
          <p:cNvGrpSpPr/>
          <p:nvPr/>
        </p:nvGrpSpPr>
        <p:grpSpPr>
          <a:xfrm>
            <a:off x="130140" y="657835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84A75286-57A7-4189-33AE-7F43A48657B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6AAD12-1E6E-D518-490F-5DBDA7CE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36EDFB-D18B-209D-3C61-16A11D91CFC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8D71931-0617-98B9-D735-E638F0D43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10496"/>
              </p:ext>
            </p:extLst>
          </p:nvPr>
        </p:nvGraphicFramePr>
        <p:xfrm>
          <a:off x="200583" y="1223211"/>
          <a:ext cx="6455140" cy="1413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717">
                  <a:extLst>
                    <a:ext uri="{9D8B030D-6E8A-4147-A177-3AD203B41FA5}">
                      <a16:colId xmlns:a16="http://schemas.microsoft.com/office/drawing/2014/main" val="3700401255"/>
                    </a:ext>
                  </a:extLst>
                </a:gridCol>
                <a:gridCol w="945243">
                  <a:extLst>
                    <a:ext uri="{9D8B030D-6E8A-4147-A177-3AD203B41FA5}">
                      <a16:colId xmlns:a16="http://schemas.microsoft.com/office/drawing/2014/main" val="229889299"/>
                    </a:ext>
                  </a:extLst>
                </a:gridCol>
                <a:gridCol w="1178477">
                  <a:extLst>
                    <a:ext uri="{9D8B030D-6E8A-4147-A177-3AD203B41FA5}">
                      <a16:colId xmlns:a16="http://schemas.microsoft.com/office/drawing/2014/main" val="2966521298"/>
                    </a:ext>
                  </a:extLst>
                </a:gridCol>
                <a:gridCol w="1316465">
                  <a:extLst>
                    <a:ext uri="{9D8B030D-6E8A-4147-A177-3AD203B41FA5}">
                      <a16:colId xmlns:a16="http://schemas.microsoft.com/office/drawing/2014/main" val="1243928830"/>
                    </a:ext>
                  </a:extLst>
                </a:gridCol>
                <a:gridCol w="1577238">
                  <a:extLst>
                    <a:ext uri="{9D8B030D-6E8A-4147-A177-3AD203B41FA5}">
                      <a16:colId xmlns:a16="http://schemas.microsoft.com/office/drawing/2014/main" val="3765981126"/>
                    </a:ext>
                  </a:extLst>
                </a:gridCol>
              </a:tblGrid>
              <a:tr h="600216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Origin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 he is now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Occasion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057572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Rafael Nadal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599631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Leo Messi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1665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3823C2-2059-40E1-CA58-F0BFA676F6AD}"/>
              </a:ext>
            </a:extLst>
          </p:cNvPr>
          <p:cNvSpPr txBox="1"/>
          <p:nvPr/>
        </p:nvSpPr>
        <p:spPr>
          <a:xfrm>
            <a:off x="3877698" y="2675521"/>
            <a:ext cx="1407608" cy="738664"/>
          </a:xfrm>
          <a:prstGeom prst="rect">
            <a:avLst/>
          </a:prstGeom>
          <a:solidFill>
            <a:srgbClr val="FFD1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__________________________</a:t>
            </a:r>
          </a:p>
          <a:p>
            <a:pPr algn="ctr"/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AE2F0-0DEC-1AFD-5BE6-EA7D2A0844B7}"/>
              </a:ext>
            </a:extLst>
          </p:cNvPr>
          <p:cNvSpPr txBox="1"/>
          <p:nvPr/>
        </p:nvSpPr>
        <p:spPr>
          <a:xfrm>
            <a:off x="5220398" y="2673490"/>
            <a:ext cx="1449436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so 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tennis player</a:t>
            </a:r>
          </a:p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football player</a:t>
            </a:r>
          </a:p>
        </p:txBody>
      </p:sp>
      <p:pic>
        <p:nvPicPr>
          <p:cNvPr id="19" name="Picture 2" descr="Magnifying Glass, Search, Magnification, Zoom, Increase">
            <a:extLst>
              <a:ext uri="{FF2B5EF4-FFF2-40B4-BE49-F238E27FC236}">
                <a16:creationId xmlns:a16="http://schemas.microsoft.com/office/drawing/2014/main" id="{567866A0-4364-2132-B8D1-E3BE1CED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61" y="2520649"/>
            <a:ext cx="440540" cy="4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B861C01-DC80-D00C-A46B-041E6630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83156"/>
              </p:ext>
            </p:extLst>
          </p:nvPr>
        </p:nvGraphicFramePr>
        <p:xfrm>
          <a:off x="234674" y="3547097"/>
          <a:ext cx="6299373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025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515301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667508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2072539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sueño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rápida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preparado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diceisiete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marzo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BEFD7B42-2C34-87F5-983C-EB8314C22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825" y="3443427"/>
            <a:ext cx="572382" cy="435249"/>
          </a:xfrm>
          <a:prstGeom prst="rect">
            <a:avLst/>
          </a:prstGeom>
        </p:spPr>
      </p:pic>
      <p:sp>
        <p:nvSpPr>
          <p:cNvPr id="23" name="Google Shape;402;p19">
            <a:extLst>
              <a:ext uri="{FF2B5EF4-FFF2-40B4-BE49-F238E27FC236}">
                <a16:creationId xmlns:a16="http://schemas.microsoft.com/office/drawing/2014/main" id="{C9510138-7DB1-66AF-021E-34AE87357379}"/>
              </a:ext>
            </a:extLst>
          </p:cNvPr>
          <p:cNvSpPr txBox="1"/>
          <p:nvPr/>
        </p:nvSpPr>
        <p:spPr>
          <a:xfrm>
            <a:off x="1215655" y="2790157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AC9A21-C581-4D93-C616-EE9344713CFE}"/>
              </a:ext>
            </a:extLst>
          </p:cNvPr>
          <p:cNvGrpSpPr/>
          <p:nvPr/>
        </p:nvGrpSpPr>
        <p:grpSpPr>
          <a:xfrm>
            <a:off x="198485" y="2669640"/>
            <a:ext cx="1072125" cy="541432"/>
            <a:chOff x="85157" y="674113"/>
            <a:chExt cx="1072125" cy="541432"/>
          </a:xfrm>
        </p:grpSpPr>
        <p:sp>
          <p:nvSpPr>
            <p:cNvPr id="25" name="Google Shape;206;p9">
              <a:extLst>
                <a:ext uri="{FF2B5EF4-FFF2-40B4-BE49-F238E27FC236}">
                  <a16:creationId xmlns:a16="http://schemas.microsoft.com/office/drawing/2014/main" id="{5919F7B5-D722-A573-7CD1-7E53D65D714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8AFE4A-5322-DCDA-ADA8-C731E290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F0554F-6DA9-4D45-A13A-357AA411978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8F0D811-B090-7D6A-DE8E-FE9182D86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16" y="4662562"/>
            <a:ext cx="631934" cy="581219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6ED7CC31-CEE6-56D2-B2B0-0096DE98DC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2" y="3707768"/>
            <a:ext cx="667164" cy="6671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185CF6-8589-8032-7933-CDC0E4FFD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80" y="5904894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9099A94-852A-2251-A95A-3340CED12202}"/>
              </a:ext>
            </a:extLst>
          </p:cNvPr>
          <p:cNvSpPr txBox="1"/>
          <p:nvPr/>
        </p:nvSpPr>
        <p:spPr>
          <a:xfrm>
            <a:off x="762799" y="417290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7261B3-9FA4-E8C8-E8C2-D972471588A3}"/>
              </a:ext>
            </a:extLst>
          </p:cNvPr>
          <p:cNvSpPr txBox="1"/>
          <p:nvPr/>
        </p:nvSpPr>
        <p:spPr>
          <a:xfrm>
            <a:off x="724662" y="50317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625047-F1EE-4359-FE78-A81CFAE45EDF}"/>
              </a:ext>
            </a:extLst>
          </p:cNvPr>
          <p:cNvSpPr txBox="1"/>
          <p:nvPr/>
        </p:nvSpPr>
        <p:spPr>
          <a:xfrm>
            <a:off x="780425" y="628241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1D5C49-10BD-1846-5AF1-B71819B4FB25}"/>
              </a:ext>
            </a:extLst>
          </p:cNvPr>
          <p:cNvSpPr txBox="1"/>
          <p:nvPr/>
        </p:nvSpPr>
        <p:spPr>
          <a:xfrm>
            <a:off x="164360" y="3194621"/>
            <a:ext cx="532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8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13301B12-18F5-6640-E1D8-E0C5F92432A0}"/>
              </a:ext>
            </a:extLst>
          </p:cNvPr>
          <p:cNvSpPr txBox="1"/>
          <p:nvPr/>
        </p:nvSpPr>
        <p:spPr>
          <a:xfrm>
            <a:off x="1471859" y="6783726"/>
            <a:ext cx="306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las frases en español.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CDC7B0-D4C4-2AD5-B692-1CBC7B04EF29}"/>
              </a:ext>
            </a:extLst>
          </p:cNvPr>
          <p:cNvGrpSpPr/>
          <p:nvPr/>
        </p:nvGrpSpPr>
        <p:grpSpPr>
          <a:xfrm>
            <a:off x="540758" y="6772069"/>
            <a:ext cx="962296" cy="307777"/>
            <a:chOff x="537508" y="810975"/>
            <a:chExt cx="505091" cy="307777"/>
          </a:xfrm>
        </p:grpSpPr>
        <p:sp>
          <p:nvSpPr>
            <p:cNvPr id="2056" name="Google Shape;206;p9">
              <a:extLst>
                <a:ext uri="{FF2B5EF4-FFF2-40B4-BE49-F238E27FC236}">
                  <a16:creationId xmlns:a16="http://schemas.microsoft.com/office/drawing/2014/main" id="{12FC6FBB-5219-02E9-0368-07D232CF636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CE0CC80C-38B6-424A-305D-E45F85DF39A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58" name="Picture 2" descr="Pen, Write, Pencil, Writing Tool, Work, Message, Blue">
            <a:extLst>
              <a:ext uri="{FF2B5EF4-FFF2-40B4-BE49-F238E27FC236}">
                <a16:creationId xmlns:a16="http://schemas.microsoft.com/office/drawing/2014/main" id="{FC324EBD-6D62-140B-FA9A-1ABB999B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5" y="664091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D803F033-F9CF-22B7-4A97-431B8C744615}"/>
              </a:ext>
            </a:extLst>
          </p:cNvPr>
          <p:cNvSpPr txBox="1"/>
          <p:nvPr/>
        </p:nvSpPr>
        <p:spPr>
          <a:xfrm>
            <a:off x="476109" y="7244191"/>
            <a:ext cx="5974066" cy="239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	es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	fiesta	de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diecinueve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julio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concierto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 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catorce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de	es	enero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veinticinco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	de	es	noviembre  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diciembre 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concierto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	de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treinta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	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75E9259B-8401-D1E4-4B0E-BC8FC2229229}"/>
              </a:ext>
            </a:extLst>
          </p:cNvPr>
          <p:cNvGrpSpPr/>
          <p:nvPr/>
        </p:nvGrpSpPr>
        <p:grpSpPr>
          <a:xfrm>
            <a:off x="580920" y="7423342"/>
            <a:ext cx="5559851" cy="414857"/>
            <a:chOff x="9004930" y="6728891"/>
            <a:chExt cx="5559851" cy="414857"/>
          </a:xfrm>
        </p:grpSpPr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5BD55438-C653-394A-23E7-90DC014A4B09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________________________________________.</a:t>
              </a:r>
            </a:p>
          </p:txBody>
        </p:sp>
        <p:pic>
          <p:nvPicPr>
            <p:cNvPr id="2062" name="Picture 2" descr="Free icon pencil write vector">
              <a:extLst>
                <a:ext uri="{FF2B5EF4-FFF2-40B4-BE49-F238E27FC236}">
                  <a16:creationId xmlns:a16="http://schemas.microsoft.com/office/drawing/2014/main" id="{A3256F1E-B164-6F03-FE6F-0A462A577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757A4BEF-B8DB-DA72-A17B-4E6B1572086C}"/>
              </a:ext>
            </a:extLst>
          </p:cNvPr>
          <p:cNvGrpSpPr/>
          <p:nvPr/>
        </p:nvGrpSpPr>
        <p:grpSpPr>
          <a:xfrm>
            <a:off x="5730198" y="6484516"/>
            <a:ext cx="1658027" cy="1051375"/>
            <a:chOff x="333483" y="8659808"/>
            <a:chExt cx="1658027" cy="943941"/>
          </a:xfrm>
        </p:grpSpPr>
        <p:sp>
          <p:nvSpPr>
            <p:cNvPr id="2064" name="Rectangle: Folded Corner 2063">
              <a:extLst>
                <a:ext uri="{FF2B5EF4-FFF2-40B4-BE49-F238E27FC236}">
                  <a16:creationId xmlns:a16="http://schemas.microsoft.com/office/drawing/2014/main" id="{9C291D6E-E70F-9B21-768E-84DDE6DAB7E8}"/>
                </a:ext>
              </a:extLst>
            </p:cNvPr>
            <p:cNvSpPr/>
            <p:nvPr/>
          </p:nvSpPr>
          <p:spPr>
            <a:xfrm>
              <a:off x="333483" y="8659808"/>
              <a:ext cx="1028333" cy="943941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5" name="Picture 6" descr="Free Icon Light illustration and picture">
              <a:extLst>
                <a:ext uri="{FF2B5EF4-FFF2-40B4-BE49-F238E27FC236}">
                  <a16:creationId xmlns:a16="http://schemas.microsoft.com/office/drawing/2014/main" id="{1A99FDC8-6BE6-D849-3829-965782B8E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5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51F23EC8-4D3D-1A22-EFBD-2FFB8CBC945B}"/>
                </a:ext>
              </a:extLst>
            </p:cNvPr>
            <p:cNvSpPr txBox="1"/>
            <p:nvPr/>
          </p:nvSpPr>
          <p:spPr>
            <a:xfrm>
              <a:off x="539027" y="8705642"/>
              <a:ext cx="1452483" cy="221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Remember</a:t>
              </a:r>
              <a:r>
                <a:rPr lang="en-GB" sz="10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578410A0-4F6E-E965-53AE-782FE860575B}"/>
                </a:ext>
              </a:extLst>
            </p:cNvPr>
            <p:cNvSpPr txBox="1"/>
            <p:nvPr/>
          </p:nvSpPr>
          <p:spPr>
            <a:xfrm>
              <a:off x="333483" y="8860875"/>
              <a:ext cx="1049038" cy="739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50" dirty="0">
                  <a:solidFill>
                    <a:srgbClr val="404040"/>
                  </a:solidFill>
                  <a:latin typeface="Century Gothic" panose="020F0302020204030204"/>
                </a:rPr>
                <a:t>that we don’t </a:t>
              </a:r>
            </a:p>
            <a:p>
              <a:pPr algn="ctr"/>
              <a:r>
                <a:rPr lang="en-GB" sz="950" dirty="0">
                  <a:solidFill>
                    <a:srgbClr val="404040"/>
                  </a:solidFill>
                  <a:latin typeface="Century Gothic" panose="020F0302020204030204"/>
                </a:rPr>
                <a:t>use capital </a:t>
              </a:r>
            </a:p>
            <a:p>
              <a:pPr algn="ctr"/>
              <a:r>
                <a:rPr lang="en-GB" sz="950" dirty="0">
                  <a:solidFill>
                    <a:srgbClr val="404040"/>
                  </a:solidFill>
                  <a:latin typeface="Century Gothic" panose="020F0302020204030204"/>
                </a:rPr>
                <a:t>letters with months in Spanish. </a:t>
              </a:r>
              <a:endParaRPr lang="en-GB" sz="950" b="1" dirty="0">
                <a:solidFill>
                  <a:srgbClr val="404040"/>
                </a:solidFill>
                <a:latin typeface="Century Gothic" panose="020F0302020204030204"/>
              </a:endParaRPr>
            </a:p>
          </p:txBody>
        </p:sp>
      </p:grpSp>
      <p:graphicFrame>
        <p:nvGraphicFramePr>
          <p:cNvPr id="2068" name="Table 2067">
            <a:extLst>
              <a:ext uri="{FF2B5EF4-FFF2-40B4-BE49-F238E27FC236}">
                <a16:creationId xmlns:a16="http://schemas.microsoft.com/office/drawing/2014/main" id="{FDF7D689-D2DC-29F2-B35B-CAD65D1ED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760024"/>
              </p:ext>
            </p:extLst>
          </p:nvPr>
        </p:nvGraphicFramePr>
        <p:xfrm>
          <a:off x="170625" y="7285274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074" name="Table 2073">
            <a:extLst>
              <a:ext uri="{FF2B5EF4-FFF2-40B4-BE49-F238E27FC236}">
                <a16:creationId xmlns:a16="http://schemas.microsoft.com/office/drawing/2014/main" id="{AD5F7737-55AA-4166-E9BA-9DAEAA4DF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99061"/>
              </p:ext>
            </p:extLst>
          </p:nvPr>
        </p:nvGraphicFramePr>
        <p:xfrm>
          <a:off x="170625" y="789809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078" name="Table 2077">
            <a:extLst>
              <a:ext uri="{FF2B5EF4-FFF2-40B4-BE49-F238E27FC236}">
                <a16:creationId xmlns:a16="http://schemas.microsoft.com/office/drawing/2014/main" id="{DE4875B7-6365-4992-335F-AE1EC8F3B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61035"/>
              </p:ext>
            </p:extLst>
          </p:nvPr>
        </p:nvGraphicFramePr>
        <p:xfrm>
          <a:off x="170625" y="851091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aphicFrame>
        <p:nvGraphicFramePr>
          <p:cNvPr id="2082" name="Table 2081">
            <a:extLst>
              <a:ext uri="{FF2B5EF4-FFF2-40B4-BE49-F238E27FC236}">
                <a16:creationId xmlns:a16="http://schemas.microsoft.com/office/drawing/2014/main" id="{533F15E0-5DB1-2E2F-F45B-881BF23B5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992162"/>
              </p:ext>
            </p:extLst>
          </p:nvPr>
        </p:nvGraphicFramePr>
        <p:xfrm>
          <a:off x="179698" y="917360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56C37E74-4AA4-2FDE-1B28-C50103FDF3D8}"/>
              </a:ext>
            </a:extLst>
          </p:cNvPr>
          <p:cNvGrpSpPr/>
          <p:nvPr/>
        </p:nvGrpSpPr>
        <p:grpSpPr>
          <a:xfrm>
            <a:off x="631974" y="8031053"/>
            <a:ext cx="5559851" cy="414857"/>
            <a:chOff x="9004930" y="6728891"/>
            <a:chExt cx="5559851" cy="414857"/>
          </a:xfrm>
        </p:grpSpPr>
        <p:sp>
          <p:nvSpPr>
            <p:cNvPr id="2087" name="TextBox 2086">
              <a:extLst>
                <a:ext uri="{FF2B5EF4-FFF2-40B4-BE49-F238E27FC236}">
                  <a16:creationId xmlns:a16="http://schemas.microsoft.com/office/drawing/2014/main" id="{F597D549-D6B4-525C-FB78-9CF7E6D49E26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________________________________________.</a:t>
              </a:r>
            </a:p>
          </p:txBody>
        </p:sp>
        <p:pic>
          <p:nvPicPr>
            <p:cNvPr id="2088" name="Picture 2" descr="Free icon pencil write vector">
              <a:extLst>
                <a:ext uri="{FF2B5EF4-FFF2-40B4-BE49-F238E27FC236}">
                  <a16:creationId xmlns:a16="http://schemas.microsoft.com/office/drawing/2014/main" id="{9F16D9C7-E7B8-62FE-4087-E6FDC3146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89" name="Group 2088">
            <a:extLst>
              <a:ext uri="{FF2B5EF4-FFF2-40B4-BE49-F238E27FC236}">
                <a16:creationId xmlns:a16="http://schemas.microsoft.com/office/drawing/2014/main" id="{FE61FCB2-9EF6-5938-83B6-6BE2F23867E5}"/>
              </a:ext>
            </a:extLst>
          </p:cNvPr>
          <p:cNvGrpSpPr/>
          <p:nvPr/>
        </p:nvGrpSpPr>
        <p:grpSpPr>
          <a:xfrm>
            <a:off x="667210" y="8563935"/>
            <a:ext cx="5559851" cy="414857"/>
            <a:chOff x="9004930" y="6728891"/>
            <a:chExt cx="5559851" cy="414857"/>
          </a:xfrm>
        </p:grpSpPr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269BF774-559E-72EF-0AA1-81B11B59D576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________________________________________.</a:t>
              </a:r>
            </a:p>
          </p:txBody>
        </p:sp>
        <p:pic>
          <p:nvPicPr>
            <p:cNvPr id="2091" name="Picture 2" descr="Free icon pencil write vector">
              <a:extLst>
                <a:ext uri="{FF2B5EF4-FFF2-40B4-BE49-F238E27FC236}">
                  <a16:creationId xmlns:a16="http://schemas.microsoft.com/office/drawing/2014/main" id="{B023AA2B-52BC-40AB-8A0C-89891AFA0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92" name="Group 2091">
            <a:extLst>
              <a:ext uri="{FF2B5EF4-FFF2-40B4-BE49-F238E27FC236}">
                <a16:creationId xmlns:a16="http://schemas.microsoft.com/office/drawing/2014/main" id="{F3CDD581-5A62-F50B-3730-9E878AEB76A8}"/>
              </a:ext>
            </a:extLst>
          </p:cNvPr>
          <p:cNvGrpSpPr/>
          <p:nvPr/>
        </p:nvGrpSpPr>
        <p:grpSpPr>
          <a:xfrm>
            <a:off x="695234" y="9173607"/>
            <a:ext cx="5559851" cy="414857"/>
            <a:chOff x="9004930" y="6728891"/>
            <a:chExt cx="5559851" cy="414857"/>
          </a:xfrm>
        </p:grpSpPr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FF7740EB-39DD-8360-6A1F-182C01509F83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________________________________________.</a:t>
              </a:r>
            </a:p>
          </p:txBody>
        </p:sp>
        <p:pic>
          <p:nvPicPr>
            <p:cNvPr id="2094" name="Picture 2" descr="Free icon pencil write vector">
              <a:extLst>
                <a:ext uri="{FF2B5EF4-FFF2-40B4-BE49-F238E27FC236}">
                  <a16:creationId xmlns:a16="http://schemas.microsoft.com/office/drawing/2014/main" id="{9CDB6BCF-007C-1C50-881D-C52620639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99" name="Picture 2098">
            <a:extLst>
              <a:ext uri="{FF2B5EF4-FFF2-40B4-BE49-F238E27FC236}">
                <a16:creationId xmlns:a16="http://schemas.microsoft.com/office/drawing/2014/main" id="{15C9E047-6770-D166-FD72-37F738AB71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2762" y="7093871"/>
            <a:ext cx="426757" cy="445047"/>
          </a:xfrm>
          <a:prstGeom prst="rect">
            <a:avLst/>
          </a:prstGeom>
        </p:spPr>
      </p:pic>
      <p:pic>
        <p:nvPicPr>
          <p:cNvPr id="2100" name="Picture 2099">
            <a:extLst>
              <a:ext uri="{FF2B5EF4-FFF2-40B4-BE49-F238E27FC236}">
                <a16:creationId xmlns:a16="http://schemas.microsoft.com/office/drawing/2014/main" id="{8BC4F0BB-5969-56B8-A49D-ACB4ADD779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0004" y="8233411"/>
            <a:ext cx="426757" cy="445047"/>
          </a:xfrm>
          <a:prstGeom prst="rect">
            <a:avLst/>
          </a:prstGeom>
        </p:spPr>
      </p:pic>
      <p:pic>
        <p:nvPicPr>
          <p:cNvPr id="2101" name="Picture 2100">
            <a:extLst>
              <a:ext uri="{FF2B5EF4-FFF2-40B4-BE49-F238E27FC236}">
                <a16:creationId xmlns:a16="http://schemas.microsoft.com/office/drawing/2014/main" id="{4A6374D3-1697-21A7-1EBC-420F895FB5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0398" y="8798039"/>
            <a:ext cx="426757" cy="445047"/>
          </a:xfrm>
          <a:prstGeom prst="rect">
            <a:avLst/>
          </a:prstGeom>
        </p:spPr>
      </p:pic>
      <p:pic>
        <p:nvPicPr>
          <p:cNvPr id="2102" name="Picture 2101">
            <a:extLst>
              <a:ext uri="{FF2B5EF4-FFF2-40B4-BE49-F238E27FC236}">
                <a16:creationId xmlns:a16="http://schemas.microsoft.com/office/drawing/2014/main" id="{453562A7-87AF-2CF2-15CF-3DB0839C44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2761" y="7645073"/>
            <a:ext cx="42675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0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8" name="Picture 6" descr="Free target button icon illustration">
            <a:extLst>
              <a:ext uri="{FF2B5EF4-FFF2-40B4-BE49-F238E27FC236}">
                <a16:creationId xmlns:a16="http://schemas.microsoft.com/office/drawing/2014/main" id="{5485FF67-7E7E-82F9-4072-CBD1A73E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97ABAE-360B-8E0C-2BD8-2D88624246C7}"/>
              </a:ext>
            </a:extLst>
          </p:cNvPr>
          <p:cNvSpPr/>
          <p:nvPr/>
        </p:nvSpPr>
        <p:spPr>
          <a:xfrm>
            <a:off x="108921" y="740101"/>
            <a:ext cx="3089874" cy="2120887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aphicFrame>
        <p:nvGraphicFramePr>
          <p:cNvPr id="5" name="Table 51">
            <a:extLst>
              <a:ext uri="{FF2B5EF4-FFF2-40B4-BE49-F238E27FC236}">
                <a16:creationId xmlns:a16="http://schemas.microsoft.com/office/drawing/2014/main" id="{6CC1F867-0048-F450-FAC3-0466F1DFF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23784"/>
              </p:ext>
            </p:extLst>
          </p:nvPr>
        </p:nvGraphicFramePr>
        <p:xfrm>
          <a:off x="141145" y="3343165"/>
          <a:ext cx="6539773" cy="1338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030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326811">
                  <a:extLst>
                    <a:ext uri="{9D8B030D-6E8A-4147-A177-3AD203B41FA5}">
                      <a16:colId xmlns:a16="http://schemas.microsoft.com/office/drawing/2014/main" val="3831851769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cuál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Century Gothic" panose="020B0502020202020204" pitchFamily="34" charset="0"/>
                        </a:rPr>
                        <a:t>miércoles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200" dirty="0" err="1"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2829A6B-ABF5-E623-D951-0EFA5EE92142}"/>
              </a:ext>
            </a:extLst>
          </p:cNvPr>
          <p:cNvGrpSpPr/>
          <p:nvPr/>
        </p:nvGrpSpPr>
        <p:grpSpPr>
          <a:xfrm>
            <a:off x="5135855" y="2863114"/>
            <a:ext cx="1879161" cy="369332"/>
            <a:chOff x="4495800" y="3728776"/>
            <a:chExt cx="1879161" cy="36933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9369AA6-A422-C5C8-2BA6-4154855915B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F2BE6E-A655-A12E-7106-95E28C1B150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63788D-FDEE-AF7B-333A-A0C154D599C9}"/>
              </a:ext>
            </a:extLst>
          </p:cNvPr>
          <p:cNvSpPr txBox="1"/>
          <p:nvPr/>
        </p:nvSpPr>
        <p:spPr>
          <a:xfrm>
            <a:off x="44042" y="29696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3DD63F-98A7-AC9A-EE4D-5842F1D5322E}"/>
              </a:ext>
            </a:extLst>
          </p:cNvPr>
          <p:cNvGrpSpPr/>
          <p:nvPr/>
        </p:nvGrpSpPr>
        <p:grpSpPr>
          <a:xfrm>
            <a:off x="4884130" y="600761"/>
            <a:ext cx="1927098" cy="1579433"/>
            <a:chOff x="4876029" y="582476"/>
            <a:chExt cx="1927098" cy="15794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5E0CE7-E5BD-3D5F-9957-95780943CAB4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579433"/>
              <a:chOff x="4310576" y="875609"/>
              <a:chExt cx="2558030" cy="213763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3F444E-2ED6-A753-B6E1-C69461C16F0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059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AFB8F42-F2A1-5DFF-F6DE-2297DBE8C90A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AEBD58-6F42-51FA-D97B-57A114B2CCB3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C368B-4015-F478-797B-815DB6EE2154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5C7791-673E-5D43-A77E-3FF9D4CDBEE1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what the date is.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r>
                <a:rPr lang="en-GB" sz="1200" dirty="0">
                  <a:latin typeface="Century Gothic" panose="020B0502020202020204" pitchFamily="34" charset="0"/>
                </a:rPr>
                <a:t>Asking when an event takes place. </a:t>
              </a:r>
            </a:p>
          </p:txBody>
        </p:sp>
      </p:grpSp>
      <p:pic>
        <p:nvPicPr>
          <p:cNvPr id="23" name="Picture 6" descr="Free target button icon illustration">
            <a:extLst>
              <a:ext uri="{FF2B5EF4-FFF2-40B4-BE49-F238E27FC236}">
                <a16:creationId xmlns:a16="http://schemas.microsoft.com/office/drawing/2014/main" id="{C5A1CD04-BD2B-7FC3-0DC1-CA8B1842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CC3BA7-C2CF-5B49-69D0-52038CE71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2732329"/>
            <a:ext cx="707513" cy="53800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E7D2F56-CF13-EBE4-BDDA-06219B2BCF01}"/>
              </a:ext>
            </a:extLst>
          </p:cNvPr>
          <p:cNvGrpSpPr/>
          <p:nvPr/>
        </p:nvGrpSpPr>
        <p:grpSpPr>
          <a:xfrm>
            <a:off x="1135263" y="847418"/>
            <a:ext cx="2248616" cy="529477"/>
            <a:chOff x="1800212" y="1416995"/>
            <a:chExt cx="1739995" cy="409714"/>
          </a:xfrm>
        </p:grpSpPr>
        <p:sp>
          <p:nvSpPr>
            <p:cNvPr id="26" name="Google Shape;112;p3">
              <a:extLst>
                <a:ext uri="{FF2B5EF4-FFF2-40B4-BE49-F238E27FC236}">
                  <a16:creationId xmlns:a16="http://schemas.microsoft.com/office/drawing/2014/main" id="{567EA026-8522-233F-5864-15CFE66D18BA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4BF3F3D-A4E4-FC33-9594-10A9400DCB4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6F03C8-6B50-79A2-F43B-C9792E8EEABF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79C3428-CEB9-BC10-76C8-6750B61B596C}"/>
              </a:ext>
            </a:extLst>
          </p:cNvPr>
          <p:cNvSpPr txBox="1"/>
          <p:nvPr/>
        </p:nvSpPr>
        <p:spPr>
          <a:xfrm>
            <a:off x="130413" y="134841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30" name="Google Shape;216;p3">
            <a:extLst>
              <a:ext uri="{FF2B5EF4-FFF2-40B4-BE49-F238E27FC236}">
                <a16:creationId xmlns:a16="http://schemas.microsoft.com/office/drawing/2014/main" id="{644EEE87-5D16-1677-46B8-4EB33573E54F}"/>
              </a:ext>
            </a:extLst>
          </p:cNvPr>
          <p:cNvSpPr txBox="1"/>
          <p:nvPr/>
        </p:nvSpPr>
        <p:spPr>
          <a:xfrm>
            <a:off x="141789" y="1694295"/>
            <a:ext cx="3226129" cy="11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 vowel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</a:t>
            </a:r>
            <a:r>
              <a:rPr lang="en-US" sz="1400" b="1" dirty="0">
                <a:solidFill>
                  <a:srgbClr val="FF538C"/>
                </a:solidFill>
                <a:latin typeface="Century Gothic" panose="020B0502020202020204" pitchFamily="34" charset="0"/>
              </a:rPr>
              <a:t>u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]</a:t>
            </a:r>
            <a:r>
              <a:rPr lang="en-US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merges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with [a], [e] and [o] to make a single syllable. This is a ‘weak’ vowel. </a:t>
            </a:r>
          </a:p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Because the [u] is ‘gliding’ into the next vowel, it sounds like a [w]!</a:t>
            </a:r>
            <a:endParaRPr lang="en-US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79C5E8-A0E6-4EB5-6475-53D537B920FF}"/>
              </a:ext>
            </a:extLst>
          </p:cNvPr>
          <p:cNvSpPr/>
          <p:nvPr/>
        </p:nvSpPr>
        <p:spPr>
          <a:xfrm>
            <a:off x="495987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4FAFFC-A052-E159-F0BB-FB0BDB2E3637}"/>
              </a:ext>
            </a:extLst>
          </p:cNvPr>
          <p:cNvSpPr/>
          <p:nvPr/>
        </p:nvSpPr>
        <p:spPr>
          <a:xfrm>
            <a:off x="133544" y="4816360"/>
            <a:ext cx="6539774" cy="282042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FA1BAA-E35A-3F90-6E83-17A560153BAE}"/>
              </a:ext>
            </a:extLst>
          </p:cNvPr>
          <p:cNvSpPr txBox="1"/>
          <p:nvPr/>
        </p:nvSpPr>
        <p:spPr>
          <a:xfrm>
            <a:off x="169961" y="4885992"/>
            <a:ext cx="340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Cuál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? | ¿Qué? | ¿</a:t>
            </a:r>
            <a:r>
              <a:rPr lang="en-GB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Cuándo</a:t>
            </a:r>
            <a:r>
              <a:rPr lang="en-GB" b="1" dirty="0">
                <a:solidFill>
                  <a:srgbClr val="404040"/>
                </a:solidFill>
                <a:latin typeface="Century Gothic" panose="020B0502020202020204" pitchFamily="34" charset="0"/>
              </a:rPr>
              <a:t>?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504DBD-6B13-2AFD-455C-349CD358FC01}"/>
              </a:ext>
            </a:extLst>
          </p:cNvPr>
          <p:cNvGrpSpPr/>
          <p:nvPr/>
        </p:nvGrpSpPr>
        <p:grpSpPr>
          <a:xfrm>
            <a:off x="4850628" y="4858531"/>
            <a:ext cx="1943885" cy="588990"/>
            <a:chOff x="115026" y="5917195"/>
            <a:chExt cx="1943885" cy="58899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AE0300-CAD9-F175-90A5-4CFC4269EA9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6DDF71AE-1376-21B1-EA13-8DBD2506298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15E30E-5172-099B-9225-2D2994DFFEE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8BD828A4-E95F-FFF8-EA7B-8D96223600A7}"/>
              </a:ext>
            </a:extLst>
          </p:cNvPr>
          <p:cNvSpPr txBox="1"/>
          <p:nvPr/>
        </p:nvSpPr>
        <p:spPr>
          <a:xfrm>
            <a:off x="203921" y="5269502"/>
            <a:ext cx="644854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[which | what | when]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001A60-5597-A768-C1C6-82F20DCA37F8}"/>
              </a:ext>
            </a:extLst>
          </p:cNvPr>
          <p:cNvSpPr txBox="1"/>
          <p:nvPr/>
        </p:nvSpPr>
        <p:spPr>
          <a:xfrm>
            <a:off x="141145" y="5534108"/>
            <a:ext cx="6610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There are two ways to ask about today’s date: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CFFB7D-8CC1-73AB-97B6-A9530DB6512D}"/>
              </a:ext>
            </a:extLst>
          </p:cNvPr>
          <p:cNvSpPr txBox="1"/>
          <p:nvPr/>
        </p:nvSpPr>
        <p:spPr>
          <a:xfrm>
            <a:off x="158998" y="5789090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Compare: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916B61-3409-2FA2-AC60-663D09F371F8}"/>
              </a:ext>
            </a:extLst>
          </p:cNvPr>
          <p:cNvSpPr txBox="1"/>
          <p:nvPr/>
        </p:nvSpPr>
        <p:spPr>
          <a:xfrm>
            <a:off x="150071" y="6060880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la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fecha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de hoy?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97BAEE-8789-A274-5F91-FE4FFF6C01D3}"/>
              </a:ext>
            </a:extLst>
          </p:cNvPr>
          <p:cNvSpPr txBox="1"/>
          <p:nvPr/>
        </p:nvSpPr>
        <p:spPr>
          <a:xfrm>
            <a:off x="185509" y="6351119"/>
            <a:ext cx="269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Which</a:t>
            </a:r>
            <a:r>
              <a:rPr lang="en-GB" sz="14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is the date (of) today?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596A10-F1D3-B1A4-EB46-60525730BBA2}"/>
              </a:ext>
            </a:extLst>
          </p:cNvPr>
          <p:cNvSpPr txBox="1"/>
          <p:nvPr/>
        </p:nvSpPr>
        <p:spPr>
          <a:xfrm>
            <a:off x="158998" y="6718502"/>
            <a:ext cx="5093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Use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to ask when with specific dates: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5AA832-57BE-5ED2-DE71-A51016CA895C}"/>
              </a:ext>
            </a:extLst>
          </p:cNvPr>
          <p:cNvSpPr txBox="1"/>
          <p:nvPr/>
        </p:nvSpPr>
        <p:spPr>
          <a:xfrm>
            <a:off x="3437409" y="6027463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Qué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día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hoy?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38D738-5D61-4190-E416-101D9C1174D7}"/>
              </a:ext>
            </a:extLst>
          </p:cNvPr>
          <p:cNvSpPr txBox="1"/>
          <p:nvPr/>
        </p:nvSpPr>
        <p:spPr>
          <a:xfrm>
            <a:off x="3446335" y="6351119"/>
            <a:ext cx="269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What</a:t>
            </a:r>
            <a:r>
              <a:rPr lang="en-GB" sz="14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day is it today?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32E2F4-37F9-5594-B3D9-31365E234A80}"/>
              </a:ext>
            </a:extLst>
          </p:cNvPr>
          <p:cNvSpPr txBox="1"/>
          <p:nvPr/>
        </p:nvSpPr>
        <p:spPr>
          <a:xfrm>
            <a:off x="150071" y="6994167"/>
            <a:ext cx="5743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?       ____________________________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CBA78F-0F62-E9BE-6F64-7B0A7F3E8DA6}"/>
              </a:ext>
            </a:extLst>
          </p:cNvPr>
          <p:cNvGrpSpPr/>
          <p:nvPr/>
        </p:nvGrpSpPr>
        <p:grpSpPr>
          <a:xfrm>
            <a:off x="5686822" y="6978094"/>
            <a:ext cx="986496" cy="883389"/>
            <a:chOff x="1077" y="8673566"/>
            <a:chExt cx="1109622" cy="890963"/>
          </a:xfrm>
        </p:grpSpPr>
        <p:sp>
          <p:nvSpPr>
            <p:cNvPr id="48" name="Rectangle: Folded Corner 47">
              <a:extLst>
                <a:ext uri="{FF2B5EF4-FFF2-40B4-BE49-F238E27FC236}">
                  <a16:creationId xmlns:a16="http://schemas.microsoft.com/office/drawing/2014/main" id="{C6402B52-E488-36B4-CC84-EBC03C2DB591}"/>
                </a:ext>
              </a:extLst>
            </p:cNvPr>
            <p:cNvSpPr/>
            <p:nvPr/>
          </p:nvSpPr>
          <p:spPr>
            <a:xfrm>
              <a:off x="1077" y="8673566"/>
              <a:ext cx="1058130" cy="8763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Picture 6" descr="Free Icon Light illustration and picture">
              <a:extLst>
                <a:ext uri="{FF2B5EF4-FFF2-40B4-BE49-F238E27FC236}">
                  <a16:creationId xmlns:a16="http://schemas.microsoft.com/office/drawing/2014/main" id="{64773F04-3F89-B526-E9AE-50347AAC8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2A6366-2689-AB1F-1D29-8465EB276423}"/>
                </a:ext>
              </a:extLst>
            </p:cNvPr>
            <p:cNvSpPr txBox="1"/>
            <p:nvPr/>
          </p:nvSpPr>
          <p:spPr>
            <a:xfrm>
              <a:off x="52569" y="8695366"/>
              <a:ext cx="1058130" cy="869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    ‘</a:t>
              </a:r>
              <a:r>
                <a:rPr lang="en-GB" sz="1000" b="1" dirty="0" err="1">
                  <a:solidFill>
                    <a:srgbClr val="404040"/>
                  </a:solidFill>
                  <a:latin typeface="Century Gothic" panose="020F0302020204030204"/>
                </a:rPr>
                <a:t>cuándo</a:t>
              </a:r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’ 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Is followed by ‘es’, never by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a noun.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330ED5-1E2C-20AD-A382-6D41077EC51C}"/>
              </a:ext>
            </a:extLst>
          </p:cNvPr>
          <p:cNvGrpSpPr/>
          <p:nvPr/>
        </p:nvGrpSpPr>
        <p:grpSpPr>
          <a:xfrm>
            <a:off x="5505035" y="5543741"/>
            <a:ext cx="986496" cy="883389"/>
            <a:chOff x="1077" y="8673566"/>
            <a:chExt cx="1109622" cy="890963"/>
          </a:xfrm>
        </p:grpSpPr>
        <p:sp>
          <p:nvSpPr>
            <p:cNvPr id="52" name="Rectangle: Folded Corner 51">
              <a:extLst>
                <a:ext uri="{FF2B5EF4-FFF2-40B4-BE49-F238E27FC236}">
                  <a16:creationId xmlns:a16="http://schemas.microsoft.com/office/drawing/2014/main" id="{DD364B76-102E-5A0F-D0F1-2D479345097F}"/>
                </a:ext>
              </a:extLst>
            </p:cNvPr>
            <p:cNvSpPr/>
            <p:nvPr/>
          </p:nvSpPr>
          <p:spPr>
            <a:xfrm>
              <a:off x="1077" y="8673566"/>
              <a:ext cx="1058130" cy="8763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3" name="Picture 6" descr="Free Icon Light illustration and picture">
              <a:extLst>
                <a:ext uri="{FF2B5EF4-FFF2-40B4-BE49-F238E27FC236}">
                  <a16:creationId xmlns:a16="http://schemas.microsoft.com/office/drawing/2014/main" id="{7398629F-7D49-0639-8DA4-4411FDA52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EE15C2-E679-89DF-87C2-BF162BBBACAC}"/>
                </a:ext>
              </a:extLst>
            </p:cNvPr>
            <p:cNvSpPr txBox="1"/>
            <p:nvPr/>
          </p:nvSpPr>
          <p:spPr>
            <a:xfrm>
              <a:off x="52569" y="8695366"/>
              <a:ext cx="1058130" cy="869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     ‘</a:t>
              </a:r>
              <a:r>
                <a:rPr lang="en-GB" sz="1000" b="1" dirty="0" err="1">
                  <a:solidFill>
                    <a:srgbClr val="404040"/>
                  </a:solidFill>
                  <a:latin typeface="Century Gothic" panose="020F0302020204030204"/>
                </a:rPr>
                <a:t>cuál</a:t>
              </a:r>
              <a:r>
                <a:rPr lang="en-GB" sz="1000" dirty="0">
                  <a:solidFill>
                    <a:srgbClr val="404040"/>
                  </a:solidFill>
                  <a:latin typeface="Century Gothic" panose="020F0302020204030204"/>
                </a:rPr>
                <a:t>’ </a:t>
              </a:r>
            </a:p>
            <a:p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is followed by ‘es’, but ‘</a:t>
              </a:r>
              <a:r>
                <a:rPr lang="en-GB" sz="1000" b="1" i="1" dirty="0">
                  <a:solidFill>
                    <a:srgbClr val="404040"/>
                  </a:solidFill>
                  <a:latin typeface="Century Gothic" panose="020F0302020204030204"/>
                </a:rPr>
                <a:t>qué</a:t>
              </a:r>
              <a:r>
                <a:rPr lang="en-GB" sz="1000" i="1" dirty="0">
                  <a:solidFill>
                    <a:srgbClr val="404040"/>
                  </a:solidFill>
                  <a:latin typeface="Century Gothic" panose="020F0302020204030204"/>
                </a:rPr>
                <a:t>’ by a noun.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4084C6F-F293-7CC0-513E-C8E85E3EE6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8093" y="2326893"/>
            <a:ext cx="1206158" cy="4360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DFF126A-DA69-8809-0FC4-5BE29A127D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5851" y="2101695"/>
            <a:ext cx="674499" cy="74224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9D21481-AB92-640D-8650-D31C86BB4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95" y="2113284"/>
            <a:ext cx="877530" cy="742244"/>
          </a:xfrm>
          <a:prstGeom prst="rect">
            <a:avLst/>
          </a:prstGeom>
        </p:spPr>
      </p:pic>
      <p:pic>
        <p:nvPicPr>
          <p:cNvPr id="1026" name="Picture 2" descr="Free ticket entry admit one illustration">
            <a:extLst>
              <a:ext uri="{FF2B5EF4-FFF2-40B4-BE49-F238E27FC236}">
                <a16:creationId xmlns:a16="http://schemas.microsoft.com/office/drawing/2014/main" id="{07CB102D-CB5E-63BE-F7A0-D9DAA25B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814">
            <a:off x="4505655" y="1004305"/>
            <a:ext cx="303154" cy="15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4">
            <a:extLst>
              <a:ext uri="{FF2B5EF4-FFF2-40B4-BE49-F238E27FC236}">
                <a16:creationId xmlns:a16="http://schemas.microsoft.com/office/drawing/2014/main" id="{53317615-908E-0391-F164-EA00B525FF06}"/>
              </a:ext>
            </a:extLst>
          </p:cNvPr>
          <p:cNvSpPr txBox="1"/>
          <p:nvPr/>
        </p:nvSpPr>
        <p:spPr>
          <a:xfrm rot="20389386" flipH="1">
            <a:off x="3355316" y="840237"/>
            <a:ext cx="1786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600" b="1" dirty="0">
                <a:ln w="6350" cmpd="sng">
                  <a:solidFill>
                    <a:srgbClr val="C00000"/>
                  </a:solidFill>
                  <a:prstDash val="solid"/>
                </a:ln>
                <a:solidFill>
                  <a:srgbClr val="94E3F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Forte Forward" panose="020B0604020202020204" pitchFamily="2" charset="0"/>
                <a:cs typeface="Forte Forward" panose="020B0604020202020204" pitchFamily="2" charset="0"/>
              </a:rPr>
              <a:t>Los </a:t>
            </a:r>
            <a:r>
              <a:rPr lang="en-GB" sz="1600" b="1" dirty="0" err="1">
                <a:ln w="6350" cmpd="sng">
                  <a:solidFill>
                    <a:srgbClr val="C00000"/>
                  </a:solidFill>
                  <a:prstDash val="solid"/>
                </a:ln>
                <a:solidFill>
                  <a:srgbClr val="94E3F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Forte Forward" panose="020B0604020202020204" pitchFamily="2" charset="0"/>
                <a:cs typeface="Forte Forward" panose="020B0604020202020204" pitchFamily="2" charset="0"/>
              </a:rPr>
              <a:t>espectáculos</a:t>
            </a:r>
            <a:endParaRPr lang="en-GB" sz="1600" b="1" dirty="0">
              <a:ln w="6350" cmpd="sng">
                <a:solidFill>
                  <a:srgbClr val="C00000"/>
                </a:solidFill>
                <a:prstDash val="solid"/>
              </a:ln>
              <a:solidFill>
                <a:srgbClr val="94E3FE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Forte Forward" panose="020B0604020202020204" pitchFamily="2" charset="0"/>
              <a:cs typeface="Forte Forward" panose="020B0604020202020204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2A21F7C-CFD4-04F5-1ADE-187C00EF59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2784" y="1370933"/>
            <a:ext cx="1118652" cy="68274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3A27351-F7D1-AD22-5C5A-7DF0A30B6848}"/>
              </a:ext>
            </a:extLst>
          </p:cNvPr>
          <p:cNvSpPr txBox="1"/>
          <p:nvPr/>
        </p:nvSpPr>
        <p:spPr>
          <a:xfrm>
            <a:off x="141145" y="7267905"/>
            <a:ext cx="597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día de la Madre? ____________________________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0B00C1A8-59CC-6D46-1A9F-991483FF8E88}"/>
              </a:ext>
            </a:extLst>
          </p:cNvPr>
          <p:cNvGrpSpPr/>
          <p:nvPr/>
        </p:nvGrpSpPr>
        <p:grpSpPr>
          <a:xfrm>
            <a:off x="445317" y="7993388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27" name="Google Shape;222;p10">
              <a:extLst>
                <a:ext uri="{FF2B5EF4-FFF2-40B4-BE49-F238E27FC236}">
                  <a16:creationId xmlns:a16="http://schemas.microsoft.com/office/drawing/2014/main" id="{1961E364-7B42-F8A0-F104-13ABF1B9562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31D4F5AD-F17E-3B8F-C3C6-AFE08102D8F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5DA5E01-617A-12D7-407E-9E4853B77DD2}"/>
              </a:ext>
            </a:extLst>
          </p:cNvPr>
          <p:cNvGrpSpPr/>
          <p:nvPr/>
        </p:nvGrpSpPr>
        <p:grpSpPr>
          <a:xfrm>
            <a:off x="74043" y="7880848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3F08EE25-9CA0-29C0-B2C6-26A6875B0E2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31" name="Picture 1030" descr="Free speaker sound loud vector">
              <a:extLst>
                <a:ext uri="{FF2B5EF4-FFF2-40B4-BE49-F238E27FC236}">
                  <a16:creationId xmlns:a16="http://schemas.microsoft.com/office/drawing/2014/main" id="{CDECC269-259E-6692-E33F-B062B4583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9C09105-BF2C-F45E-6B06-946CC5357BB9}"/>
              </a:ext>
            </a:extLst>
          </p:cNvPr>
          <p:cNvSpPr txBox="1"/>
          <p:nvPr/>
        </p:nvSpPr>
        <p:spPr>
          <a:xfrm>
            <a:off x="1924643" y="8034153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números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33" name="Table 51">
            <a:extLst>
              <a:ext uri="{FF2B5EF4-FFF2-40B4-BE49-F238E27FC236}">
                <a16:creationId xmlns:a16="http://schemas.microsoft.com/office/drawing/2014/main" id="{6561FA83-1B02-B5F1-947A-2926CD82E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95178"/>
              </p:ext>
            </p:extLst>
          </p:nvPr>
        </p:nvGraphicFramePr>
        <p:xfrm>
          <a:off x="232691" y="8718265"/>
          <a:ext cx="6178185" cy="588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245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841320704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065979269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209464746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822477094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29981695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985705486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1011925267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034311401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2403717433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567237589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3068660583"/>
                    </a:ext>
                  </a:extLst>
                </a:gridCol>
                <a:gridCol w="475245">
                  <a:extLst>
                    <a:ext uri="{9D8B030D-6E8A-4147-A177-3AD203B41FA5}">
                      <a16:colId xmlns:a16="http://schemas.microsoft.com/office/drawing/2014/main" val="410624090"/>
                    </a:ext>
                  </a:extLst>
                </a:gridCol>
              </a:tblGrid>
              <a:tr h="588538"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pic>
        <p:nvPicPr>
          <p:cNvPr id="1034" name="Picture 1033">
            <a:extLst>
              <a:ext uri="{FF2B5EF4-FFF2-40B4-BE49-F238E27FC236}">
                <a16:creationId xmlns:a16="http://schemas.microsoft.com/office/drawing/2014/main" id="{51571CB9-0D32-A1A4-8EDB-7EC07A944B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5883" y="7970200"/>
            <a:ext cx="1420821" cy="6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7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7D2A85E-504D-3D7E-0759-54B75900B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52" y="1378876"/>
            <a:ext cx="5610225" cy="2414657"/>
          </a:xfrm>
          <a:prstGeom prst="rect">
            <a:avLst/>
          </a:prstGeom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C2CDDD4-40F0-806D-F31A-F102DDAACB02}"/>
              </a:ext>
            </a:extLst>
          </p:cNvPr>
          <p:cNvGrpSpPr/>
          <p:nvPr/>
        </p:nvGrpSpPr>
        <p:grpSpPr>
          <a:xfrm>
            <a:off x="478594" y="79707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39" name="Google Shape;222;p10">
              <a:extLst>
                <a:ext uri="{FF2B5EF4-FFF2-40B4-BE49-F238E27FC236}">
                  <a16:creationId xmlns:a16="http://schemas.microsoft.com/office/drawing/2014/main" id="{8AAAE835-19A3-72B8-2386-9E52DE6E308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80C98859-DDFE-336B-7024-841B038ACD8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F56E13AE-3816-ECD5-61BA-6BEE7EDC9633}"/>
              </a:ext>
            </a:extLst>
          </p:cNvPr>
          <p:cNvGrpSpPr/>
          <p:nvPr/>
        </p:nvGrpSpPr>
        <p:grpSpPr>
          <a:xfrm>
            <a:off x="107320" y="68453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5CF9788B-D2A9-7C75-BD1E-785715A31B1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43" name="Picture 1042" descr="Free speaker sound loud vector">
              <a:extLst>
                <a:ext uri="{FF2B5EF4-FFF2-40B4-BE49-F238E27FC236}">
                  <a16:creationId xmlns:a16="http://schemas.microsoft.com/office/drawing/2014/main" id="{E139E130-1B55-3EB9-3E67-A19C96D99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44" name="TextBox 1043">
            <a:extLst>
              <a:ext uri="{FF2B5EF4-FFF2-40B4-BE49-F238E27FC236}">
                <a16:creationId xmlns:a16="http://schemas.microsoft.com/office/drawing/2014/main" id="{E6327E49-1962-0460-8C48-748DBCF4F51F}"/>
              </a:ext>
            </a:extLst>
          </p:cNvPr>
          <p:cNvSpPr txBox="1"/>
          <p:nvPr/>
        </p:nvSpPr>
        <p:spPr>
          <a:xfrm>
            <a:off x="1957920" y="717191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Quique escucha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mensajes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de sus amigos. </a:t>
            </a:r>
          </a:p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¿Qué palabra es?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6" name="Google Shape;293;p7" descr="green checkmark">
            <a:extLst>
              <a:ext uri="{FF2B5EF4-FFF2-40B4-BE49-F238E27FC236}">
                <a16:creationId xmlns:a16="http://schemas.microsoft.com/office/drawing/2014/main" id="{A2C68B39-B60E-293D-3415-A51B1898BF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2867" y="1880342"/>
            <a:ext cx="208698" cy="175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EC8E3989-63FF-6942-DD4B-D2BBA5315F4C}"/>
              </a:ext>
            </a:extLst>
          </p:cNvPr>
          <p:cNvSpPr txBox="1"/>
          <p:nvPr/>
        </p:nvSpPr>
        <p:spPr>
          <a:xfrm>
            <a:off x="1051797" y="1463986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en-GB" sz="1200" b="1" dirty="0" err="1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 es…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14D41A4-9ABD-FF3C-0FA2-AD524447E379}"/>
              </a:ext>
            </a:extLst>
          </p:cNvPr>
          <p:cNvSpPr txBox="1"/>
          <p:nvPr/>
        </p:nvSpPr>
        <p:spPr>
          <a:xfrm>
            <a:off x="1365694" y="3959429"/>
            <a:ext cx="2343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las frases. ¿Es ‘del’ o ‘de la’? Escribe    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4" name="Picture 108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53EF790-83C3-B3E0-6332-490E340EC3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293" r="-1" b="42603"/>
          <a:stretch/>
        </p:blipFill>
        <p:spPr>
          <a:xfrm>
            <a:off x="5873806" y="1033853"/>
            <a:ext cx="856824" cy="766251"/>
          </a:xfrm>
          <a:prstGeom prst="rect">
            <a:avLst/>
          </a:prstGeom>
        </p:spPr>
      </p:pic>
      <p:graphicFrame>
        <p:nvGraphicFramePr>
          <p:cNvPr id="1085" name="Table 1084">
            <a:extLst>
              <a:ext uri="{FF2B5EF4-FFF2-40B4-BE49-F238E27FC236}">
                <a16:creationId xmlns:a16="http://schemas.microsoft.com/office/drawing/2014/main" id="{2404AFCC-7C16-BCC1-B375-06C2EECF4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3955"/>
              </p:ext>
            </p:extLst>
          </p:nvPr>
        </p:nvGraphicFramePr>
        <p:xfrm>
          <a:off x="314224" y="4551977"/>
          <a:ext cx="3547588" cy="1786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7588">
                  <a:extLst>
                    <a:ext uri="{9D8B030D-6E8A-4147-A177-3AD203B41FA5}">
                      <a16:colId xmlns:a16="http://schemas.microsoft.com/office/drawing/2014/main" val="3548836696"/>
                    </a:ext>
                  </a:extLst>
                </a:gridCol>
              </a:tblGrid>
              <a:tr h="3573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44378"/>
                  </a:ext>
                </a:extLst>
              </a:tr>
              <a:tr h="3573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51752"/>
                  </a:ext>
                </a:extLst>
              </a:tr>
              <a:tr h="3573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fiesta?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185145"/>
                  </a:ext>
                </a:extLst>
              </a:tr>
              <a:tr h="3573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708214"/>
                  </a:ext>
                </a:extLst>
              </a:tr>
              <a:tr h="3573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733434"/>
                  </a:ext>
                </a:extLst>
              </a:tr>
            </a:tbl>
          </a:graphicData>
        </a:graphic>
      </p:graphicFrame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223E9A02-0282-0C27-58DE-ADFA370BDA36}"/>
              </a:ext>
            </a:extLst>
          </p:cNvPr>
          <p:cNvGrpSpPr/>
          <p:nvPr/>
        </p:nvGrpSpPr>
        <p:grpSpPr>
          <a:xfrm>
            <a:off x="107320" y="3754166"/>
            <a:ext cx="1385515" cy="699697"/>
            <a:chOff x="85157" y="674113"/>
            <a:chExt cx="1072125" cy="541432"/>
          </a:xfrm>
        </p:grpSpPr>
        <p:sp>
          <p:nvSpPr>
            <p:cNvPr id="1087" name="Google Shape;206;p9">
              <a:extLst>
                <a:ext uri="{FF2B5EF4-FFF2-40B4-BE49-F238E27FC236}">
                  <a16:creationId xmlns:a16="http://schemas.microsoft.com/office/drawing/2014/main" id="{94C9AA34-9903-F687-52A5-E70C46DF126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C1071A2B-7BB4-164D-6855-BD78628E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61CDCCED-663F-83BF-AF5E-0B01D1521F1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50" name="Rectangle: Rounded Corners 2049">
            <a:extLst>
              <a:ext uri="{FF2B5EF4-FFF2-40B4-BE49-F238E27FC236}">
                <a16:creationId xmlns:a16="http://schemas.microsoft.com/office/drawing/2014/main" id="{95EAD6E3-F4A2-E503-24A8-796E179A9482}"/>
              </a:ext>
            </a:extLst>
          </p:cNvPr>
          <p:cNvSpPr/>
          <p:nvPr/>
        </p:nvSpPr>
        <p:spPr>
          <a:xfrm>
            <a:off x="3989969" y="4049710"/>
            <a:ext cx="2717865" cy="228887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64695">
              <a:buClr>
                <a:srgbClr val="000000"/>
              </a:buClr>
              <a:defRPr/>
            </a:pPr>
            <a:endParaRPr lang="en-GB" sz="1551" kern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51" name="Google Shape;188;p4" descr="Jigsaw, Puzzle, Piece, Game, Concept, Solution">
            <a:extLst>
              <a:ext uri="{FF2B5EF4-FFF2-40B4-BE49-F238E27FC236}">
                <a16:creationId xmlns:a16="http://schemas.microsoft.com/office/drawing/2014/main" id="{4003D649-5ACE-A98B-0F31-1D9205C2671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12561" y="4115268"/>
            <a:ext cx="425635" cy="3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1002B4F2-35F1-648A-D8E4-ACDC188FD73D}"/>
              </a:ext>
            </a:extLst>
          </p:cNvPr>
          <p:cNvSpPr txBox="1"/>
          <p:nvPr/>
        </p:nvSpPr>
        <p:spPr>
          <a:xfrm>
            <a:off x="4025619" y="4115564"/>
            <a:ext cx="22716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4695">
              <a:buClr>
                <a:srgbClr val="000000"/>
              </a:buClr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Using ‘d</a:t>
            </a:r>
            <a:r>
              <a:rPr lang="en-GB" sz="1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&amp; ‘de</a:t>
            </a:r>
            <a:r>
              <a:rPr lang="en-GB" sz="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endParaRPr lang="en-GB" sz="1500" b="1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77C06F86-3AF4-610C-679D-1BF93D01B433}"/>
              </a:ext>
            </a:extLst>
          </p:cNvPr>
          <p:cNvSpPr txBox="1"/>
          <p:nvPr/>
        </p:nvSpPr>
        <p:spPr>
          <a:xfrm>
            <a:off x="4039737" y="4373409"/>
            <a:ext cx="24821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[of the]</a:t>
            </a:r>
          </a:p>
        </p:txBody>
      </p:sp>
      <p:pic>
        <p:nvPicPr>
          <p:cNvPr id="2054" name="Picture 2" descr="Free icon pencil write vector">
            <a:extLst>
              <a:ext uri="{FF2B5EF4-FFF2-40B4-BE49-F238E27FC236}">
                <a16:creationId xmlns:a16="http://schemas.microsoft.com/office/drawing/2014/main" id="{5F8B23E8-5BCB-B4E5-579E-AC0865BF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03272" y="4248161"/>
            <a:ext cx="8920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E3ED730E-51C7-863D-56BD-87EE03BAAAAB}"/>
              </a:ext>
            </a:extLst>
          </p:cNvPr>
          <p:cNvSpPr/>
          <p:nvPr/>
        </p:nvSpPr>
        <p:spPr>
          <a:xfrm>
            <a:off x="2023677" y="4598880"/>
            <a:ext cx="475684" cy="258944"/>
          </a:xfrm>
          <a:prstGeom prst="roundRect">
            <a:avLst/>
          </a:prstGeom>
          <a:solidFill>
            <a:srgbClr val="EAEAE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6" name="Rectangle: Rounded Corners 2055">
            <a:extLst>
              <a:ext uri="{FF2B5EF4-FFF2-40B4-BE49-F238E27FC236}">
                <a16:creationId xmlns:a16="http://schemas.microsoft.com/office/drawing/2014/main" id="{6C1EC830-1517-A8F7-43C3-ED35A998CAD6}"/>
              </a:ext>
            </a:extLst>
          </p:cNvPr>
          <p:cNvSpPr/>
          <p:nvPr/>
        </p:nvSpPr>
        <p:spPr>
          <a:xfrm>
            <a:off x="2023677" y="4953000"/>
            <a:ext cx="475684" cy="258944"/>
          </a:xfrm>
          <a:prstGeom prst="roundRect">
            <a:avLst/>
          </a:prstGeom>
          <a:solidFill>
            <a:srgbClr val="EAEAE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7" name="Rectangle: Rounded Corners 2056">
            <a:extLst>
              <a:ext uri="{FF2B5EF4-FFF2-40B4-BE49-F238E27FC236}">
                <a16:creationId xmlns:a16="http://schemas.microsoft.com/office/drawing/2014/main" id="{3238DC1B-0297-EA78-CE9C-7C4381B731D7}"/>
              </a:ext>
            </a:extLst>
          </p:cNvPr>
          <p:cNvSpPr/>
          <p:nvPr/>
        </p:nvSpPr>
        <p:spPr>
          <a:xfrm>
            <a:off x="2023677" y="5309814"/>
            <a:ext cx="475684" cy="258944"/>
          </a:xfrm>
          <a:prstGeom prst="roundRect">
            <a:avLst/>
          </a:prstGeom>
          <a:solidFill>
            <a:srgbClr val="EAEAE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Rectangle: Rounded Corners 2057">
            <a:extLst>
              <a:ext uri="{FF2B5EF4-FFF2-40B4-BE49-F238E27FC236}">
                <a16:creationId xmlns:a16="http://schemas.microsoft.com/office/drawing/2014/main" id="{89FADBD3-9AE8-4C97-C430-F869B74CFD4F}"/>
              </a:ext>
            </a:extLst>
          </p:cNvPr>
          <p:cNvSpPr/>
          <p:nvPr/>
        </p:nvSpPr>
        <p:spPr>
          <a:xfrm>
            <a:off x="2023677" y="5666628"/>
            <a:ext cx="475684" cy="258944"/>
          </a:xfrm>
          <a:prstGeom prst="roundRect">
            <a:avLst/>
          </a:prstGeom>
          <a:solidFill>
            <a:srgbClr val="EAEAE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9" name="Rectangle: Rounded Corners 2058">
            <a:extLst>
              <a:ext uri="{FF2B5EF4-FFF2-40B4-BE49-F238E27FC236}">
                <a16:creationId xmlns:a16="http://schemas.microsoft.com/office/drawing/2014/main" id="{8A857FD3-4213-7F87-88E6-BC76CF50CA7E}"/>
              </a:ext>
            </a:extLst>
          </p:cNvPr>
          <p:cNvSpPr/>
          <p:nvPr/>
        </p:nvSpPr>
        <p:spPr>
          <a:xfrm>
            <a:off x="2023677" y="6026170"/>
            <a:ext cx="475684" cy="258944"/>
          </a:xfrm>
          <a:prstGeom prst="roundRect">
            <a:avLst/>
          </a:prstGeom>
          <a:solidFill>
            <a:srgbClr val="EAEAE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1" name="Rectangle 2060">
            <a:hlinkClick r:id="" action="ppaction://noaction">
              <a:snd r:embed="rId13" name="T1_W5_10.4.wav"/>
            </a:hlinkClick>
            <a:extLst>
              <a:ext uri="{FF2B5EF4-FFF2-40B4-BE49-F238E27FC236}">
                <a16:creationId xmlns:a16="http://schemas.microsoft.com/office/drawing/2014/main" id="{509FDE66-981A-236B-F02F-2D42E99B6906}"/>
              </a:ext>
            </a:extLst>
          </p:cNvPr>
          <p:cNvSpPr/>
          <p:nvPr/>
        </p:nvSpPr>
        <p:spPr>
          <a:xfrm>
            <a:off x="186067" y="4598167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62" name="Rectangle 2061">
            <a:hlinkClick r:id="" action="ppaction://noaction">
              <a:snd r:embed="rId14" name="T1_W5_10.6.wav"/>
            </a:hlinkClick>
            <a:extLst>
              <a:ext uri="{FF2B5EF4-FFF2-40B4-BE49-F238E27FC236}">
                <a16:creationId xmlns:a16="http://schemas.microsoft.com/office/drawing/2014/main" id="{74EF83F1-D92B-F031-614D-003530678CB9}"/>
              </a:ext>
            </a:extLst>
          </p:cNvPr>
          <p:cNvSpPr/>
          <p:nvPr/>
        </p:nvSpPr>
        <p:spPr>
          <a:xfrm>
            <a:off x="177222" y="5317610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63" name="Rectangle 2062">
            <a:hlinkClick r:id="" action="ppaction://noaction">
              <a:snd r:embed="rId15" name="T1_W5_10.7.wav"/>
            </a:hlinkClick>
            <a:extLst>
              <a:ext uri="{FF2B5EF4-FFF2-40B4-BE49-F238E27FC236}">
                <a16:creationId xmlns:a16="http://schemas.microsoft.com/office/drawing/2014/main" id="{04262A61-BFAE-2172-4895-2217F00BC5E1}"/>
              </a:ext>
            </a:extLst>
          </p:cNvPr>
          <p:cNvSpPr/>
          <p:nvPr/>
        </p:nvSpPr>
        <p:spPr>
          <a:xfrm>
            <a:off x="186066" y="5656384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64" name="Rectangle 2063">
            <a:hlinkClick r:id="" action="ppaction://noaction">
              <a:snd r:embed="rId16" name="T1_W5_10.8.wav"/>
            </a:hlinkClick>
            <a:extLst>
              <a:ext uri="{FF2B5EF4-FFF2-40B4-BE49-F238E27FC236}">
                <a16:creationId xmlns:a16="http://schemas.microsoft.com/office/drawing/2014/main" id="{5C955BEF-6281-58A0-4B93-6E52B12A2C8A}"/>
              </a:ext>
            </a:extLst>
          </p:cNvPr>
          <p:cNvSpPr/>
          <p:nvPr/>
        </p:nvSpPr>
        <p:spPr>
          <a:xfrm>
            <a:off x="186065" y="6030857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65" name="Rectangle 2064">
            <a:hlinkClick r:id="" action="ppaction://noaction">
              <a:snd r:embed="rId17" name="T1_W5_10.5.wav"/>
            </a:hlinkClick>
            <a:extLst>
              <a:ext uri="{FF2B5EF4-FFF2-40B4-BE49-F238E27FC236}">
                <a16:creationId xmlns:a16="http://schemas.microsoft.com/office/drawing/2014/main" id="{34FC39EF-2B18-CF84-DBA5-B0E54728CA57}"/>
              </a:ext>
            </a:extLst>
          </p:cNvPr>
          <p:cNvSpPr/>
          <p:nvPr/>
        </p:nvSpPr>
        <p:spPr>
          <a:xfrm>
            <a:off x="175418" y="4952315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58FBB5A2-CC1E-3E0C-914B-037D8FE2D60F}"/>
              </a:ext>
            </a:extLst>
          </p:cNvPr>
          <p:cNvSpPr txBox="1"/>
          <p:nvPr/>
        </p:nvSpPr>
        <p:spPr>
          <a:xfrm>
            <a:off x="3989968" y="4605785"/>
            <a:ext cx="271786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use the definite article “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” to refer to a specific day.</a:t>
            </a:r>
          </a:p>
          <a:p>
            <a:endParaRPr lang="en-GB" sz="13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3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3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4B6FFB7D-03D7-3726-8FAB-D8E8B37926E0}"/>
              </a:ext>
            </a:extLst>
          </p:cNvPr>
          <p:cNvSpPr txBox="1"/>
          <p:nvPr/>
        </p:nvSpPr>
        <p:spPr>
          <a:xfrm>
            <a:off x="4260772" y="5250043"/>
            <a:ext cx="4638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1200" b="1" i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 the </a:t>
            </a:r>
            <a:r>
              <a:rPr lang="en-GB" sz="1200" i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show?</a:t>
            </a:r>
            <a:endParaRPr lang="en-GB" sz="12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9866237D-2C0E-53B3-FD7D-ECEA55741729}"/>
              </a:ext>
            </a:extLst>
          </p:cNvPr>
          <p:cNvSpPr txBox="1"/>
          <p:nvPr/>
        </p:nvSpPr>
        <p:spPr>
          <a:xfrm>
            <a:off x="4362450" y="5812404"/>
            <a:ext cx="2451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12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 the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exhibition?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E520D89C-C2B1-CF8B-2081-F598A0509BAE}"/>
              </a:ext>
            </a:extLst>
          </p:cNvPr>
          <p:cNvSpPr txBox="1"/>
          <p:nvPr/>
        </p:nvSpPr>
        <p:spPr>
          <a:xfrm>
            <a:off x="3945517" y="5055000"/>
            <a:ext cx="4638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la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fecha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espectáculo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D7A5C15C-7B0E-A9C0-DEF3-47CD3ECCF99A}"/>
              </a:ext>
            </a:extLst>
          </p:cNvPr>
          <p:cNvSpPr txBox="1"/>
          <p:nvPr/>
        </p:nvSpPr>
        <p:spPr>
          <a:xfrm>
            <a:off x="3945517" y="5517988"/>
            <a:ext cx="4638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la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fecha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exposición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ACF4043B-3DA7-E7F9-CDAC-6DA78A17566A}"/>
              </a:ext>
            </a:extLst>
          </p:cNvPr>
          <p:cNvGrpSpPr/>
          <p:nvPr/>
        </p:nvGrpSpPr>
        <p:grpSpPr>
          <a:xfrm>
            <a:off x="5528004" y="6146717"/>
            <a:ext cx="1658027" cy="962857"/>
            <a:chOff x="333483" y="8659808"/>
            <a:chExt cx="1658027" cy="864468"/>
          </a:xfrm>
        </p:grpSpPr>
        <p:sp>
          <p:nvSpPr>
            <p:cNvPr id="2076" name="Rectangle: Folded Corner 2075">
              <a:extLst>
                <a:ext uri="{FF2B5EF4-FFF2-40B4-BE49-F238E27FC236}">
                  <a16:creationId xmlns:a16="http://schemas.microsoft.com/office/drawing/2014/main" id="{3C30DBFF-1F99-6227-D407-160606D39FF2}"/>
                </a:ext>
              </a:extLst>
            </p:cNvPr>
            <p:cNvSpPr/>
            <p:nvPr/>
          </p:nvSpPr>
          <p:spPr>
            <a:xfrm>
              <a:off x="333483" y="8659808"/>
              <a:ext cx="1028333" cy="86446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77" name="Picture 6" descr="Free Icon Light illustration and picture">
              <a:extLst>
                <a:ext uri="{FF2B5EF4-FFF2-40B4-BE49-F238E27FC236}">
                  <a16:creationId xmlns:a16="http://schemas.microsoft.com/office/drawing/2014/main" id="{CB7FDFE5-77F9-CCAA-DC26-CD413DA68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5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9" name="TextBox 2078">
              <a:extLst>
                <a:ext uri="{FF2B5EF4-FFF2-40B4-BE49-F238E27FC236}">
                  <a16:creationId xmlns:a16="http://schemas.microsoft.com/office/drawing/2014/main" id="{5DA7A22A-62AF-F6EE-14F2-D77B7FF5CDC9}"/>
                </a:ext>
              </a:extLst>
            </p:cNvPr>
            <p:cNvSpPr txBox="1"/>
            <p:nvPr/>
          </p:nvSpPr>
          <p:spPr>
            <a:xfrm>
              <a:off x="539027" y="8705642"/>
              <a:ext cx="1452483" cy="221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Notice that</a:t>
              </a:r>
              <a:endParaRPr lang="en-GB" sz="100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0" name="TextBox 2079">
              <a:extLst>
                <a:ext uri="{FF2B5EF4-FFF2-40B4-BE49-F238E27FC236}">
                  <a16:creationId xmlns:a16="http://schemas.microsoft.com/office/drawing/2014/main" id="{5F179DBF-632A-F55D-3227-C13BB34CDD02}"/>
                </a:ext>
              </a:extLst>
            </p:cNvPr>
            <p:cNvSpPr txBox="1"/>
            <p:nvPr/>
          </p:nvSpPr>
          <p:spPr>
            <a:xfrm>
              <a:off x="333483" y="8860875"/>
              <a:ext cx="1049038" cy="635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de + </a:t>
              </a:r>
              <a:r>
                <a:rPr lang="en-GB" sz="10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GB" sz="1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del. 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This is before all masculine nouns.</a:t>
              </a:r>
              <a:endPara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081" name="Table 2080">
            <a:extLst>
              <a:ext uri="{FF2B5EF4-FFF2-40B4-BE49-F238E27FC236}">
                <a16:creationId xmlns:a16="http://schemas.microsoft.com/office/drawing/2014/main" id="{54447A75-7EAB-FAA8-F242-01CFE44BA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5112"/>
              </p:ext>
            </p:extLst>
          </p:nvPr>
        </p:nvGraphicFramePr>
        <p:xfrm>
          <a:off x="187491" y="7330198"/>
          <a:ext cx="3634270" cy="24001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2339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49961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620060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593486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1408424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uo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p </a:t>
                      </a:r>
                      <a:r>
                        <a:rPr lang="en-GB" sz="1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ue</a:t>
                      </a:r>
                      <a:r>
                        <a:rPr lang="en-GB" sz="1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 t a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971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j _ _  g o</a:t>
                      </a: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c _ _ d a d o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c _ _   d r o   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r  _  _ n a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3338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l e n g _ _ </a:t>
                      </a: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2082" name="Google Shape;156;p20">
            <a:extLst>
              <a:ext uri="{FF2B5EF4-FFF2-40B4-BE49-F238E27FC236}">
                <a16:creationId xmlns:a16="http://schemas.microsoft.com/office/drawing/2014/main" id="{3C90BB0C-11FF-5E85-26E1-71098BB126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40058" y="7711207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Rectangle 2082">
            <a:hlinkClick r:id="" action="ppaction://noaction">
              <a:snd r:embed="rId20" name="us2 1.wav"/>
            </a:hlinkClick>
            <a:extLst>
              <a:ext uri="{FF2B5EF4-FFF2-40B4-BE49-F238E27FC236}">
                <a16:creationId xmlns:a16="http://schemas.microsoft.com/office/drawing/2014/main" id="{98C162CB-5E7B-442B-7A5B-8E0753A80041}"/>
              </a:ext>
            </a:extLst>
          </p:cNvPr>
          <p:cNvSpPr/>
          <p:nvPr/>
        </p:nvSpPr>
        <p:spPr>
          <a:xfrm>
            <a:off x="320447" y="7717382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4" name="Rectangle 2083">
            <a:hlinkClick r:id="" action="ppaction://noaction">
              <a:snd r:embed="rId21" name="us2 2.wav"/>
            </a:hlinkClick>
            <a:extLst>
              <a:ext uri="{FF2B5EF4-FFF2-40B4-BE49-F238E27FC236}">
                <a16:creationId xmlns:a16="http://schemas.microsoft.com/office/drawing/2014/main" id="{4B0DB313-932C-69A2-15AB-D83D9FCBD965}"/>
              </a:ext>
            </a:extLst>
          </p:cNvPr>
          <p:cNvSpPr/>
          <p:nvPr/>
        </p:nvSpPr>
        <p:spPr>
          <a:xfrm>
            <a:off x="320447" y="8086611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85" name="Rectangle 2084">
            <a:hlinkClick r:id="" action="ppaction://noaction">
              <a:snd r:embed="rId22" name="us2 3.wav"/>
            </a:hlinkClick>
            <a:extLst>
              <a:ext uri="{FF2B5EF4-FFF2-40B4-BE49-F238E27FC236}">
                <a16:creationId xmlns:a16="http://schemas.microsoft.com/office/drawing/2014/main" id="{BED48445-5DD5-FF2B-C800-A7DC97A5602F}"/>
              </a:ext>
            </a:extLst>
          </p:cNvPr>
          <p:cNvSpPr/>
          <p:nvPr/>
        </p:nvSpPr>
        <p:spPr>
          <a:xfrm>
            <a:off x="321268" y="8434365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86" name="Rectangle 2085">
            <a:hlinkClick r:id="" action="ppaction://noaction">
              <a:snd r:embed="rId23" name="us2 4.wav"/>
            </a:hlinkClick>
            <a:extLst>
              <a:ext uri="{FF2B5EF4-FFF2-40B4-BE49-F238E27FC236}">
                <a16:creationId xmlns:a16="http://schemas.microsoft.com/office/drawing/2014/main" id="{3C0CDC96-3001-DB69-8DC2-1873B917A538}"/>
              </a:ext>
            </a:extLst>
          </p:cNvPr>
          <p:cNvSpPr/>
          <p:nvPr/>
        </p:nvSpPr>
        <p:spPr>
          <a:xfrm>
            <a:off x="320447" y="8757902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87" name="Rectangle 2086">
            <a:hlinkClick r:id="" action="ppaction://noaction">
              <a:snd r:embed="rId24" name="us2 5.wav"/>
            </a:hlinkClick>
            <a:extLst>
              <a:ext uri="{FF2B5EF4-FFF2-40B4-BE49-F238E27FC236}">
                <a16:creationId xmlns:a16="http://schemas.microsoft.com/office/drawing/2014/main" id="{6BC0F747-0A1B-0197-66B8-7A9F65C050E6}"/>
              </a:ext>
            </a:extLst>
          </p:cNvPr>
          <p:cNvSpPr/>
          <p:nvPr/>
        </p:nvSpPr>
        <p:spPr>
          <a:xfrm>
            <a:off x="320447" y="9113586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88" name="Rectangle 2087">
            <a:hlinkClick r:id="" action="ppaction://noaction">
              <a:snd r:embed="rId25" name="us2 6.wav"/>
            </a:hlinkClick>
            <a:extLst>
              <a:ext uri="{FF2B5EF4-FFF2-40B4-BE49-F238E27FC236}">
                <a16:creationId xmlns:a16="http://schemas.microsoft.com/office/drawing/2014/main" id="{0D8EA12A-D592-4EE6-9072-DA7D8A56DE79}"/>
              </a:ext>
            </a:extLst>
          </p:cNvPr>
          <p:cNvSpPr/>
          <p:nvPr/>
        </p:nvSpPr>
        <p:spPr>
          <a:xfrm>
            <a:off x="320447" y="9432459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089" name="Picture 2" descr="Free door entrance room door illustration">
            <a:extLst>
              <a:ext uri="{FF2B5EF4-FFF2-40B4-BE49-F238E27FC236}">
                <a16:creationId xmlns:a16="http://schemas.microsoft.com/office/drawing/2014/main" id="{26A69A22-F48C-6DD7-4628-1C84763A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41" y="7534514"/>
            <a:ext cx="236589" cy="4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" descr="Free domino game playing illustration">
            <a:extLst>
              <a:ext uri="{FF2B5EF4-FFF2-40B4-BE49-F238E27FC236}">
                <a16:creationId xmlns:a16="http://schemas.microsoft.com/office/drawing/2014/main" id="{D3B331A6-FBA5-5540-D6FC-7014BDAF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4334" y="8095233"/>
            <a:ext cx="102063" cy="20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6" descr="Free board game diagonal illustration">
            <a:extLst>
              <a:ext uri="{FF2B5EF4-FFF2-40B4-BE49-F238E27FC236}">
                <a16:creationId xmlns:a16="http://schemas.microsoft.com/office/drawing/2014/main" id="{6BF76719-A681-2E90-9F02-BC6CD173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82" y="8034821"/>
            <a:ext cx="306262" cy="26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8" descr="Free picture frame frame framed illustration">
            <a:extLst>
              <a:ext uri="{FF2B5EF4-FFF2-40B4-BE49-F238E27FC236}">
                <a16:creationId xmlns:a16="http://schemas.microsoft.com/office/drawing/2014/main" id="{4E706F7C-1416-4482-DD70-F1C31973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38" y="8757456"/>
            <a:ext cx="214205" cy="2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B72F7587-90B4-A834-E64E-77CBEA02707B}"/>
              </a:ext>
            </a:extLst>
          </p:cNvPr>
          <p:cNvGrpSpPr/>
          <p:nvPr/>
        </p:nvGrpSpPr>
        <p:grpSpPr>
          <a:xfrm>
            <a:off x="501414" y="6613134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94" name="Google Shape;222;p10">
              <a:extLst>
                <a:ext uri="{FF2B5EF4-FFF2-40B4-BE49-F238E27FC236}">
                  <a16:creationId xmlns:a16="http://schemas.microsoft.com/office/drawing/2014/main" id="{98AF798B-F425-28FB-A9C2-21DB93872CE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5" name="TextBox 2094">
              <a:extLst>
                <a:ext uri="{FF2B5EF4-FFF2-40B4-BE49-F238E27FC236}">
                  <a16:creationId xmlns:a16="http://schemas.microsoft.com/office/drawing/2014/main" id="{783C4392-0C2F-F1CA-8340-579F4E82B0C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06184538-0739-0FCA-7D83-A178C5199520}"/>
              </a:ext>
            </a:extLst>
          </p:cNvPr>
          <p:cNvGrpSpPr/>
          <p:nvPr/>
        </p:nvGrpSpPr>
        <p:grpSpPr>
          <a:xfrm>
            <a:off x="130140" y="6500594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857E5224-C2D9-E4EA-C6D0-A5525F4CFE5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98" name="Picture 2097" descr="Free speaker sound loud vector">
              <a:extLst>
                <a:ext uri="{FF2B5EF4-FFF2-40B4-BE49-F238E27FC236}">
                  <a16:creationId xmlns:a16="http://schemas.microsoft.com/office/drawing/2014/main" id="{CD43DBED-3C14-6773-9C53-C86F403AC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99" name="TextBox 2098">
            <a:extLst>
              <a:ext uri="{FF2B5EF4-FFF2-40B4-BE49-F238E27FC236}">
                <a16:creationId xmlns:a16="http://schemas.microsoft.com/office/drawing/2014/main" id="{DD8C9FEF-8D83-5931-971A-69EBE6508472}"/>
              </a:ext>
            </a:extLst>
          </p:cNvPr>
          <p:cNvSpPr txBox="1"/>
          <p:nvPr/>
        </p:nvSpPr>
        <p:spPr>
          <a:xfrm>
            <a:off x="1998961" y="6657567"/>
            <a:ext cx="28600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las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letras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0" name="Picture 4" descr="Free attention warning exclamation mark vector">
            <a:extLst>
              <a:ext uri="{FF2B5EF4-FFF2-40B4-BE49-F238E27FC236}">
                <a16:creationId xmlns:a16="http://schemas.microsoft.com/office/drawing/2014/main" id="{B6C1B33F-E6E0-6F33-1B76-85AE6967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81" y="8394285"/>
            <a:ext cx="351971" cy="3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Picture 6" descr="Free map game playing vector">
            <a:extLst>
              <a:ext uri="{FF2B5EF4-FFF2-40B4-BE49-F238E27FC236}">
                <a16:creationId xmlns:a16="http://schemas.microsoft.com/office/drawing/2014/main" id="{6C24D5A5-ACA3-D62F-E039-E87AC7BA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070" y="9133485"/>
            <a:ext cx="307264" cy="25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4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3" name="Table 2202">
            <a:extLst>
              <a:ext uri="{FF2B5EF4-FFF2-40B4-BE49-F238E27FC236}">
                <a16:creationId xmlns:a16="http://schemas.microsoft.com/office/drawing/2014/main" id="{83F6F0D4-B1B9-E0C9-55BF-065DB4CC4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45409"/>
              </p:ext>
            </p:extLst>
          </p:nvPr>
        </p:nvGraphicFramePr>
        <p:xfrm>
          <a:off x="140689" y="6932613"/>
          <a:ext cx="6299373" cy="2857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711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46594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987180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2072539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082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082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082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082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082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082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0825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56965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3BAE05-E28F-B965-3569-58215537A7D0}"/>
              </a:ext>
            </a:extLst>
          </p:cNvPr>
          <p:cNvGrpSpPr/>
          <p:nvPr/>
        </p:nvGrpSpPr>
        <p:grpSpPr>
          <a:xfrm>
            <a:off x="502719" y="359578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60" name="Google Shape;222;p10">
              <a:extLst>
                <a:ext uri="{FF2B5EF4-FFF2-40B4-BE49-F238E27FC236}">
                  <a16:creationId xmlns:a16="http://schemas.microsoft.com/office/drawing/2014/main" id="{61ECF6EB-D5DA-4F95-2CEE-A33668E3360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846A18-C46F-F285-6595-82C05B3E8D0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95DF70B-3588-F34E-499E-CF5180A863AF}"/>
              </a:ext>
            </a:extLst>
          </p:cNvPr>
          <p:cNvGrpSpPr/>
          <p:nvPr/>
        </p:nvGrpSpPr>
        <p:grpSpPr>
          <a:xfrm>
            <a:off x="131445" y="348324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4E96302-18A9-8794-F130-8817607EBE3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24" name="Picture 1023" descr="Free speaker sound loud vector">
              <a:extLst>
                <a:ext uri="{FF2B5EF4-FFF2-40B4-BE49-F238E27FC236}">
                  <a16:creationId xmlns:a16="http://schemas.microsoft.com/office/drawing/2014/main" id="{036B4F83-A66E-60A6-B9CE-5288ED53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C3BC0921-895D-DAB7-3827-464A1ECAB3F2}"/>
              </a:ext>
            </a:extLst>
          </p:cNvPr>
          <p:cNvSpPr txBox="1"/>
          <p:nvPr/>
        </p:nvSpPr>
        <p:spPr>
          <a:xfrm>
            <a:off x="1950949" y="3650065"/>
            <a:ext cx="63938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 información en inglés.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2" name="Speech Bubble: Rectangle with Corners Rounded 2081">
            <a:extLst>
              <a:ext uri="{FF2B5EF4-FFF2-40B4-BE49-F238E27FC236}">
                <a16:creationId xmlns:a16="http://schemas.microsoft.com/office/drawing/2014/main" id="{E10C79A6-4906-7E59-C46E-05300B4C55EA}"/>
              </a:ext>
            </a:extLst>
          </p:cNvPr>
          <p:cNvSpPr/>
          <p:nvPr/>
        </p:nvSpPr>
        <p:spPr>
          <a:xfrm>
            <a:off x="140689" y="740718"/>
            <a:ext cx="3023425" cy="1955980"/>
          </a:xfrm>
          <a:prstGeom prst="wedgeRoundRectCallout">
            <a:avLst>
              <a:gd name="adj1" fmla="val -13824"/>
              <a:gd name="adj2" fmla="val -44297"/>
              <a:gd name="adj3" fmla="val 16667"/>
            </a:avLst>
          </a:prstGeom>
          <a:solidFill>
            <a:srgbClr val="FFE7E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💡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[u]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is a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weak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vowel because it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merges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strong vowels [a], [e] and [o] to make a single syllable.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[a] [o] [u]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strong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vowels because they are pronounced in separate syllables when they appear next to each other. 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83" name="Picture 2082">
            <a:extLst>
              <a:ext uri="{FF2B5EF4-FFF2-40B4-BE49-F238E27FC236}">
                <a16:creationId xmlns:a16="http://schemas.microsoft.com/office/drawing/2014/main" id="{F962CB4D-70A2-1A45-4CA8-21A3A015B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607" y="2846637"/>
            <a:ext cx="1223816" cy="557062"/>
          </a:xfrm>
          <a:prstGeom prst="rect">
            <a:avLst/>
          </a:prstGeom>
        </p:spPr>
      </p:pic>
      <p:pic>
        <p:nvPicPr>
          <p:cNvPr id="2084" name="Picture 2083">
            <a:extLst>
              <a:ext uri="{FF2B5EF4-FFF2-40B4-BE49-F238E27FC236}">
                <a16:creationId xmlns:a16="http://schemas.microsoft.com/office/drawing/2014/main" id="{DA66FC7C-9D57-3BD3-10B3-28F7DCD0D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33" y="2760903"/>
            <a:ext cx="1338188" cy="715726"/>
          </a:xfrm>
          <a:prstGeom prst="rect">
            <a:avLst/>
          </a:prstGeom>
        </p:spPr>
      </p:pic>
      <p:pic>
        <p:nvPicPr>
          <p:cNvPr id="2131" name="Picture 2130">
            <a:extLst>
              <a:ext uri="{FF2B5EF4-FFF2-40B4-BE49-F238E27FC236}">
                <a16:creationId xmlns:a16="http://schemas.microsoft.com/office/drawing/2014/main" id="{7394245A-147A-ED2E-2108-FDFB3D257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316" y="1484568"/>
            <a:ext cx="1113119" cy="1034437"/>
          </a:xfrm>
          <a:prstGeom prst="rect">
            <a:avLst/>
          </a:prstGeom>
        </p:spPr>
      </p:pic>
      <p:pic>
        <p:nvPicPr>
          <p:cNvPr id="2132" name="Picture 2131">
            <a:extLst>
              <a:ext uri="{FF2B5EF4-FFF2-40B4-BE49-F238E27FC236}">
                <a16:creationId xmlns:a16="http://schemas.microsoft.com/office/drawing/2014/main" id="{A3B744F1-B6DC-051C-D01D-C83CDF51B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7370" y="1359808"/>
            <a:ext cx="2068305" cy="1408352"/>
          </a:xfrm>
          <a:prstGeom prst="rect">
            <a:avLst/>
          </a:prstGeom>
        </p:spPr>
      </p:pic>
      <p:graphicFrame>
        <p:nvGraphicFramePr>
          <p:cNvPr id="2135" name="Table 5">
            <a:extLst>
              <a:ext uri="{FF2B5EF4-FFF2-40B4-BE49-F238E27FC236}">
                <a16:creationId xmlns:a16="http://schemas.microsoft.com/office/drawing/2014/main" id="{FF1CD894-F84D-8E72-E14B-CC2832A3D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34070"/>
              </p:ext>
            </p:extLst>
          </p:nvPr>
        </p:nvGraphicFramePr>
        <p:xfrm>
          <a:off x="222273" y="4130606"/>
          <a:ext cx="3634270" cy="21220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812">
                  <a:extLst>
                    <a:ext uri="{9D8B030D-6E8A-4147-A177-3AD203B41FA5}">
                      <a16:colId xmlns:a16="http://schemas.microsoft.com/office/drawing/2014/main" val="3393788862"/>
                    </a:ext>
                  </a:extLst>
                </a:gridCol>
                <a:gridCol w="1340729">
                  <a:extLst>
                    <a:ext uri="{9D8B030D-6E8A-4147-A177-3AD203B41FA5}">
                      <a16:colId xmlns:a16="http://schemas.microsoft.com/office/drawing/2014/main" val="3368932574"/>
                    </a:ext>
                  </a:extLst>
                </a:gridCol>
                <a:gridCol w="1340729">
                  <a:extLst>
                    <a:ext uri="{9D8B030D-6E8A-4147-A177-3AD203B41FA5}">
                      <a16:colId xmlns:a16="http://schemas.microsoft.com/office/drawing/2014/main" val="960469821"/>
                    </a:ext>
                  </a:extLst>
                </a:gridCol>
              </a:tblGrid>
              <a:tr h="353683">
                <a:tc>
                  <a:txBody>
                    <a:bodyPr/>
                    <a:lstStyle/>
                    <a:p>
                      <a:pPr algn="ctr"/>
                      <a:r>
                        <a:rPr lang="es-AR" sz="16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83992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26752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51921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49463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73033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579209"/>
                  </a:ext>
                </a:extLst>
              </a:tr>
            </a:tbl>
          </a:graphicData>
        </a:graphic>
      </p:graphicFrame>
      <p:pic>
        <p:nvPicPr>
          <p:cNvPr id="2175" name="Picture 2174">
            <a:extLst>
              <a:ext uri="{FF2B5EF4-FFF2-40B4-BE49-F238E27FC236}">
                <a16:creationId xmlns:a16="http://schemas.microsoft.com/office/drawing/2014/main" id="{E13119AE-398A-82BD-A841-168CBD934A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8876" y="3912540"/>
            <a:ext cx="1115907" cy="975010"/>
          </a:xfrm>
          <a:prstGeom prst="rect">
            <a:avLst/>
          </a:prstGeom>
        </p:spPr>
      </p:pic>
      <p:pic>
        <p:nvPicPr>
          <p:cNvPr id="2177" name="Picture 2176">
            <a:extLst>
              <a:ext uri="{FF2B5EF4-FFF2-40B4-BE49-F238E27FC236}">
                <a16:creationId xmlns:a16="http://schemas.microsoft.com/office/drawing/2014/main" id="{5BC7EA8F-317B-53EA-35A1-3D554B8EFC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1313" y="3913595"/>
            <a:ext cx="1312258" cy="1148598"/>
          </a:xfrm>
          <a:prstGeom prst="rect">
            <a:avLst/>
          </a:prstGeom>
        </p:spPr>
      </p:pic>
      <p:pic>
        <p:nvPicPr>
          <p:cNvPr id="2178" name="Picture 2177">
            <a:extLst>
              <a:ext uri="{FF2B5EF4-FFF2-40B4-BE49-F238E27FC236}">
                <a16:creationId xmlns:a16="http://schemas.microsoft.com/office/drawing/2014/main" id="{4D0AA264-DA95-7E8D-7A4C-5E260B4C2D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0071" y="5300676"/>
            <a:ext cx="1575899" cy="903662"/>
          </a:xfrm>
          <a:prstGeom prst="rect">
            <a:avLst/>
          </a:prstGeom>
        </p:spPr>
      </p:pic>
      <p:pic>
        <p:nvPicPr>
          <p:cNvPr id="2179" name="Picture 2178">
            <a:extLst>
              <a:ext uri="{FF2B5EF4-FFF2-40B4-BE49-F238E27FC236}">
                <a16:creationId xmlns:a16="http://schemas.microsoft.com/office/drawing/2014/main" id="{1377B041-38B2-7142-2B91-0F15E1884E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2427" y="5029091"/>
            <a:ext cx="1312258" cy="1425198"/>
          </a:xfrm>
          <a:prstGeom prst="rect">
            <a:avLst/>
          </a:prstGeom>
        </p:spPr>
      </p:pic>
      <p:pic>
        <p:nvPicPr>
          <p:cNvPr id="2183" name="Picture 2182">
            <a:extLst>
              <a:ext uri="{FF2B5EF4-FFF2-40B4-BE49-F238E27FC236}">
                <a16:creationId xmlns:a16="http://schemas.microsoft.com/office/drawing/2014/main" id="{3F8F4A84-2B58-0447-75FE-75510C0087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2692" y="4731641"/>
            <a:ext cx="1153787" cy="774570"/>
          </a:xfrm>
          <a:prstGeom prst="rect">
            <a:avLst/>
          </a:prstGeom>
        </p:spPr>
      </p:pic>
      <p:pic>
        <p:nvPicPr>
          <p:cNvPr id="2184" name="Picture 6" descr="Banner, Party, Balloons, Birthday">
            <a:extLst>
              <a:ext uri="{FF2B5EF4-FFF2-40B4-BE49-F238E27FC236}">
                <a16:creationId xmlns:a16="http://schemas.microsoft.com/office/drawing/2014/main" id="{BC0EA101-C4B0-C139-32E8-369C86F1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66" y="4927975"/>
            <a:ext cx="437191" cy="2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5" name="Rectangle 2194">
            <a:hlinkClick r:id="" action="ppaction://noaction">
              <a:snd r:embed="rId17" name="us2 1.wav"/>
            </a:hlinkClick>
            <a:extLst>
              <a:ext uri="{FF2B5EF4-FFF2-40B4-BE49-F238E27FC236}">
                <a16:creationId xmlns:a16="http://schemas.microsoft.com/office/drawing/2014/main" id="{82B2B903-A653-1024-1387-996F5BE0B2B4}"/>
              </a:ext>
            </a:extLst>
          </p:cNvPr>
          <p:cNvSpPr/>
          <p:nvPr/>
        </p:nvSpPr>
        <p:spPr>
          <a:xfrm>
            <a:off x="131445" y="4556762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96" name="Rectangle 2195">
            <a:hlinkClick r:id="" action="ppaction://noaction">
              <a:snd r:embed="rId18" name="us2 2.wav"/>
            </a:hlinkClick>
            <a:extLst>
              <a:ext uri="{FF2B5EF4-FFF2-40B4-BE49-F238E27FC236}">
                <a16:creationId xmlns:a16="http://schemas.microsoft.com/office/drawing/2014/main" id="{ACB7B068-C33A-8DDC-D7D8-06CC3C9EDD48}"/>
              </a:ext>
            </a:extLst>
          </p:cNvPr>
          <p:cNvSpPr/>
          <p:nvPr/>
        </p:nvSpPr>
        <p:spPr>
          <a:xfrm>
            <a:off x="130624" y="4914271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97" name="Rectangle 2196">
            <a:hlinkClick r:id="" action="ppaction://noaction">
              <a:snd r:embed="rId19" name="us2 3.wav"/>
            </a:hlinkClick>
            <a:extLst>
              <a:ext uri="{FF2B5EF4-FFF2-40B4-BE49-F238E27FC236}">
                <a16:creationId xmlns:a16="http://schemas.microsoft.com/office/drawing/2014/main" id="{2783ADA7-FB23-49BB-C41C-48BA6FAF4EAA}"/>
              </a:ext>
            </a:extLst>
          </p:cNvPr>
          <p:cNvSpPr/>
          <p:nvPr/>
        </p:nvSpPr>
        <p:spPr>
          <a:xfrm>
            <a:off x="131445" y="5262025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98" name="Rectangle 2197">
            <a:hlinkClick r:id="" action="ppaction://noaction">
              <a:snd r:embed="rId20" name="us2 4.wav"/>
            </a:hlinkClick>
            <a:extLst>
              <a:ext uri="{FF2B5EF4-FFF2-40B4-BE49-F238E27FC236}">
                <a16:creationId xmlns:a16="http://schemas.microsoft.com/office/drawing/2014/main" id="{1C9CE8F0-A902-EE0F-168D-EA2EAD7BA5E0}"/>
              </a:ext>
            </a:extLst>
          </p:cNvPr>
          <p:cNvSpPr/>
          <p:nvPr/>
        </p:nvSpPr>
        <p:spPr>
          <a:xfrm>
            <a:off x="130624" y="5601642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99" name="Rectangle 2198">
            <a:hlinkClick r:id="" action="ppaction://noaction">
              <a:snd r:embed="rId21" name="us2 5.wav"/>
            </a:hlinkClick>
            <a:extLst>
              <a:ext uri="{FF2B5EF4-FFF2-40B4-BE49-F238E27FC236}">
                <a16:creationId xmlns:a16="http://schemas.microsoft.com/office/drawing/2014/main" id="{E79D9C9C-00AD-C6D3-EF6C-8ADC6091E6D8}"/>
              </a:ext>
            </a:extLst>
          </p:cNvPr>
          <p:cNvSpPr/>
          <p:nvPr/>
        </p:nvSpPr>
        <p:spPr>
          <a:xfrm>
            <a:off x="130624" y="5957326"/>
            <a:ext cx="228026" cy="226939"/>
          </a:xfrm>
          <a:prstGeom prst="rect">
            <a:avLst/>
          </a:prstGeom>
          <a:solidFill>
            <a:srgbClr val="B9E5EE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01" name="TextBox 2200">
            <a:extLst>
              <a:ext uri="{FF2B5EF4-FFF2-40B4-BE49-F238E27FC236}">
                <a16:creationId xmlns:a16="http://schemas.microsoft.com/office/drawing/2014/main" id="{0A6AD689-9530-847E-CFD9-CCB051621A74}"/>
              </a:ext>
            </a:extLst>
          </p:cNvPr>
          <p:cNvSpPr txBox="1"/>
          <p:nvPr/>
        </p:nvSpPr>
        <p:spPr>
          <a:xfrm>
            <a:off x="3247669" y="758678"/>
            <a:ext cx="346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Choose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pronounced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4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</a:t>
            </a:r>
            <a:r>
              <a:rPr lang="es-AR" sz="14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04" name="Picture 2203">
            <a:extLst>
              <a:ext uri="{FF2B5EF4-FFF2-40B4-BE49-F238E27FC236}">
                <a16:creationId xmlns:a16="http://schemas.microsoft.com/office/drawing/2014/main" id="{E564AD3D-ACC2-8E7D-AD86-176C8CA685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7840" y="7245732"/>
            <a:ext cx="572382" cy="435249"/>
          </a:xfrm>
          <a:prstGeom prst="rect">
            <a:avLst/>
          </a:prstGeom>
        </p:spPr>
      </p:pic>
      <p:sp>
        <p:nvSpPr>
          <p:cNvPr id="2205" name="Google Shape;402;p19">
            <a:extLst>
              <a:ext uri="{FF2B5EF4-FFF2-40B4-BE49-F238E27FC236}">
                <a16:creationId xmlns:a16="http://schemas.microsoft.com/office/drawing/2014/main" id="{5AD9E214-F36C-0D52-3999-8A98FFFDDD2E}"/>
              </a:ext>
            </a:extLst>
          </p:cNvPr>
          <p:cNvSpPr txBox="1"/>
          <p:nvPr/>
        </p:nvSpPr>
        <p:spPr>
          <a:xfrm>
            <a:off x="1097091" y="6459608"/>
            <a:ext cx="546104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grpSp>
        <p:nvGrpSpPr>
          <p:cNvPr id="2206" name="Group 2205">
            <a:extLst>
              <a:ext uri="{FF2B5EF4-FFF2-40B4-BE49-F238E27FC236}">
                <a16:creationId xmlns:a16="http://schemas.microsoft.com/office/drawing/2014/main" id="{F7F05B03-6702-BC26-F493-423A1ABB085F}"/>
              </a:ext>
            </a:extLst>
          </p:cNvPr>
          <p:cNvGrpSpPr/>
          <p:nvPr/>
        </p:nvGrpSpPr>
        <p:grpSpPr>
          <a:xfrm>
            <a:off x="79921" y="6339091"/>
            <a:ext cx="1072125" cy="541432"/>
            <a:chOff x="85157" y="674113"/>
            <a:chExt cx="1072125" cy="541432"/>
          </a:xfrm>
        </p:grpSpPr>
        <p:sp>
          <p:nvSpPr>
            <p:cNvPr id="2207" name="Google Shape;206;p9">
              <a:extLst>
                <a:ext uri="{FF2B5EF4-FFF2-40B4-BE49-F238E27FC236}">
                  <a16:creationId xmlns:a16="http://schemas.microsoft.com/office/drawing/2014/main" id="{C65B63C1-5677-C74D-768A-97B58912C03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08" name="Picture 2207">
              <a:extLst>
                <a:ext uri="{FF2B5EF4-FFF2-40B4-BE49-F238E27FC236}">
                  <a16:creationId xmlns:a16="http://schemas.microsoft.com/office/drawing/2014/main" id="{F86A879F-6161-06E8-AF9D-ED5F50547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09" name="TextBox 2208">
              <a:extLst>
                <a:ext uri="{FF2B5EF4-FFF2-40B4-BE49-F238E27FC236}">
                  <a16:creationId xmlns:a16="http://schemas.microsoft.com/office/drawing/2014/main" id="{CAF81A7A-FCD1-720A-0031-E7168B8D28B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210" name="Picture 2209">
            <a:extLst>
              <a:ext uri="{FF2B5EF4-FFF2-40B4-BE49-F238E27FC236}">
                <a16:creationId xmlns:a16="http://schemas.microsoft.com/office/drawing/2014/main" id="{404DAE5F-A61D-D19B-EDCF-67118CCC003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977" y="8080901"/>
            <a:ext cx="514175" cy="472911"/>
          </a:xfrm>
          <a:prstGeom prst="rect">
            <a:avLst/>
          </a:prstGeom>
        </p:spPr>
      </p:pic>
      <p:pic>
        <p:nvPicPr>
          <p:cNvPr id="2211" name="Picture 2210" descr="Icon&#10;&#10;Description automatically generated">
            <a:extLst>
              <a:ext uri="{FF2B5EF4-FFF2-40B4-BE49-F238E27FC236}">
                <a16:creationId xmlns:a16="http://schemas.microsoft.com/office/drawing/2014/main" id="{AA60CEA9-90FB-1963-1E8A-4F750E2AC2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2" y="7215216"/>
            <a:ext cx="509199" cy="509199"/>
          </a:xfrm>
          <a:prstGeom prst="rect">
            <a:avLst/>
          </a:prstGeom>
        </p:spPr>
      </p:pic>
      <p:pic>
        <p:nvPicPr>
          <p:cNvPr id="2212" name="Picture 2211">
            <a:extLst>
              <a:ext uri="{FF2B5EF4-FFF2-40B4-BE49-F238E27FC236}">
                <a16:creationId xmlns:a16="http://schemas.microsoft.com/office/drawing/2014/main" id="{42DEAB23-10E6-B31A-D5F2-CDBFB38CD34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9978" y="9230994"/>
            <a:ext cx="582250" cy="551605"/>
          </a:xfrm>
          <a:prstGeom prst="rect">
            <a:avLst/>
          </a:prstGeom>
        </p:spPr>
      </p:pic>
      <p:sp>
        <p:nvSpPr>
          <p:cNvPr id="2213" name="TextBox 2212">
            <a:extLst>
              <a:ext uri="{FF2B5EF4-FFF2-40B4-BE49-F238E27FC236}">
                <a16:creationId xmlns:a16="http://schemas.microsoft.com/office/drawing/2014/main" id="{67A1360E-18BA-11F6-AD76-C3A95498BF40}"/>
              </a:ext>
            </a:extLst>
          </p:cNvPr>
          <p:cNvSpPr txBox="1"/>
          <p:nvPr/>
        </p:nvSpPr>
        <p:spPr>
          <a:xfrm>
            <a:off x="579275" y="832890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214" name="TextBox 2213">
            <a:extLst>
              <a:ext uri="{FF2B5EF4-FFF2-40B4-BE49-F238E27FC236}">
                <a16:creationId xmlns:a16="http://schemas.microsoft.com/office/drawing/2014/main" id="{E353491B-6CE8-4D24-F3D2-01D25DE4F5BF}"/>
              </a:ext>
            </a:extLst>
          </p:cNvPr>
          <p:cNvSpPr txBox="1"/>
          <p:nvPr/>
        </p:nvSpPr>
        <p:spPr>
          <a:xfrm>
            <a:off x="579275" y="752829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215" name="TextBox 2214">
            <a:extLst>
              <a:ext uri="{FF2B5EF4-FFF2-40B4-BE49-F238E27FC236}">
                <a16:creationId xmlns:a16="http://schemas.microsoft.com/office/drawing/2014/main" id="{D1FD86C5-5721-597F-73D8-875AA336AFC4}"/>
              </a:ext>
            </a:extLst>
          </p:cNvPr>
          <p:cNvSpPr txBox="1"/>
          <p:nvPr/>
        </p:nvSpPr>
        <p:spPr>
          <a:xfrm>
            <a:off x="573865" y="9553053"/>
            <a:ext cx="38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216" name="TextBox 2215">
            <a:extLst>
              <a:ext uri="{FF2B5EF4-FFF2-40B4-BE49-F238E27FC236}">
                <a16:creationId xmlns:a16="http://schemas.microsoft.com/office/drawing/2014/main" id="{E28D29F7-B135-BEC5-1DFC-6D7129E61B8F}"/>
              </a:ext>
            </a:extLst>
          </p:cNvPr>
          <p:cNvSpPr txBox="1"/>
          <p:nvPr/>
        </p:nvSpPr>
        <p:spPr>
          <a:xfrm>
            <a:off x="2801777" y="6424240"/>
            <a:ext cx="5321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4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661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Table 1033">
            <a:extLst>
              <a:ext uri="{FF2B5EF4-FFF2-40B4-BE49-F238E27FC236}">
                <a16:creationId xmlns:a16="http://schemas.microsoft.com/office/drawing/2014/main" id="{00DAC492-AAD5-33D3-A3AC-F96C5F5A5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225895"/>
              </p:ext>
            </p:extLst>
          </p:nvPr>
        </p:nvGraphicFramePr>
        <p:xfrm>
          <a:off x="79947" y="6612810"/>
          <a:ext cx="6611010" cy="3075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6849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3442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0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6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3442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lost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3442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3442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344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3442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07D68-2263-06A3-7AE1-6369E6391BFC}"/>
              </a:ext>
            </a:extLst>
          </p:cNvPr>
          <p:cNvSpPr txBox="1"/>
          <p:nvPr/>
        </p:nvSpPr>
        <p:spPr>
          <a:xfrm>
            <a:off x="1417604" y="887220"/>
            <a:ext cx="5660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las frases y escribe ‘de’, ‘del’ o ‘de la’     .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E0C3E3-D369-8A43-B991-391888459962}"/>
              </a:ext>
            </a:extLst>
          </p:cNvPr>
          <p:cNvGrpSpPr/>
          <p:nvPr/>
        </p:nvGrpSpPr>
        <p:grpSpPr>
          <a:xfrm>
            <a:off x="159231" y="643857"/>
            <a:ext cx="1385515" cy="699697"/>
            <a:chOff x="85157" y="674113"/>
            <a:chExt cx="1072125" cy="541432"/>
          </a:xfrm>
        </p:grpSpPr>
        <p:sp>
          <p:nvSpPr>
            <p:cNvPr id="31" name="Google Shape;206;p9">
              <a:extLst>
                <a:ext uri="{FF2B5EF4-FFF2-40B4-BE49-F238E27FC236}">
                  <a16:creationId xmlns:a16="http://schemas.microsoft.com/office/drawing/2014/main" id="{3164BF25-CB4E-D8F3-2914-5EF8B265FF1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C08119-8CAD-68BE-967D-9B0FC58E7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864F738-BD8C-2ED4-2C95-68E27170316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4" name="Picture 2" descr="Free icon pencil write vector">
            <a:extLst>
              <a:ext uri="{FF2B5EF4-FFF2-40B4-BE49-F238E27FC236}">
                <a16:creationId xmlns:a16="http://schemas.microsoft.com/office/drawing/2014/main" id="{5ADCFCE4-E8A3-EA12-6C3F-5EEECC10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422734" y="933054"/>
            <a:ext cx="8920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9546713B-1970-3971-9C77-FBBC60BD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6603"/>
              </p:ext>
            </p:extLst>
          </p:nvPr>
        </p:nvGraphicFramePr>
        <p:xfrm>
          <a:off x="284805" y="1408262"/>
          <a:ext cx="6325381" cy="1963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0961">
                  <a:extLst>
                    <a:ext uri="{9D8B030D-6E8A-4147-A177-3AD203B41FA5}">
                      <a16:colId xmlns:a16="http://schemas.microsoft.com/office/drawing/2014/main" val="4205631475"/>
                    </a:ext>
                  </a:extLst>
                </a:gridCol>
                <a:gridCol w="884420">
                  <a:extLst>
                    <a:ext uri="{9D8B030D-6E8A-4147-A177-3AD203B41FA5}">
                      <a16:colId xmlns:a16="http://schemas.microsoft.com/office/drawing/2014/main" val="803835479"/>
                    </a:ext>
                  </a:extLst>
                </a:gridCol>
              </a:tblGrid>
              <a:tr h="3272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exposición 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   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Dalí es el quince de agosto.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519536"/>
                  </a:ext>
                </a:extLst>
              </a:tr>
              <a:tr h="327211">
                <a:tc>
                  <a:txBody>
                    <a:bodyPr/>
                    <a:lstStyle/>
                    <a:p>
                      <a:pPr algn="l"/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¿Cuál es la fecha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cumpleaños de Quique?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287921"/>
                  </a:ext>
                </a:extLst>
              </a:tr>
              <a:tr h="327211">
                <a:tc>
                  <a:txBody>
                    <a:bodyPr/>
                    <a:lstStyle/>
                    <a:p>
                      <a:pPr algn="l"/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espectáculo 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flamenco es el catorce de octubre.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313517"/>
                  </a:ext>
                </a:extLst>
              </a:tr>
              <a:tr h="327211">
                <a:tc>
                  <a:txBody>
                    <a:bodyPr/>
                    <a:lstStyle/>
                    <a:p>
                      <a:pPr algn="l"/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¿Cuál es la fecha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concierto de Juanes?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62609"/>
                  </a:ext>
                </a:extLst>
              </a:tr>
              <a:tr h="327211">
                <a:tc>
                  <a:txBody>
                    <a:bodyPr/>
                    <a:lstStyle/>
                    <a:p>
                      <a:pPr algn="l"/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¿Cuál el la fecha 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fiesta de Sofía?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745266"/>
                  </a:ext>
                </a:extLst>
              </a:tr>
              <a:tr h="327211">
                <a:tc>
                  <a:txBody>
                    <a:bodyPr/>
                    <a:lstStyle/>
                    <a:p>
                      <a:pPr algn="l"/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exposición 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</a:t>
                      </a:r>
                      <a:r>
                        <a:rPr lang="es-AR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es-AR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s-AR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Frida Kahlo es el veintisiete de enero.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96784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96DE5E88-48AF-7603-EE49-8E74E459F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40" y="3367875"/>
            <a:ext cx="5454910" cy="1129966"/>
          </a:xfrm>
          <a:prstGeom prst="rect">
            <a:avLst/>
          </a:prstGeom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6F9BF034-EB63-7CDF-6E46-0117E1C21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42972"/>
              </p:ext>
            </p:extLst>
          </p:nvPr>
        </p:nvGraphicFramePr>
        <p:xfrm>
          <a:off x="383308" y="4435825"/>
          <a:ext cx="6241395" cy="1454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5194">
                  <a:extLst>
                    <a:ext uri="{9D8B030D-6E8A-4147-A177-3AD203B41FA5}">
                      <a16:colId xmlns:a16="http://schemas.microsoft.com/office/drawing/2014/main" val="998498487"/>
                    </a:ext>
                  </a:extLst>
                </a:gridCol>
                <a:gridCol w="1444651">
                  <a:extLst>
                    <a:ext uri="{9D8B030D-6E8A-4147-A177-3AD203B41FA5}">
                      <a16:colId xmlns:a16="http://schemas.microsoft.com/office/drawing/2014/main" val="948375938"/>
                    </a:ext>
                  </a:extLst>
                </a:gridCol>
                <a:gridCol w="1831550">
                  <a:extLst>
                    <a:ext uri="{9D8B030D-6E8A-4147-A177-3AD203B41FA5}">
                      <a16:colId xmlns:a16="http://schemas.microsoft.com/office/drawing/2014/main" val="923340221"/>
                    </a:ext>
                  </a:extLst>
                </a:gridCol>
              </a:tblGrid>
              <a:tr h="274067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660740"/>
                  </a:ext>
                </a:extLst>
              </a:tr>
              <a:tr h="378216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Frida Kahlo’s 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19810"/>
                  </a:ext>
                </a:extLst>
              </a:tr>
              <a:tr h="378216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Flamenco __________________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855949"/>
                  </a:ext>
                </a:extLst>
              </a:tr>
              <a:tr h="378216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Dali’s _______________________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862044"/>
                  </a:ext>
                </a:extLst>
              </a:tr>
            </a:tbl>
          </a:graphicData>
        </a:graphic>
      </p:graphicFrame>
      <p:sp>
        <p:nvSpPr>
          <p:cNvPr id="56" name="Rectangle 55">
            <a:hlinkClick r:id="" action="ppaction://noaction">
              <a:snd r:embed="rId8" name="T1_W5_10.4.wav"/>
            </a:hlinkClick>
            <a:extLst>
              <a:ext uri="{FF2B5EF4-FFF2-40B4-BE49-F238E27FC236}">
                <a16:creationId xmlns:a16="http://schemas.microsoft.com/office/drawing/2014/main" id="{65A507C9-22A0-DB27-0B06-ADC1B09550A1}"/>
              </a:ext>
            </a:extLst>
          </p:cNvPr>
          <p:cNvSpPr/>
          <p:nvPr/>
        </p:nvSpPr>
        <p:spPr>
          <a:xfrm>
            <a:off x="95394" y="1449339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Rectangle 56">
            <a:hlinkClick r:id="" action="ppaction://noaction">
              <a:snd r:embed="rId9" name="T1_W5_10.6.wav"/>
            </a:hlinkClick>
            <a:extLst>
              <a:ext uri="{FF2B5EF4-FFF2-40B4-BE49-F238E27FC236}">
                <a16:creationId xmlns:a16="http://schemas.microsoft.com/office/drawing/2014/main" id="{EA46CFFA-195B-22E0-76C2-32D17381ABB7}"/>
              </a:ext>
            </a:extLst>
          </p:cNvPr>
          <p:cNvSpPr/>
          <p:nvPr/>
        </p:nvSpPr>
        <p:spPr>
          <a:xfrm>
            <a:off x="86549" y="2100202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10" name="T1_W5_10.7.wav"/>
            </a:hlinkClick>
            <a:extLst>
              <a:ext uri="{FF2B5EF4-FFF2-40B4-BE49-F238E27FC236}">
                <a16:creationId xmlns:a16="http://schemas.microsoft.com/office/drawing/2014/main" id="{A13CA1AA-7A74-5D4F-5543-2D4D97AE5E64}"/>
              </a:ext>
            </a:extLst>
          </p:cNvPr>
          <p:cNvSpPr/>
          <p:nvPr/>
        </p:nvSpPr>
        <p:spPr>
          <a:xfrm>
            <a:off x="85345" y="2431490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26" name="Rectangle 1025">
            <a:hlinkClick r:id="" action="ppaction://noaction">
              <a:snd r:embed="rId11" name="T1_W5_10.8.wav"/>
            </a:hlinkClick>
            <a:extLst>
              <a:ext uri="{FF2B5EF4-FFF2-40B4-BE49-F238E27FC236}">
                <a16:creationId xmlns:a16="http://schemas.microsoft.com/office/drawing/2014/main" id="{3B057494-3C51-846A-204A-EF96226289C8}"/>
              </a:ext>
            </a:extLst>
          </p:cNvPr>
          <p:cNvSpPr/>
          <p:nvPr/>
        </p:nvSpPr>
        <p:spPr>
          <a:xfrm>
            <a:off x="87772" y="2752489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27" name="Rectangle 1026">
            <a:hlinkClick r:id="" action="ppaction://noaction">
              <a:snd r:embed="rId12" name="T1_W5_10.5.wav"/>
            </a:hlinkClick>
            <a:extLst>
              <a:ext uri="{FF2B5EF4-FFF2-40B4-BE49-F238E27FC236}">
                <a16:creationId xmlns:a16="http://schemas.microsoft.com/office/drawing/2014/main" id="{F0AD1C59-3516-15B5-9B11-D868D5D2D441}"/>
              </a:ext>
            </a:extLst>
          </p:cNvPr>
          <p:cNvSpPr/>
          <p:nvPr/>
        </p:nvSpPr>
        <p:spPr>
          <a:xfrm>
            <a:off x="84745" y="1780627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28" name="Rectangle 1027">
            <a:hlinkClick r:id="" action="ppaction://noaction">
              <a:snd r:embed="rId11" name="T1_W5_10.8.wav"/>
            </a:hlinkClick>
            <a:extLst>
              <a:ext uri="{FF2B5EF4-FFF2-40B4-BE49-F238E27FC236}">
                <a16:creationId xmlns:a16="http://schemas.microsoft.com/office/drawing/2014/main" id="{280331FE-2757-AEE9-4D06-DCEE1D714AA0}"/>
              </a:ext>
            </a:extLst>
          </p:cNvPr>
          <p:cNvSpPr/>
          <p:nvPr/>
        </p:nvSpPr>
        <p:spPr>
          <a:xfrm>
            <a:off x="90879" y="3081645"/>
            <a:ext cx="220131" cy="244342"/>
          </a:xfrm>
          <a:prstGeom prst="rect">
            <a:avLst/>
          </a:prstGeom>
          <a:solidFill>
            <a:srgbClr val="FFA3C2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30" name="Rectangle 1029">
            <a:hlinkClick r:id="" action="ppaction://noaction">
              <a:snd r:embed="rId11" name="T1_W5_10.8.wav"/>
            </a:hlinkClick>
            <a:extLst>
              <a:ext uri="{FF2B5EF4-FFF2-40B4-BE49-F238E27FC236}">
                <a16:creationId xmlns:a16="http://schemas.microsoft.com/office/drawing/2014/main" id="{5965650C-73C8-9D44-16E3-6DC95AD65036}"/>
              </a:ext>
            </a:extLst>
          </p:cNvPr>
          <p:cNvSpPr/>
          <p:nvPr/>
        </p:nvSpPr>
        <p:spPr>
          <a:xfrm>
            <a:off x="94269" y="4811779"/>
            <a:ext cx="220131" cy="244342"/>
          </a:xfrm>
          <a:prstGeom prst="rect">
            <a:avLst/>
          </a:prstGeom>
          <a:solidFill>
            <a:schemeClr val="bg1"/>
          </a:solidFill>
          <a:ln w="19050">
            <a:solidFill>
              <a:srgbClr val="FF3B8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32" name="Rectangle 1031">
            <a:hlinkClick r:id="" action="ppaction://noaction">
              <a:snd r:embed="rId11" name="T1_W5_10.8.wav"/>
            </a:hlinkClick>
            <a:extLst>
              <a:ext uri="{FF2B5EF4-FFF2-40B4-BE49-F238E27FC236}">
                <a16:creationId xmlns:a16="http://schemas.microsoft.com/office/drawing/2014/main" id="{BDAFED1B-DAC1-B39D-7A21-D55D30ADBC1C}"/>
              </a:ext>
            </a:extLst>
          </p:cNvPr>
          <p:cNvSpPr/>
          <p:nvPr/>
        </p:nvSpPr>
        <p:spPr>
          <a:xfrm>
            <a:off x="94269" y="5202304"/>
            <a:ext cx="220131" cy="244342"/>
          </a:xfrm>
          <a:prstGeom prst="rect">
            <a:avLst/>
          </a:prstGeom>
          <a:solidFill>
            <a:schemeClr val="bg1"/>
          </a:solidFill>
          <a:ln w="19050">
            <a:solidFill>
              <a:srgbClr val="FF3B8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33" name="Rectangle 1032">
            <a:hlinkClick r:id="" action="ppaction://noaction">
              <a:snd r:embed="rId11" name="T1_W5_10.8.wav"/>
            </a:hlinkClick>
            <a:extLst>
              <a:ext uri="{FF2B5EF4-FFF2-40B4-BE49-F238E27FC236}">
                <a16:creationId xmlns:a16="http://schemas.microsoft.com/office/drawing/2014/main" id="{57E80DFC-4CF0-B018-8EFD-E1A2A4D24606}"/>
              </a:ext>
            </a:extLst>
          </p:cNvPr>
          <p:cNvSpPr/>
          <p:nvPr/>
        </p:nvSpPr>
        <p:spPr>
          <a:xfrm>
            <a:off x="94269" y="5571625"/>
            <a:ext cx="220131" cy="244342"/>
          </a:xfrm>
          <a:prstGeom prst="rect">
            <a:avLst/>
          </a:prstGeom>
          <a:solidFill>
            <a:schemeClr val="bg1"/>
          </a:solidFill>
          <a:ln w="19050">
            <a:solidFill>
              <a:srgbClr val="FF3B8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8D48C4E6-E5A3-3D30-C177-600287CC010C}"/>
              </a:ext>
            </a:extLst>
          </p:cNvPr>
          <p:cNvSpPr txBox="1"/>
          <p:nvPr/>
        </p:nvSpPr>
        <p:spPr>
          <a:xfrm>
            <a:off x="1398347" y="6167829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383EAC12-7696-8D55-C9D5-4A3C57A9E1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279" y="7766147"/>
            <a:ext cx="631934" cy="581219"/>
          </a:xfrm>
          <a:prstGeom prst="rect">
            <a:avLst/>
          </a:prstGeom>
        </p:spPr>
      </p:pic>
      <p:pic>
        <p:nvPicPr>
          <p:cNvPr id="1037" name="Picture 1036" descr="Icon&#10;&#10;Description automatically generated">
            <a:extLst>
              <a:ext uri="{FF2B5EF4-FFF2-40B4-BE49-F238E27FC236}">
                <a16:creationId xmlns:a16="http://schemas.microsoft.com/office/drawing/2014/main" id="{390479E0-F797-FC8A-7056-FC4A535B3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3" y="6792342"/>
            <a:ext cx="667164" cy="667164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AAFD0045-CEC6-FAAE-3066-8FB74526C56F}"/>
              </a:ext>
            </a:extLst>
          </p:cNvPr>
          <p:cNvSpPr txBox="1"/>
          <p:nvPr/>
        </p:nvSpPr>
        <p:spPr>
          <a:xfrm>
            <a:off x="646686" y="725202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05CA9AC8-B510-62F2-65C4-EA6CE197EF4C}"/>
              </a:ext>
            </a:extLst>
          </p:cNvPr>
          <p:cNvSpPr txBox="1"/>
          <p:nvPr/>
        </p:nvSpPr>
        <p:spPr>
          <a:xfrm>
            <a:off x="640667" y="814985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85551C9E-9BAA-11F6-5117-02EBCF71B2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445" y="9015213"/>
            <a:ext cx="653860" cy="619446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A3DFC7FB-EA56-55BA-38DD-B886CDFF6D82}"/>
              </a:ext>
            </a:extLst>
          </p:cNvPr>
          <p:cNvSpPr txBox="1"/>
          <p:nvPr/>
        </p:nvSpPr>
        <p:spPr>
          <a:xfrm>
            <a:off x="632832" y="945079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18B1C2F2-3A8C-0398-F3DA-EB85270A6AA1}"/>
              </a:ext>
            </a:extLst>
          </p:cNvPr>
          <p:cNvGrpSpPr/>
          <p:nvPr/>
        </p:nvGrpSpPr>
        <p:grpSpPr>
          <a:xfrm>
            <a:off x="467246" y="6168850"/>
            <a:ext cx="962296" cy="307777"/>
            <a:chOff x="537508" y="810975"/>
            <a:chExt cx="505091" cy="307777"/>
          </a:xfrm>
        </p:grpSpPr>
        <p:sp>
          <p:nvSpPr>
            <p:cNvPr id="1043" name="Google Shape;206;p9">
              <a:extLst>
                <a:ext uri="{FF2B5EF4-FFF2-40B4-BE49-F238E27FC236}">
                  <a16:creationId xmlns:a16="http://schemas.microsoft.com/office/drawing/2014/main" id="{E50C977F-10F9-E0C9-87A3-20894E8BEC9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C440D277-4EE9-FA6C-EF82-E119EC5C1D8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45" name="Picture 2" descr="Pen, Write, Pencil, Writing Tool, Work, Message, Blue">
            <a:extLst>
              <a:ext uri="{FF2B5EF4-FFF2-40B4-BE49-F238E27FC236}">
                <a16:creationId xmlns:a16="http://schemas.microsoft.com/office/drawing/2014/main" id="{7776B4DE-DDC2-5AD0-1934-37D434FA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" y="603769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344B6171-E63D-ABDE-1D01-E3BC86004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5786" y="6423315"/>
            <a:ext cx="572382" cy="4352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5696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513554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40BAE732-396D-0CAB-4835-E7D8F605B825}"/>
              </a:ext>
            </a:extLst>
          </p:cNvPr>
          <p:cNvGrpSpPr/>
          <p:nvPr/>
        </p:nvGrpSpPr>
        <p:grpSpPr>
          <a:xfrm>
            <a:off x="4826251" y="2206281"/>
            <a:ext cx="1906782" cy="949455"/>
            <a:chOff x="9266357" y="3625058"/>
            <a:chExt cx="2163806" cy="1201325"/>
          </a:xfrm>
        </p:grpSpPr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FD7876BF-CB1E-C60B-0B1A-E6A7F603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9974" y="3625058"/>
              <a:ext cx="1025636" cy="1201325"/>
            </a:xfrm>
            <a:prstGeom prst="rect">
              <a:avLst/>
            </a:prstGeom>
          </p:spPr>
        </p:pic>
        <p:pic>
          <p:nvPicPr>
            <p:cNvPr id="1061" name="Picture 106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6A653B6-12BA-EEF7-E59C-02C4FE34C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6357" y="3760725"/>
              <a:ext cx="628560" cy="1021411"/>
            </a:xfrm>
            <a:prstGeom prst="rect">
              <a:avLst/>
            </a:prstGeom>
          </p:spPr>
        </p:pic>
        <p:pic>
          <p:nvPicPr>
            <p:cNvPr id="1062" name="Picture 106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CF8BEE36-EB04-3130-2788-3FD750824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96"/>
            <a:stretch/>
          </p:blipFill>
          <p:spPr>
            <a:xfrm>
              <a:off x="10825162" y="3655589"/>
              <a:ext cx="605001" cy="1126547"/>
            </a:xfrm>
            <a:prstGeom prst="rect">
              <a:avLst/>
            </a:prstGeom>
          </p:spPr>
        </p:pic>
      </p:grpSp>
      <p:sp>
        <p:nvSpPr>
          <p:cNvPr id="1063" name="Rectangle: Rounded Corners 1062">
            <a:extLst>
              <a:ext uri="{FF2B5EF4-FFF2-40B4-BE49-F238E27FC236}">
                <a16:creationId xmlns:a16="http://schemas.microsoft.com/office/drawing/2014/main" id="{32A17AF7-0B34-9A73-7D4B-461E7C5F7B70}"/>
              </a:ext>
            </a:extLst>
          </p:cNvPr>
          <p:cNvSpPr/>
          <p:nvPr/>
        </p:nvSpPr>
        <p:spPr>
          <a:xfrm>
            <a:off x="108921" y="740101"/>
            <a:ext cx="3270608" cy="250584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BFF71100-A4FE-B244-0A5C-E7F508C14F27}"/>
              </a:ext>
            </a:extLst>
          </p:cNvPr>
          <p:cNvGrpSpPr/>
          <p:nvPr/>
        </p:nvGrpSpPr>
        <p:grpSpPr>
          <a:xfrm>
            <a:off x="4884130" y="600761"/>
            <a:ext cx="1927098" cy="1065603"/>
            <a:chOff x="4876029" y="582476"/>
            <a:chExt cx="1927098" cy="1065603"/>
          </a:xfrm>
        </p:grpSpPr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2C2F4A43-CBFA-E9B9-0F99-C7AC9EB1AF35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10816"/>
              <a:chOff x="4310576" y="875609"/>
              <a:chExt cx="2558030" cy="1368055"/>
            </a:xfrm>
          </p:grpSpPr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B5E6FF2-A63D-EB14-FBD8-0774178918A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90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id="{C2EB6283-DA92-D930-3700-4026D63B52E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2F589583-776D-E45A-6582-89F6C8F85CF3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BC11CB96-2C13-60D0-1FC3-FB7712ABF3FD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EB5F9F70-3ED3-86E3-0A2D-1A3832247CA9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my friends 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071" name="Picture 6" descr="Free target button icon illustration">
            <a:extLst>
              <a:ext uri="{FF2B5EF4-FFF2-40B4-BE49-F238E27FC236}">
                <a16:creationId xmlns:a16="http://schemas.microsoft.com/office/drawing/2014/main" id="{AABC95D4-1603-D007-385E-32819F77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F0FF586-C107-77DF-65F6-63F62009D51D}"/>
              </a:ext>
            </a:extLst>
          </p:cNvPr>
          <p:cNvGrpSpPr/>
          <p:nvPr/>
        </p:nvGrpSpPr>
        <p:grpSpPr>
          <a:xfrm>
            <a:off x="1319413" y="847418"/>
            <a:ext cx="2248616" cy="529477"/>
            <a:chOff x="1800212" y="1416995"/>
            <a:chExt cx="1739995" cy="409714"/>
          </a:xfrm>
        </p:grpSpPr>
        <p:sp>
          <p:nvSpPr>
            <p:cNvPr id="1073" name="Google Shape;112;p3">
              <a:extLst>
                <a:ext uri="{FF2B5EF4-FFF2-40B4-BE49-F238E27FC236}">
                  <a16:creationId xmlns:a16="http://schemas.microsoft.com/office/drawing/2014/main" id="{79D8972A-5B7A-72A9-15DC-135A1B59F4EA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7B7C5EC-1553-1345-42FD-F719C3E31C0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D96DEA72-EF60-7D1E-B635-E734AE6D5377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76" name="TextBox 1075">
            <a:extLst>
              <a:ext uri="{FF2B5EF4-FFF2-40B4-BE49-F238E27FC236}">
                <a16:creationId xmlns:a16="http://schemas.microsoft.com/office/drawing/2014/main" id="{6EB43C8A-E91E-7622-D0D1-F98351BD2038}"/>
              </a:ext>
            </a:extLst>
          </p:cNvPr>
          <p:cNvSpPr txBox="1"/>
          <p:nvPr/>
        </p:nvSpPr>
        <p:spPr>
          <a:xfrm>
            <a:off x="130413" y="1348417"/>
            <a:ext cx="3208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</a:t>
            </a:r>
            <a:r>
              <a:rPr lang="en-GB" sz="1600" b="1" dirty="0">
                <a:solidFill>
                  <a:srgbClr val="FF79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1077" name="Google Shape;216;p3">
            <a:extLst>
              <a:ext uri="{FF2B5EF4-FFF2-40B4-BE49-F238E27FC236}">
                <a16:creationId xmlns:a16="http://schemas.microsoft.com/office/drawing/2014/main" id="{D40B4BEF-4E79-E8FF-A2FE-28C89E9D9001}"/>
              </a:ext>
            </a:extLst>
          </p:cNvPr>
          <p:cNvSpPr txBox="1"/>
          <p:nvPr/>
        </p:nvSpPr>
        <p:spPr>
          <a:xfrm>
            <a:off x="141789" y="1694295"/>
            <a:ext cx="3226129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The vowel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</a:t>
            </a:r>
            <a:r>
              <a:rPr lang="en-US" sz="1400" b="1" dirty="0">
                <a:solidFill>
                  <a:srgbClr val="FF538C"/>
                </a:solidFill>
                <a:latin typeface="Century Gothic" panose="020B0502020202020204" pitchFamily="34" charset="0"/>
              </a:rPr>
              <a:t>i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]</a:t>
            </a:r>
            <a:r>
              <a:rPr lang="en-US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merges</a:t>
            </a:r>
            <a:r>
              <a:rPr lang="en-US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with [a], [e] and [o] to make a single syllable. This is a ‘weak’ vowel. </a:t>
            </a:r>
          </a:p>
        </p:txBody>
      </p:sp>
      <p:pic>
        <p:nvPicPr>
          <p:cNvPr id="1078" name="Picture 1077">
            <a:extLst>
              <a:ext uri="{FF2B5EF4-FFF2-40B4-BE49-F238E27FC236}">
                <a16:creationId xmlns:a16="http://schemas.microsoft.com/office/drawing/2014/main" id="{5D0A81D9-9B1D-A626-E14E-5516D5A3B8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878" y="2463868"/>
            <a:ext cx="1001715" cy="975492"/>
          </a:xfrm>
          <a:prstGeom prst="rect">
            <a:avLst/>
          </a:prstGeom>
        </p:spPr>
      </p:pic>
      <p:pic>
        <p:nvPicPr>
          <p:cNvPr id="1079" name="Picture 1078">
            <a:extLst>
              <a:ext uri="{FF2B5EF4-FFF2-40B4-BE49-F238E27FC236}">
                <a16:creationId xmlns:a16="http://schemas.microsoft.com/office/drawing/2014/main" id="{9F4B1441-A9EB-E357-976B-456D923A03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0404" y="2793006"/>
            <a:ext cx="1036410" cy="396274"/>
          </a:xfrm>
          <a:prstGeom prst="rect">
            <a:avLst/>
          </a:prstGeom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ED0C8F6A-8D94-14A8-EA0A-1DEF4722E89A}"/>
              </a:ext>
            </a:extLst>
          </p:cNvPr>
          <p:cNvSpPr txBox="1"/>
          <p:nvPr/>
        </p:nvSpPr>
        <p:spPr>
          <a:xfrm>
            <a:off x="270815" y="2427506"/>
            <a:ext cx="106150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weak vowels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5EBA430F-6A55-BBD4-2F09-641F3A4B5375}"/>
              </a:ext>
            </a:extLst>
          </p:cNvPr>
          <p:cNvSpPr txBox="1"/>
          <p:nvPr/>
        </p:nvSpPr>
        <p:spPr>
          <a:xfrm>
            <a:off x="2050404" y="2400746"/>
            <a:ext cx="1179747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vowels</a:t>
            </a:r>
          </a:p>
        </p:txBody>
      </p:sp>
      <p:pic>
        <p:nvPicPr>
          <p:cNvPr id="1082" name="Picture 1081">
            <a:extLst>
              <a:ext uri="{FF2B5EF4-FFF2-40B4-BE49-F238E27FC236}">
                <a16:creationId xmlns:a16="http://schemas.microsoft.com/office/drawing/2014/main" id="{0D96F2C3-4A10-F7E6-3D4D-1681BA79CA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5413" y="923529"/>
            <a:ext cx="648652" cy="594165"/>
          </a:xfrm>
          <a:prstGeom prst="rect">
            <a:avLst/>
          </a:prstGeom>
        </p:spPr>
      </p:pic>
      <p:pic>
        <p:nvPicPr>
          <p:cNvPr id="1083" name="Picture 1082">
            <a:extLst>
              <a:ext uri="{FF2B5EF4-FFF2-40B4-BE49-F238E27FC236}">
                <a16:creationId xmlns:a16="http://schemas.microsoft.com/office/drawing/2014/main" id="{B0EDD808-CFDB-CABB-9686-84306224AF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8686" y="1203403"/>
            <a:ext cx="983427" cy="695233"/>
          </a:xfrm>
          <a:prstGeom prst="rect">
            <a:avLst/>
          </a:prstGeom>
        </p:spPr>
      </p:pic>
      <p:pic>
        <p:nvPicPr>
          <p:cNvPr id="1084" name="Picture 1083">
            <a:extLst>
              <a:ext uri="{FF2B5EF4-FFF2-40B4-BE49-F238E27FC236}">
                <a16:creationId xmlns:a16="http://schemas.microsoft.com/office/drawing/2014/main" id="{FF879042-C0D1-2EE2-70B1-91AE3B8E8D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6452" y="1784348"/>
            <a:ext cx="1103160" cy="667027"/>
          </a:xfrm>
          <a:prstGeom prst="rect">
            <a:avLst/>
          </a:prstGeom>
        </p:spPr>
      </p:pic>
      <p:sp>
        <p:nvSpPr>
          <p:cNvPr id="1085" name="TextBox 1084">
            <a:extLst>
              <a:ext uri="{FF2B5EF4-FFF2-40B4-BE49-F238E27FC236}">
                <a16:creationId xmlns:a16="http://schemas.microsoft.com/office/drawing/2014/main" id="{163685D1-3DA6-05E4-2446-50FA1750B60E}"/>
              </a:ext>
            </a:extLst>
          </p:cNvPr>
          <p:cNvSpPr txBox="1"/>
          <p:nvPr/>
        </p:nvSpPr>
        <p:spPr>
          <a:xfrm rot="20126489">
            <a:off x="3465177" y="257324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l</a:t>
            </a:r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dirty="0" err="1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 amig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000" dirty="0">
                <a:ln w="3175">
                  <a:solidFill>
                    <a:srgbClr val="7030A0"/>
                  </a:solidFill>
                </a:ln>
                <a:solidFill>
                  <a:srgbClr val="E392FE"/>
                </a:solidFill>
                <a:effectLst>
                  <a:glow rad="101600">
                    <a:srgbClr val="7EC8DC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s </a:t>
            </a:r>
          </a:p>
        </p:txBody>
      </p:sp>
      <p:graphicFrame>
        <p:nvGraphicFramePr>
          <p:cNvPr id="2087" name="Table 51">
            <a:extLst>
              <a:ext uri="{FF2B5EF4-FFF2-40B4-BE49-F238E27FC236}">
                <a16:creationId xmlns:a16="http://schemas.microsoft.com/office/drawing/2014/main" id="{68E30B1B-DBCD-AF10-33C1-347D84BDE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682510"/>
              </p:ext>
            </p:extLst>
          </p:nvPr>
        </p:nvGraphicFramePr>
        <p:xfrm>
          <a:off x="141145" y="3838465"/>
          <a:ext cx="6539773" cy="1340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805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424782">
                  <a:extLst>
                    <a:ext uri="{9D8B030D-6E8A-4147-A177-3AD203B41FA5}">
                      <a16:colId xmlns:a16="http://schemas.microsoft.com/office/drawing/2014/main" val="3831851769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están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también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608556"/>
                  </a:ext>
                </a:extLst>
              </a:tr>
            </a:tbl>
          </a:graphicData>
        </a:graphic>
      </p:graphicFrame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7B65D4E5-8F50-FAA3-87B0-8505C52A6473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2089" name="Title 1">
              <a:extLst>
                <a:ext uri="{FF2B5EF4-FFF2-40B4-BE49-F238E27FC236}">
                  <a16:creationId xmlns:a16="http://schemas.microsoft.com/office/drawing/2014/main" id="{3D47324A-B61A-13F4-B24B-D2F78F538697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20F9EF9B-94D0-B6A5-8A05-92A8DAF0D1A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91" name="TextBox 2090">
            <a:extLst>
              <a:ext uri="{FF2B5EF4-FFF2-40B4-BE49-F238E27FC236}">
                <a16:creationId xmlns:a16="http://schemas.microsoft.com/office/drawing/2014/main" id="{A83E4AA3-D9C8-1506-1F8F-F810C09DC55D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2" name="Picture 2091">
            <a:extLst>
              <a:ext uri="{FF2B5EF4-FFF2-40B4-BE49-F238E27FC236}">
                <a16:creationId xmlns:a16="http://schemas.microsoft.com/office/drawing/2014/main" id="{9967E53E-10BD-8152-82CD-C1D3299E25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pic>
        <p:nvPicPr>
          <p:cNvPr id="2093" name="Picture 2092">
            <a:extLst>
              <a:ext uri="{FF2B5EF4-FFF2-40B4-BE49-F238E27FC236}">
                <a16:creationId xmlns:a16="http://schemas.microsoft.com/office/drawing/2014/main" id="{6D0A40F7-C023-87A3-38E7-A23EC4038F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0404" y="2793006"/>
            <a:ext cx="1036410" cy="396274"/>
          </a:xfrm>
          <a:prstGeom prst="rect">
            <a:avLst/>
          </a:prstGeom>
        </p:spPr>
      </p:pic>
      <p:sp>
        <p:nvSpPr>
          <p:cNvPr id="2094" name="Rectangle: Rounded Corners 2093">
            <a:extLst>
              <a:ext uri="{FF2B5EF4-FFF2-40B4-BE49-F238E27FC236}">
                <a16:creationId xmlns:a16="http://schemas.microsoft.com/office/drawing/2014/main" id="{0FCF5A83-02B0-EF64-8001-B8D28F0BABD1}"/>
              </a:ext>
            </a:extLst>
          </p:cNvPr>
          <p:cNvSpPr/>
          <p:nvPr/>
        </p:nvSpPr>
        <p:spPr>
          <a:xfrm>
            <a:off x="133544" y="5258593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58326F63-F2B9-1A0E-12CF-9811F2731DA5}"/>
              </a:ext>
            </a:extLst>
          </p:cNvPr>
          <p:cNvSpPr txBox="1"/>
          <p:nvPr/>
        </p:nvSpPr>
        <p:spPr>
          <a:xfrm>
            <a:off x="157472" y="5286646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‘están’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[3rd person pl.;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they are]</a:t>
            </a: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73B56745-759E-C58A-C4FD-3C804E9A5BA5}"/>
              </a:ext>
            </a:extLst>
          </p:cNvPr>
          <p:cNvGrpSpPr/>
          <p:nvPr/>
        </p:nvGrpSpPr>
        <p:grpSpPr>
          <a:xfrm>
            <a:off x="4850628" y="5300765"/>
            <a:ext cx="1943885" cy="588990"/>
            <a:chOff x="115026" y="5917195"/>
            <a:chExt cx="1943885" cy="588990"/>
          </a:xfrm>
        </p:grpSpPr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0E9E5A92-F9E9-2B8A-52E8-8116D82346A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9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320F452-1DC0-1AD0-E270-DEB9347F0108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C393CE9A-76F7-62C9-152F-A969679B1816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100" name="TextBox 2099">
            <a:extLst>
              <a:ext uri="{FF2B5EF4-FFF2-40B4-BE49-F238E27FC236}">
                <a16:creationId xmlns:a16="http://schemas.microsoft.com/office/drawing/2014/main" id="{E5E14514-5563-766C-8F63-1231476C60F4}"/>
              </a:ext>
            </a:extLst>
          </p:cNvPr>
          <p:cNvSpPr txBox="1"/>
          <p:nvPr/>
        </p:nvSpPr>
        <p:spPr>
          <a:xfrm>
            <a:off x="3014073" y="5308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01" name="Google Shape;171;p8">
            <a:extLst>
              <a:ext uri="{FF2B5EF4-FFF2-40B4-BE49-F238E27FC236}">
                <a16:creationId xmlns:a16="http://schemas.microsoft.com/office/drawing/2014/main" id="{17332942-9B88-BDEF-D803-DDCB9480038A}"/>
              </a:ext>
            </a:extLst>
          </p:cNvPr>
          <p:cNvSpPr txBox="1"/>
          <p:nvPr/>
        </p:nvSpPr>
        <p:spPr>
          <a:xfrm>
            <a:off x="194396" y="5664111"/>
            <a:ext cx="644854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2102" name="Google Shape;171;p8">
            <a:extLst>
              <a:ext uri="{FF2B5EF4-FFF2-40B4-BE49-F238E27FC236}">
                <a16:creationId xmlns:a16="http://schemas.microsoft.com/office/drawing/2014/main" id="{E09FDFFA-A560-EF3F-45B0-35346CC6A940}"/>
              </a:ext>
            </a:extLst>
          </p:cNvPr>
          <p:cNvSpPr txBox="1"/>
          <p:nvPr/>
        </p:nvSpPr>
        <p:spPr>
          <a:xfrm>
            <a:off x="1019775" y="5977602"/>
            <a:ext cx="57345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103" name="Google Shape;171;p8">
            <a:extLst>
              <a:ext uri="{FF2B5EF4-FFF2-40B4-BE49-F238E27FC236}">
                <a16:creationId xmlns:a16="http://schemas.microsoft.com/office/drawing/2014/main" id="{9CE06DCC-421A-6D00-8047-6EFB51BD2CA8}"/>
              </a:ext>
            </a:extLst>
          </p:cNvPr>
          <p:cNvSpPr txBox="1"/>
          <p:nvPr/>
        </p:nvSpPr>
        <p:spPr>
          <a:xfrm>
            <a:off x="4074473" y="5978905"/>
            <a:ext cx="85392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3378183F-EF99-8744-1000-043E158E16C6}"/>
              </a:ext>
            </a:extLst>
          </p:cNvPr>
          <p:cNvSpPr txBox="1"/>
          <p:nvPr/>
        </p:nvSpPr>
        <p:spPr>
          <a:xfrm>
            <a:off x="212624" y="6208743"/>
            <a:ext cx="24300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</a:t>
            </a:r>
          </a:p>
          <a:p>
            <a:pPr defTabSz="514350">
              <a:defRPr/>
            </a:pP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permanent traits.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1CCCA61C-2DA1-A596-B6D5-F819766704CC}"/>
              </a:ext>
            </a:extLst>
          </p:cNvPr>
          <p:cNvSpPr txBox="1"/>
          <p:nvPr/>
        </p:nvSpPr>
        <p:spPr>
          <a:xfrm>
            <a:off x="3587574" y="6240524"/>
            <a:ext cx="3085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estar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temporary states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 and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location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FBBD2759-7769-0C9C-CD0B-B9B22F5FC279}"/>
              </a:ext>
            </a:extLst>
          </p:cNvPr>
          <p:cNvSpPr txBox="1"/>
          <p:nvPr/>
        </p:nvSpPr>
        <p:spPr>
          <a:xfrm>
            <a:off x="3331810" y="6832339"/>
            <a:ext cx="334150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temporary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state,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618BB81E-86B6-CF45-A32A-37F6AD808C3B}"/>
              </a:ext>
            </a:extLst>
          </p:cNvPr>
          <p:cNvSpPr txBox="1"/>
          <p:nvPr/>
        </p:nvSpPr>
        <p:spPr>
          <a:xfrm>
            <a:off x="194396" y="6817981"/>
            <a:ext cx="316458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08" name="Straight Arrow Connector 2107">
            <a:extLst>
              <a:ext uri="{FF2B5EF4-FFF2-40B4-BE49-F238E27FC236}">
                <a16:creationId xmlns:a16="http://schemas.microsoft.com/office/drawing/2014/main" id="{89F2DB02-A87F-72A1-913B-0B1A5EB2E05A}"/>
              </a:ext>
            </a:extLst>
          </p:cNvPr>
          <p:cNvCxnSpPr>
            <a:cxnSpLocks/>
          </p:cNvCxnSpPr>
          <p:nvPr/>
        </p:nvCxnSpPr>
        <p:spPr>
          <a:xfrm flipH="1">
            <a:off x="2711187" y="5969110"/>
            <a:ext cx="259499" cy="3572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9" name="Straight Arrow Connector 2108">
            <a:extLst>
              <a:ext uri="{FF2B5EF4-FFF2-40B4-BE49-F238E27FC236}">
                <a16:creationId xmlns:a16="http://schemas.microsoft.com/office/drawing/2014/main" id="{4D3D74BF-385C-FB51-F57C-C615FD37E297}"/>
              </a:ext>
            </a:extLst>
          </p:cNvPr>
          <p:cNvCxnSpPr>
            <a:cxnSpLocks/>
          </p:cNvCxnSpPr>
          <p:nvPr/>
        </p:nvCxnSpPr>
        <p:spPr>
          <a:xfrm>
            <a:off x="3250949" y="5969110"/>
            <a:ext cx="198909" cy="3846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0" name="Google Shape;176;p8">
            <a:extLst>
              <a:ext uri="{FF2B5EF4-FFF2-40B4-BE49-F238E27FC236}">
                <a16:creationId xmlns:a16="http://schemas.microsoft.com/office/drawing/2014/main" id="{F4866C33-53BF-B396-5B15-FDE5D867BBB4}"/>
              </a:ext>
            </a:extLst>
          </p:cNvPr>
          <p:cNvSpPr txBox="1"/>
          <p:nvPr/>
        </p:nvSpPr>
        <p:spPr>
          <a:xfrm>
            <a:off x="536955" y="8368103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178;p8">
            <a:extLst>
              <a:ext uri="{FF2B5EF4-FFF2-40B4-BE49-F238E27FC236}">
                <a16:creationId xmlns:a16="http://schemas.microsoft.com/office/drawing/2014/main" id="{FD80CCB5-9A87-58B6-FCB2-429C93D78E7A}"/>
              </a:ext>
            </a:extLst>
          </p:cNvPr>
          <p:cNvSpPr txBox="1"/>
          <p:nvPr/>
        </p:nvSpPr>
        <p:spPr>
          <a:xfrm>
            <a:off x="538256" y="8794302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95990A8B-B2C5-1E22-2C9B-5D803B48CD0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0036" y="82843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184;p8">
            <a:extLst>
              <a:ext uri="{FF2B5EF4-FFF2-40B4-BE49-F238E27FC236}">
                <a16:creationId xmlns:a16="http://schemas.microsoft.com/office/drawing/2014/main" id="{A598C43C-403F-BE69-9592-E75E00DF613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1337" y="874842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Picture 6" descr="Free Icon Light illustration and picture">
            <a:extLst>
              <a:ext uri="{FF2B5EF4-FFF2-40B4-BE49-F238E27FC236}">
                <a16:creationId xmlns:a16="http://schemas.microsoft.com/office/drawing/2014/main" id="{26BC1CDF-46DE-F3A0-7618-35AD340E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5" y="7758312"/>
            <a:ext cx="453393" cy="4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0796FE8-93DB-B6FB-853F-0E627BF4FF0B}"/>
              </a:ext>
            </a:extLst>
          </p:cNvPr>
          <p:cNvSpPr txBox="1"/>
          <p:nvPr/>
        </p:nvSpPr>
        <p:spPr>
          <a:xfrm>
            <a:off x="662277" y="7930430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6" name="Google Shape;178;p8">
            <a:extLst>
              <a:ext uri="{FF2B5EF4-FFF2-40B4-BE49-F238E27FC236}">
                <a16:creationId xmlns:a16="http://schemas.microsoft.com/office/drawing/2014/main" id="{DC042BD7-CAD4-4567-8142-63801B07E011}"/>
              </a:ext>
            </a:extLst>
          </p:cNvPr>
          <p:cNvSpPr txBox="1"/>
          <p:nvPr/>
        </p:nvSpPr>
        <p:spPr>
          <a:xfrm>
            <a:off x="523402" y="9273239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hoy.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8" name="Google Shape;184;p8">
            <a:extLst>
              <a:ext uri="{FF2B5EF4-FFF2-40B4-BE49-F238E27FC236}">
                <a16:creationId xmlns:a16="http://schemas.microsoft.com/office/drawing/2014/main" id="{AB9D821D-099E-8B47-FD33-7898EEEB6A9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9889" y="9214181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84352AE9-36A9-ACC6-9A06-AC5FFEB94317}"/>
              </a:ext>
            </a:extLst>
          </p:cNvPr>
          <p:cNvGrpSpPr/>
          <p:nvPr/>
        </p:nvGrpSpPr>
        <p:grpSpPr>
          <a:xfrm>
            <a:off x="5794156" y="8867510"/>
            <a:ext cx="986174" cy="569711"/>
            <a:chOff x="114334" y="8841387"/>
            <a:chExt cx="1011269" cy="504545"/>
          </a:xfrm>
        </p:grpSpPr>
        <p:sp>
          <p:nvSpPr>
            <p:cNvPr id="2120" name="Rectangle: Folded Corner 2119">
              <a:extLst>
                <a:ext uri="{FF2B5EF4-FFF2-40B4-BE49-F238E27FC236}">
                  <a16:creationId xmlns:a16="http://schemas.microsoft.com/office/drawing/2014/main" id="{BBC5F9D4-6918-F9D2-07D3-64C7DC9DB7C3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21" name="Picture 6" descr="Free Icon Light illustration and picture">
              <a:extLst>
                <a:ext uri="{FF2B5EF4-FFF2-40B4-BE49-F238E27FC236}">
                  <a16:creationId xmlns:a16="http://schemas.microsoft.com/office/drawing/2014/main" id="{DFD09F44-66B9-7CB7-DD0C-8C084F536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9F7BFF42-D045-FC03-6305-0678C5550FAD}"/>
                </a:ext>
              </a:extLst>
            </p:cNvPr>
            <p:cNvSpPr txBox="1"/>
            <p:nvPr/>
          </p:nvSpPr>
          <p:spPr>
            <a:xfrm>
              <a:off x="387370" y="8882480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It’s not</a:t>
              </a:r>
            </a:p>
          </p:txBody>
        </p:sp>
        <p:sp>
          <p:nvSpPr>
            <p:cNvPr id="2123" name="TextBox 2122">
              <a:extLst>
                <a:ext uri="{FF2B5EF4-FFF2-40B4-BE49-F238E27FC236}">
                  <a16:creationId xmlns:a16="http://schemas.microsoft.com/office/drawing/2014/main" id="{BED3D607-E237-DFF0-D896-78344CE90BB3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our natural state!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17465794-3748-0365-0265-CE16640138EF}"/>
              </a:ext>
            </a:extLst>
          </p:cNvPr>
          <p:cNvGrpSpPr/>
          <p:nvPr/>
        </p:nvGrpSpPr>
        <p:grpSpPr>
          <a:xfrm>
            <a:off x="5549338" y="8038900"/>
            <a:ext cx="986174" cy="569711"/>
            <a:chOff x="114334" y="8841387"/>
            <a:chExt cx="1011269" cy="504545"/>
          </a:xfrm>
        </p:grpSpPr>
        <p:sp>
          <p:nvSpPr>
            <p:cNvPr id="2125" name="Rectangle: Folded Corner 2124">
              <a:extLst>
                <a:ext uri="{FF2B5EF4-FFF2-40B4-BE49-F238E27FC236}">
                  <a16:creationId xmlns:a16="http://schemas.microsoft.com/office/drawing/2014/main" id="{A9556089-B92D-B4DD-F1D4-7800773656C2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26" name="Picture 6" descr="Free Icon Light illustration and picture">
              <a:extLst>
                <a:ext uri="{FF2B5EF4-FFF2-40B4-BE49-F238E27FC236}">
                  <a16:creationId xmlns:a16="http://schemas.microsoft.com/office/drawing/2014/main" id="{4BD1B092-DC5C-2B4C-7AA7-7FEFA1276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D4271525-2A69-0C6A-13D7-01CC410756B4}"/>
                </a:ext>
              </a:extLst>
            </p:cNvPr>
            <p:cNvSpPr txBox="1"/>
            <p:nvPr/>
          </p:nvSpPr>
          <p:spPr>
            <a:xfrm>
              <a:off x="387370" y="8862234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are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B7DB6DD9-217C-28F1-B009-A17D74EC233C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calm in general.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cxnSp>
        <p:nvCxnSpPr>
          <p:cNvPr id="2129" name="Straight Connector 2128">
            <a:extLst>
              <a:ext uri="{FF2B5EF4-FFF2-40B4-BE49-F238E27FC236}">
                <a16:creationId xmlns:a16="http://schemas.microsoft.com/office/drawing/2014/main" id="{186A39D5-A3DC-94E1-301E-615FD7359ADD}"/>
              </a:ext>
            </a:extLst>
          </p:cNvPr>
          <p:cNvCxnSpPr>
            <a:cxnSpLocks/>
          </p:cNvCxnSpPr>
          <p:nvPr/>
        </p:nvCxnSpPr>
        <p:spPr>
          <a:xfrm>
            <a:off x="4913158" y="3140496"/>
            <a:ext cx="1784595" cy="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86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71" name="Picture 6" descr="Free target button icon illustration">
            <a:extLst>
              <a:ext uri="{FF2B5EF4-FFF2-40B4-BE49-F238E27FC236}">
                <a16:creationId xmlns:a16="http://schemas.microsoft.com/office/drawing/2014/main" id="{AABC95D4-1603-D007-385E-32819F77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402;p19">
            <a:extLst>
              <a:ext uri="{FF2B5EF4-FFF2-40B4-BE49-F238E27FC236}">
                <a16:creationId xmlns:a16="http://schemas.microsoft.com/office/drawing/2014/main" id="{FC64EB1F-C77E-D667-06F7-3FD8DE76BA2F}"/>
              </a:ext>
            </a:extLst>
          </p:cNvPr>
          <p:cNvSpPr txBox="1"/>
          <p:nvPr/>
        </p:nvSpPr>
        <p:spPr>
          <a:xfrm>
            <a:off x="1358153" y="88274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Quique describe a sus amigos. ¿Quién es?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40164A-3F0A-58D3-1BCC-1A33DB432DC6}"/>
              </a:ext>
            </a:extLst>
          </p:cNvPr>
          <p:cNvGrpSpPr/>
          <p:nvPr/>
        </p:nvGrpSpPr>
        <p:grpSpPr>
          <a:xfrm>
            <a:off x="63359" y="665665"/>
            <a:ext cx="1385515" cy="699697"/>
            <a:chOff x="85157" y="674113"/>
            <a:chExt cx="1072125" cy="541432"/>
          </a:xfrm>
        </p:grpSpPr>
        <p:sp>
          <p:nvSpPr>
            <p:cNvPr id="39" name="Google Shape;206;p9">
              <a:extLst>
                <a:ext uri="{FF2B5EF4-FFF2-40B4-BE49-F238E27FC236}">
                  <a16:creationId xmlns:a16="http://schemas.microsoft.com/office/drawing/2014/main" id="{2F88881D-1C74-F311-C75B-E9BD7F8602B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587FD3F-D2E5-8C67-5B8B-1A8F713F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91BE6-80E4-3C33-B62B-8857A671BF3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68CA8C-87F9-9D65-0244-00585409DA60}"/>
              </a:ext>
            </a:extLst>
          </p:cNvPr>
          <p:cNvGrpSpPr/>
          <p:nvPr/>
        </p:nvGrpSpPr>
        <p:grpSpPr>
          <a:xfrm>
            <a:off x="4092340" y="1376024"/>
            <a:ext cx="2893984" cy="2432519"/>
            <a:chOff x="4602396" y="1786177"/>
            <a:chExt cx="2399707" cy="210414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9608F15-3630-7A67-3893-661A58C0940A}"/>
                </a:ext>
              </a:extLst>
            </p:cNvPr>
            <p:cNvSpPr/>
            <p:nvPr/>
          </p:nvSpPr>
          <p:spPr>
            <a:xfrm>
              <a:off x="4602396" y="1786177"/>
              <a:ext cx="2082682" cy="2104142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4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33CEF38B-A91A-D4D7-0716-ABBBEB526BF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90333" y="1841538"/>
              <a:ext cx="342090" cy="303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172;p8">
              <a:extLst>
                <a:ext uri="{FF2B5EF4-FFF2-40B4-BE49-F238E27FC236}">
                  <a16:creationId xmlns:a16="http://schemas.microsoft.com/office/drawing/2014/main" id="{EEF95A44-561F-52CF-1812-4C3698924737}"/>
                </a:ext>
              </a:extLst>
            </p:cNvPr>
            <p:cNvSpPr txBox="1"/>
            <p:nvPr/>
          </p:nvSpPr>
          <p:spPr>
            <a:xfrm>
              <a:off x="4612927" y="2389754"/>
              <a:ext cx="2072151" cy="1301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>
                <a:defRPr/>
              </a:pPr>
              <a:r>
                <a:rPr lang="en-GB" sz="15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When we describe more than one noun we add an -</a:t>
              </a:r>
              <a:r>
                <a:rPr lang="en-GB" sz="1500" b="1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s </a:t>
              </a:r>
              <a:r>
                <a:rPr lang="en-GB" sz="15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to adjectives ending in ‘</a:t>
              </a:r>
              <a:r>
                <a:rPr lang="en-GB" sz="15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o</a:t>
              </a:r>
              <a:r>
                <a:rPr lang="en-GB" sz="15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’ (masculine),  ‘</a:t>
              </a:r>
              <a:r>
                <a:rPr lang="en-GB" sz="15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15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’ (feminine), and –e </a:t>
              </a:r>
            </a:p>
            <a:p>
              <a:pPr>
                <a:defRPr/>
              </a:pPr>
              <a:r>
                <a:rPr lang="en-GB" sz="150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(for both masculine and feminine).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E1CE34-5624-4B8D-D0A5-34E1F8B36F9F}"/>
                </a:ext>
              </a:extLst>
            </p:cNvPr>
            <p:cNvSpPr txBox="1"/>
            <p:nvPr/>
          </p:nvSpPr>
          <p:spPr>
            <a:xfrm>
              <a:off x="4631765" y="1921567"/>
              <a:ext cx="2370338" cy="45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Gender and number agreement on adjectives</a:t>
              </a:r>
              <a:endPara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B36D158-0209-AA62-33FD-AC715B087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375010"/>
              </p:ext>
            </p:extLst>
          </p:nvPr>
        </p:nvGraphicFramePr>
        <p:xfrm>
          <a:off x="204264" y="4493714"/>
          <a:ext cx="2926286" cy="2171891"/>
        </p:xfrm>
        <a:graphic>
          <a:graphicData uri="http://schemas.openxmlformats.org/drawingml/2006/table">
            <a:tbl>
              <a:tblPr firstRow="1" bandRow="1"/>
              <a:tblGrid>
                <a:gridCol w="981240">
                  <a:extLst>
                    <a:ext uri="{9D8B030D-6E8A-4147-A177-3AD203B41FA5}">
                      <a16:colId xmlns:a16="http://schemas.microsoft.com/office/drawing/2014/main" val="1648536"/>
                    </a:ext>
                  </a:extLst>
                </a:gridCol>
                <a:gridCol w="1032027">
                  <a:extLst>
                    <a:ext uri="{9D8B030D-6E8A-4147-A177-3AD203B41FA5}">
                      <a16:colId xmlns:a16="http://schemas.microsoft.com/office/drawing/2014/main" val="1000969794"/>
                    </a:ext>
                  </a:extLst>
                </a:gridCol>
                <a:gridCol w="913019">
                  <a:extLst>
                    <a:ext uri="{9D8B030D-6E8A-4147-A177-3AD203B41FA5}">
                      <a16:colId xmlns:a16="http://schemas.microsoft.com/office/drawing/2014/main" val="2531239834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 y Sofía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Rubén y </a:t>
                      </a:r>
                      <a:r>
                        <a:rPr lang="en-GB" sz="1100" b="1" dirty="0" err="1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 Sr Valero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14087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10009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5521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94462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371444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795348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068630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3A8E9863-C237-0070-0E9D-CF11875B4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95014"/>
              </p:ext>
            </p:extLst>
          </p:nvPr>
        </p:nvGraphicFramePr>
        <p:xfrm>
          <a:off x="3219631" y="4499174"/>
          <a:ext cx="1555569" cy="2171891"/>
        </p:xfrm>
        <a:graphic>
          <a:graphicData uri="http://schemas.openxmlformats.org/drawingml/2006/table">
            <a:tbl>
              <a:tblPr firstRow="1" bandRow="1"/>
              <a:tblGrid>
                <a:gridCol w="825373">
                  <a:extLst>
                    <a:ext uri="{9D8B030D-6E8A-4147-A177-3AD203B41FA5}">
                      <a16:colId xmlns:a16="http://schemas.microsoft.com/office/drawing/2014/main" val="3504285799"/>
                    </a:ext>
                  </a:extLst>
                </a:gridCol>
                <a:gridCol w="730196">
                  <a:extLst>
                    <a:ext uri="{9D8B030D-6E8A-4147-A177-3AD203B41FA5}">
                      <a16:colId xmlns:a16="http://schemas.microsoft.com/office/drawing/2014/main" val="2015863478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05760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93039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653654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60369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66861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428323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31876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83C68315-FB15-2ED6-4071-A14D71CEA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03113"/>
              </p:ext>
            </p:extLst>
          </p:nvPr>
        </p:nvGraphicFramePr>
        <p:xfrm>
          <a:off x="4844461" y="4493714"/>
          <a:ext cx="1457757" cy="2171891"/>
        </p:xfrm>
        <a:graphic>
          <a:graphicData uri="http://schemas.openxmlformats.org/drawingml/2006/table">
            <a:tbl>
              <a:tblPr firstRow="1" bandRow="1"/>
              <a:tblGrid>
                <a:gridCol w="1457757">
                  <a:extLst>
                    <a:ext uri="{9D8B030D-6E8A-4147-A177-3AD203B41FA5}">
                      <a16:colId xmlns:a16="http://schemas.microsoft.com/office/drawing/2014/main" val="1627944984"/>
                    </a:ext>
                  </a:extLst>
                </a:gridCol>
              </a:tblGrid>
              <a:tr h="491675"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solidFill>
                            <a:srgbClr val="595959"/>
                          </a:solidFill>
                          <a:latin typeface="Century Gothic" panose="020B0502020202020204" pitchFamily="34" charset="0"/>
                        </a:rPr>
                        <a:t>     inglés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7032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9091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346539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764016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410052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018280"/>
                  </a:ext>
                </a:extLst>
              </a:tr>
              <a:tr h="246893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rgbClr val="59595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26992"/>
                  </a:ext>
                </a:extLst>
              </a:tr>
            </a:tbl>
          </a:graphicData>
        </a:graphic>
      </p:graphicFrame>
      <p:pic>
        <p:nvPicPr>
          <p:cNvPr id="51" name="Picture 16" descr="United, Flag, Kingdom, British, Great, Britain">
            <a:extLst>
              <a:ext uri="{FF2B5EF4-FFF2-40B4-BE49-F238E27FC236}">
                <a16:creationId xmlns:a16="http://schemas.microsoft.com/office/drawing/2014/main" id="{05927BC5-EB29-3379-06C7-02E2490E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339" y="4675220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heck Mark, Checkbox, Check, Tick, Yes">
            <a:extLst>
              <a:ext uri="{FF2B5EF4-FFF2-40B4-BE49-F238E27FC236}">
                <a16:creationId xmlns:a16="http://schemas.microsoft.com/office/drawing/2014/main" id="{84906FCC-C9D1-6FC3-A178-13372B24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17" y="5026498"/>
            <a:ext cx="215093" cy="1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heck Mark, Checkbox, Check, Tick, Yes">
            <a:extLst>
              <a:ext uri="{FF2B5EF4-FFF2-40B4-BE49-F238E27FC236}">
                <a16:creationId xmlns:a16="http://schemas.microsoft.com/office/drawing/2014/main" id="{E33A5503-64AD-4A86-2595-B267B174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05" y="5026498"/>
            <a:ext cx="215093" cy="1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A98FFBE-439C-54FC-555A-F59C6C2C5FCC}"/>
              </a:ext>
            </a:extLst>
          </p:cNvPr>
          <p:cNvSpPr txBox="1"/>
          <p:nvPr/>
        </p:nvSpPr>
        <p:spPr>
          <a:xfrm>
            <a:off x="5366778" y="4193002"/>
            <a:ext cx="761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rgbClr val="FF0066"/>
                </a:solidFill>
                <a:latin typeface="Mystical Woods Smooth Script" panose="02000500000000000000" pitchFamily="2" charset="0"/>
                <a:cs typeface="Dreaming Outloud Pro" panose="03050502040302030504" pitchFamily="66" charset="0"/>
              </a:rPr>
              <a:t>¡extra!</a:t>
            </a:r>
          </a:p>
        </p:txBody>
      </p:sp>
      <p:pic>
        <p:nvPicPr>
          <p:cNvPr id="55" name="Picture 2" descr="Cup, Icons, Medal, Win, Game, The Competition, Award">
            <a:extLst>
              <a:ext uri="{FF2B5EF4-FFF2-40B4-BE49-F238E27FC236}">
                <a16:creationId xmlns:a16="http://schemas.microsoft.com/office/drawing/2014/main" id="{DCABEBA5-0659-2CC8-17B1-8866B3CB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77" y="4213952"/>
            <a:ext cx="246090" cy="2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43F1A7A-C1D5-19C6-CCCD-4D575D7F4C79}"/>
              </a:ext>
            </a:extLst>
          </p:cNvPr>
          <p:cNvGrpSpPr/>
          <p:nvPr/>
        </p:nvGrpSpPr>
        <p:grpSpPr>
          <a:xfrm>
            <a:off x="63359" y="6786292"/>
            <a:ext cx="1801949" cy="409714"/>
            <a:chOff x="1639842" y="1416995"/>
            <a:chExt cx="1801949" cy="409714"/>
          </a:xfrm>
        </p:grpSpPr>
        <p:sp>
          <p:nvSpPr>
            <p:cNvPr id="59" name="Google Shape;112;p3">
              <a:extLst>
                <a:ext uri="{FF2B5EF4-FFF2-40B4-BE49-F238E27FC236}">
                  <a16:creationId xmlns:a16="http://schemas.microsoft.com/office/drawing/2014/main" id="{FA6CB8BC-F8D2-0819-1362-83CEFA378939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75ACD017-37BB-AFEF-C0EC-C98AFBAD960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96C5DC-FB64-0831-58D3-414DA01888C3}"/>
                </a:ext>
              </a:extLst>
            </p:cNvPr>
            <p:cNvSpPr txBox="1"/>
            <p:nvPr/>
          </p:nvSpPr>
          <p:spPr>
            <a:xfrm>
              <a:off x="2131035" y="14566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2" name="Google Shape;402;p19">
            <a:extLst>
              <a:ext uri="{FF2B5EF4-FFF2-40B4-BE49-F238E27FC236}">
                <a16:creationId xmlns:a16="http://schemas.microsoft.com/office/drawing/2014/main" id="{34F84C73-75CF-74FD-CF2F-1B9AEA49D7A7}"/>
              </a:ext>
            </a:extLst>
          </p:cNvPr>
          <p:cNvSpPr txBox="1"/>
          <p:nvPr/>
        </p:nvSpPr>
        <p:spPr>
          <a:xfrm>
            <a:off x="1886706" y="6856262"/>
            <a:ext cx="50244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E45D95AA-5A11-3171-86A7-78546F231A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91" b="4290"/>
          <a:stretch/>
        </p:blipFill>
        <p:spPr>
          <a:xfrm>
            <a:off x="601388" y="1083635"/>
            <a:ext cx="3070527" cy="3405650"/>
          </a:xfrm>
          <a:prstGeom prst="rect">
            <a:avLst/>
          </a:prstGeom>
        </p:spPr>
      </p:pic>
      <p:pic>
        <p:nvPicPr>
          <p:cNvPr id="1044" name="Picture 2" descr="Free scroll paper old illustration">
            <a:extLst>
              <a:ext uri="{FF2B5EF4-FFF2-40B4-BE49-F238E27FC236}">
                <a16:creationId xmlns:a16="http://schemas.microsoft.com/office/drawing/2014/main" id="{2DEC1A91-3B1F-EC2F-5FF9-8335EDFF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" y="7303836"/>
            <a:ext cx="3048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TextBox 1044">
            <a:hlinkClick r:id="" action="ppaction://noaction">
              <a:snd r:embed="rId15" name="2_4.wav"/>
            </a:hlinkClick>
            <a:extLst>
              <a:ext uri="{FF2B5EF4-FFF2-40B4-BE49-F238E27FC236}">
                <a16:creationId xmlns:a16="http://schemas.microsoft.com/office/drawing/2014/main" id="{FF408FCA-C1C5-38BC-36C7-10A786512612}"/>
              </a:ext>
            </a:extLst>
          </p:cNvPr>
          <p:cNvSpPr txBox="1"/>
          <p:nvPr/>
        </p:nvSpPr>
        <p:spPr>
          <a:xfrm>
            <a:off x="1317797" y="7738530"/>
            <a:ext cx="189612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Valenc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ia</a:t>
            </a:r>
            <a:endParaRPr lang="en-GB" sz="14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6" name="TextBox 1045">
            <a:hlinkClick r:id="" action="ppaction://noaction">
              <a:snd r:embed="rId16" name="2_6.wav"/>
            </a:hlinkClick>
            <a:extLst>
              <a:ext uri="{FF2B5EF4-FFF2-40B4-BE49-F238E27FC236}">
                <a16:creationId xmlns:a16="http://schemas.microsoft.com/office/drawing/2014/main" id="{F6DBDEE2-ADE1-9FD4-E746-2139FE9C39A4}"/>
              </a:ext>
            </a:extLst>
          </p:cNvPr>
          <p:cNvSpPr txBox="1"/>
          <p:nvPr/>
        </p:nvSpPr>
        <p:spPr>
          <a:xfrm>
            <a:off x="342751" y="7729788"/>
            <a:ext cx="1613146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Ov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1047" name="TextBox 1046">
            <a:hlinkClick r:id="" action="ppaction://noaction">
              <a:snd r:embed="rId17" name="2_3.wav"/>
            </a:hlinkClick>
            <a:extLst>
              <a:ext uri="{FF2B5EF4-FFF2-40B4-BE49-F238E27FC236}">
                <a16:creationId xmlns:a16="http://schemas.microsoft.com/office/drawing/2014/main" id="{0F1B93B1-651F-E2C3-30BE-BD0A83BB361F}"/>
              </a:ext>
            </a:extLst>
          </p:cNvPr>
          <p:cNvSpPr txBox="1"/>
          <p:nvPr/>
        </p:nvSpPr>
        <p:spPr>
          <a:xfrm>
            <a:off x="418369" y="7456865"/>
            <a:ext cx="269969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dad de México</a:t>
            </a:r>
          </a:p>
        </p:txBody>
      </p:sp>
      <p:sp>
        <p:nvSpPr>
          <p:cNvPr id="1048" name="TextBox 1047">
            <a:hlinkClick r:id="" action="ppaction://noaction">
              <a:snd r:embed="rId18" name="2_5.wav"/>
            </a:hlinkClick>
            <a:extLst>
              <a:ext uri="{FF2B5EF4-FFF2-40B4-BE49-F238E27FC236}">
                <a16:creationId xmlns:a16="http://schemas.microsoft.com/office/drawing/2014/main" id="{433F5917-592D-6734-A61F-50E254D6A6E3}"/>
              </a:ext>
            </a:extLst>
          </p:cNvPr>
          <p:cNvSpPr txBox="1"/>
          <p:nvPr/>
        </p:nvSpPr>
        <p:spPr>
          <a:xfrm>
            <a:off x="1065993" y="7925472"/>
            <a:ext cx="238006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Sant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go de Chile</a:t>
            </a:r>
          </a:p>
        </p:txBody>
      </p:sp>
      <p:sp>
        <p:nvSpPr>
          <p:cNvPr id="1049" name="TextBox 1048">
            <a:hlinkClick r:id="" action="ppaction://noaction">
              <a:snd r:embed="rId19" name="2_7.wav"/>
            </a:hlinkClick>
            <a:extLst>
              <a:ext uri="{FF2B5EF4-FFF2-40B4-BE49-F238E27FC236}">
                <a16:creationId xmlns:a16="http://schemas.microsoft.com/office/drawing/2014/main" id="{D6C21B60-62BF-C6A1-DEFD-D96F1F683E77}"/>
              </a:ext>
            </a:extLst>
          </p:cNvPr>
          <p:cNvSpPr txBox="1"/>
          <p:nvPr/>
        </p:nvSpPr>
        <p:spPr>
          <a:xfrm>
            <a:off x="1307387" y="8348070"/>
            <a:ext cx="2068279" cy="374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Colomb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ia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0" name="TextBox 1049">
            <a:hlinkClick r:id="" action="ppaction://noaction">
              <a:snd r:embed="rId19" name="2_7.wav"/>
            </a:hlinkClick>
            <a:extLst>
              <a:ext uri="{FF2B5EF4-FFF2-40B4-BE49-F238E27FC236}">
                <a16:creationId xmlns:a16="http://schemas.microsoft.com/office/drawing/2014/main" id="{22C00490-D069-A146-6EBB-8AFB6C3CC239}"/>
              </a:ext>
            </a:extLst>
          </p:cNvPr>
          <p:cNvSpPr txBox="1"/>
          <p:nvPr/>
        </p:nvSpPr>
        <p:spPr>
          <a:xfrm>
            <a:off x="221678" y="8566287"/>
            <a:ext cx="2965829" cy="374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Sant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go de Compostela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1" name="TextBox 1050">
            <a:hlinkClick r:id="" action="ppaction://noaction">
              <a:snd r:embed="rId19" name="2_7.wav"/>
            </a:hlinkClick>
            <a:extLst>
              <a:ext uri="{FF2B5EF4-FFF2-40B4-BE49-F238E27FC236}">
                <a16:creationId xmlns:a16="http://schemas.microsoft.com/office/drawing/2014/main" id="{232324BD-A9B2-4BE2-2C4E-4D06B853777C}"/>
              </a:ext>
            </a:extLst>
          </p:cNvPr>
          <p:cNvSpPr txBox="1"/>
          <p:nvPr/>
        </p:nvSpPr>
        <p:spPr>
          <a:xfrm>
            <a:off x="890910" y="8797394"/>
            <a:ext cx="2068279" cy="374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Murc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ia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2" name="TextBox 1051">
            <a:hlinkClick r:id="" action="ppaction://noaction">
              <a:snd r:embed="rId18" name="2_5.wav"/>
            </a:hlinkClick>
            <a:extLst>
              <a:ext uri="{FF2B5EF4-FFF2-40B4-BE49-F238E27FC236}">
                <a16:creationId xmlns:a16="http://schemas.microsoft.com/office/drawing/2014/main" id="{041B1AB9-D86F-2842-EE94-45A4FA48A426}"/>
              </a:ext>
            </a:extLst>
          </p:cNvPr>
          <p:cNvSpPr txBox="1"/>
          <p:nvPr/>
        </p:nvSpPr>
        <p:spPr>
          <a:xfrm>
            <a:off x="221678" y="8140741"/>
            <a:ext cx="247845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B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ue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nos </a:t>
            </a:r>
            <a:r>
              <a:rPr lang="en-GB" sz="1400" b="1" dirty="0">
                <a:solidFill>
                  <a:srgbClr val="FF3B8A"/>
                </a:solidFill>
                <a:latin typeface="Century Gothic" panose="020B0502020202020204" pitchFamily="34" charset="0"/>
              </a:rPr>
              <a:t>Ai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res</a:t>
            </a:r>
          </a:p>
        </p:txBody>
      </p:sp>
      <p:pic>
        <p:nvPicPr>
          <p:cNvPr id="2052" name="Picture 4" descr="Free map pin icon vector">
            <a:extLst>
              <a:ext uri="{FF2B5EF4-FFF2-40B4-BE49-F238E27FC236}">
                <a16:creationId xmlns:a16="http://schemas.microsoft.com/office/drawing/2014/main" id="{327766CD-034E-0133-6FB2-E11D6B67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49" y="7543471"/>
            <a:ext cx="520476" cy="2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EA75FFE7-FC84-AFFC-52AB-5A0335FEA5A4}"/>
              </a:ext>
            </a:extLst>
          </p:cNvPr>
          <p:cNvSpPr txBox="1"/>
          <p:nvPr/>
        </p:nvSpPr>
        <p:spPr>
          <a:xfrm>
            <a:off x="3027712" y="737109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En España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79D8D803-840A-49D5-B89A-C0C6B2CF6BB0}"/>
              </a:ext>
            </a:extLst>
          </p:cNvPr>
          <p:cNvSpPr txBox="1"/>
          <p:nvPr/>
        </p:nvSpPr>
        <p:spPr>
          <a:xfrm>
            <a:off x="2460836" y="9396994"/>
            <a:ext cx="2819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Latinoamérica</a:t>
            </a:r>
            <a:endParaRPr lang="en-GB" sz="14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55" name="Picture 4" descr="España, País, Europa, Bandera, Fronteras">
            <a:extLst>
              <a:ext uri="{FF2B5EF4-FFF2-40B4-BE49-F238E27FC236}">
                <a16:creationId xmlns:a16="http://schemas.microsoft.com/office/drawing/2014/main" id="{5FACE9B6-5F37-3D77-8D48-9A1F781A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40" y="7333854"/>
            <a:ext cx="511559" cy="3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1055" descr="Map&#10;&#10;Description automatically generated">
            <a:extLst>
              <a:ext uri="{FF2B5EF4-FFF2-40B4-BE49-F238E27FC236}">
                <a16:creationId xmlns:a16="http://schemas.microsoft.com/office/drawing/2014/main" id="{CF09B47D-04C6-A3D6-3F13-B98ABABB06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94" y="7792413"/>
            <a:ext cx="1218409" cy="1620265"/>
          </a:xfrm>
          <a:prstGeom prst="rect">
            <a:avLst/>
          </a:prstGeom>
        </p:spPr>
      </p:pic>
      <p:sp>
        <p:nvSpPr>
          <p:cNvPr id="1057" name="Speech Bubble: Rectangle with Corners Rounded 1056">
            <a:extLst>
              <a:ext uri="{FF2B5EF4-FFF2-40B4-BE49-F238E27FC236}">
                <a16:creationId xmlns:a16="http://schemas.microsoft.com/office/drawing/2014/main" id="{0DB12A1E-C38B-6514-4172-5C88A3399073}"/>
              </a:ext>
            </a:extLst>
          </p:cNvPr>
          <p:cNvSpPr/>
          <p:nvPr/>
        </p:nvSpPr>
        <p:spPr>
          <a:xfrm>
            <a:off x="4670683" y="6825743"/>
            <a:ext cx="2033928" cy="1416131"/>
          </a:xfrm>
          <a:prstGeom prst="wedgeRoundRectCallout">
            <a:avLst>
              <a:gd name="adj1" fmla="val 26002"/>
              <a:gd name="adj2" fmla="val -87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Latinoamérica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son </a:t>
            </a:r>
          </a:p>
          <a:p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países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en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continente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americano con lenguas* romances (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español,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portugués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…). </a:t>
            </a:r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EE910433-735D-DF8A-C7E2-F49E7FD54C0B}"/>
              </a:ext>
            </a:extLst>
          </p:cNvPr>
          <p:cNvGrpSpPr/>
          <p:nvPr/>
        </p:nvGrpSpPr>
        <p:grpSpPr>
          <a:xfrm>
            <a:off x="6156519" y="6504349"/>
            <a:ext cx="648332" cy="644508"/>
            <a:chOff x="6210543" y="3764108"/>
            <a:chExt cx="801046" cy="775262"/>
          </a:xfrm>
        </p:grpSpPr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80A53495-5296-D5B0-608E-E725A1A0934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404040"/>
                </a:solidFill>
              </a:endParaRPr>
            </a:p>
          </p:txBody>
        </p:sp>
        <p:pic>
          <p:nvPicPr>
            <p:cNvPr id="1087" name="Picture 1086">
              <a:extLst>
                <a:ext uri="{FF2B5EF4-FFF2-40B4-BE49-F238E27FC236}">
                  <a16:creationId xmlns:a16="http://schemas.microsoft.com/office/drawing/2014/main" id="{AE346AE1-0AB2-16C2-8960-D11D397CA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48" name="Picture 204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DC3937E-55D0-1890-0727-296C28B2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61" name="Speech Bubble: Rectangle with Corners Rounded 2060">
            <a:extLst>
              <a:ext uri="{FF2B5EF4-FFF2-40B4-BE49-F238E27FC236}">
                <a16:creationId xmlns:a16="http://schemas.microsoft.com/office/drawing/2014/main" id="{95BC8A60-D651-B8B5-CFC7-7E51D3816B30}"/>
              </a:ext>
            </a:extLst>
          </p:cNvPr>
          <p:cNvSpPr/>
          <p:nvPr/>
        </p:nvSpPr>
        <p:spPr>
          <a:xfrm>
            <a:off x="4505734" y="8501977"/>
            <a:ext cx="2163770" cy="882736"/>
          </a:xfrm>
          <a:prstGeom prst="wedgeRoundRectCallout">
            <a:avLst>
              <a:gd name="adj1" fmla="val -36375"/>
              <a:gd name="adj2" fmla="val -79072"/>
              <a:gd name="adj3" fmla="val 16667"/>
            </a:avLst>
          </a:prstGeom>
          <a:solidFill>
            <a:srgbClr val="FFB7CF"/>
          </a:solidFill>
          <a:ln>
            <a:solidFill>
              <a:srgbClr val="FF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Romance </a:t>
            </a: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 languages are direct descendants of Latin. How many other Romance languages do you know?</a:t>
            </a:r>
          </a:p>
        </p:txBody>
      </p:sp>
      <p:sp>
        <p:nvSpPr>
          <p:cNvPr id="63" name="Google Shape;198;p9">
            <a:extLst>
              <a:ext uri="{FF2B5EF4-FFF2-40B4-BE49-F238E27FC236}">
                <a16:creationId xmlns:a16="http://schemas.microsoft.com/office/drawing/2014/main" id="{2DCB0484-8179-A185-8EA0-E9CA93C088F0}"/>
              </a:ext>
            </a:extLst>
          </p:cNvPr>
          <p:cNvSpPr txBox="1"/>
          <p:nvPr/>
        </p:nvSpPr>
        <p:spPr>
          <a:xfrm>
            <a:off x="5299009" y="8123445"/>
            <a:ext cx="1457758" cy="328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país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 = country</a:t>
            </a:r>
          </a:p>
          <a:p>
            <a:pPr algn="ctr"/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lengua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 = language </a:t>
            </a:r>
            <a:endParaRPr lang="en-GB" sz="9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84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DFD7F5B-E613-A02C-9026-457E4F6EFECB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62" name="Google Shape;222;p10">
              <a:extLst>
                <a:ext uri="{FF2B5EF4-FFF2-40B4-BE49-F238E27FC236}">
                  <a16:creationId xmlns:a16="http://schemas.microsoft.com/office/drawing/2014/main" id="{89B7ED28-5345-3183-255C-46250C317FA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BD0448DA-0F4E-E1DD-AE72-B0266F4097F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E8B09344-C30D-7C3C-E83B-695996D4BEA7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C7A09711-A0FD-688F-2A4D-D8159BEEF1F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66" name="Picture 1065" descr="Free speaker sound loud vector">
              <a:extLst>
                <a:ext uri="{FF2B5EF4-FFF2-40B4-BE49-F238E27FC236}">
                  <a16:creationId xmlns:a16="http://schemas.microsoft.com/office/drawing/2014/main" id="{30BB5890-643A-CFFA-4683-BB75EDB7B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BED7C90D-1BAF-93C3-5673-6CBDF3428072}"/>
              </a:ext>
            </a:extLst>
          </p:cNvPr>
          <p:cNvSpPr txBox="1"/>
          <p:nvPr/>
        </p:nvSpPr>
        <p:spPr>
          <a:xfrm>
            <a:off x="1961408" y="826871"/>
            <a:ext cx="48285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Escucha. ¿Quién es? Escribe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adjetivo en ingles.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68" name="Table 1067">
            <a:extLst>
              <a:ext uri="{FF2B5EF4-FFF2-40B4-BE49-F238E27FC236}">
                <a16:creationId xmlns:a16="http://schemas.microsoft.com/office/drawing/2014/main" id="{4A556586-3C6A-6573-7D10-A4D733D5D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77847"/>
              </p:ext>
            </p:extLst>
          </p:nvPr>
        </p:nvGraphicFramePr>
        <p:xfrm>
          <a:off x="130140" y="1446438"/>
          <a:ext cx="6475734" cy="27339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3727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7041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13966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78713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2287344">
                  <a:extLst>
                    <a:ext uri="{9D8B030D-6E8A-4147-A177-3AD203B41FA5}">
                      <a16:colId xmlns:a16="http://schemas.microsoft.com/office/drawing/2014/main" val="1075464895"/>
                    </a:ext>
                  </a:extLst>
                </a:gridCol>
              </a:tblGrid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they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 general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today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description? </a:t>
                      </a:r>
                      <a:endParaRPr sz="15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Dreaming Outloud Pro" panose="03050502040302030504" pitchFamily="66" charset="0"/>
                          <a:ea typeface="Montserrat"/>
                          <a:cs typeface="Dreaming Outloud Pro" panose="03050502040302030504" pitchFamily="66" charset="0"/>
                          <a:sym typeface="Montserrat"/>
                        </a:rPr>
                        <a:t>positive</a:t>
                      </a:r>
                      <a:endParaRPr sz="1400" b="1" dirty="0">
                        <a:solidFill>
                          <a:srgbClr val="92D050"/>
                        </a:solidFill>
                        <a:latin typeface="Dreaming Outloud Pro" panose="03050502040302030504" pitchFamily="66" charset="0"/>
                        <a:ea typeface="Montserrat"/>
                        <a:cs typeface="Dreaming Outloud Pro" panose="03050502040302030504" pitchFamily="66" charset="0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133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590547"/>
                  </a:ext>
                </a:extLst>
              </a:tr>
            </a:tbl>
          </a:graphicData>
        </a:graphic>
      </p:graphicFrame>
      <p:sp>
        <p:nvSpPr>
          <p:cNvPr id="1069" name="Rectangle 1068">
            <a:hlinkClick r:id="" action="ppaction://noaction">
              <a:snd r:embed="rId7" name="us4_1.wav"/>
            </a:hlinkClick>
            <a:extLst>
              <a:ext uri="{FF2B5EF4-FFF2-40B4-BE49-F238E27FC236}">
                <a16:creationId xmlns:a16="http://schemas.microsoft.com/office/drawing/2014/main" id="{E1767747-080E-E443-EF9B-950325FC06FB}"/>
              </a:ext>
            </a:extLst>
          </p:cNvPr>
          <p:cNvSpPr/>
          <p:nvPr/>
        </p:nvSpPr>
        <p:spPr>
          <a:xfrm>
            <a:off x="234436" y="1833623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70" name="Rectangle 1069">
            <a:hlinkClick r:id="" action="ppaction://noaction">
              <a:snd r:embed="rId8" name="us4_2.wav"/>
            </a:hlinkClick>
            <a:extLst>
              <a:ext uri="{FF2B5EF4-FFF2-40B4-BE49-F238E27FC236}">
                <a16:creationId xmlns:a16="http://schemas.microsoft.com/office/drawing/2014/main" id="{763392E9-A6A2-8A86-E032-D2AC93DFDCE6}"/>
              </a:ext>
            </a:extLst>
          </p:cNvPr>
          <p:cNvSpPr/>
          <p:nvPr/>
        </p:nvSpPr>
        <p:spPr>
          <a:xfrm>
            <a:off x="234436" y="2180722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72" name="Rectangle 1071">
            <a:hlinkClick r:id="" action="ppaction://noaction">
              <a:snd r:embed="rId9" name="us4_3.wav"/>
            </a:hlinkClick>
            <a:extLst>
              <a:ext uri="{FF2B5EF4-FFF2-40B4-BE49-F238E27FC236}">
                <a16:creationId xmlns:a16="http://schemas.microsoft.com/office/drawing/2014/main" id="{5B49AD49-D720-F88D-9A8C-406EC21CA468}"/>
              </a:ext>
            </a:extLst>
          </p:cNvPr>
          <p:cNvSpPr/>
          <p:nvPr/>
        </p:nvSpPr>
        <p:spPr>
          <a:xfrm>
            <a:off x="234436" y="2510481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73" name="Rectangle 1072">
            <a:hlinkClick r:id="" action="ppaction://noaction">
              <a:snd r:embed="rId10" name="us4_4.wav"/>
            </a:hlinkClick>
            <a:extLst>
              <a:ext uri="{FF2B5EF4-FFF2-40B4-BE49-F238E27FC236}">
                <a16:creationId xmlns:a16="http://schemas.microsoft.com/office/drawing/2014/main" id="{229A886C-0054-8581-5463-3877C0C0238F}"/>
              </a:ext>
            </a:extLst>
          </p:cNvPr>
          <p:cNvSpPr/>
          <p:nvPr/>
        </p:nvSpPr>
        <p:spPr>
          <a:xfrm>
            <a:off x="234436" y="2840241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74" name="Rectangle 1073">
            <a:hlinkClick r:id="" action="ppaction://noaction">
              <a:snd r:embed="rId11" name="us4_5.wav"/>
            </a:hlinkClick>
            <a:extLst>
              <a:ext uri="{FF2B5EF4-FFF2-40B4-BE49-F238E27FC236}">
                <a16:creationId xmlns:a16="http://schemas.microsoft.com/office/drawing/2014/main" id="{A656FC2F-F35C-B60E-21DB-99A1B9F8D673}"/>
              </a:ext>
            </a:extLst>
          </p:cNvPr>
          <p:cNvSpPr/>
          <p:nvPr/>
        </p:nvSpPr>
        <p:spPr>
          <a:xfrm>
            <a:off x="234436" y="3198382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75" name="Rectangle 1074">
            <a:hlinkClick r:id="" action="ppaction://noaction">
              <a:snd r:embed="rId12" name="us4_6.wav"/>
            </a:hlinkClick>
            <a:extLst>
              <a:ext uri="{FF2B5EF4-FFF2-40B4-BE49-F238E27FC236}">
                <a16:creationId xmlns:a16="http://schemas.microsoft.com/office/drawing/2014/main" id="{CCA2EA9A-9846-6E72-B193-370C7E52E0FF}"/>
              </a:ext>
            </a:extLst>
          </p:cNvPr>
          <p:cNvSpPr/>
          <p:nvPr/>
        </p:nvSpPr>
        <p:spPr>
          <a:xfrm>
            <a:off x="234436" y="3548700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76" name="Rectangle 1075">
            <a:hlinkClick r:id="" action="ppaction://noaction">
              <a:snd r:embed="rId13" name="us4_7.wav"/>
            </a:hlinkClick>
            <a:extLst>
              <a:ext uri="{FF2B5EF4-FFF2-40B4-BE49-F238E27FC236}">
                <a16:creationId xmlns:a16="http://schemas.microsoft.com/office/drawing/2014/main" id="{C516821C-24FB-07CE-29A9-F310D00FC96D}"/>
              </a:ext>
            </a:extLst>
          </p:cNvPr>
          <p:cNvSpPr/>
          <p:nvPr/>
        </p:nvSpPr>
        <p:spPr>
          <a:xfrm>
            <a:off x="234436" y="3899018"/>
            <a:ext cx="228025" cy="226939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077" name="Google Shape;156;p20">
            <a:extLst>
              <a:ext uri="{FF2B5EF4-FFF2-40B4-BE49-F238E27FC236}">
                <a16:creationId xmlns:a16="http://schemas.microsoft.com/office/drawing/2014/main" id="{3A988800-FA1B-A48D-B4C6-709246D670B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9190" y="1813431"/>
            <a:ext cx="228026" cy="2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56;p20">
            <a:extLst>
              <a:ext uri="{FF2B5EF4-FFF2-40B4-BE49-F238E27FC236}">
                <a16:creationId xmlns:a16="http://schemas.microsoft.com/office/drawing/2014/main" id="{08B50F8D-9500-EE5B-8003-6DB716C9F81F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31092" y="1821274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402;p19">
            <a:extLst>
              <a:ext uri="{FF2B5EF4-FFF2-40B4-BE49-F238E27FC236}">
                <a16:creationId xmlns:a16="http://schemas.microsoft.com/office/drawing/2014/main" id="{E8B7FD33-5FD1-08D4-4BDF-A58DBADBD0DA}"/>
              </a:ext>
            </a:extLst>
          </p:cNvPr>
          <p:cNvSpPr txBox="1"/>
          <p:nvPr/>
        </p:nvSpPr>
        <p:spPr>
          <a:xfrm>
            <a:off x="1358153" y="4479493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Usa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escribe frases.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54D0B0EB-E819-6C16-D5BE-4A09F657DA6C}"/>
              </a:ext>
            </a:extLst>
          </p:cNvPr>
          <p:cNvGrpSpPr/>
          <p:nvPr/>
        </p:nvGrpSpPr>
        <p:grpSpPr>
          <a:xfrm>
            <a:off x="63359" y="4262413"/>
            <a:ext cx="1385515" cy="699697"/>
            <a:chOff x="85157" y="674113"/>
            <a:chExt cx="1072125" cy="541432"/>
          </a:xfrm>
        </p:grpSpPr>
        <p:sp>
          <p:nvSpPr>
            <p:cNvPr id="1081" name="Google Shape;206;p9">
              <a:extLst>
                <a:ext uri="{FF2B5EF4-FFF2-40B4-BE49-F238E27FC236}">
                  <a16:creationId xmlns:a16="http://schemas.microsoft.com/office/drawing/2014/main" id="{D5540392-B876-4D87-A79F-6112FB2F1F1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82" name="Picture 1081">
              <a:extLst>
                <a:ext uri="{FF2B5EF4-FFF2-40B4-BE49-F238E27FC236}">
                  <a16:creationId xmlns:a16="http://schemas.microsoft.com/office/drawing/2014/main" id="{88317F3D-BF7A-0763-9193-860AD1A6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83" name="TextBox 1082">
              <a:extLst>
                <a:ext uri="{FF2B5EF4-FFF2-40B4-BE49-F238E27FC236}">
                  <a16:creationId xmlns:a16="http://schemas.microsoft.com/office/drawing/2014/main" id="{976B16A3-B38D-1ECA-BA38-F20DD1E6253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84" name="Table 1083">
            <a:extLst>
              <a:ext uri="{FF2B5EF4-FFF2-40B4-BE49-F238E27FC236}">
                <a16:creationId xmlns:a16="http://schemas.microsoft.com/office/drawing/2014/main" id="{AA8FA3B5-2B51-2857-BBD3-A30F434B8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7163"/>
              </p:ext>
            </p:extLst>
          </p:nvPr>
        </p:nvGraphicFramePr>
        <p:xfrm>
          <a:off x="195679" y="5240580"/>
          <a:ext cx="6190047" cy="1866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9944">
                  <a:extLst>
                    <a:ext uri="{9D8B030D-6E8A-4147-A177-3AD203B41FA5}">
                      <a16:colId xmlns:a16="http://schemas.microsoft.com/office/drawing/2014/main" val="1778864385"/>
                    </a:ext>
                  </a:extLst>
                </a:gridCol>
                <a:gridCol w="2274054">
                  <a:extLst>
                    <a:ext uri="{9D8B030D-6E8A-4147-A177-3AD203B41FA5}">
                      <a16:colId xmlns:a16="http://schemas.microsoft.com/office/drawing/2014/main" val="1721002335"/>
                    </a:ext>
                  </a:extLst>
                </a:gridCol>
                <a:gridCol w="1922972">
                  <a:extLst>
                    <a:ext uri="{9D8B030D-6E8A-4147-A177-3AD203B41FA5}">
                      <a16:colId xmlns:a16="http://schemas.microsoft.com/office/drawing/2014/main" val="3338886146"/>
                    </a:ext>
                  </a:extLst>
                </a:gridCol>
                <a:gridCol w="1513077">
                  <a:extLst>
                    <a:ext uri="{9D8B030D-6E8A-4147-A177-3AD203B41FA5}">
                      <a16:colId xmlns:a16="http://schemas.microsoft.com/office/drawing/2014/main" val="2416550706"/>
                    </a:ext>
                  </a:extLst>
                </a:gridCol>
              </a:tblGrid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834395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está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 </a:t>
                      </a:r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416909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amigos </a:t>
                      </a:r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294134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Rubén y Quique están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956160"/>
                  </a:ext>
                </a:extLst>
              </a:tr>
              <a:tr h="37331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15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15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778229"/>
                  </a:ext>
                </a:extLst>
              </a:tr>
            </a:tbl>
          </a:graphicData>
        </a:graphic>
      </p:graphicFrame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81B96367-3BC4-7F16-FF25-E6965E092FFB}"/>
              </a:ext>
            </a:extLst>
          </p:cNvPr>
          <p:cNvGrpSpPr/>
          <p:nvPr/>
        </p:nvGrpSpPr>
        <p:grpSpPr>
          <a:xfrm>
            <a:off x="750705" y="7222318"/>
            <a:ext cx="5510581" cy="414857"/>
            <a:chOff x="9004929" y="6728891"/>
            <a:chExt cx="7611561" cy="414857"/>
          </a:xfrm>
        </p:grpSpPr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40058DB4-9FE0-2087-325E-AB6565E40722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2050" name="Picture 2" descr="Free icon pencil write vector">
              <a:extLst>
                <a:ext uri="{FF2B5EF4-FFF2-40B4-BE49-F238E27FC236}">
                  <a16:creationId xmlns:a16="http://schemas.microsoft.com/office/drawing/2014/main" id="{8521DD44-3228-4300-B8A6-344E51E02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1" name="Rectangle: Rounded Corners 2050">
            <a:extLst>
              <a:ext uri="{FF2B5EF4-FFF2-40B4-BE49-F238E27FC236}">
                <a16:creationId xmlns:a16="http://schemas.microsoft.com/office/drawing/2014/main" id="{0C6D2BB8-93E6-B1AE-2502-C8DF240814A4}"/>
              </a:ext>
            </a:extLst>
          </p:cNvPr>
          <p:cNvSpPr/>
          <p:nvPr/>
        </p:nvSpPr>
        <p:spPr>
          <a:xfrm>
            <a:off x="305297" y="7322433"/>
            <a:ext cx="314327" cy="31633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53" name="Rectangle: Rounded Corners 2052">
            <a:extLst>
              <a:ext uri="{FF2B5EF4-FFF2-40B4-BE49-F238E27FC236}">
                <a16:creationId xmlns:a16="http://schemas.microsoft.com/office/drawing/2014/main" id="{A66A235E-8675-BE87-3A21-227DC4FBE997}"/>
              </a:ext>
            </a:extLst>
          </p:cNvPr>
          <p:cNvSpPr/>
          <p:nvPr/>
        </p:nvSpPr>
        <p:spPr>
          <a:xfrm>
            <a:off x="305297" y="7783637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00631D0A-1B23-2784-C35D-BF8BF150A7FC}"/>
              </a:ext>
            </a:extLst>
          </p:cNvPr>
          <p:cNvGrpSpPr/>
          <p:nvPr/>
        </p:nvGrpSpPr>
        <p:grpSpPr>
          <a:xfrm>
            <a:off x="778196" y="7697223"/>
            <a:ext cx="5510581" cy="414857"/>
            <a:chOff x="9004929" y="6728891"/>
            <a:chExt cx="7611561" cy="414857"/>
          </a:xfrm>
        </p:grpSpPr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37233DFC-1186-A7AC-1E8F-E9A267F7C22B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2056" name="Picture 2" descr="Free icon pencil write vector">
              <a:extLst>
                <a:ext uri="{FF2B5EF4-FFF2-40B4-BE49-F238E27FC236}">
                  <a16:creationId xmlns:a16="http://schemas.microsoft.com/office/drawing/2014/main" id="{1428CFC1-3347-FDEB-F8C5-A5361B85D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0956E84E-AABE-EF1E-00CA-D34B0A0B01AA}"/>
              </a:ext>
            </a:extLst>
          </p:cNvPr>
          <p:cNvGrpSpPr/>
          <p:nvPr/>
        </p:nvGrpSpPr>
        <p:grpSpPr>
          <a:xfrm>
            <a:off x="750705" y="8167374"/>
            <a:ext cx="5510581" cy="414857"/>
            <a:chOff x="9004929" y="6728891"/>
            <a:chExt cx="7611561" cy="414857"/>
          </a:xfrm>
        </p:grpSpPr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094F5331-D220-154F-1164-366C87D201EA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2059" name="Picture 2" descr="Free icon pencil write vector">
              <a:extLst>
                <a:ext uri="{FF2B5EF4-FFF2-40B4-BE49-F238E27FC236}">
                  <a16:creationId xmlns:a16="http://schemas.microsoft.com/office/drawing/2014/main" id="{3FFA3512-4478-3CE0-4293-853E13C54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0" name="Rectangle: Rounded Corners 2059">
            <a:extLst>
              <a:ext uri="{FF2B5EF4-FFF2-40B4-BE49-F238E27FC236}">
                <a16:creationId xmlns:a16="http://schemas.microsoft.com/office/drawing/2014/main" id="{31B86F79-F48F-9E8B-7781-0E8A99BA75E8}"/>
              </a:ext>
            </a:extLst>
          </p:cNvPr>
          <p:cNvSpPr/>
          <p:nvPr/>
        </p:nvSpPr>
        <p:spPr>
          <a:xfrm>
            <a:off x="305297" y="8267489"/>
            <a:ext cx="314327" cy="31633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62" name="Rectangle: Rounded Corners 2061">
            <a:extLst>
              <a:ext uri="{FF2B5EF4-FFF2-40B4-BE49-F238E27FC236}">
                <a16:creationId xmlns:a16="http://schemas.microsoft.com/office/drawing/2014/main" id="{1885112E-8AC8-ABFE-12E1-396CEA1AEF7F}"/>
              </a:ext>
            </a:extLst>
          </p:cNvPr>
          <p:cNvSpPr/>
          <p:nvPr/>
        </p:nvSpPr>
        <p:spPr>
          <a:xfrm>
            <a:off x="305297" y="8728693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04BE9E0A-3D30-4ADC-67E7-EB00E73890C9}"/>
              </a:ext>
            </a:extLst>
          </p:cNvPr>
          <p:cNvGrpSpPr/>
          <p:nvPr/>
        </p:nvGrpSpPr>
        <p:grpSpPr>
          <a:xfrm>
            <a:off x="816296" y="8642279"/>
            <a:ext cx="5510581" cy="414857"/>
            <a:chOff x="9004929" y="6728891"/>
            <a:chExt cx="7611561" cy="414857"/>
          </a:xfrm>
        </p:grpSpPr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E2536775-7C54-3C84-85A7-1EE37273765D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2065" name="Picture 2" descr="Free icon pencil write vector">
              <a:extLst>
                <a:ext uri="{FF2B5EF4-FFF2-40B4-BE49-F238E27FC236}">
                  <a16:creationId xmlns:a16="http://schemas.microsoft.com/office/drawing/2014/main" id="{C96CC408-8D2F-B7BA-57DA-B14E7FB05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6" name="Rectangle: Rounded Corners 2065">
            <a:extLst>
              <a:ext uri="{FF2B5EF4-FFF2-40B4-BE49-F238E27FC236}">
                <a16:creationId xmlns:a16="http://schemas.microsoft.com/office/drawing/2014/main" id="{EB2180FB-A238-AC70-F24E-CD553F3CFFFF}"/>
              </a:ext>
            </a:extLst>
          </p:cNvPr>
          <p:cNvSpPr/>
          <p:nvPr/>
        </p:nvSpPr>
        <p:spPr>
          <a:xfrm>
            <a:off x="315632" y="9232513"/>
            <a:ext cx="314327" cy="31633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40404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ECF273EF-95E6-4E0C-B5FD-55E6AF857F40}"/>
              </a:ext>
            </a:extLst>
          </p:cNvPr>
          <p:cNvGrpSpPr/>
          <p:nvPr/>
        </p:nvGrpSpPr>
        <p:grpSpPr>
          <a:xfrm>
            <a:off x="826631" y="9146099"/>
            <a:ext cx="5510581" cy="414857"/>
            <a:chOff x="9004929" y="6728891"/>
            <a:chExt cx="7611561" cy="414857"/>
          </a:xfrm>
        </p:grpSpPr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1B13AE23-1CEE-9540-38E2-66CE040CACE7}"/>
                </a:ext>
              </a:extLst>
            </p:cNvPr>
            <p:cNvSpPr txBox="1"/>
            <p:nvPr/>
          </p:nvSpPr>
          <p:spPr>
            <a:xfrm>
              <a:off x="9004929" y="6728891"/>
              <a:ext cx="761156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2069" name="Picture 2" descr="Free icon pencil write vector">
              <a:extLst>
                <a:ext uri="{FF2B5EF4-FFF2-40B4-BE49-F238E27FC236}">
                  <a16:creationId xmlns:a16="http://schemas.microsoft.com/office/drawing/2014/main" id="{427E070B-1072-ECF0-95A2-6BAC2302C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70" name="TextBox 2069">
            <a:extLst>
              <a:ext uri="{FF2B5EF4-FFF2-40B4-BE49-F238E27FC236}">
                <a16:creationId xmlns:a16="http://schemas.microsoft.com/office/drawing/2014/main" id="{4BFADCD0-2BAD-C981-9FC0-8F5897FFAADF}"/>
              </a:ext>
            </a:extLst>
          </p:cNvPr>
          <p:cNvSpPr txBox="1"/>
          <p:nvPr/>
        </p:nvSpPr>
        <p:spPr>
          <a:xfrm>
            <a:off x="1023203" y="7307806"/>
            <a:ext cx="192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Los amigos </a:t>
            </a:r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siempre</a:t>
            </a:r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</a:p>
        </p:txBody>
      </p: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A4EE3D30-1F27-7407-486E-0FD3F88CDFDA}"/>
              </a:ext>
            </a:extLst>
          </p:cNvPr>
          <p:cNvCxnSpPr/>
          <p:nvPr/>
        </p:nvCxnSpPr>
        <p:spPr>
          <a:xfrm>
            <a:off x="734022" y="5448300"/>
            <a:ext cx="264479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9ADA87BC-4E19-7B30-FD79-202EF0312BE0}"/>
              </a:ext>
            </a:extLst>
          </p:cNvPr>
          <p:cNvCxnSpPr>
            <a:cxnSpLocks/>
          </p:cNvCxnSpPr>
          <p:nvPr/>
        </p:nvCxnSpPr>
        <p:spPr>
          <a:xfrm>
            <a:off x="3221562" y="6200775"/>
            <a:ext cx="127987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58FAD176-752E-692C-0B0E-6BDD15A59DF5}"/>
              </a:ext>
            </a:extLst>
          </p:cNvPr>
          <p:cNvGrpSpPr/>
          <p:nvPr/>
        </p:nvGrpSpPr>
        <p:grpSpPr>
          <a:xfrm>
            <a:off x="5763633" y="4680450"/>
            <a:ext cx="1077170" cy="693486"/>
            <a:chOff x="127974" y="8592332"/>
            <a:chExt cx="1235798" cy="614161"/>
          </a:xfrm>
        </p:grpSpPr>
        <p:sp>
          <p:nvSpPr>
            <p:cNvPr id="2074" name="Rectangle: Folded Corner 2073">
              <a:extLst>
                <a:ext uri="{FF2B5EF4-FFF2-40B4-BE49-F238E27FC236}">
                  <a16:creationId xmlns:a16="http://schemas.microsoft.com/office/drawing/2014/main" id="{CE398F1E-4ED6-6FD9-391A-1C810B63A61A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75" name="Picture 6" descr="Free Icon Light illustration and picture">
              <a:extLst>
                <a:ext uri="{FF2B5EF4-FFF2-40B4-BE49-F238E27FC236}">
                  <a16:creationId xmlns:a16="http://schemas.microsoft.com/office/drawing/2014/main" id="{AF9987AD-065F-BE06-F3AD-B6698B1A1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16" y="8626184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23675D67-7318-FAE6-F965-E63B211DD3D8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204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 </a:t>
              </a: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DB63DE5A-202B-6D2D-D2B0-BD7186FA7326}"/>
                </a:ext>
              </a:extLst>
            </p:cNvPr>
            <p:cNvSpPr txBox="1"/>
            <p:nvPr/>
          </p:nvSpPr>
          <p:spPr>
            <a:xfrm>
              <a:off x="127974" y="8756750"/>
              <a:ext cx="1035629" cy="449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only use each option</a:t>
              </a:r>
            </a:p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once.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31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A3B3CA-9DE6-829D-AB18-63125F716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426786"/>
              </p:ext>
            </p:extLst>
          </p:nvPr>
        </p:nvGraphicFramePr>
        <p:xfrm>
          <a:off x="253413" y="1388350"/>
          <a:ext cx="6241361" cy="3241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4411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647105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50639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2053452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631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luego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631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sanos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enfermas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curiosa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6310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631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5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165C6E9-BDF9-237C-233D-3033AA04A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576" y="1170725"/>
            <a:ext cx="572382" cy="435249"/>
          </a:xfrm>
          <a:prstGeom prst="rect">
            <a:avLst/>
          </a:prstGeom>
        </p:spPr>
      </p:pic>
      <p:sp>
        <p:nvSpPr>
          <p:cNvPr id="6" name="Google Shape;402;p19">
            <a:extLst>
              <a:ext uri="{FF2B5EF4-FFF2-40B4-BE49-F238E27FC236}">
                <a16:creationId xmlns:a16="http://schemas.microsoft.com/office/drawing/2014/main" id="{93D1868E-839C-BB10-5302-2586E8190992}"/>
              </a:ext>
            </a:extLst>
          </p:cNvPr>
          <p:cNvSpPr txBox="1"/>
          <p:nvPr/>
        </p:nvSpPr>
        <p:spPr>
          <a:xfrm>
            <a:off x="1169880" y="85075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A5F95B-2D91-8061-C1EB-AA974C2B4019}"/>
              </a:ext>
            </a:extLst>
          </p:cNvPr>
          <p:cNvGrpSpPr/>
          <p:nvPr/>
        </p:nvGrpSpPr>
        <p:grpSpPr>
          <a:xfrm>
            <a:off x="173682" y="717723"/>
            <a:ext cx="1072125" cy="541432"/>
            <a:chOff x="85157" y="674113"/>
            <a:chExt cx="1072125" cy="541432"/>
          </a:xfrm>
        </p:grpSpPr>
        <p:sp>
          <p:nvSpPr>
            <p:cNvPr id="9" name="Google Shape;206;p9">
              <a:extLst>
                <a:ext uri="{FF2B5EF4-FFF2-40B4-BE49-F238E27FC236}">
                  <a16:creationId xmlns:a16="http://schemas.microsoft.com/office/drawing/2014/main" id="{F7196D1E-C414-3B48-EE64-5520F5965AF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325CA5-29FE-82FE-F2D7-9FFBE73E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2D6C11-70FF-2DD5-742A-3F090BCF6E9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8688E79-B3B2-B12C-D036-91220F7C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69" y="2634440"/>
            <a:ext cx="631934" cy="58121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9E30693-58CC-105F-0A50-166E1E3437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1" y="1621590"/>
            <a:ext cx="667164" cy="667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6F765C-0B3C-8425-97AC-FB15DD316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19" y="3992889"/>
            <a:ext cx="653860" cy="6194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5EA9E3-7DF0-2DA9-5668-A5B13C01B8AB}"/>
              </a:ext>
            </a:extLst>
          </p:cNvPr>
          <p:cNvSpPr txBox="1"/>
          <p:nvPr/>
        </p:nvSpPr>
        <p:spPr>
          <a:xfrm>
            <a:off x="939381" y="20867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0BD7E7-0D7F-DB8E-B6CE-BABAC226B6C2}"/>
              </a:ext>
            </a:extLst>
          </p:cNvPr>
          <p:cNvSpPr txBox="1"/>
          <p:nvPr/>
        </p:nvSpPr>
        <p:spPr>
          <a:xfrm>
            <a:off x="944786" y="300363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69C15E-0B48-59B5-1ACF-4A45F4861D0C}"/>
              </a:ext>
            </a:extLst>
          </p:cNvPr>
          <p:cNvSpPr txBox="1"/>
          <p:nvPr/>
        </p:nvSpPr>
        <p:spPr>
          <a:xfrm>
            <a:off x="957007" y="437041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E00CC-12FC-843D-C132-FCEB80ED7A1D}"/>
              </a:ext>
            </a:extLst>
          </p:cNvPr>
          <p:cNvSpPr txBox="1"/>
          <p:nvPr/>
        </p:nvSpPr>
        <p:spPr>
          <a:xfrm>
            <a:off x="1463943" y="4853901"/>
            <a:ext cx="5166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Reescribe las frases con las palabras correctas.</a:t>
            </a:r>
            <a:endParaRPr lang="es-ES" sz="16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4A1ACB-B8D9-83F6-A27C-FF3E4CB959E3}"/>
              </a:ext>
            </a:extLst>
          </p:cNvPr>
          <p:cNvGrpSpPr/>
          <p:nvPr/>
        </p:nvGrpSpPr>
        <p:grpSpPr>
          <a:xfrm>
            <a:off x="532843" y="4856758"/>
            <a:ext cx="962296" cy="307777"/>
            <a:chOff x="537508" y="810975"/>
            <a:chExt cx="505091" cy="307777"/>
          </a:xfrm>
        </p:grpSpPr>
        <p:sp>
          <p:nvSpPr>
            <p:cNvPr id="25" name="Google Shape;206;p9">
              <a:extLst>
                <a:ext uri="{FF2B5EF4-FFF2-40B4-BE49-F238E27FC236}">
                  <a16:creationId xmlns:a16="http://schemas.microsoft.com/office/drawing/2014/main" id="{501DACF9-6DEB-5CFC-FA21-F133B90C64A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CC99A3-76F1-E689-75E9-B0782A5968E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7" name="Picture 2" descr="Pen, Write, Pencil, Writing Tool, Work, Message, Blue">
            <a:extLst>
              <a:ext uri="{FF2B5EF4-FFF2-40B4-BE49-F238E27FC236}">
                <a16:creationId xmlns:a16="http://schemas.microsoft.com/office/drawing/2014/main" id="{A1D43320-6853-E32C-90B2-33B4FCD7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472560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AE79AD-AC18-3DB8-8ADF-48C85AF2274C}"/>
              </a:ext>
            </a:extLst>
          </p:cNvPr>
          <p:cNvSpPr txBox="1"/>
          <p:nvPr/>
        </p:nvSpPr>
        <p:spPr>
          <a:xfrm>
            <a:off x="520709" y="5409042"/>
            <a:ext cx="5974066" cy="344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Mis amigos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siempre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intelligent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     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Mis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hermanas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ready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hoy.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Ángela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y Sofía [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] at home  y 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[they are] [ill]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Quique y Rubén 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[are]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amigas 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[they are] 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muy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[creative]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   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pero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hoy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[they are]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demasiado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[negative]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458A17-1A07-5652-B5D6-E834E0D5BCCB}"/>
              </a:ext>
            </a:extLst>
          </p:cNvPr>
          <p:cNvGrpSpPr/>
          <p:nvPr/>
        </p:nvGrpSpPr>
        <p:grpSpPr>
          <a:xfrm>
            <a:off x="584834" y="5834948"/>
            <a:ext cx="5559851" cy="414857"/>
            <a:chOff x="9004930" y="6728891"/>
            <a:chExt cx="5559851" cy="41485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C0801B-5F7E-7208-71D4-C0336349D222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_____________________________________________.</a:t>
              </a:r>
            </a:p>
          </p:txBody>
        </p:sp>
        <p:pic>
          <p:nvPicPr>
            <p:cNvPr id="31" name="Picture 2" descr="Free icon pencil write vector">
              <a:extLst>
                <a:ext uri="{FF2B5EF4-FFF2-40B4-BE49-F238E27FC236}">
                  <a16:creationId xmlns:a16="http://schemas.microsoft.com/office/drawing/2014/main" id="{522E6DB3-AC7A-06F3-9E66-62954456D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BDF8DB6-689A-99EC-AA9C-04D80A88E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9457"/>
              </p:ext>
            </p:extLst>
          </p:nvPr>
        </p:nvGraphicFramePr>
        <p:xfrm>
          <a:off x="215225" y="553720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F5776EE7-46C8-1945-E75D-389F5318BD16}"/>
              </a:ext>
            </a:extLst>
          </p:cNvPr>
          <p:cNvGrpSpPr/>
          <p:nvPr/>
        </p:nvGrpSpPr>
        <p:grpSpPr>
          <a:xfrm>
            <a:off x="584834" y="6549367"/>
            <a:ext cx="5559851" cy="414857"/>
            <a:chOff x="9004930" y="6728891"/>
            <a:chExt cx="5559851" cy="41485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251C1A-F1FB-C83D-784D-318B5ADFE401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35" name="Picture 2" descr="Free icon pencil write vector">
              <a:extLst>
                <a:ext uri="{FF2B5EF4-FFF2-40B4-BE49-F238E27FC236}">
                  <a16:creationId xmlns:a16="http://schemas.microsoft.com/office/drawing/2014/main" id="{0E391940-3353-38A6-3C43-FFBB18E3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D3BDCBC-7F5D-9707-B5BB-2A4FC0307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39243"/>
              </p:ext>
            </p:extLst>
          </p:nvPr>
        </p:nvGraphicFramePr>
        <p:xfrm>
          <a:off x="215225" y="623711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280D3F-4154-2227-9B84-9D7CBFEF9186}"/>
              </a:ext>
            </a:extLst>
          </p:cNvPr>
          <p:cNvGrpSpPr/>
          <p:nvPr/>
        </p:nvGrpSpPr>
        <p:grpSpPr>
          <a:xfrm>
            <a:off x="584834" y="7278303"/>
            <a:ext cx="5559851" cy="414857"/>
            <a:chOff x="9004930" y="6728891"/>
            <a:chExt cx="5559851" cy="41485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2E7A6F9-6D6F-5618-5F1B-967770EABFDD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4148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_______________________________________________.</a:t>
              </a:r>
            </a:p>
          </p:txBody>
        </p:sp>
        <p:pic>
          <p:nvPicPr>
            <p:cNvPr id="39" name="Picture 2" descr="Free icon pencil write vector">
              <a:extLst>
                <a:ext uri="{FF2B5EF4-FFF2-40B4-BE49-F238E27FC236}">
                  <a16:creationId xmlns:a16="http://schemas.microsoft.com/office/drawing/2014/main" id="{94E82D5A-8584-703C-A925-D3DE846D8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78FCDFD0-7557-254C-8FBB-04B3FE381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92880"/>
              </p:ext>
            </p:extLst>
          </p:nvPr>
        </p:nvGraphicFramePr>
        <p:xfrm>
          <a:off x="215225" y="698056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9547F8A1-FE51-6E41-E3BA-15478B77BABA}"/>
              </a:ext>
            </a:extLst>
          </p:cNvPr>
          <p:cNvGrpSpPr/>
          <p:nvPr/>
        </p:nvGrpSpPr>
        <p:grpSpPr>
          <a:xfrm>
            <a:off x="593907" y="8376423"/>
            <a:ext cx="5559851" cy="784189"/>
            <a:chOff x="9004930" y="6728891"/>
            <a:chExt cx="5559851" cy="78418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F43386-7C5B-0F89-A4F5-33B8D7E42716}"/>
                </a:ext>
              </a:extLst>
            </p:cNvPr>
            <p:cNvSpPr txBox="1"/>
            <p:nvPr/>
          </p:nvSpPr>
          <p:spPr>
            <a:xfrm>
              <a:off x="9004930" y="6728891"/>
              <a:ext cx="5559851" cy="784189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_____________________________________________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_____________________________________________.</a:t>
              </a:r>
            </a:p>
          </p:txBody>
        </p:sp>
        <p:pic>
          <p:nvPicPr>
            <p:cNvPr id="43" name="Picture 2" descr="Free icon pencil write vector">
              <a:extLst>
                <a:ext uri="{FF2B5EF4-FFF2-40B4-BE49-F238E27FC236}">
                  <a16:creationId xmlns:a16="http://schemas.microsoft.com/office/drawing/2014/main" id="{EDC346E6-5BA7-4309-B0A9-6B52577C8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7105">
              <a:off x="9057637" y="6841315"/>
              <a:ext cx="123214" cy="25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3E050DFA-3DB5-D0D4-5500-09EAA0811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34432"/>
              </p:ext>
            </p:extLst>
          </p:nvPr>
        </p:nvGraphicFramePr>
        <p:xfrm>
          <a:off x="224298" y="773034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CB0A1F72-4CE4-EF67-9A8E-1145151C6AA5}"/>
              </a:ext>
            </a:extLst>
          </p:cNvPr>
          <p:cNvGrpSpPr/>
          <p:nvPr/>
        </p:nvGrpSpPr>
        <p:grpSpPr>
          <a:xfrm>
            <a:off x="5328675" y="5415469"/>
            <a:ext cx="1053396" cy="964406"/>
            <a:chOff x="119232" y="8592331"/>
            <a:chExt cx="1422755" cy="999162"/>
          </a:xfrm>
        </p:grpSpPr>
        <p:sp>
          <p:nvSpPr>
            <p:cNvPr id="46" name="Rectangle: Folded Corner 45">
              <a:extLst>
                <a:ext uri="{FF2B5EF4-FFF2-40B4-BE49-F238E27FC236}">
                  <a16:creationId xmlns:a16="http://schemas.microsoft.com/office/drawing/2014/main" id="{733E67F0-7301-8683-5E43-256F16C48DFB}"/>
                </a:ext>
              </a:extLst>
            </p:cNvPr>
            <p:cNvSpPr/>
            <p:nvPr/>
          </p:nvSpPr>
          <p:spPr>
            <a:xfrm>
              <a:off x="196777" y="8592331"/>
              <a:ext cx="1345210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7" name="Picture 6" descr="Free Icon Light illustration and picture">
              <a:extLst>
                <a:ext uri="{FF2B5EF4-FFF2-40B4-BE49-F238E27FC236}">
                  <a16:creationId xmlns:a16="http://schemas.microsoft.com/office/drawing/2014/main" id="{A447F167-170A-11E8-B3CD-DA8E21173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83" y="8626184"/>
              <a:ext cx="303982" cy="25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A6189D-329A-F5B9-7815-FE7EB98AAFF3}"/>
                </a:ext>
              </a:extLst>
            </p:cNvPr>
            <p:cNvSpPr txBox="1"/>
            <p:nvPr/>
          </p:nvSpPr>
          <p:spPr>
            <a:xfrm>
              <a:off x="551311" y="8610257"/>
              <a:ext cx="966840" cy="204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Consider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D7C0DE-B725-CB0F-5120-EB46143EA1A3}"/>
                </a:ext>
              </a:extLst>
            </p:cNvPr>
            <p:cNvSpPr txBox="1"/>
            <p:nvPr/>
          </p:nvSpPr>
          <p:spPr>
            <a:xfrm>
              <a:off x="119232" y="8791640"/>
              <a:ext cx="1414012" cy="572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carefully which translation of (they) are is most appropriate.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180015-9F5D-5DF9-BAF6-8119BD80BDD8}"/>
              </a:ext>
            </a:extLst>
          </p:cNvPr>
          <p:cNvGrpSpPr/>
          <p:nvPr/>
        </p:nvGrpSpPr>
        <p:grpSpPr>
          <a:xfrm>
            <a:off x="5455497" y="8148412"/>
            <a:ext cx="1264142" cy="977206"/>
            <a:chOff x="119232" y="8592331"/>
            <a:chExt cx="1786124" cy="1012422"/>
          </a:xfrm>
        </p:grpSpPr>
        <p:sp>
          <p:nvSpPr>
            <p:cNvPr id="51" name="Rectangle: Folded Corner 50">
              <a:extLst>
                <a:ext uri="{FF2B5EF4-FFF2-40B4-BE49-F238E27FC236}">
                  <a16:creationId xmlns:a16="http://schemas.microsoft.com/office/drawing/2014/main" id="{B4BFD48B-4FCA-E1A8-B94D-B3481739F793}"/>
                </a:ext>
              </a:extLst>
            </p:cNvPr>
            <p:cNvSpPr/>
            <p:nvPr/>
          </p:nvSpPr>
          <p:spPr>
            <a:xfrm>
              <a:off x="196776" y="8592331"/>
              <a:ext cx="1609395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2" name="Picture 6" descr="Free Icon Light illustration and picture">
              <a:extLst>
                <a:ext uri="{FF2B5EF4-FFF2-40B4-BE49-F238E27FC236}">
                  <a16:creationId xmlns:a16="http://schemas.microsoft.com/office/drawing/2014/main" id="{D50E4516-0776-82B4-A3BD-436ABC41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83" y="8618289"/>
              <a:ext cx="303981" cy="25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7CBE19-13DC-D29B-9447-1A8CB66F5D47}"/>
                </a:ext>
              </a:extLst>
            </p:cNvPr>
            <p:cNvSpPr txBox="1"/>
            <p:nvPr/>
          </p:nvSpPr>
          <p:spPr>
            <a:xfrm>
              <a:off x="508245" y="8626046"/>
              <a:ext cx="1354045" cy="239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Do adjectives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28A4A0E-1818-7D0F-A5EC-341799499C68}"/>
                </a:ext>
              </a:extLst>
            </p:cNvPr>
            <p:cNvSpPr txBox="1"/>
            <p:nvPr/>
          </p:nvSpPr>
          <p:spPr>
            <a:xfrm>
              <a:off x="119232" y="8791640"/>
              <a:ext cx="1786124" cy="813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agree (match!) in gender and number with the noun they describe? 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08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087" name="Table 51">
            <a:extLst>
              <a:ext uri="{FF2B5EF4-FFF2-40B4-BE49-F238E27FC236}">
                <a16:creationId xmlns:a16="http://schemas.microsoft.com/office/drawing/2014/main" id="{68E30B1B-DBCD-AF10-33C1-347D84BDE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29531"/>
              </p:ext>
            </p:extLst>
          </p:nvPr>
        </p:nvGraphicFramePr>
        <p:xfrm>
          <a:off x="141145" y="3838465"/>
          <a:ext cx="6539773" cy="1340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805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424782">
                  <a:extLst>
                    <a:ext uri="{9D8B030D-6E8A-4147-A177-3AD203B41FA5}">
                      <a16:colId xmlns:a16="http://schemas.microsoft.com/office/drawing/2014/main" val="3831851769"/>
                    </a:ext>
                  </a:extLst>
                </a:gridCol>
                <a:gridCol w="1163107">
                  <a:extLst>
                    <a:ext uri="{9D8B030D-6E8A-4147-A177-3AD203B41FA5}">
                      <a16:colId xmlns:a16="http://schemas.microsoft.com/office/drawing/2014/main" val="3343863460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feliz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1" dirty="0" err="1">
                          <a:latin typeface="Century Gothic" panose="020B0502020202020204" pitchFamily="34" charset="0"/>
                        </a:rPr>
                        <a:t>capaz</a:t>
                      </a:r>
                      <a:endParaRPr lang="en-GB" sz="13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lápiz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) deporte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608556"/>
                  </a:ext>
                </a:extLst>
              </a:tr>
            </a:tbl>
          </a:graphicData>
        </a:graphic>
      </p:graphicFrame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7B65D4E5-8F50-FAA3-87B0-8505C52A6473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2089" name="Title 1">
              <a:extLst>
                <a:ext uri="{FF2B5EF4-FFF2-40B4-BE49-F238E27FC236}">
                  <a16:creationId xmlns:a16="http://schemas.microsoft.com/office/drawing/2014/main" id="{3D47324A-B61A-13F4-B24B-D2F78F538697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20F9EF9B-94D0-B6A5-8A05-92A8DAF0D1A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91" name="TextBox 2090">
            <a:extLst>
              <a:ext uri="{FF2B5EF4-FFF2-40B4-BE49-F238E27FC236}">
                <a16:creationId xmlns:a16="http://schemas.microsoft.com/office/drawing/2014/main" id="{A83E4AA3-D9C8-1506-1F8F-F810C09DC55D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2" name="Picture 2091">
            <a:extLst>
              <a:ext uri="{FF2B5EF4-FFF2-40B4-BE49-F238E27FC236}">
                <a16:creationId xmlns:a16="http://schemas.microsoft.com/office/drawing/2014/main" id="{9967E53E-10BD-8152-82CD-C1D3299E2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sp>
        <p:nvSpPr>
          <p:cNvPr id="2094" name="Rectangle: Rounded Corners 2093">
            <a:extLst>
              <a:ext uri="{FF2B5EF4-FFF2-40B4-BE49-F238E27FC236}">
                <a16:creationId xmlns:a16="http://schemas.microsoft.com/office/drawing/2014/main" id="{0FCF5A83-02B0-EF64-8001-B8D28F0BABD1}"/>
              </a:ext>
            </a:extLst>
          </p:cNvPr>
          <p:cNvSpPr/>
          <p:nvPr/>
        </p:nvSpPr>
        <p:spPr>
          <a:xfrm>
            <a:off x="133544" y="5258593"/>
            <a:ext cx="6539774" cy="247928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58326F63-F2B9-1A0E-12CF-9811F2731DA5}"/>
              </a:ext>
            </a:extLst>
          </p:cNvPr>
          <p:cNvSpPr txBox="1"/>
          <p:nvPr/>
        </p:nvSpPr>
        <p:spPr>
          <a:xfrm>
            <a:off x="157472" y="5286646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‘están’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 ‘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[3rd person pl.;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they are]</a:t>
            </a: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73B56745-759E-C58A-C4FD-3C804E9A5BA5}"/>
              </a:ext>
            </a:extLst>
          </p:cNvPr>
          <p:cNvGrpSpPr/>
          <p:nvPr/>
        </p:nvGrpSpPr>
        <p:grpSpPr>
          <a:xfrm>
            <a:off x="4850628" y="5300765"/>
            <a:ext cx="1943885" cy="588990"/>
            <a:chOff x="115026" y="5917195"/>
            <a:chExt cx="1943885" cy="588990"/>
          </a:xfrm>
        </p:grpSpPr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0E9E5A92-F9E9-2B8A-52E8-8116D82346A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9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320F452-1DC0-1AD0-E270-DEB9347F010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C393CE9A-76F7-62C9-152F-A969679B1816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100" name="TextBox 2099">
            <a:extLst>
              <a:ext uri="{FF2B5EF4-FFF2-40B4-BE49-F238E27FC236}">
                <a16:creationId xmlns:a16="http://schemas.microsoft.com/office/drawing/2014/main" id="{E5E14514-5563-766C-8F63-1231476C60F4}"/>
              </a:ext>
            </a:extLst>
          </p:cNvPr>
          <p:cNvSpPr txBox="1"/>
          <p:nvPr/>
        </p:nvSpPr>
        <p:spPr>
          <a:xfrm>
            <a:off x="3014073" y="5308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01" name="Google Shape;171;p8">
            <a:extLst>
              <a:ext uri="{FF2B5EF4-FFF2-40B4-BE49-F238E27FC236}">
                <a16:creationId xmlns:a16="http://schemas.microsoft.com/office/drawing/2014/main" id="{17332942-9B88-BDEF-D803-DDCB9480038A}"/>
              </a:ext>
            </a:extLst>
          </p:cNvPr>
          <p:cNvSpPr txBox="1"/>
          <p:nvPr/>
        </p:nvSpPr>
        <p:spPr>
          <a:xfrm>
            <a:off x="194396" y="5664111"/>
            <a:ext cx="644854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2102" name="Google Shape;171;p8">
            <a:extLst>
              <a:ext uri="{FF2B5EF4-FFF2-40B4-BE49-F238E27FC236}">
                <a16:creationId xmlns:a16="http://schemas.microsoft.com/office/drawing/2014/main" id="{E09FDFFA-A560-EF3F-45B0-35346CC6A940}"/>
              </a:ext>
            </a:extLst>
          </p:cNvPr>
          <p:cNvSpPr txBox="1"/>
          <p:nvPr/>
        </p:nvSpPr>
        <p:spPr>
          <a:xfrm>
            <a:off x="1019775" y="5977602"/>
            <a:ext cx="57345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103" name="Google Shape;171;p8">
            <a:extLst>
              <a:ext uri="{FF2B5EF4-FFF2-40B4-BE49-F238E27FC236}">
                <a16:creationId xmlns:a16="http://schemas.microsoft.com/office/drawing/2014/main" id="{9CE06DCC-421A-6D00-8047-6EFB51BD2CA8}"/>
              </a:ext>
            </a:extLst>
          </p:cNvPr>
          <p:cNvSpPr txBox="1"/>
          <p:nvPr/>
        </p:nvSpPr>
        <p:spPr>
          <a:xfrm>
            <a:off x="4074473" y="5978905"/>
            <a:ext cx="85392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1500" b="1" dirty="0">
              <a:solidFill>
                <a:srgbClr val="92D050"/>
              </a:solidFill>
            </a:endParaRPr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3378183F-EF99-8744-1000-043E158E16C6}"/>
              </a:ext>
            </a:extLst>
          </p:cNvPr>
          <p:cNvSpPr txBox="1"/>
          <p:nvPr/>
        </p:nvSpPr>
        <p:spPr>
          <a:xfrm>
            <a:off x="212624" y="6208743"/>
            <a:ext cx="24300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ser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</a:t>
            </a:r>
          </a:p>
          <a:p>
            <a:pPr defTabSz="514350">
              <a:defRPr/>
            </a:pP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permanent traits.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1CCCA61C-2DA1-A596-B6D5-F819766704CC}"/>
              </a:ext>
            </a:extLst>
          </p:cNvPr>
          <p:cNvSpPr txBox="1"/>
          <p:nvPr/>
        </p:nvSpPr>
        <p:spPr>
          <a:xfrm>
            <a:off x="3587574" y="6240524"/>
            <a:ext cx="30857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We use </a:t>
            </a:r>
            <a:r>
              <a:rPr lang="en-GB" sz="1500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estar</a:t>
            </a:r>
            <a:r>
              <a:rPr lang="en-GB" sz="1500" i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to describe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temporary states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 and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location</a:t>
            </a: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FBBD2759-7769-0C9C-CD0B-B9B22F5FC279}"/>
              </a:ext>
            </a:extLst>
          </p:cNvPr>
          <p:cNvSpPr txBox="1"/>
          <p:nvPr/>
        </p:nvSpPr>
        <p:spPr>
          <a:xfrm>
            <a:off x="3331810" y="6832339"/>
            <a:ext cx="334150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temporary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state,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618BB81E-86B6-CF45-A32A-37F6AD808C3B}"/>
              </a:ext>
            </a:extLst>
          </p:cNvPr>
          <p:cNvSpPr txBox="1"/>
          <p:nvPr/>
        </p:nvSpPr>
        <p:spPr>
          <a:xfrm>
            <a:off x="194396" y="6817981"/>
            <a:ext cx="316458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To </a:t>
            </a:r>
            <a:r>
              <a:rPr lang="fr-CA" sz="1575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say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 ‘</a:t>
            </a:r>
            <a:r>
              <a:rPr lang="fr-CA" sz="1575" b="1" i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they</a:t>
            </a:r>
            <a:r>
              <a:rPr lang="fr-CA" sz="1575" b="1" i="1" dirty="0">
                <a:solidFill>
                  <a:srgbClr val="404040"/>
                </a:solidFill>
                <a:latin typeface="Century Gothic" panose="020B0502020202020204" pitchFamily="34" charset="0"/>
              </a:rPr>
              <a:t> are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use ‘</a:t>
            </a:r>
            <a:r>
              <a:rPr lang="fr-CA" sz="1575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1575" dirty="0">
                <a:solidFill>
                  <a:srgbClr val="404040"/>
                </a:solidFill>
                <a:latin typeface="Century Gothic" panose="020B0502020202020204" pitchFamily="34" charset="0"/>
              </a:rPr>
              <a:t>’.</a:t>
            </a:r>
            <a:endParaRPr lang="en-CA" sz="1575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08" name="Straight Arrow Connector 2107">
            <a:extLst>
              <a:ext uri="{FF2B5EF4-FFF2-40B4-BE49-F238E27FC236}">
                <a16:creationId xmlns:a16="http://schemas.microsoft.com/office/drawing/2014/main" id="{89F2DB02-A87F-72A1-913B-0B1A5EB2E05A}"/>
              </a:ext>
            </a:extLst>
          </p:cNvPr>
          <p:cNvCxnSpPr>
            <a:cxnSpLocks/>
          </p:cNvCxnSpPr>
          <p:nvPr/>
        </p:nvCxnSpPr>
        <p:spPr>
          <a:xfrm flipH="1">
            <a:off x="2711187" y="5969110"/>
            <a:ext cx="259499" cy="35723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9" name="Straight Arrow Connector 2108">
            <a:extLst>
              <a:ext uri="{FF2B5EF4-FFF2-40B4-BE49-F238E27FC236}">
                <a16:creationId xmlns:a16="http://schemas.microsoft.com/office/drawing/2014/main" id="{4D3D74BF-385C-FB51-F57C-C615FD37E297}"/>
              </a:ext>
            </a:extLst>
          </p:cNvPr>
          <p:cNvCxnSpPr>
            <a:cxnSpLocks/>
          </p:cNvCxnSpPr>
          <p:nvPr/>
        </p:nvCxnSpPr>
        <p:spPr>
          <a:xfrm>
            <a:off x="3250949" y="5969110"/>
            <a:ext cx="198909" cy="38461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0" name="Google Shape;176;p8">
            <a:extLst>
              <a:ext uri="{FF2B5EF4-FFF2-40B4-BE49-F238E27FC236}">
                <a16:creationId xmlns:a16="http://schemas.microsoft.com/office/drawing/2014/main" id="{F4866C33-53BF-B396-5B15-FDE5D867BBB4}"/>
              </a:ext>
            </a:extLst>
          </p:cNvPr>
          <p:cNvSpPr txBox="1"/>
          <p:nvPr/>
        </p:nvSpPr>
        <p:spPr>
          <a:xfrm>
            <a:off x="536955" y="8368103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178;p8">
            <a:extLst>
              <a:ext uri="{FF2B5EF4-FFF2-40B4-BE49-F238E27FC236}">
                <a16:creationId xmlns:a16="http://schemas.microsoft.com/office/drawing/2014/main" id="{FD80CCB5-9A87-58B6-FCB2-429C93D78E7A}"/>
              </a:ext>
            </a:extLst>
          </p:cNvPr>
          <p:cNvSpPr txBox="1"/>
          <p:nvPr/>
        </p:nvSpPr>
        <p:spPr>
          <a:xfrm>
            <a:off x="538256" y="8794302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95990A8B-B2C5-1E22-2C9B-5D803B48CD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036" y="82843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184;p8">
            <a:extLst>
              <a:ext uri="{FF2B5EF4-FFF2-40B4-BE49-F238E27FC236}">
                <a16:creationId xmlns:a16="http://schemas.microsoft.com/office/drawing/2014/main" id="{A598C43C-403F-BE69-9592-E75E00DF613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337" y="874842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Picture 6" descr="Free Icon Light illustration and picture">
            <a:extLst>
              <a:ext uri="{FF2B5EF4-FFF2-40B4-BE49-F238E27FC236}">
                <a16:creationId xmlns:a16="http://schemas.microsoft.com/office/drawing/2014/main" id="{26BC1CDF-46DE-F3A0-7618-35AD340E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5" y="7758312"/>
            <a:ext cx="453393" cy="4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0796FE8-93DB-B6FB-853F-0E627BF4FF0B}"/>
              </a:ext>
            </a:extLst>
          </p:cNvPr>
          <p:cNvSpPr txBox="1"/>
          <p:nvPr/>
        </p:nvSpPr>
        <p:spPr>
          <a:xfrm>
            <a:off x="662277" y="7930430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6" name="Google Shape;178;p8">
            <a:extLst>
              <a:ext uri="{FF2B5EF4-FFF2-40B4-BE49-F238E27FC236}">
                <a16:creationId xmlns:a16="http://schemas.microsoft.com/office/drawing/2014/main" id="{DC042BD7-CAD4-4567-8142-63801B07E011}"/>
              </a:ext>
            </a:extLst>
          </p:cNvPr>
          <p:cNvSpPr txBox="1"/>
          <p:nvPr/>
        </p:nvSpPr>
        <p:spPr>
          <a:xfrm>
            <a:off x="523402" y="9273239"/>
            <a:ext cx="639937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hoy.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8" name="Google Shape;184;p8">
            <a:extLst>
              <a:ext uri="{FF2B5EF4-FFF2-40B4-BE49-F238E27FC236}">
                <a16:creationId xmlns:a16="http://schemas.microsoft.com/office/drawing/2014/main" id="{AB9D821D-099E-8B47-FD33-7898EEEB6A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889" y="9214181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84352AE9-36A9-ACC6-9A06-AC5FFEB94317}"/>
              </a:ext>
            </a:extLst>
          </p:cNvPr>
          <p:cNvGrpSpPr/>
          <p:nvPr/>
        </p:nvGrpSpPr>
        <p:grpSpPr>
          <a:xfrm>
            <a:off x="5794156" y="8867510"/>
            <a:ext cx="986174" cy="569711"/>
            <a:chOff x="114334" y="8841387"/>
            <a:chExt cx="1011269" cy="504545"/>
          </a:xfrm>
        </p:grpSpPr>
        <p:sp>
          <p:nvSpPr>
            <p:cNvPr id="2120" name="Rectangle: Folded Corner 2119">
              <a:extLst>
                <a:ext uri="{FF2B5EF4-FFF2-40B4-BE49-F238E27FC236}">
                  <a16:creationId xmlns:a16="http://schemas.microsoft.com/office/drawing/2014/main" id="{BBC5F9D4-6918-F9D2-07D3-64C7DC9DB7C3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21" name="Picture 6" descr="Free Icon Light illustration and picture">
              <a:extLst>
                <a:ext uri="{FF2B5EF4-FFF2-40B4-BE49-F238E27FC236}">
                  <a16:creationId xmlns:a16="http://schemas.microsoft.com/office/drawing/2014/main" id="{DFD09F44-66B9-7CB7-DD0C-8C084F536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9F7BFF42-D045-FC03-6305-0678C5550FAD}"/>
                </a:ext>
              </a:extLst>
            </p:cNvPr>
            <p:cNvSpPr txBox="1"/>
            <p:nvPr/>
          </p:nvSpPr>
          <p:spPr>
            <a:xfrm>
              <a:off x="387370" y="8882480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It’s not</a:t>
              </a:r>
            </a:p>
          </p:txBody>
        </p:sp>
        <p:sp>
          <p:nvSpPr>
            <p:cNvPr id="2123" name="TextBox 2122">
              <a:extLst>
                <a:ext uri="{FF2B5EF4-FFF2-40B4-BE49-F238E27FC236}">
                  <a16:creationId xmlns:a16="http://schemas.microsoft.com/office/drawing/2014/main" id="{BED3D607-E237-DFF0-D896-78344CE90BB3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our natural state!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17465794-3748-0365-0265-CE16640138EF}"/>
              </a:ext>
            </a:extLst>
          </p:cNvPr>
          <p:cNvGrpSpPr/>
          <p:nvPr/>
        </p:nvGrpSpPr>
        <p:grpSpPr>
          <a:xfrm>
            <a:off x="5549338" y="8038900"/>
            <a:ext cx="986174" cy="569711"/>
            <a:chOff x="114334" y="8841387"/>
            <a:chExt cx="1011269" cy="504545"/>
          </a:xfrm>
        </p:grpSpPr>
        <p:sp>
          <p:nvSpPr>
            <p:cNvPr id="2125" name="Rectangle: Folded Corner 2124">
              <a:extLst>
                <a:ext uri="{FF2B5EF4-FFF2-40B4-BE49-F238E27FC236}">
                  <a16:creationId xmlns:a16="http://schemas.microsoft.com/office/drawing/2014/main" id="{A9556089-B92D-B4DD-F1D4-7800773656C2}"/>
                </a:ext>
              </a:extLst>
            </p:cNvPr>
            <p:cNvSpPr/>
            <p:nvPr/>
          </p:nvSpPr>
          <p:spPr>
            <a:xfrm>
              <a:off x="214038" y="8841387"/>
              <a:ext cx="651433" cy="50454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26" name="Picture 6" descr="Free Icon Light illustration and picture">
              <a:extLst>
                <a:ext uri="{FF2B5EF4-FFF2-40B4-BE49-F238E27FC236}">
                  <a16:creationId xmlns:a16="http://schemas.microsoft.com/office/drawing/2014/main" id="{4BD1B092-DC5C-2B4C-7AA7-7FEFA1276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49" y="8858339"/>
              <a:ext cx="242943" cy="20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D4271525-2A69-0C6A-13D7-01CC410756B4}"/>
                </a:ext>
              </a:extLst>
            </p:cNvPr>
            <p:cNvSpPr txBox="1"/>
            <p:nvPr/>
          </p:nvSpPr>
          <p:spPr>
            <a:xfrm>
              <a:off x="387370" y="8862234"/>
              <a:ext cx="738233" cy="19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are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B7DB6DD9-217C-28F1-B009-A17D74EC233C}"/>
                </a:ext>
              </a:extLst>
            </p:cNvPr>
            <p:cNvSpPr txBox="1"/>
            <p:nvPr/>
          </p:nvSpPr>
          <p:spPr>
            <a:xfrm>
              <a:off x="114334" y="8995067"/>
              <a:ext cx="842074" cy="29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Wingdings" panose="05000000000000000000" pitchFamily="2" charset="2"/>
                </a:rPr>
                <a:t>calm in general.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0ADE90-A3EC-0F80-6385-0FCABB3B656F}"/>
              </a:ext>
            </a:extLst>
          </p:cNvPr>
          <p:cNvSpPr/>
          <p:nvPr/>
        </p:nvSpPr>
        <p:spPr>
          <a:xfrm>
            <a:off x="108921" y="740101"/>
            <a:ext cx="3270608" cy="250584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AF9DB8-B263-6352-CBAB-DB16A14C445B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C603097-CE9C-9528-1B80-9F716B369438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7A4D7-C4F2-3463-AB2D-02CA2F8EA57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536103C-EB66-1D5D-F6A0-4CB30BC3776A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A3B3A0-C63F-CB33-3122-C29A4A3C37F9}"/>
              </a:ext>
            </a:extLst>
          </p:cNvPr>
          <p:cNvGrpSpPr/>
          <p:nvPr/>
        </p:nvGrpSpPr>
        <p:grpSpPr>
          <a:xfrm>
            <a:off x="4884130" y="600761"/>
            <a:ext cx="1927098" cy="1065603"/>
            <a:chOff x="4876029" y="582476"/>
            <a:chExt cx="1927098" cy="106560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252052-908F-C961-C086-9E6C09798EF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33482"/>
              <a:chOff x="4310576" y="875609"/>
              <a:chExt cx="2558030" cy="139873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C872197-C596-2FCE-E7FE-C8B62492ECE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32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C0DA48C-DE6E-76E4-A60A-4305E18587BC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E700F5-5FF6-0E20-E3A7-F9620A44527B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B10F98-9C49-EA27-8C7F-1BE8890719B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2B02E6-689E-7D4C-9DAA-AB47AE11D620}"/>
                </a:ext>
              </a:extLst>
            </p:cNvPr>
            <p:cNvSpPr txBox="1"/>
            <p:nvPr/>
          </p:nvSpPr>
          <p:spPr>
            <a:xfrm>
              <a:off x="5095865" y="1001748"/>
              <a:ext cx="1575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Describing things on Sports day.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Picture 6" descr="Free target button icon illustration">
            <a:extLst>
              <a:ext uri="{FF2B5EF4-FFF2-40B4-BE49-F238E27FC236}">
                <a16:creationId xmlns:a16="http://schemas.microsoft.com/office/drawing/2014/main" id="{D5B08B6F-9838-1812-70C9-CC7DA681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85B417-05B1-E603-D44D-CCC3A4D65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AA66373-BA42-FDE7-0151-585F717DA59C}"/>
              </a:ext>
            </a:extLst>
          </p:cNvPr>
          <p:cNvGrpSpPr/>
          <p:nvPr/>
        </p:nvGrpSpPr>
        <p:grpSpPr>
          <a:xfrm>
            <a:off x="1319413" y="847418"/>
            <a:ext cx="2248616" cy="529477"/>
            <a:chOff x="1800212" y="1416995"/>
            <a:chExt cx="1739995" cy="409714"/>
          </a:xfrm>
        </p:grpSpPr>
        <p:sp>
          <p:nvSpPr>
            <p:cNvPr id="26" name="Google Shape;112;p3">
              <a:extLst>
                <a:ext uri="{FF2B5EF4-FFF2-40B4-BE49-F238E27FC236}">
                  <a16:creationId xmlns:a16="http://schemas.microsoft.com/office/drawing/2014/main" id="{0DE40258-525C-996F-D2CF-54F0488D9E0D}"/>
                </a:ext>
              </a:extLst>
            </p:cNvPr>
            <p:cNvSpPr txBox="1"/>
            <p:nvPr/>
          </p:nvSpPr>
          <p:spPr>
            <a:xfrm>
              <a:off x="2126926" y="1463927"/>
              <a:ext cx="1284827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3DC0E8A-5413-F655-FCF6-EF4D22005A0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00212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9A50D1-F5AA-1717-900E-831B98E15DC0}"/>
                </a:ext>
              </a:extLst>
            </p:cNvPr>
            <p:cNvSpPr txBox="1"/>
            <p:nvPr/>
          </p:nvSpPr>
          <p:spPr>
            <a:xfrm>
              <a:off x="2229451" y="144094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27CC732-1E9F-D4BB-C9C5-67D4B6EF2A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8274" y="2456673"/>
            <a:ext cx="1001715" cy="9754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5A5A85-C6D4-3B64-5D66-3450939140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80" y="1802292"/>
            <a:ext cx="1036410" cy="3962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CA8F55-80E7-8875-3445-EF3D77C6265B}"/>
              </a:ext>
            </a:extLst>
          </p:cNvPr>
          <p:cNvSpPr txBox="1"/>
          <p:nvPr/>
        </p:nvSpPr>
        <p:spPr>
          <a:xfrm>
            <a:off x="158096" y="1398343"/>
            <a:ext cx="119737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vowels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425A0-BF78-0717-13BD-C3E04A57C894}"/>
              </a:ext>
            </a:extLst>
          </p:cNvPr>
          <p:cNvSpPr txBox="1"/>
          <p:nvPr/>
        </p:nvSpPr>
        <p:spPr>
          <a:xfrm>
            <a:off x="2138892" y="2400746"/>
            <a:ext cx="1061509" cy="307777"/>
          </a:xfrm>
          <a:prstGeom prst="rect">
            <a:avLst/>
          </a:prstGeom>
          <a:solidFill>
            <a:srgbClr val="FFE7EF"/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weak vowels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6AC36C-EE90-1A4A-6DF9-8F580AA0128F}"/>
              </a:ext>
            </a:extLst>
          </p:cNvPr>
          <p:cNvSpPr txBox="1"/>
          <p:nvPr/>
        </p:nvSpPr>
        <p:spPr>
          <a:xfrm>
            <a:off x="1249955" y="1384011"/>
            <a:ext cx="2318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We know that in Spanish strong vowels are pronounced separately when they appear next to each other.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3EB0EC-0064-FB51-E299-9B3A3EBDB8D2}"/>
              </a:ext>
            </a:extLst>
          </p:cNvPr>
          <p:cNvSpPr txBox="1"/>
          <p:nvPr/>
        </p:nvSpPr>
        <p:spPr>
          <a:xfrm>
            <a:off x="121277" y="2360379"/>
            <a:ext cx="2019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weak vowels </a:t>
            </a:r>
            <a:r>
              <a:rPr lang="en-US" sz="12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merge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 with [a], [e] and [o] (or with each other – </a:t>
            </a:r>
            <a:r>
              <a:rPr lang="en-US" sz="12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iu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 | </a:t>
            </a:r>
            <a:r>
              <a:rPr lang="en-US" sz="12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iu</a:t>
            </a:r>
            <a:r>
              <a:rPr lang="en-US" sz="1200" dirty="0">
                <a:solidFill>
                  <a:srgbClr val="595959"/>
                </a:solidFill>
                <a:latin typeface="Century Gothic" panose="020B0502020202020204" pitchFamily="34" charset="0"/>
              </a:rPr>
              <a:t>) to make a single syllable.</a:t>
            </a:r>
          </a:p>
        </p:txBody>
      </p:sp>
      <p:pic>
        <p:nvPicPr>
          <p:cNvPr id="49" name="Picture 22" descr="Juegos Olímpicos">
            <a:extLst>
              <a:ext uri="{FF2B5EF4-FFF2-40B4-BE49-F238E27FC236}">
                <a16:creationId xmlns:a16="http://schemas.microsoft.com/office/drawing/2014/main" id="{210541A5-8A45-A3A2-5B02-8E3A2C83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03" y="1384371"/>
            <a:ext cx="439335" cy="2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99F3C7-78C7-DD54-4E33-C974C179EE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2864" y="1636125"/>
            <a:ext cx="2027036" cy="72338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E78177-E39A-7596-AA68-F4A23FE946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8474" y="964603"/>
            <a:ext cx="1303882" cy="221755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03E2F0-9410-7326-20C2-C047A6C6AA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1180" y="2238268"/>
            <a:ext cx="1036818" cy="9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5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89" y="2134218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06" y="3583703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25" y="3570096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38" y="516735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6630">
            <a:off x="4204808" y="5336305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12" y="5325670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683" y="2215548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2098869" y="2313031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5" y="666444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928237" y="1843312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928237" y="1827172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4076751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4076751" y="1625606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633519" y="2331662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805831" y="3346901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805831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579928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2192879" y="302003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888810" y="3090441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5282040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793556" y="2900755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871168" y="1226404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1" r="-1977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19024" y="4786266"/>
            <a:ext cx="386748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4127421" y="4775179"/>
            <a:ext cx="2594046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399" b="15187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3F2C7C24-2F94-A3DA-AEEC-F1FBB2BD993C}"/>
              </a:ext>
            </a:extLst>
          </p:cNvPr>
          <p:cNvSpPr txBox="1"/>
          <p:nvPr/>
        </p:nvSpPr>
        <p:spPr>
          <a:xfrm>
            <a:off x="151161" y="6528605"/>
            <a:ext cx="395429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Peru is the third largest country in South America, after Brazil and Argentina. 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The people of Peru are a mix of many different cultures, including native Incas, Spaniards and other Europeans, descendants of African slaves, and Asians.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0064512-4BFA-D581-60DD-2226681045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" y="2313031"/>
            <a:ext cx="455281" cy="64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887F1-FCFF-8EC4-49BC-372656AB1710}"/>
              </a:ext>
            </a:extLst>
          </p:cNvPr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Mar</a:t>
            </a:r>
            <a:r>
              <a:rPr lang="en-GB" sz="1600" b="1" dirty="0">
                <a:solidFill>
                  <a:srgbClr val="FF3686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F065EE-E1F8-816A-4881-1BE462A6AAB7}"/>
              </a:ext>
            </a:extLst>
          </p:cNvPr>
          <p:cNvCxnSpPr/>
          <p:nvPr/>
        </p:nvCxnSpPr>
        <p:spPr>
          <a:xfrm flipV="1">
            <a:off x="671649" y="1983470"/>
            <a:ext cx="1072145" cy="13731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F1ABD4-B504-AC38-30F1-11296F59657E}"/>
              </a:ext>
            </a:extLst>
          </p:cNvPr>
          <p:cNvCxnSpPr/>
          <p:nvPr/>
        </p:nvCxnSpPr>
        <p:spPr>
          <a:xfrm>
            <a:off x="671649" y="199240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C4E159-177F-23EC-0CE0-450F43D0677E}"/>
              </a:ext>
            </a:extLst>
          </p:cNvPr>
          <p:cNvCxnSpPr/>
          <p:nvPr/>
        </p:nvCxnSpPr>
        <p:spPr>
          <a:xfrm>
            <a:off x="1743794" y="19651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27639EB-7648-CC25-8DD9-95450C2E69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97" y="4909941"/>
            <a:ext cx="518347" cy="1021252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522DA0C-C527-2FB8-95E5-0FAE293749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17" y="5092511"/>
            <a:ext cx="606545" cy="817635"/>
          </a:xfrm>
          <a:prstGeom prst="rect">
            <a:avLst/>
          </a:prstGeom>
        </p:spPr>
      </p:pic>
      <p:pic>
        <p:nvPicPr>
          <p:cNvPr id="26" name="Picture 2" descr="Animals, Cartoon, Green, Happy, High Quality, Tortoise">
            <a:extLst>
              <a:ext uri="{FF2B5EF4-FFF2-40B4-BE49-F238E27FC236}">
                <a16:creationId xmlns:a16="http://schemas.microsoft.com/office/drawing/2014/main" id="{3D02BCFA-38AF-100D-01DF-101A443F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96" y="5329709"/>
            <a:ext cx="503924" cy="3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FF53D5-64CB-8A6F-15CF-F75ED72D9AFF}"/>
              </a:ext>
            </a:extLst>
          </p:cNvPr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I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r</a:t>
            </a:r>
            <a:r>
              <a:rPr lang="en-GB" sz="1200" b="1" dirty="0">
                <a:solidFill>
                  <a:srgbClr val="FF3686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n</a:t>
            </a:r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4F79A-D7E6-0BAB-C1A9-0F921610B1B6}"/>
              </a:ext>
            </a:extLst>
          </p:cNvPr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6496BE-D639-7330-B2EA-26E138988374}"/>
              </a:ext>
            </a:extLst>
          </p:cNvPr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Krina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16" descr="United, Flag, Kingdom, British, Great, Britain">
            <a:extLst>
              <a:ext uri="{FF2B5EF4-FFF2-40B4-BE49-F238E27FC236}">
                <a16:creationId xmlns:a16="http://schemas.microsoft.com/office/drawing/2014/main" id="{B1C94835-2201-1CB8-DB90-5175F410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5" y="4689846"/>
            <a:ext cx="338657" cy="227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B10C9E-A31D-9A60-561F-21A6AA2B8B15}"/>
              </a:ext>
            </a:extLst>
          </p:cNvPr>
          <p:cNvCxnSpPr/>
          <p:nvPr/>
        </p:nvCxnSpPr>
        <p:spPr>
          <a:xfrm>
            <a:off x="2160872" y="4775943"/>
            <a:ext cx="0" cy="1134204"/>
          </a:xfrm>
          <a:prstGeom prst="line">
            <a:avLst/>
          </a:prstGeom>
          <a:ln w="19050">
            <a:solidFill>
              <a:srgbClr val="3B3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2AB37A1-267F-3676-9492-E6C07659E31E}"/>
              </a:ext>
            </a:extLst>
          </p:cNvPr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pic>
        <p:nvPicPr>
          <p:cNvPr id="43" name="Picture 12">
            <a:extLst>
              <a:ext uri="{FF2B5EF4-FFF2-40B4-BE49-F238E27FC236}">
                <a16:creationId xmlns:a16="http://schemas.microsoft.com/office/drawing/2014/main" id="{67A3C2E8-B0B1-4EF1-1EF1-DA92310C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29" y="6150105"/>
            <a:ext cx="261068" cy="1741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6E5945-9102-8B6F-E024-80F53FA3D722}"/>
              </a:ext>
            </a:extLst>
          </p:cNvPr>
          <p:cNvSpPr txBox="1"/>
          <p:nvPr/>
        </p:nvSpPr>
        <p:spPr>
          <a:xfrm>
            <a:off x="10386959" y="5409226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Perú</a:t>
            </a:r>
            <a:endParaRPr lang="en-GB" b="1" dirty="0">
              <a:solidFill>
                <a:schemeClr val="bg1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84" name="Picture 8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1FD3C65D-79D2-473F-9305-4471E587B35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C8429E-E431-F2DB-863D-806FA01B5DC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55690" y="7853757"/>
            <a:ext cx="2782534" cy="198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AA45C-5277-FD61-023C-F6ECA290261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4321" y="7838556"/>
            <a:ext cx="2871442" cy="2082021"/>
          </a:xfrm>
          <a:prstGeom prst="rect">
            <a:avLst/>
          </a:prstGeom>
        </p:spPr>
      </p:pic>
      <p:pic>
        <p:nvPicPr>
          <p:cNvPr id="37" name="Picture 36" descr="Map&#10;&#10;Description automatically generated">
            <a:extLst>
              <a:ext uri="{FF2B5EF4-FFF2-40B4-BE49-F238E27FC236}">
                <a16:creationId xmlns:a16="http://schemas.microsoft.com/office/drawing/2014/main" id="{BE68592D-49C8-4457-6118-E9E4F53E37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7" y="6435635"/>
            <a:ext cx="2256794" cy="28899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761C7CB-29DB-B79E-FE0A-405B4E5ADE66}"/>
              </a:ext>
            </a:extLst>
          </p:cNvPr>
          <p:cNvSpPr txBox="1"/>
          <p:nvPr/>
        </p:nvSpPr>
        <p:spPr>
          <a:xfrm>
            <a:off x="57163" y="604821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Lationamérica</a:t>
            </a:r>
            <a:r>
              <a:rPr lang="en-GB" b="1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: Perú</a:t>
            </a:r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1D61BE35-0992-98D9-5DA6-2A6D40B14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15594"/>
              </p:ext>
            </p:extLst>
          </p:nvPr>
        </p:nvGraphicFramePr>
        <p:xfrm>
          <a:off x="459690" y="1310387"/>
          <a:ext cx="5024490" cy="256066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5807">
                  <a:extLst>
                    <a:ext uri="{9D8B030D-6E8A-4147-A177-3AD203B41FA5}">
                      <a16:colId xmlns:a16="http://schemas.microsoft.com/office/drawing/2014/main" val="552884750"/>
                    </a:ext>
                  </a:extLst>
                </a:gridCol>
                <a:gridCol w="1696064">
                  <a:extLst>
                    <a:ext uri="{9D8B030D-6E8A-4147-A177-3AD203B41FA5}">
                      <a16:colId xmlns:a16="http://schemas.microsoft.com/office/drawing/2014/main" val="794928372"/>
                    </a:ext>
                  </a:extLst>
                </a:gridCol>
                <a:gridCol w="1472619">
                  <a:extLst>
                    <a:ext uri="{9D8B030D-6E8A-4147-A177-3AD203B41FA5}">
                      <a16:colId xmlns:a16="http://schemas.microsoft.com/office/drawing/2014/main" val="648726174"/>
                    </a:ext>
                  </a:extLst>
                </a:gridCol>
              </a:tblGrid>
              <a:tr h="30558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s-AR" sz="1500" b="1" u="none" strike="noStrike" cap="none" noProof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AR" sz="1500" b="1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709412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camisetas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amigos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4173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juegos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actividades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fáciles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578012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fiestas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museos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756617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y Rubén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Ángela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fuertes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6441130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chicos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chicas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capaces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8770526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profesores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profesoras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lentas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1181384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libros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botellas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1500" u="none" strike="noStrike" cap="none" noProof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esenciales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839327"/>
                  </a:ext>
                </a:extLst>
              </a:tr>
            </a:tbl>
          </a:graphicData>
        </a:graphic>
      </p:graphicFrame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19CF79D-4D63-17DD-558A-735D4911BAB7}"/>
              </a:ext>
            </a:extLst>
          </p:cNvPr>
          <p:cNvSpPr/>
          <p:nvPr/>
        </p:nvSpPr>
        <p:spPr>
          <a:xfrm>
            <a:off x="2303146" y="1642200"/>
            <a:ext cx="1657428" cy="309387"/>
          </a:xfrm>
          <a:prstGeom prst="roundRect">
            <a:avLst/>
          </a:prstGeom>
          <a:solidFill>
            <a:srgbClr val="E2F0D9">
              <a:alpha val="32941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92C8A0A4-C30B-330C-CB9F-F9D80EC318FA}"/>
              </a:ext>
            </a:extLst>
          </p:cNvPr>
          <p:cNvSpPr txBox="1"/>
          <p:nvPr/>
        </p:nvSpPr>
        <p:spPr>
          <a:xfrm>
            <a:off x="1358153" y="909659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Lee. ¿Qué describe?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7944C-B994-823C-08BF-668FF5FFD445}"/>
              </a:ext>
            </a:extLst>
          </p:cNvPr>
          <p:cNvGrpSpPr/>
          <p:nvPr/>
        </p:nvGrpSpPr>
        <p:grpSpPr>
          <a:xfrm>
            <a:off x="63359" y="692579"/>
            <a:ext cx="1385515" cy="699697"/>
            <a:chOff x="85157" y="674113"/>
            <a:chExt cx="1072125" cy="541432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DD596587-90B4-EF0D-072B-6C4B122354C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92CB261-9092-4438-0B9C-42D2749E2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40D846-23DF-20A3-729A-6D185E55FEC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B50929C-2E06-0AE0-73CC-B87A570FA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40" y="1681298"/>
            <a:ext cx="282815" cy="219546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074BBE6-AF37-7929-E019-AB8D2099B72C}"/>
              </a:ext>
            </a:extLst>
          </p:cNvPr>
          <p:cNvGrpSpPr/>
          <p:nvPr/>
        </p:nvGrpSpPr>
        <p:grpSpPr>
          <a:xfrm>
            <a:off x="498039" y="4065682"/>
            <a:ext cx="822261" cy="307777"/>
            <a:chOff x="455223" y="4442570"/>
            <a:chExt cx="822262" cy="307777"/>
          </a:xfrm>
        </p:grpSpPr>
        <p:sp>
          <p:nvSpPr>
            <p:cNvPr id="62" name="Google Shape;222;p10">
              <a:extLst>
                <a:ext uri="{FF2B5EF4-FFF2-40B4-BE49-F238E27FC236}">
                  <a16:creationId xmlns:a16="http://schemas.microsoft.com/office/drawing/2014/main" id="{4C2FA2AD-5CC4-145B-C867-70C541FABE0E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C5479B0-6982-4445-D1F7-D05964B35A34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048" name="Google Shape;402;p19">
            <a:extLst>
              <a:ext uri="{FF2B5EF4-FFF2-40B4-BE49-F238E27FC236}">
                <a16:creationId xmlns:a16="http://schemas.microsoft.com/office/drawing/2014/main" id="{4ECE04C1-D056-7077-F482-6C0A11855584}"/>
              </a:ext>
            </a:extLst>
          </p:cNvPr>
          <p:cNvSpPr txBox="1"/>
          <p:nvPr/>
        </p:nvSpPr>
        <p:spPr>
          <a:xfrm>
            <a:off x="1448874" y="4055113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8F053703-82AA-3A88-504A-AA86A8E2C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8" y="3918431"/>
            <a:ext cx="572707" cy="605907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C94DD263-964A-2F92-5172-59D456892594}"/>
              </a:ext>
            </a:extLst>
          </p:cNvPr>
          <p:cNvSpPr txBox="1"/>
          <p:nvPr/>
        </p:nvSpPr>
        <p:spPr>
          <a:xfrm>
            <a:off x="1188311" y="4380576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corrige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: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1" name="Rectangle: Rounded Corners 2050">
            <a:extLst>
              <a:ext uri="{FF2B5EF4-FFF2-40B4-BE49-F238E27FC236}">
                <a16:creationId xmlns:a16="http://schemas.microsoft.com/office/drawing/2014/main" id="{C1C18DCE-5CC5-6EBC-F65D-10E923F578A0}"/>
              </a:ext>
            </a:extLst>
          </p:cNvPr>
          <p:cNvSpPr/>
          <p:nvPr/>
        </p:nvSpPr>
        <p:spPr>
          <a:xfrm>
            <a:off x="171474" y="6045153"/>
            <a:ext cx="3257526" cy="1124008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2052" name="Picture 2" descr="Pen, Write, Pencil, Writing Tool, Work, Message, Blue">
            <a:extLst>
              <a:ext uri="{FF2B5EF4-FFF2-40B4-BE49-F238E27FC236}">
                <a16:creationId xmlns:a16="http://schemas.microsoft.com/office/drawing/2014/main" id="{283F3DEE-1F74-9F16-51BA-B2F6AF2A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5" y="4450008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Google Shape;319;p15" descr="Speech Icon, Voice, Talking, Audio, Speech">
            <a:extLst>
              <a:ext uri="{FF2B5EF4-FFF2-40B4-BE49-F238E27FC236}">
                <a16:creationId xmlns:a16="http://schemas.microsoft.com/office/drawing/2014/main" id="{8D4490BF-238D-1AA8-57EE-D6A87CCE583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5054" y="5079540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TextBox 2053">
            <a:extLst>
              <a:ext uri="{FF2B5EF4-FFF2-40B4-BE49-F238E27FC236}">
                <a16:creationId xmlns:a16="http://schemas.microsoft.com/office/drawing/2014/main" id="{16AD2A84-38E0-6566-D72A-02903F7793ED}"/>
              </a:ext>
            </a:extLst>
          </p:cNvPr>
          <p:cNvSpPr txBox="1"/>
          <p:nvPr/>
        </p:nvSpPr>
        <p:spPr>
          <a:xfrm>
            <a:off x="171474" y="4906702"/>
            <a:ext cx="3367230" cy="1092607"/>
          </a:xfrm>
          <a:prstGeom prst="rect">
            <a:avLst/>
          </a:prstGeom>
          <a:solidFill>
            <a:srgbClr val="FCEAF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pelotas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lentas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azules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También hay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tres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útiles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055" name="Picture 6" descr="Free ear icon ear hearing illustration">
            <a:extLst>
              <a:ext uri="{FF2B5EF4-FFF2-40B4-BE49-F238E27FC236}">
                <a16:creationId xmlns:a16="http://schemas.microsoft.com/office/drawing/2014/main" id="{C0D002FF-E32C-5547-C6BB-2695F852E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" y="4440817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8D01C5F0-8C2F-FAC1-F86C-033E172F0FCA}"/>
              </a:ext>
            </a:extLst>
          </p:cNvPr>
          <p:cNvSpPr txBox="1"/>
          <p:nvPr/>
        </p:nvSpPr>
        <p:spPr>
          <a:xfrm>
            <a:off x="1240627" y="4638032"/>
            <a:ext cx="3889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and correct what’s different in your text.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7BC53A83-E9C4-445D-9128-0D366E12CEB0}"/>
              </a:ext>
            </a:extLst>
          </p:cNvPr>
          <p:cNvSpPr txBox="1"/>
          <p:nvPr/>
        </p:nvSpPr>
        <p:spPr>
          <a:xfrm>
            <a:off x="3943025" y="4983605"/>
            <a:ext cx="275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¡Tu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turno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! Lee las frases a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E491E6A4-770A-6E92-2939-70B1D8A36134}"/>
              </a:ext>
            </a:extLst>
          </p:cNvPr>
          <p:cNvSpPr txBox="1"/>
          <p:nvPr/>
        </p:nvSpPr>
        <p:spPr>
          <a:xfrm>
            <a:off x="3960574" y="5727398"/>
            <a:ext cx="2725952" cy="1200329"/>
          </a:xfrm>
          <a:prstGeom prst="rect">
            <a:avLst/>
          </a:prstGeom>
          <a:solidFill>
            <a:srgbClr val="D7EFF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pelotas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También hay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ocho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divertidos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059" name="Picture 2" descr="Free icon pencil write vector">
            <a:extLst>
              <a:ext uri="{FF2B5EF4-FFF2-40B4-BE49-F238E27FC236}">
                <a16:creationId xmlns:a16="http://schemas.microsoft.com/office/drawing/2014/main" id="{220A1B58-426C-C88C-4B1D-049FA2DE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52">
            <a:off x="3301481" y="5905622"/>
            <a:ext cx="157982" cy="4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CE786FE5-B3E7-4D02-9439-40CFA4402999}"/>
              </a:ext>
            </a:extLst>
          </p:cNvPr>
          <p:cNvGrpSpPr/>
          <p:nvPr/>
        </p:nvGrpSpPr>
        <p:grpSpPr>
          <a:xfrm>
            <a:off x="470349" y="73250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70" name="Google Shape;222;p10">
              <a:extLst>
                <a:ext uri="{FF2B5EF4-FFF2-40B4-BE49-F238E27FC236}">
                  <a16:creationId xmlns:a16="http://schemas.microsoft.com/office/drawing/2014/main" id="{19AB850D-170C-A07E-F135-5A4B201C620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486CFD8A-BD7C-8936-A8F6-64D627F8B40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998ABA0D-8BFB-CA29-FA3B-C6FC3930DFC1}"/>
              </a:ext>
            </a:extLst>
          </p:cNvPr>
          <p:cNvGrpSpPr/>
          <p:nvPr/>
        </p:nvGrpSpPr>
        <p:grpSpPr>
          <a:xfrm>
            <a:off x="99075" y="72125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73" name="Oval 2072">
              <a:extLst>
                <a:ext uri="{FF2B5EF4-FFF2-40B4-BE49-F238E27FC236}">
                  <a16:creationId xmlns:a16="http://schemas.microsoft.com/office/drawing/2014/main" id="{1E598DD6-C39A-17BE-C4FC-49B2C64D418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74" name="Picture 2073" descr="Free speaker sound loud vector">
              <a:extLst>
                <a:ext uri="{FF2B5EF4-FFF2-40B4-BE49-F238E27FC236}">
                  <a16:creationId xmlns:a16="http://schemas.microsoft.com/office/drawing/2014/main" id="{FCFC5C70-60C3-BDFF-9773-A142BC2C7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78" name="TextBox 2077">
            <a:extLst>
              <a:ext uri="{FF2B5EF4-FFF2-40B4-BE49-F238E27FC236}">
                <a16:creationId xmlns:a16="http://schemas.microsoft.com/office/drawing/2014/main" id="{83D1AA80-A507-8A93-A6FD-443DD8D96800}"/>
              </a:ext>
            </a:extLst>
          </p:cNvPr>
          <p:cNvSpPr txBox="1"/>
          <p:nvPr/>
        </p:nvSpPr>
        <p:spPr>
          <a:xfrm>
            <a:off x="3980919" y="5346715"/>
            <a:ext cx="3889516" cy="33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it’s your turn to read.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93B02BBE-5560-BC8B-A95E-94B3184EF218}"/>
              </a:ext>
            </a:extLst>
          </p:cNvPr>
          <p:cNvSpPr txBox="1"/>
          <p:nvPr/>
        </p:nvSpPr>
        <p:spPr>
          <a:xfrm>
            <a:off x="1943551" y="7361402"/>
            <a:ext cx="473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 y escribe las palabras.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21196453-567E-D292-EAAE-2069A508DFD9}"/>
              </a:ext>
            </a:extLst>
          </p:cNvPr>
          <p:cNvSpPr txBox="1"/>
          <p:nvPr/>
        </p:nvSpPr>
        <p:spPr>
          <a:xfrm>
            <a:off x="4692864" y="712360"/>
            <a:ext cx="20140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= </a:t>
            </a:r>
            <a:r>
              <a:rPr lang="es-AR" sz="12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(it) describes</a:t>
            </a:r>
          </a:p>
          <a:p>
            <a:pPr algn="ctr"/>
            <a:r>
              <a:rPr lang="es-AR" sz="1200" b="1" kern="0" dirty="0">
                <a:solidFill>
                  <a:srgbClr val="404040"/>
                </a:solidFill>
                <a:latin typeface="Century Gothic"/>
                <a:sym typeface="Century Gothic"/>
              </a:rPr>
              <a:t>esencial</a:t>
            </a:r>
            <a:r>
              <a:rPr lang="es-AR" sz="1200" kern="0" dirty="0">
                <a:solidFill>
                  <a:srgbClr val="404040"/>
                </a:solidFill>
                <a:latin typeface="Century Gothic"/>
                <a:sym typeface="Century Gothic"/>
              </a:rPr>
              <a:t> = </a:t>
            </a:r>
            <a:r>
              <a:rPr lang="es-AR" sz="1200" kern="0" dirty="0" err="1">
                <a:solidFill>
                  <a:srgbClr val="404040"/>
                </a:solidFill>
                <a:latin typeface="Century Gothic"/>
                <a:sym typeface="Century Gothic"/>
              </a:rPr>
              <a:t>essential</a:t>
            </a:r>
            <a:endParaRPr lang="en-GB" sz="1200" dirty="0">
              <a:solidFill>
                <a:srgbClr val="404040"/>
              </a:solidFill>
            </a:endParaRPr>
          </a:p>
        </p:txBody>
      </p:sp>
      <p:pic>
        <p:nvPicPr>
          <p:cNvPr id="2161" name="Picture 2160">
            <a:extLst>
              <a:ext uri="{FF2B5EF4-FFF2-40B4-BE49-F238E27FC236}">
                <a16:creationId xmlns:a16="http://schemas.microsoft.com/office/drawing/2014/main" id="{77C21704-6825-FF0C-44D8-7DD0246F31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316" y="7772501"/>
            <a:ext cx="2986964" cy="2587716"/>
          </a:xfrm>
          <a:prstGeom prst="rect">
            <a:avLst/>
          </a:prstGeom>
        </p:spPr>
      </p:pic>
      <p:pic>
        <p:nvPicPr>
          <p:cNvPr id="2162" name="Picture 2161">
            <a:extLst>
              <a:ext uri="{FF2B5EF4-FFF2-40B4-BE49-F238E27FC236}">
                <a16:creationId xmlns:a16="http://schemas.microsoft.com/office/drawing/2014/main" id="{A45B860D-D9E2-2601-1506-EBB3C25BED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669" y="7893936"/>
            <a:ext cx="1001715" cy="975492"/>
          </a:xfrm>
          <a:prstGeom prst="rect">
            <a:avLst/>
          </a:prstGeom>
        </p:spPr>
      </p:pic>
      <p:pic>
        <p:nvPicPr>
          <p:cNvPr id="2163" name="Picture 2162">
            <a:extLst>
              <a:ext uri="{FF2B5EF4-FFF2-40B4-BE49-F238E27FC236}">
                <a16:creationId xmlns:a16="http://schemas.microsoft.com/office/drawing/2014/main" id="{BF572A26-1C1F-ABB4-D48D-06D899330A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8547" y="8243603"/>
            <a:ext cx="1036410" cy="396274"/>
          </a:xfrm>
          <a:prstGeom prst="rect">
            <a:avLst/>
          </a:prstGeom>
        </p:spPr>
      </p:pic>
      <p:sp>
        <p:nvSpPr>
          <p:cNvPr id="2164" name="TextBox 2163">
            <a:extLst>
              <a:ext uri="{FF2B5EF4-FFF2-40B4-BE49-F238E27FC236}">
                <a16:creationId xmlns:a16="http://schemas.microsoft.com/office/drawing/2014/main" id="{50EAB52D-D62F-157F-A1B7-725305F2E850}"/>
              </a:ext>
            </a:extLst>
          </p:cNvPr>
          <p:cNvSpPr txBox="1"/>
          <p:nvPr/>
        </p:nvSpPr>
        <p:spPr>
          <a:xfrm>
            <a:off x="4877063" y="7839654"/>
            <a:ext cx="119737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vowels</a:t>
            </a:r>
          </a:p>
        </p:txBody>
      </p:sp>
      <p:sp>
        <p:nvSpPr>
          <p:cNvPr id="2165" name="TextBox 2164">
            <a:extLst>
              <a:ext uri="{FF2B5EF4-FFF2-40B4-BE49-F238E27FC236}">
                <a16:creationId xmlns:a16="http://schemas.microsoft.com/office/drawing/2014/main" id="{C939B1D5-BC2B-39BA-6214-7375327FFBC8}"/>
              </a:ext>
            </a:extLst>
          </p:cNvPr>
          <p:cNvSpPr txBox="1"/>
          <p:nvPr/>
        </p:nvSpPr>
        <p:spPr>
          <a:xfrm>
            <a:off x="3457287" y="7838009"/>
            <a:ext cx="106150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weak vowels</a:t>
            </a:r>
          </a:p>
        </p:txBody>
      </p:sp>
      <p:pic>
        <p:nvPicPr>
          <p:cNvPr id="2166" name="Picture 2" descr="La Cadena De, Cadena Rota, Línea Arte">
            <a:extLst>
              <a:ext uri="{FF2B5EF4-FFF2-40B4-BE49-F238E27FC236}">
                <a16:creationId xmlns:a16="http://schemas.microsoft.com/office/drawing/2014/main" id="{D1706CC3-F030-3D5D-9CE7-780EA1BC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7697">
            <a:off x="6213614" y="7895491"/>
            <a:ext cx="439190" cy="7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8" name="TextBox 2167">
            <a:extLst>
              <a:ext uri="{FF2B5EF4-FFF2-40B4-BE49-F238E27FC236}">
                <a16:creationId xmlns:a16="http://schemas.microsoft.com/office/drawing/2014/main" id="{40AB3350-DD72-C042-6573-434CD9374405}"/>
              </a:ext>
            </a:extLst>
          </p:cNvPr>
          <p:cNvSpPr txBox="1"/>
          <p:nvPr/>
        </p:nvSpPr>
        <p:spPr>
          <a:xfrm>
            <a:off x="3245580" y="8666623"/>
            <a:ext cx="35158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Colour in </a:t>
            </a:r>
            <a:r>
              <a:rPr lang="en-GB" sz="1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blue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the words in which the vowels fall in separate syllables, and in </a:t>
            </a:r>
            <a:r>
              <a:rPr lang="en-GB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green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the words in which the vowels merge together. </a:t>
            </a:r>
            <a:endParaRPr lang="en-GB" sz="1400" dirty="0">
              <a:solidFill>
                <a:srgbClr val="404040"/>
              </a:solidFill>
            </a:endParaRP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212E2A36-0D7E-ED8B-DAC4-798EC9C57FB6}"/>
              </a:ext>
            </a:extLst>
          </p:cNvPr>
          <p:cNvSpPr txBox="1"/>
          <p:nvPr/>
        </p:nvSpPr>
        <p:spPr>
          <a:xfrm>
            <a:off x="5300102" y="3685085"/>
            <a:ext cx="142775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1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camiseta = </a:t>
            </a:r>
            <a:r>
              <a:rPr lang="es-AR" sz="11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t-</a:t>
            </a:r>
            <a:r>
              <a:rPr lang="es-AR" sz="1100" kern="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shirt</a:t>
            </a:r>
            <a:endParaRPr lang="en-GB" sz="1100" dirty="0">
              <a:solidFill>
                <a:srgbClr val="404040"/>
              </a:solidFill>
            </a:endParaRPr>
          </a:p>
        </p:txBody>
      </p:sp>
      <p:pic>
        <p:nvPicPr>
          <p:cNvPr id="2169" name="Picture 4" descr="T-Shirt, Clothing, Yellow, Shirt, Tshirt">
            <a:extLst>
              <a:ext uri="{FF2B5EF4-FFF2-40B4-BE49-F238E27FC236}">
                <a16:creationId xmlns:a16="http://schemas.microsoft.com/office/drawing/2014/main" id="{5EB662A0-373D-C801-1AA7-8974C8E0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3293291"/>
            <a:ext cx="406185" cy="4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1" name="Rectangle: Rounded Corners 2170">
            <a:extLst>
              <a:ext uri="{FF2B5EF4-FFF2-40B4-BE49-F238E27FC236}">
                <a16:creationId xmlns:a16="http://schemas.microsoft.com/office/drawing/2014/main" id="{9A7E6B63-DED6-D764-A27A-B704556F2C4A}"/>
              </a:ext>
            </a:extLst>
          </p:cNvPr>
          <p:cNvSpPr/>
          <p:nvPr/>
        </p:nvSpPr>
        <p:spPr>
          <a:xfrm>
            <a:off x="470348" y="1643146"/>
            <a:ext cx="1832797" cy="282374"/>
          </a:xfrm>
          <a:prstGeom prst="roundRect">
            <a:avLst/>
          </a:prstGeom>
          <a:solidFill>
            <a:srgbClr val="E2F0D9">
              <a:alpha val="32941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3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  <p:pic>
        <p:nvPicPr>
          <p:cNvPr id="3" name="Picture 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DA64E67-9DB5-91F7-23C6-17E5AB588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54" y="8482701"/>
            <a:ext cx="1983048" cy="12845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ECFBD6-2C7F-3811-CF3D-295F7829E60C}"/>
              </a:ext>
            </a:extLst>
          </p:cNvPr>
          <p:cNvGrpSpPr/>
          <p:nvPr/>
        </p:nvGrpSpPr>
        <p:grpSpPr>
          <a:xfrm>
            <a:off x="535649" y="785565"/>
            <a:ext cx="822261" cy="307777"/>
            <a:chOff x="455223" y="4442570"/>
            <a:chExt cx="822262" cy="307777"/>
          </a:xfrm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92F37864-11ED-0229-91B7-87089E18B159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440360-CB38-9F00-488C-159912FFCEE5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BABDA5B6-DD0B-5418-4F9A-A1BDA5BBA97F}"/>
              </a:ext>
            </a:extLst>
          </p:cNvPr>
          <p:cNvSpPr txBox="1"/>
          <p:nvPr/>
        </p:nvSpPr>
        <p:spPr>
          <a:xfrm>
            <a:off x="1486484" y="77499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3257A-24B2-8F37-6BC2-037F4CF38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28" y="638314"/>
            <a:ext cx="572707" cy="605907"/>
          </a:xfrm>
          <a:prstGeom prst="rect">
            <a:avLst/>
          </a:prstGeom>
        </p:spPr>
      </p:pic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E03B4E6D-09C6-8BC1-ADAB-E390A0EEC7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309" y="1296440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82F24D-068C-6F54-E4CC-2B7440210C99}"/>
              </a:ext>
            </a:extLst>
          </p:cNvPr>
          <p:cNvSpPr txBox="1"/>
          <p:nvPr/>
        </p:nvSpPr>
        <p:spPr>
          <a:xfrm>
            <a:off x="535649" y="1186387"/>
            <a:ext cx="275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  <a:endParaRPr lang="en-GB" sz="12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5AD619-1F71-9577-4F6E-2E463DFBF954}"/>
              </a:ext>
            </a:extLst>
          </p:cNvPr>
          <p:cNvSpPr txBox="1"/>
          <p:nvPr/>
        </p:nvSpPr>
        <p:spPr>
          <a:xfrm>
            <a:off x="231388" y="2069728"/>
            <a:ext cx="2725952" cy="1200329"/>
          </a:xfrm>
          <a:prstGeom prst="rect">
            <a:avLst/>
          </a:prstGeom>
          <a:solidFill>
            <a:srgbClr val="D7EFF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mochila hay </a:t>
            </a:r>
            <a:r>
              <a:rPr lang="en-GB" sz="1200" b="1" u="sng" dirty="0">
                <a:solidFill>
                  <a:srgbClr val="404040"/>
                </a:solidFill>
                <a:latin typeface="Century Gothic" panose="020B0502020202020204" pitchFamily="34" charset="0"/>
              </a:rPr>
              <a:t>cuatro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pelotas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pequeños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También hay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tres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grandes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200" b="1" u="sng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azules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CAAFE-5C4E-6897-2640-E728B9E94FC9}"/>
              </a:ext>
            </a:extLst>
          </p:cNvPr>
          <p:cNvSpPr txBox="1"/>
          <p:nvPr/>
        </p:nvSpPr>
        <p:spPr>
          <a:xfrm>
            <a:off x="178947" y="1689045"/>
            <a:ext cx="2961661" cy="334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Read the sentences to your partner.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477784-5F76-D03A-A6C6-038EAB4D687A}"/>
              </a:ext>
            </a:extLst>
          </p:cNvPr>
          <p:cNvSpPr txBox="1"/>
          <p:nvPr/>
        </p:nvSpPr>
        <p:spPr>
          <a:xfrm>
            <a:off x="3148941" y="1118736"/>
            <a:ext cx="454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corrige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: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550AECB-61D8-46AE-239E-E12BA144B3A7}"/>
              </a:ext>
            </a:extLst>
          </p:cNvPr>
          <p:cNvSpPr/>
          <p:nvPr/>
        </p:nvSpPr>
        <p:spPr>
          <a:xfrm>
            <a:off x="3269594" y="3062712"/>
            <a:ext cx="3257526" cy="1124008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rgbClr val="404040"/>
              </a:solidFill>
            </a:endParaRPr>
          </a:p>
        </p:txBody>
      </p:sp>
      <p:pic>
        <p:nvPicPr>
          <p:cNvPr id="22" name="Picture 2" descr="Pen, Write, Pencil, Writing Tool, Work, Message, Blue">
            <a:extLst>
              <a:ext uri="{FF2B5EF4-FFF2-40B4-BE49-F238E27FC236}">
                <a16:creationId xmlns:a16="http://schemas.microsoft.com/office/drawing/2014/main" id="{A910D081-982B-DAD6-54DD-8647EFCAA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9" y="1125388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A2552E-9242-999D-67BA-954E5858E7CF}"/>
              </a:ext>
            </a:extLst>
          </p:cNvPr>
          <p:cNvSpPr txBox="1"/>
          <p:nvPr/>
        </p:nvSpPr>
        <p:spPr>
          <a:xfrm>
            <a:off x="3269594" y="1880017"/>
            <a:ext cx="3257526" cy="1092607"/>
          </a:xfrm>
          <a:prstGeom prst="rect">
            <a:avLst/>
          </a:prstGeom>
          <a:solidFill>
            <a:srgbClr val="FCEAF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azules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Hay cuatro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pelotas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También hay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cinco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útiles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Son </a:t>
            </a:r>
            <a:r>
              <a:rPr lang="en-GB" sz="13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1300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4" name="Picture 6" descr="Free ear icon ear hearing illustration">
            <a:extLst>
              <a:ext uri="{FF2B5EF4-FFF2-40B4-BE49-F238E27FC236}">
                <a16:creationId xmlns:a16="http://schemas.microsoft.com/office/drawing/2014/main" id="{B33B588D-918B-0ACE-668B-76559CB4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17" y="1116197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F2579F-68FC-A829-B5EE-9B0B18ADC265}"/>
              </a:ext>
            </a:extLst>
          </p:cNvPr>
          <p:cNvSpPr txBox="1"/>
          <p:nvPr/>
        </p:nvSpPr>
        <p:spPr>
          <a:xfrm>
            <a:off x="3150639" y="1393527"/>
            <a:ext cx="3889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and correct what’s different in your text.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" descr="Free icon pencil write vector">
            <a:extLst>
              <a:ext uri="{FF2B5EF4-FFF2-40B4-BE49-F238E27FC236}">
                <a16:creationId xmlns:a16="http://schemas.microsoft.com/office/drawing/2014/main" id="{70EA7CAE-9BCC-AF1F-0F47-BFF1C13E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152">
            <a:off x="6399601" y="2923181"/>
            <a:ext cx="157982" cy="4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402;p19">
            <a:extLst>
              <a:ext uri="{FF2B5EF4-FFF2-40B4-BE49-F238E27FC236}">
                <a16:creationId xmlns:a16="http://schemas.microsoft.com/office/drawing/2014/main" id="{5C3F88B0-3A95-7F77-3AB8-E396A8CBF3D0}"/>
              </a:ext>
            </a:extLst>
          </p:cNvPr>
          <p:cNvSpPr txBox="1"/>
          <p:nvPr/>
        </p:nvSpPr>
        <p:spPr>
          <a:xfrm>
            <a:off x="130140" y="3950454"/>
            <a:ext cx="1496450" cy="29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A) 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Escucha. </a:t>
            </a:r>
          </a:p>
        </p:txBody>
      </p:sp>
      <p:pic>
        <p:nvPicPr>
          <p:cNvPr id="56" name="Picture 5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7440BB2D-37F8-2EFF-622D-E6D8F81DF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1" y="8246505"/>
            <a:ext cx="2189933" cy="15310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5B440CD-459D-1290-0B0D-CE69D1869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030" y="8162849"/>
            <a:ext cx="745844" cy="489279"/>
          </a:xfrm>
          <a:prstGeom prst="rect">
            <a:avLst/>
          </a:prstGeom>
        </p:spPr>
      </p:pic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FB3D246C-F0D7-3CAC-FCA3-6501A711F22F}"/>
              </a:ext>
            </a:extLst>
          </p:cNvPr>
          <p:cNvGrpSpPr/>
          <p:nvPr/>
        </p:nvGrpSpPr>
        <p:grpSpPr>
          <a:xfrm>
            <a:off x="3144032" y="8512102"/>
            <a:ext cx="437797" cy="352293"/>
            <a:chOff x="2663916" y="7572750"/>
            <a:chExt cx="599534" cy="543034"/>
          </a:xfrm>
        </p:grpSpPr>
        <p:sp>
          <p:nvSpPr>
            <p:cNvPr id="2087" name="Oval 2086">
              <a:extLst>
                <a:ext uri="{FF2B5EF4-FFF2-40B4-BE49-F238E27FC236}">
                  <a16:creationId xmlns:a16="http://schemas.microsoft.com/office/drawing/2014/main" id="{5BE69192-6316-1AD2-CFD6-2CDF6567A124}"/>
                </a:ext>
              </a:extLst>
            </p:cNvPr>
            <p:cNvSpPr/>
            <p:nvPr/>
          </p:nvSpPr>
          <p:spPr>
            <a:xfrm>
              <a:off x="2663916" y="7572750"/>
              <a:ext cx="545187" cy="543034"/>
            </a:xfrm>
            <a:prstGeom prst="ellipse">
              <a:avLst/>
            </a:prstGeom>
            <a:solidFill>
              <a:srgbClr val="FFD1E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24BCC06E-475E-ECCA-A1A2-FCB05AC0C1D0}"/>
                </a:ext>
              </a:extLst>
            </p:cNvPr>
            <p:cNvSpPr txBox="1"/>
            <p:nvPr/>
          </p:nvSpPr>
          <p:spPr>
            <a:xfrm>
              <a:off x="2730796" y="7658292"/>
              <a:ext cx="532654" cy="40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+</a:t>
              </a:r>
              <a:r>
                <a:rPr lang="en-GB" sz="1100" b="1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</a:t>
              </a:r>
            </a:p>
          </p:txBody>
        </p:sp>
      </p:grpSp>
      <p:sp>
        <p:nvSpPr>
          <p:cNvPr id="2089" name="TextBox 2088">
            <a:extLst>
              <a:ext uri="{FF2B5EF4-FFF2-40B4-BE49-F238E27FC236}">
                <a16:creationId xmlns:a16="http://schemas.microsoft.com/office/drawing/2014/main" id="{CE1A8848-6DB6-7BF7-E9B6-B5FBBA43D96F}"/>
              </a:ext>
            </a:extLst>
          </p:cNvPr>
          <p:cNvSpPr txBox="1"/>
          <p:nvPr/>
        </p:nvSpPr>
        <p:spPr>
          <a:xfrm>
            <a:off x="5310376" y="7748115"/>
            <a:ext cx="1292104" cy="646331"/>
          </a:xfrm>
          <a:custGeom>
            <a:avLst/>
            <a:gdLst>
              <a:gd name="connsiteX0" fmla="*/ 0 w 1292104"/>
              <a:gd name="connsiteY0" fmla="*/ 0 h 646331"/>
              <a:gd name="connsiteX1" fmla="*/ 404859 w 1292104"/>
              <a:gd name="connsiteY1" fmla="*/ 0 h 646331"/>
              <a:gd name="connsiteX2" fmla="*/ 835561 w 1292104"/>
              <a:gd name="connsiteY2" fmla="*/ 0 h 646331"/>
              <a:gd name="connsiteX3" fmla="*/ 1292104 w 1292104"/>
              <a:gd name="connsiteY3" fmla="*/ 0 h 646331"/>
              <a:gd name="connsiteX4" fmla="*/ 1292104 w 1292104"/>
              <a:gd name="connsiteY4" fmla="*/ 303776 h 646331"/>
              <a:gd name="connsiteX5" fmla="*/ 1292104 w 1292104"/>
              <a:gd name="connsiteY5" fmla="*/ 646331 h 646331"/>
              <a:gd name="connsiteX6" fmla="*/ 835561 w 1292104"/>
              <a:gd name="connsiteY6" fmla="*/ 646331 h 646331"/>
              <a:gd name="connsiteX7" fmla="*/ 430701 w 1292104"/>
              <a:gd name="connsiteY7" fmla="*/ 646331 h 646331"/>
              <a:gd name="connsiteX8" fmla="*/ 0 w 1292104"/>
              <a:gd name="connsiteY8" fmla="*/ 646331 h 646331"/>
              <a:gd name="connsiteX9" fmla="*/ 0 w 1292104"/>
              <a:gd name="connsiteY9" fmla="*/ 310239 h 646331"/>
              <a:gd name="connsiteX10" fmla="*/ 0 w 1292104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2104" h="646331" fill="none" extrusionOk="0">
                <a:moveTo>
                  <a:pt x="0" y="0"/>
                </a:moveTo>
                <a:cubicBezTo>
                  <a:pt x="127453" y="-10294"/>
                  <a:pt x="312910" y="24238"/>
                  <a:pt x="404859" y="0"/>
                </a:cubicBezTo>
                <a:cubicBezTo>
                  <a:pt x="496808" y="-24238"/>
                  <a:pt x="708922" y="1845"/>
                  <a:pt x="835561" y="0"/>
                </a:cubicBezTo>
                <a:cubicBezTo>
                  <a:pt x="962200" y="-1845"/>
                  <a:pt x="1161551" y="31904"/>
                  <a:pt x="1292104" y="0"/>
                </a:cubicBezTo>
                <a:cubicBezTo>
                  <a:pt x="1319179" y="91220"/>
                  <a:pt x="1264601" y="198264"/>
                  <a:pt x="1292104" y="303776"/>
                </a:cubicBezTo>
                <a:cubicBezTo>
                  <a:pt x="1319607" y="409288"/>
                  <a:pt x="1255175" y="520118"/>
                  <a:pt x="1292104" y="646331"/>
                </a:cubicBezTo>
                <a:cubicBezTo>
                  <a:pt x="1161201" y="648335"/>
                  <a:pt x="972185" y="642327"/>
                  <a:pt x="835561" y="646331"/>
                </a:cubicBezTo>
                <a:cubicBezTo>
                  <a:pt x="698937" y="650335"/>
                  <a:pt x="572329" y="631609"/>
                  <a:pt x="430701" y="646331"/>
                </a:cubicBezTo>
                <a:cubicBezTo>
                  <a:pt x="289073" y="661053"/>
                  <a:pt x="98542" y="614327"/>
                  <a:pt x="0" y="646331"/>
                </a:cubicBezTo>
                <a:cubicBezTo>
                  <a:pt x="-40118" y="517445"/>
                  <a:pt x="24653" y="427539"/>
                  <a:pt x="0" y="310239"/>
                </a:cubicBezTo>
                <a:cubicBezTo>
                  <a:pt x="-24653" y="192939"/>
                  <a:pt x="1726" y="110746"/>
                  <a:pt x="0" y="0"/>
                </a:cubicBezTo>
                <a:close/>
              </a:path>
              <a:path w="1292104" h="646331" stroke="0" extrusionOk="0">
                <a:moveTo>
                  <a:pt x="0" y="0"/>
                </a:moveTo>
                <a:cubicBezTo>
                  <a:pt x="113684" y="-22323"/>
                  <a:pt x="282072" y="20530"/>
                  <a:pt x="404859" y="0"/>
                </a:cubicBezTo>
                <a:cubicBezTo>
                  <a:pt x="527646" y="-20530"/>
                  <a:pt x="659361" y="3389"/>
                  <a:pt x="809719" y="0"/>
                </a:cubicBezTo>
                <a:cubicBezTo>
                  <a:pt x="960077" y="-3389"/>
                  <a:pt x="1111100" y="45676"/>
                  <a:pt x="1292104" y="0"/>
                </a:cubicBezTo>
                <a:cubicBezTo>
                  <a:pt x="1315527" y="146997"/>
                  <a:pt x="1262112" y="226206"/>
                  <a:pt x="1292104" y="310239"/>
                </a:cubicBezTo>
                <a:cubicBezTo>
                  <a:pt x="1322096" y="394272"/>
                  <a:pt x="1268595" y="524578"/>
                  <a:pt x="1292104" y="646331"/>
                </a:cubicBezTo>
                <a:cubicBezTo>
                  <a:pt x="1098459" y="691780"/>
                  <a:pt x="1033296" y="625562"/>
                  <a:pt x="861403" y="646331"/>
                </a:cubicBezTo>
                <a:cubicBezTo>
                  <a:pt x="689510" y="667100"/>
                  <a:pt x="547851" y="607038"/>
                  <a:pt x="456543" y="646331"/>
                </a:cubicBezTo>
                <a:cubicBezTo>
                  <a:pt x="365235" y="685624"/>
                  <a:pt x="158900" y="613875"/>
                  <a:pt x="0" y="646331"/>
                </a:cubicBezTo>
                <a:cubicBezTo>
                  <a:pt x="-4368" y="568246"/>
                  <a:pt x="28107" y="430692"/>
                  <a:pt x="0" y="316702"/>
                </a:cubicBezTo>
                <a:cubicBezTo>
                  <a:pt x="-28107" y="202712"/>
                  <a:pt x="16180" y="82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0" name="Picture 2" descr="Cup, Icons, Medal, Win, Game, The Competition, Award">
            <a:extLst>
              <a:ext uri="{FF2B5EF4-FFF2-40B4-BE49-F238E27FC236}">
                <a16:creationId xmlns:a16="http://schemas.microsoft.com/office/drawing/2014/main" id="{964CA586-24BF-4C6D-B9BE-538EE751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90" y="7546413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1" name="TextBox 2090">
            <a:extLst>
              <a:ext uri="{FF2B5EF4-FFF2-40B4-BE49-F238E27FC236}">
                <a16:creationId xmlns:a16="http://schemas.microsoft.com/office/drawing/2014/main" id="{216B8EB2-B93B-FC52-A327-938F90E6FFEA}"/>
              </a:ext>
            </a:extLst>
          </p:cNvPr>
          <p:cNvSpPr txBox="1"/>
          <p:nvPr/>
        </p:nvSpPr>
        <p:spPr>
          <a:xfrm>
            <a:off x="5300103" y="7838719"/>
            <a:ext cx="12921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What’s the plural form of ‘</a:t>
            </a:r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feliz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capaz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’?</a:t>
            </a:r>
          </a:p>
        </p:txBody>
      </p:sp>
      <p:grpSp>
        <p:nvGrpSpPr>
          <p:cNvPr id="2127" name="Group 2126">
            <a:extLst>
              <a:ext uri="{FF2B5EF4-FFF2-40B4-BE49-F238E27FC236}">
                <a16:creationId xmlns:a16="http://schemas.microsoft.com/office/drawing/2014/main" id="{45A3B53E-D654-6C1C-E391-618444AD01D4}"/>
              </a:ext>
            </a:extLst>
          </p:cNvPr>
          <p:cNvGrpSpPr/>
          <p:nvPr/>
        </p:nvGrpSpPr>
        <p:grpSpPr>
          <a:xfrm>
            <a:off x="133760" y="3363934"/>
            <a:ext cx="1852032" cy="591227"/>
            <a:chOff x="208401" y="7606575"/>
            <a:chExt cx="1852032" cy="591227"/>
          </a:xfrm>
        </p:grpSpPr>
        <p:grpSp>
          <p:nvGrpSpPr>
            <p:cNvPr id="2121" name="Group 2120">
              <a:extLst>
                <a:ext uri="{FF2B5EF4-FFF2-40B4-BE49-F238E27FC236}">
                  <a16:creationId xmlns:a16="http://schemas.microsoft.com/office/drawing/2014/main" id="{83A9A89A-57E6-A4FB-67EE-1CC8C37D6EF1}"/>
                </a:ext>
              </a:extLst>
            </p:cNvPr>
            <p:cNvGrpSpPr/>
            <p:nvPr/>
          </p:nvGrpSpPr>
          <p:grpSpPr>
            <a:xfrm>
              <a:off x="579675" y="7719115"/>
              <a:ext cx="1480758" cy="379319"/>
              <a:chOff x="455220" y="4435599"/>
              <a:chExt cx="1145825" cy="293521"/>
            </a:xfrm>
            <a:solidFill>
              <a:srgbClr val="96E2D9"/>
            </a:solidFill>
          </p:grpSpPr>
          <p:sp>
            <p:nvSpPr>
              <p:cNvPr id="2122" name="Google Shape;222;p10">
                <a:extLst>
                  <a:ext uri="{FF2B5EF4-FFF2-40B4-BE49-F238E27FC236}">
                    <a16:creationId xmlns:a16="http://schemas.microsoft.com/office/drawing/2014/main" id="{65B2921F-BD1E-85CB-D4B1-EDB33A8D2BE6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76966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118149" tIns="59058" rIns="118149" bIns="59058" anchor="t" anchorCtr="0">
                <a:spAutoFit/>
              </a:bodyPr>
              <a:lstStyle/>
              <a:p>
                <a:pPr>
                  <a:buClr>
                    <a:srgbClr val="FFFFFF"/>
                  </a:buClr>
                  <a:buSzPts val="2000"/>
                </a:pPr>
                <a:endParaRPr sz="1551" b="1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23" name="TextBox 2122">
                <a:extLst>
                  <a:ext uri="{FF2B5EF4-FFF2-40B4-BE49-F238E27FC236}">
                    <a16:creationId xmlns:a16="http://schemas.microsoft.com/office/drawing/2014/main" id="{E6114E28-5BC7-C0E6-84B5-FE2270D8751A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286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9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escuchar</a:t>
                </a:r>
              </a:p>
            </p:txBody>
          </p:sp>
        </p:grpSp>
        <p:grpSp>
          <p:nvGrpSpPr>
            <p:cNvPr id="2124" name="Group 2123">
              <a:extLst>
                <a:ext uri="{FF2B5EF4-FFF2-40B4-BE49-F238E27FC236}">
                  <a16:creationId xmlns:a16="http://schemas.microsoft.com/office/drawing/2014/main" id="{C0BA6A07-3447-077E-3465-4E25ECD61B2B}"/>
                </a:ext>
              </a:extLst>
            </p:cNvPr>
            <p:cNvGrpSpPr/>
            <p:nvPr/>
          </p:nvGrpSpPr>
          <p:grpSpPr>
            <a:xfrm>
              <a:off x="208401" y="7606575"/>
              <a:ext cx="572708" cy="591227"/>
              <a:chOff x="11059045" y="145038"/>
              <a:chExt cx="945328" cy="980949"/>
            </a:xfrm>
            <a:solidFill>
              <a:srgbClr val="B9E5EE"/>
            </a:solidFill>
          </p:grpSpPr>
          <p:sp>
            <p:nvSpPr>
              <p:cNvPr id="2125" name="Oval 2124">
                <a:extLst>
                  <a:ext uri="{FF2B5EF4-FFF2-40B4-BE49-F238E27FC236}">
                    <a16:creationId xmlns:a16="http://schemas.microsoft.com/office/drawing/2014/main" id="{5A1FA5D2-22DA-2890-CFB1-240A3BD9AF3B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grpFill/>
              <a:ln w="19050">
                <a:solidFill>
                  <a:srgbClr val="4152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326" dirty="0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126" name="Picture 2125" descr="Free speaker sound loud vector">
                <a:extLst>
                  <a:ext uri="{FF2B5EF4-FFF2-40B4-BE49-F238E27FC236}">
                    <a16:creationId xmlns:a16="http://schemas.microsoft.com/office/drawing/2014/main" id="{EEA0B24D-79F5-167A-92B3-CD1B1B945C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29" y="333684"/>
                <a:ext cx="681089" cy="5833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pic>
        <p:nvPicPr>
          <p:cNvPr id="2128" name="Picture 2127">
            <a:extLst>
              <a:ext uri="{FF2B5EF4-FFF2-40B4-BE49-F238E27FC236}">
                <a16:creationId xmlns:a16="http://schemas.microsoft.com/office/drawing/2014/main" id="{B795B95A-AAB7-F5EF-3C4F-5870885FFA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158" y="4299621"/>
            <a:ext cx="2029267" cy="1196923"/>
          </a:xfrm>
          <a:prstGeom prst="rect">
            <a:avLst/>
          </a:prstGeom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A39CDF6C-735E-70DE-F850-28E1A916B91A}"/>
              </a:ext>
            </a:extLst>
          </p:cNvPr>
          <p:cNvSpPr txBox="1"/>
          <p:nvPr/>
        </p:nvSpPr>
        <p:spPr>
          <a:xfrm>
            <a:off x="2247900" y="4257565"/>
            <a:ext cx="44694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When we use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hay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, we need the preposition “en” before the place,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often followed by an adjective.</a:t>
            </a:r>
          </a:p>
        </p:txBody>
      </p:sp>
      <p:sp>
        <p:nvSpPr>
          <p:cNvPr id="2133" name="Google Shape;369;p8">
            <a:extLst>
              <a:ext uri="{FF2B5EF4-FFF2-40B4-BE49-F238E27FC236}">
                <a16:creationId xmlns:a16="http://schemas.microsoft.com/office/drawing/2014/main" id="{664FF7F5-08F6-E621-6323-2EDD6A27A832}"/>
              </a:ext>
            </a:extLst>
          </p:cNvPr>
          <p:cNvSpPr txBox="1"/>
          <p:nvPr/>
        </p:nvSpPr>
        <p:spPr>
          <a:xfrm>
            <a:off x="2260600" y="4977350"/>
            <a:ext cx="443115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5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lang="en-GB" sz="15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 write the sentences. ¡</a:t>
            </a:r>
            <a:r>
              <a:rPr lang="en-GB" sz="15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palabras extra</a:t>
            </a:r>
            <a:r>
              <a:rPr lang="en-GB" sz="15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</a:t>
            </a:r>
          </a:p>
        </p:txBody>
      </p:sp>
      <p:pic>
        <p:nvPicPr>
          <p:cNvPr id="2180" name="Picture 2179">
            <a:extLst>
              <a:ext uri="{FF2B5EF4-FFF2-40B4-BE49-F238E27FC236}">
                <a16:creationId xmlns:a16="http://schemas.microsoft.com/office/drawing/2014/main" id="{78976059-D2EC-4DD9-BEA1-0675384882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1619" y="5511401"/>
            <a:ext cx="4215501" cy="1126920"/>
          </a:xfrm>
          <a:prstGeom prst="rect">
            <a:avLst/>
          </a:prstGeom>
        </p:spPr>
      </p:pic>
      <p:sp>
        <p:nvSpPr>
          <p:cNvPr id="2255" name="TextBox 2254">
            <a:extLst>
              <a:ext uri="{FF2B5EF4-FFF2-40B4-BE49-F238E27FC236}">
                <a16:creationId xmlns:a16="http://schemas.microsoft.com/office/drawing/2014/main" id="{A5CDAF19-DC2F-249B-E980-A6FA4C8EB9FE}"/>
              </a:ext>
            </a:extLst>
          </p:cNvPr>
          <p:cNvSpPr txBox="1"/>
          <p:nvPr/>
        </p:nvSpPr>
        <p:spPr>
          <a:xfrm>
            <a:off x="139448" y="5801601"/>
            <a:ext cx="225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D)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words to translate what you hear.</a:t>
            </a:r>
          </a:p>
        </p:txBody>
      </p:sp>
      <p:sp>
        <p:nvSpPr>
          <p:cNvPr id="2256" name="Google Shape;402;p19">
            <a:extLst>
              <a:ext uri="{FF2B5EF4-FFF2-40B4-BE49-F238E27FC236}">
                <a16:creationId xmlns:a16="http://schemas.microsoft.com/office/drawing/2014/main" id="{C6459B80-31A2-72D6-02F6-21D1B94D9588}"/>
              </a:ext>
            </a:extLst>
          </p:cNvPr>
          <p:cNvSpPr txBox="1"/>
          <p:nvPr/>
        </p:nvSpPr>
        <p:spPr>
          <a:xfrm>
            <a:off x="1385163" y="7734673"/>
            <a:ext cx="2368304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 las palabras.</a:t>
            </a:r>
          </a:p>
        </p:txBody>
      </p:sp>
      <p:grpSp>
        <p:nvGrpSpPr>
          <p:cNvPr id="2257" name="Group 2256">
            <a:extLst>
              <a:ext uri="{FF2B5EF4-FFF2-40B4-BE49-F238E27FC236}">
                <a16:creationId xmlns:a16="http://schemas.microsoft.com/office/drawing/2014/main" id="{DA68F089-C3E6-EF83-0810-1357880B2DFA}"/>
              </a:ext>
            </a:extLst>
          </p:cNvPr>
          <p:cNvGrpSpPr/>
          <p:nvPr/>
        </p:nvGrpSpPr>
        <p:grpSpPr>
          <a:xfrm>
            <a:off x="108056" y="7550642"/>
            <a:ext cx="1385515" cy="699697"/>
            <a:chOff x="85157" y="674113"/>
            <a:chExt cx="1072125" cy="541432"/>
          </a:xfrm>
        </p:grpSpPr>
        <p:sp>
          <p:nvSpPr>
            <p:cNvPr id="2258" name="Google Shape;206;p9">
              <a:extLst>
                <a:ext uri="{FF2B5EF4-FFF2-40B4-BE49-F238E27FC236}">
                  <a16:creationId xmlns:a16="http://schemas.microsoft.com/office/drawing/2014/main" id="{D0E863A4-5A79-FDB1-4878-5E6E4C300F0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59" name="Picture 2258">
              <a:extLst>
                <a:ext uri="{FF2B5EF4-FFF2-40B4-BE49-F238E27FC236}">
                  <a16:creationId xmlns:a16="http://schemas.microsoft.com/office/drawing/2014/main" id="{EBBCA81A-A769-F871-33BC-159044656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60" name="TextBox 2259">
              <a:extLst>
                <a:ext uri="{FF2B5EF4-FFF2-40B4-BE49-F238E27FC236}">
                  <a16:creationId xmlns:a16="http://schemas.microsoft.com/office/drawing/2014/main" id="{3A279417-E29A-D11E-6E98-5FE682002F7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261" name="TextBox 2260">
            <a:extLst>
              <a:ext uri="{FF2B5EF4-FFF2-40B4-BE49-F238E27FC236}">
                <a16:creationId xmlns:a16="http://schemas.microsoft.com/office/drawing/2014/main" id="{520F191E-6E92-CB46-62A6-4590067949C6}"/>
              </a:ext>
            </a:extLst>
          </p:cNvPr>
          <p:cNvSpPr txBox="1"/>
          <p:nvPr/>
        </p:nvSpPr>
        <p:spPr>
          <a:xfrm>
            <a:off x="3709121" y="7739255"/>
            <a:ext cx="1413288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9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=  </a:t>
            </a:r>
            <a:r>
              <a:rPr lang="en-GB" sz="900" dirty="0">
                <a:solidFill>
                  <a:srgbClr val="404040"/>
                </a:solidFill>
                <a:latin typeface="Century Gothic" panose="020B0502020202020204" pitchFamily="34" charset="0"/>
              </a:rPr>
              <a:t>classify</a:t>
            </a:r>
          </a:p>
        </p:txBody>
      </p:sp>
      <p:graphicFrame>
        <p:nvGraphicFramePr>
          <p:cNvPr id="2272" name="Table 2271">
            <a:extLst>
              <a:ext uri="{FF2B5EF4-FFF2-40B4-BE49-F238E27FC236}">
                <a16:creationId xmlns:a16="http://schemas.microsoft.com/office/drawing/2014/main" id="{FFDDB535-A854-D232-4447-AA161A8D9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483653"/>
              </p:ext>
            </p:extLst>
          </p:nvPr>
        </p:nvGraphicFramePr>
        <p:xfrm>
          <a:off x="178947" y="6681668"/>
          <a:ext cx="6348173" cy="8229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23894">
                  <a:extLst>
                    <a:ext uri="{9D8B030D-6E8A-4147-A177-3AD203B41FA5}">
                      <a16:colId xmlns:a16="http://schemas.microsoft.com/office/drawing/2014/main" val="4152257829"/>
                    </a:ext>
                  </a:extLst>
                </a:gridCol>
                <a:gridCol w="5724279">
                  <a:extLst>
                    <a:ext uri="{9D8B030D-6E8A-4147-A177-3AD203B41FA5}">
                      <a16:colId xmlns:a16="http://schemas.microsoft.com/office/drawing/2014/main" val="1421566621"/>
                    </a:ext>
                  </a:extLst>
                </a:gridCol>
              </a:tblGrid>
              <a:tr h="30543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5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5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718816"/>
                  </a:ext>
                </a:extLst>
              </a:tr>
              <a:tr h="305432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5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935912"/>
                  </a:ext>
                </a:extLst>
              </a:tr>
            </a:tbl>
          </a:graphicData>
        </a:graphic>
      </p:graphicFrame>
      <p:pic>
        <p:nvPicPr>
          <p:cNvPr id="2306" name="Picture 2305">
            <a:extLst>
              <a:ext uri="{FF2B5EF4-FFF2-40B4-BE49-F238E27FC236}">
                <a16:creationId xmlns:a16="http://schemas.microsoft.com/office/drawing/2014/main" id="{D658A9D9-2D97-564C-BC22-4467B0052A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914" y="6726319"/>
            <a:ext cx="705657" cy="342390"/>
          </a:xfrm>
          <a:prstGeom prst="rect">
            <a:avLst/>
          </a:prstGeom>
        </p:spPr>
      </p:pic>
      <p:pic>
        <p:nvPicPr>
          <p:cNvPr id="2307" name="Picture 2306">
            <a:extLst>
              <a:ext uri="{FF2B5EF4-FFF2-40B4-BE49-F238E27FC236}">
                <a16:creationId xmlns:a16="http://schemas.microsoft.com/office/drawing/2014/main" id="{B6115253-E487-8591-7560-DE941C76F0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1191" y="6727947"/>
            <a:ext cx="380949" cy="356002"/>
          </a:xfrm>
          <a:prstGeom prst="rect">
            <a:avLst/>
          </a:prstGeom>
        </p:spPr>
      </p:pic>
      <p:pic>
        <p:nvPicPr>
          <p:cNvPr id="2308" name="Picture 2307">
            <a:extLst>
              <a:ext uri="{FF2B5EF4-FFF2-40B4-BE49-F238E27FC236}">
                <a16:creationId xmlns:a16="http://schemas.microsoft.com/office/drawing/2014/main" id="{E5EAE565-64E5-3DC1-2791-A4D9633653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24643" y="6748942"/>
            <a:ext cx="944887" cy="312594"/>
          </a:xfrm>
          <a:prstGeom prst="rect">
            <a:avLst/>
          </a:prstGeom>
        </p:spPr>
      </p:pic>
      <p:pic>
        <p:nvPicPr>
          <p:cNvPr id="2309" name="Picture 2308">
            <a:extLst>
              <a:ext uri="{FF2B5EF4-FFF2-40B4-BE49-F238E27FC236}">
                <a16:creationId xmlns:a16="http://schemas.microsoft.com/office/drawing/2014/main" id="{747058A5-2B12-545F-A8AA-A8DE8CDF7A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61251" y="6756821"/>
            <a:ext cx="667564" cy="275076"/>
          </a:xfrm>
          <a:prstGeom prst="rect">
            <a:avLst/>
          </a:prstGeom>
        </p:spPr>
      </p:pic>
      <p:pic>
        <p:nvPicPr>
          <p:cNvPr id="2310" name="Picture 2309">
            <a:extLst>
              <a:ext uri="{FF2B5EF4-FFF2-40B4-BE49-F238E27FC236}">
                <a16:creationId xmlns:a16="http://schemas.microsoft.com/office/drawing/2014/main" id="{F9985D49-7664-B669-D5DD-430DA77423C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11408" y="6749492"/>
            <a:ext cx="469902" cy="305265"/>
          </a:xfrm>
          <a:prstGeom prst="rect">
            <a:avLst/>
          </a:prstGeom>
        </p:spPr>
      </p:pic>
      <p:pic>
        <p:nvPicPr>
          <p:cNvPr id="2311" name="Picture 2310">
            <a:extLst>
              <a:ext uri="{FF2B5EF4-FFF2-40B4-BE49-F238E27FC236}">
                <a16:creationId xmlns:a16="http://schemas.microsoft.com/office/drawing/2014/main" id="{27D2EEF8-9420-F1B2-268C-21F09427E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47878" y="6760003"/>
            <a:ext cx="674779" cy="275076"/>
          </a:xfrm>
          <a:prstGeom prst="rect">
            <a:avLst/>
          </a:prstGeom>
        </p:spPr>
      </p:pic>
      <p:pic>
        <p:nvPicPr>
          <p:cNvPr id="2312" name="Picture 2311">
            <a:extLst>
              <a:ext uri="{FF2B5EF4-FFF2-40B4-BE49-F238E27FC236}">
                <a16:creationId xmlns:a16="http://schemas.microsoft.com/office/drawing/2014/main" id="{AC41638F-7D3F-7C5D-1E3B-23EC8ADBD6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92122" y="6765158"/>
            <a:ext cx="489866" cy="281412"/>
          </a:xfrm>
          <a:prstGeom prst="rect">
            <a:avLst/>
          </a:prstGeom>
        </p:spPr>
      </p:pic>
      <p:pic>
        <p:nvPicPr>
          <p:cNvPr id="2313" name="Picture 2312">
            <a:extLst>
              <a:ext uri="{FF2B5EF4-FFF2-40B4-BE49-F238E27FC236}">
                <a16:creationId xmlns:a16="http://schemas.microsoft.com/office/drawing/2014/main" id="{84729F5D-BEAD-2F2F-3B49-27FCA36D5EC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18084" y="6753377"/>
            <a:ext cx="843989" cy="293404"/>
          </a:xfrm>
          <a:prstGeom prst="rect">
            <a:avLst/>
          </a:prstGeom>
        </p:spPr>
      </p:pic>
      <p:pic>
        <p:nvPicPr>
          <p:cNvPr id="2314" name="Picture 2313">
            <a:extLst>
              <a:ext uri="{FF2B5EF4-FFF2-40B4-BE49-F238E27FC236}">
                <a16:creationId xmlns:a16="http://schemas.microsoft.com/office/drawing/2014/main" id="{6304F577-D83E-AEE7-01A7-90F9D385BC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995598" y="6769106"/>
            <a:ext cx="884336" cy="258587"/>
          </a:xfrm>
          <a:prstGeom prst="rect">
            <a:avLst/>
          </a:prstGeom>
        </p:spPr>
      </p:pic>
      <p:pic>
        <p:nvPicPr>
          <p:cNvPr id="2315" name="Picture 2314">
            <a:extLst>
              <a:ext uri="{FF2B5EF4-FFF2-40B4-BE49-F238E27FC236}">
                <a16:creationId xmlns:a16="http://schemas.microsoft.com/office/drawing/2014/main" id="{DE247FEF-82BE-D247-E9EE-2E1B80F6E7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06711" y="6777735"/>
            <a:ext cx="438950" cy="249958"/>
          </a:xfrm>
          <a:prstGeom prst="rect">
            <a:avLst/>
          </a:prstGeom>
        </p:spPr>
      </p:pic>
      <p:pic>
        <p:nvPicPr>
          <p:cNvPr id="2316" name="Picture 2315">
            <a:extLst>
              <a:ext uri="{FF2B5EF4-FFF2-40B4-BE49-F238E27FC236}">
                <a16:creationId xmlns:a16="http://schemas.microsoft.com/office/drawing/2014/main" id="{E7D199E8-BAC7-A47F-757D-0744DB0F62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83608" y="6772201"/>
            <a:ext cx="585440" cy="272371"/>
          </a:xfrm>
          <a:prstGeom prst="rect">
            <a:avLst/>
          </a:prstGeom>
        </p:spPr>
      </p:pic>
      <p:sp>
        <p:nvSpPr>
          <p:cNvPr id="2317" name="Rectangle 2316">
            <a:hlinkClick r:id="" action="ppaction://noaction">
              <a:snd r:embed="rId29" name="3_11.wav"/>
            </a:hlinkClick>
            <a:extLst>
              <a:ext uri="{FF2B5EF4-FFF2-40B4-BE49-F238E27FC236}">
                <a16:creationId xmlns:a16="http://schemas.microsoft.com/office/drawing/2014/main" id="{CD64CDC2-89DB-B7F9-9B8E-FCEAB41904D8}"/>
              </a:ext>
            </a:extLst>
          </p:cNvPr>
          <p:cNvSpPr/>
          <p:nvPr/>
        </p:nvSpPr>
        <p:spPr>
          <a:xfrm>
            <a:off x="300453" y="6902124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318" name="Picture 231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A5EBC28-6F8F-4163-40B7-88B093B9A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86" y="8477167"/>
            <a:ext cx="1983048" cy="1284517"/>
          </a:xfrm>
          <a:prstGeom prst="rect">
            <a:avLst/>
          </a:prstGeom>
        </p:spPr>
      </p:pic>
      <p:grpSp>
        <p:nvGrpSpPr>
          <p:cNvPr id="2319" name="Group 2318">
            <a:extLst>
              <a:ext uri="{FF2B5EF4-FFF2-40B4-BE49-F238E27FC236}">
                <a16:creationId xmlns:a16="http://schemas.microsoft.com/office/drawing/2014/main" id="{B497E4A7-9B2E-A138-7A6E-13B3F6C49131}"/>
              </a:ext>
            </a:extLst>
          </p:cNvPr>
          <p:cNvGrpSpPr/>
          <p:nvPr/>
        </p:nvGrpSpPr>
        <p:grpSpPr>
          <a:xfrm>
            <a:off x="5124906" y="8518039"/>
            <a:ext cx="398112" cy="352293"/>
            <a:chOff x="2663916" y="7572750"/>
            <a:chExt cx="545187" cy="543034"/>
          </a:xfrm>
        </p:grpSpPr>
        <p:sp>
          <p:nvSpPr>
            <p:cNvPr id="2320" name="Oval 2319">
              <a:extLst>
                <a:ext uri="{FF2B5EF4-FFF2-40B4-BE49-F238E27FC236}">
                  <a16:creationId xmlns:a16="http://schemas.microsoft.com/office/drawing/2014/main" id="{14C0BE02-A1EF-787E-DB0D-270E372D6F3D}"/>
                </a:ext>
              </a:extLst>
            </p:cNvPr>
            <p:cNvSpPr/>
            <p:nvPr/>
          </p:nvSpPr>
          <p:spPr>
            <a:xfrm>
              <a:off x="2663916" y="7572750"/>
              <a:ext cx="545187" cy="543034"/>
            </a:xfrm>
            <a:prstGeom prst="ellipse">
              <a:avLst/>
            </a:prstGeom>
            <a:solidFill>
              <a:srgbClr val="FFD1E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2321" name="TextBox 2320">
              <a:extLst>
                <a:ext uri="{FF2B5EF4-FFF2-40B4-BE49-F238E27FC236}">
                  <a16:creationId xmlns:a16="http://schemas.microsoft.com/office/drawing/2014/main" id="{E3919642-A1DD-754B-0BEA-E7C56E1D5F2D}"/>
                </a:ext>
              </a:extLst>
            </p:cNvPr>
            <p:cNvSpPr txBox="1"/>
            <p:nvPr/>
          </p:nvSpPr>
          <p:spPr>
            <a:xfrm>
              <a:off x="2669925" y="7658292"/>
              <a:ext cx="532654" cy="40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+</a:t>
              </a:r>
              <a:r>
                <a:rPr lang="en-GB" sz="1100" b="1" dirty="0">
                  <a:solidFill>
                    <a:srgbClr val="595959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es</a:t>
              </a:r>
            </a:p>
          </p:txBody>
        </p:sp>
      </p:grpSp>
      <p:pic>
        <p:nvPicPr>
          <p:cNvPr id="2322" name="Picture 2321">
            <a:extLst>
              <a:ext uri="{FF2B5EF4-FFF2-40B4-BE49-F238E27FC236}">
                <a16:creationId xmlns:a16="http://schemas.microsoft.com/office/drawing/2014/main" id="{9D841855-6983-C796-B34F-B161FEA68AF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20710" y="8013644"/>
            <a:ext cx="4046174" cy="5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9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TextBox 2106">
            <a:extLst>
              <a:ext uri="{FF2B5EF4-FFF2-40B4-BE49-F238E27FC236}">
                <a16:creationId xmlns:a16="http://schemas.microsoft.com/office/drawing/2014/main" id="{6478E502-18E5-2535-CEFF-54A5D30D313B}"/>
              </a:ext>
            </a:extLst>
          </p:cNvPr>
          <p:cNvSpPr txBox="1"/>
          <p:nvPr/>
        </p:nvSpPr>
        <p:spPr>
          <a:xfrm>
            <a:off x="466590" y="1296469"/>
            <a:ext cx="2955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adjetivo en inglés      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5460E35-BD21-F966-B278-DA6079CA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6015"/>
          <a:stretch/>
        </p:blipFill>
        <p:spPr>
          <a:xfrm>
            <a:off x="157672" y="1552359"/>
            <a:ext cx="3179888" cy="1956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3CEAF4-2F03-2E3E-38A8-419D92EEB624}"/>
              </a:ext>
            </a:extLst>
          </p:cNvPr>
          <p:cNvGrpSpPr/>
          <p:nvPr/>
        </p:nvGrpSpPr>
        <p:grpSpPr>
          <a:xfrm>
            <a:off x="450198" y="797547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0" name="Google Shape;222;p10">
              <a:extLst>
                <a:ext uri="{FF2B5EF4-FFF2-40B4-BE49-F238E27FC236}">
                  <a16:creationId xmlns:a16="http://schemas.microsoft.com/office/drawing/2014/main" id="{59CD024E-58F2-91DB-DDAE-172740E4AE4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5EB0AA-F1F6-C67D-AE68-6662F9D9082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B48B52-A406-7D56-1085-61B0F0F9B9F1}"/>
              </a:ext>
            </a:extLst>
          </p:cNvPr>
          <p:cNvGrpSpPr/>
          <p:nvPr/>
        </p:nvGrpSpPr>
        <p:grpSpPr>
          <a:xfrm>
            <a:off x="78924" y="685007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6276242-1D61-B9C8-9968-F969A549102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4" name="Picture 33" descr="Free speaker sound loud vector">
              <a:extLst>
                <a:ext uri="{FF2B5EF4-FFF2-40B4-BE49-F238E27FC236}">
                  <a16:creationId xmlns:a16="http://schemas.microsoft.com/office/drawing/2014/main" id="{4EDF9B39-4C4C-DA53-AAA9-19E19DCA9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5CA815-6008-8519-CEE3-E323A0B6DA49}"/>
              </a:ext>
            </a:extLst>
          </p:cNvPr>
          <p:cNvSpPr txBox="1"/>
          <p:nvPr/>
        </p:nvSpPr>
        <p:spPr>
          <a:xfrm>
            <a:off x="1923400" y="787190"/>
            <a:ext cx="473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Escucha. ¿Qué imagen es? </a:t>
            </a:r>
          </a:p>
        </p:txBody>
      </p:sp>
      <p:pic>
        <p:nvPicPr>
          <p:cNvPr id="36" name="Picture 2" descr="Cup, Icons, Medal, Win, Game, The Competition, Award">
            <a:extLst>
              <a:ext uri="{FF2B5EF4-FFF2-40B4-BE49-F238E27FC236}">
                <a16:creationId xmlns:a16="http://schemas.microsoft.com/office/drawing/2014/main" id="{3B2EE249-E24F-4C74-E6C3-097EF88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3" y="1333323"/>
            <a:ext cx="228545" cy="2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United, Flag, Kingdom, British, Great, Britain">
            <a:extLst>
              <a:ext uri="{FF2B5EF4-FFF2-40B4-BE49-F238E27FC236}">
                <a16:creationId xmlns:a16="http://schemas.microsoft.com/office/drawing/2014/main" id="{C97B6FA4-2A10-A9F4-3B9D-E072F1A5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33" y="1399163"/>
            <a:ext cx="276224" cy="138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2104">
            <a:extLst>
              <a:ext uri="{FF2B5EF4-FFF2-40B4-BE49-F238E27FC236}">
                <a16:creationId xmlns:a16="http://schemas.microsoft.com/office/drawing/2014/main" id="{FE899A60-E5FA-34C4-2480-47CD8980E2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7357" y="1051483"/>
            <a:ext cx="3322465" cy="2527196"/>
          </a:xfrm>
          <a:prstGeom prst="rect">
            <a:avLst/>
          </a:prstGeom>
        </p:spPr>
      </p:pic>
      <p:graphicFrame>
        <p:nvGraphicFramePr>
          <p:cNvPr id="2109" name="Table 2108">
            <a:extLst>
              <a:ext uri="{FF2B5EF4-FFF2-40B4-BE49-F238E27FC236}">
                <a16:creationId xmlns:a16="http://schemas.microsoft.com/office/drawing/2014/main" id="{7C848B5A-2969-370B-7356-00BD808D5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89608"/>
              </p:ext>
            </p:extLst>
          </p:nvPr>
        </p:nvGraphicFramePr>
        <p:xfrm>
          <a:off x="166329" y="3982124"/>
          <a:ext cx="6448762" cy="301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8784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93326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93326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93326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típicas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famosos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033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veintisiete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033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capaces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difíciles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feliz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033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110" name="Picture 2109">
            <a:extLst>
              <a:ext uri="{FF2B5EF4-FFF2-40B4-BE49-F238E27FC236}">
                <a16:creationId xmlns:a16="http://schemas.microsoft.com/office/drawing/2014/main" id="{794D57BF-C9CC-594B-5857-234EF7451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5478" y="3787918"/>
            <a:ext cx="572382" cy="435249"/>
          </a:xfrm>
          <a:prstGeom prst="rect">
            <a:avLst/>
          </a:prstGeom>
        </p:spPr>
      </p:pic>
      <p:sp>
        <p:nvSpPr>
          <p:cNvPr id="2111" name="Google Shape;402;p19">
            <a:extLst>
              <a:ext uri="{FF2B5EF4-FFF2-40B4-BE49-F238E27FC236}">
                <a16:creationId xmlns:a16="http://schemas.microsoft.com/office/drawing/2014/main" id="{84AD8807-8E48-B393-5DBA-C9ECF4F0F9D1}"/>
              </a:ext>
            </a:extLst>
          </p:cNvPr>
          <p:cNvSpPr txBox="1"/>
          <p:nvPr/>
        </p:nvSpPr>
        <p:spPr>
          <a:xfrm>
            <a:off x="1116032" y="355537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112" name="Group 2111">
            <a:extLst>
              <a:ext uri="{FF2B5EF4-FFF2-40B4-BE49-F238E27FC236}">
                <a16:creationId xmlns:a16="http://schemas.microsoft.com/office/drawing/2014/main" id="{4F9DB861-2E71-3196-CFD0-DD50CB1E83BA}"/>
              </a:ext>
            </a:extLst>
          </p:cNvPr>
          <p:cNvGrpSpPr/>
          <p:nvPr/>
        </p:nvGrpSpPr>
        <p:grpSpPr>
          <a:xfrm>
            <a:off x="130140" y="3384067"/>
            <a:ext cx="1072125" cy="541432"/>
            <a:chOff x="85157" y="674113"/>
            <a:chExt cx="1072125" cy="541432"/>
          </a:xfrm>
        </p:grpSpPr>
        <p:sp>
          <p:nvSpPr>
            <p:cNvPr id="2113" name="Google Shape;206;p9">
              <a:extLst>
                <a:ext uri="{FF2B5EF4-FFF2-40B4-BE49-F238E27FC236}">
                  <a16:creationId xmlns:a16="http://schemas.microsoft.com/office/drawing/2014/main" id="{E2C99A4C-04A8-0E4F-2CF9-1048F77098D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4" name="Picture 2113">
              <a:extLst>
                <a:ext uri="{FF2B5EF4-FFF2-40B4-BE49-F238E27FC236}">
                  <a16:creationId xmlns:a16="http://schemas.microsoft.com/office/drawing/2014/main" id="{7F06ADEB-F8E6-2B25-4BAC-0A668BECE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637F9AD9-9E27-2EE1-CEAC-FC53BC94E89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16" name="Picture 2115">
            <a:extLst>
              <a:ext uri="{FF2B5EF4-FFF2-40B4-BE49-F238E27FC236}">
                <a16:creationId xmlns:a16="http://schemas.microsoft.com/office/drawing/2014/main" id="{4F6CA51C-2FB7-9547-76C3-418C5CD4CC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171" y="5097589"/>
            <a:ext cx="631934" cy="581219"/>
          </a:xfrm>
          <a:prstGeom prst="rect">
            <a:avLst/>
          </a:prstGeom>
        </p:spPr>
      </p:pic>
      <p:pic>
        <p:nvPicPr>
          <p:cNvPr id="2117" name="Picture 2116" descr="Icon&#10;&#10;Description automatically generated">
            <a:extLst>
              <a:ext uri="{FF2B5EF4-FFF2-40B4-BE49-F238E27FC236}">
                <a16:creationId xmlns:a16="http://schemas.microsoft.com/office/drawing/2014/main" id="{2E46ECE9-E488-EC9C-DBB1-306A994219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7" y="4142795"/>
            <a:ext cx="667164" cy="667164"/>
          </a:xfrm>
          <a:prstGeom prst="rect">
            <a:avLst/>
          </a:prstGeom>
        </p:spPr>
      </p:pic>
      <p:pic>
        <p:nvPicPr>
          <p:cNvPr id="2118" name="Picture 2117">
            <a:extLst>
              <a:ext uri="{FF2B5EF4-FFF2-40B4-BE49-F238E27FC236}">
                <a16:creationId xmlns:a16="http://schemas.microsoft.com/office/drawing/2014/main" id="{BF91BF75-3E46-E94C-82C4-B2A1D1E6E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935" y="6339921"/>
            <a:ext cx="653860" cy="619446"/>
          </a:xfrm>
          <a:prstGeom prst="rect">
            <a:avLst/>
          </a:prstGeom>
        </p:spPr>
      </p:pic>
      <p:sp>
        <p:nvSpPr>
          <p:cNvPr id="2119" name="TextBox 2118">
            <a:extLst>
              <a:ext uri="{FF2B5EF4-FFF2-40B4-BE49-F238E27FC236}">
                <a16:creationId xmlns:a16="http://schemas.microsoft.com/office/drawing/2014/main" id="{CB30629A-FA7A-521E-C346-76949AA078A0}"/>
              </a:ext>
            </a:extLst>
          </p:cNvPr>
          <p:cNvSpPr txBox="1"/>
          <p:nvPr/>
        </p:nvSpPr>
        <p:spPr>
          <a:xfrm>
            <a:off x="707154" y="460793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20" name="TextBox 2119">
            <a:extLst>
              <a:ext uri="{FF2B5EF4-FFF2-40B4-BE49-F238E27FC236}">
                <a16:creationId xmlns:a16="http://schemas.microsoft.com/office/drawing/2014/main" id="{9B6C95B9-5EC2-D4F1-54E4-E9692457DA9F}"/>
              </a:ext>
            </a:extLst>
          </p:cNvPr>
          <p:cNvSpPr txBox="1"/>
          <p:nvPr/>
        </p:nvSpPr>
        <p:spPr>
          <a:xfrm>
            <a:off x="669017" y="546678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2D5E8EDF-09E9-5954-2F81-4318BBD84CCA}"/>
              </a:ext>
            </a:extLst>
          </p:cNvPr>
          <p:cNvSpPr txBox="1"/>
          <p:nvPr/>
        </p:nvSpPr>
        <p:spPr>
          <a:xfrm>
            <a:off x="724780" y="67174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2266182A-DC9A-D269-67CE-FCA48E9F5B06}"/>
              </a:ext>
            </a:extLst>
          </p:cNvPr>
          <p:cNvSpPr txBox="1"/>
          <p:nvPr/>
        </p:nvSpPr>
        <p:spPr>
          <a:xfrm>
            <a:off x="1463943" y="7251352"/>
            <a:ext cx="1793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frases. </a:t>
            </a:r>
          </a:p>
        </p:txBody>
      </p:sp>
      <p:grpSp>
        <p:nvGrpSpPr>
          <p:cNvPr id="2143" name="Group 2142">
            <a:extLst>
              <a:ext uri="{FF2B5EF4-FFF2-40B4-BE49-F238E27FC236}">
                <a16:creationId xmlns:a16="http://schemas.microsoft.com/office/drawing/2014/main" id="{F7478573-CF83-CA26-8056-CA0873014676}"/>
              </a:ext>
            </a:extLst>
          </p:cNvPr>
          <p:cNvGrpSpPr/>
          <p:nvPr/>
        </p:nvGrpSpPr>
        <p:grpSpPr>
          <a:xfrm>
            <a:off x="532843" y="7254209"/>
            <a:ext cx="962296" cy="307777"/>
            <a:chOff x="537508" y="810975"/>
            <a:chExt cx="505091" cy="307777"/>
          </a:xfrm>
        </p:grpSpPr>
        <p:sp>
          <p:nvSpPr>
            <p:cNvPr id="2144" name="Google Shape;206;p9">
              <a:extLst>
                <a:ext uri="{FF2B5EF4-FFF2-40B4-BE49-F238E27FC236}">
                  <a16:creationId xmlns:a16="http://schemas.microsoft.com/office/drawing/2014/main" id="{100128F4-AC42-AA35-08C6-8D4EF56543A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5" name="TextBox 2144">
              <a:extLst>
                <a:ext uri="{FF2B5EF4-FFF2-40B4-BE49-F238E27FC236}">
                  <a16:creationId xmlns:a16="http://schemas.microsoft.com/office/drawing/2014/main" id="{1C9AB928-9AAE-1D15-4DFF-607FE338628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46" name="Picture 2" descr="Pen, Write, Pencil, Writing Tool, Work, Message, Blue">
            <a:extLst>
              <a:ext uri="{FF2B5EF4-FFF2-40B4-BE49-F238E27FC236}">
                <a16:creationId xmlns:a16="http://schemas.microsoft.com/office/drawing/2014/main" id="{FDC8D818-7852-4698-B1DA-8444235E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12305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7" name="TextBox 2146">
            <a:extLst>
              <a:ext uri="{FF2B5EF4-FFF2-40B4-BE49-F238E27FC236}">
                <a16:creationId xmlns:a16="http://schemas.microsoft.com/office/drawing/2014/main" id="{036CD9D6-569F-9221-AAC1-C420F15C9647}"/>
              </a:ext>
            </a:extLst>
          </p:cNvPr>
          <p:cNvSpPr txBox="1"/>
          <p:nvPr/>
        </p:nvSpPr>
        <p:spPr>
          <a:xfrm>
            <a:off x="107264" y="7653749"/>
            <a:ext cx="61783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‘hay’, ‘son’ and the correct ending for the adjectives.</a:t>
            </a:r>
          </a:p>
        </p:txBody>
      </p:sp>
      <p:graphicFrame>
        <p:nvGraphicFramePr>
          <p:cNvPr id="2148" name="Table 3">
            <a:extLst>
              <a:ext uri="{FF2B5EF4-FFF2-40B4-BE49-F238E27FC236}">
                <a16:creationId xmlns:a16="http://schemas.microsoft.com/office/drawing/2014/main" id="{33A50ED0-0DF7-1A69-DC41-7A4718135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5735"/>
              </p:ext>
            </p:extLst>
          </p:nvPr>
        </p:nvGraphicFramePr>
        <p:xfrm>
          <a:off x="130141" y="7939133"/>
          <a:ext cx="4335007" cy="1668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5007">
                  <a:extLst>
                    <a:ext uri="{9D8B030D-6E8A-4147-A177-3AD203B41FA5}">
                      <a16:colId xmlns:a16="http://schemas.microsoft.com/office/drawing/2014/main" val="2429388920"/>
                    </a:ext>
                  </a:extLst>
                </a:gridCol>
              </a:tblGrid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634710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2.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148178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3.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52211"/>
                  </a:ext>
                </a:extLst>
              </a:tr>
              <a:tr h="285068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4.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61341"/>
                  </a:ext>
                </a:extLst>
              </a:tr>
            </a:tbl>
          </a:graphicData>
        </a:graphic>
      </p:graphicFrame>
      <p:pic>
        <p:nvPicPr>
          <p:cNvPr id="2170" name="Picture 2169">
            <a:extLst>
              <a:ext uri="{FF2B5EF4-FFF2-40B4-BE49-F238E27FC236}">
                <a16:creationId xmlns:a16="http://schemas.microsoft.com/office/drawing/2014/main" id="{34BD2B7D-DC2D-AB57-0F1F-E80AB50E85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6387" y="7020184"/>
            <a:ext cx="1714370" cy="1406662"/>
          </a:xfrm>
          <a:prstGeom prst="rect">
            <a:avLst/>
          </a:prstGeom>
        </p:spPr>
      </p:pic>
      <p:pic>
        <p:nvPicPr>
          <p:cNvPr id="2192" name="Picture 2191">
            <a:extLst>
              <a:ext uri="{FF2B5EF4-FFF2-40B4-BE49-F238E27FC236}">
                <a16:creationId xmlns:a16="http://schemas.microsoft.com/office/drawing/2014/main" id="{58BCD190-2955-AEC0-1F47-63CA660CF3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8842" y="8434382"/>
            <a:ext cx="1714370" cy="13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le 51">
            <a:extLst>
              <a:ext uri="{FF2B5EF4-FFF2-40B4-BE49-F238E27FC236}">
                <a16:creationId xmlns:a16="http://schemas.microsoft.com/office/drawing/2014/main" id="{B6EE40E1-9E14-B2CF-B7D1-9D873644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12208"/>
              </p:ext>
            </p:extLst>
          </p:nvPr>
        </p:nvGraphicFramePr>
        <p:xfrm>
          <a:off x="83299" y="1838051"/>
          <a:ext cx="6634608" cy="2258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86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1782656958"/>
                    </a:ext>
                  </a:extLst>
                </a:gridCol>
                <a:gridCol w="1625914">
                  <a:extLst>
                    <a:ext uri="{9D8B030D-6E8A-4147-A177-3AD203B41FA5}">
                      <a16:colId xmlns:a16="http://schemas.microsoft.com/office/drawing/2014/main" val="3085165144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compañero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850694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hotel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(la)piscina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06412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bastante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371859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4FDE42BA-F9B0-6534-91DD-18BAF5967279}"/>
              </a:ext>
            </a:extLst>
          </p:cNvPr>
          <p:cNvGrpSpPr/>
          <p:nvPr/>
        </p:nvGrpSpPr>
        <p:grpSpPr>
          <a:xfrm>
            <a:off x="388207" y="802892"/>
            <a:ext cx="1879161" cy="369332"/>
            <a:chOff x="4495800" y="3728776"/>
            <a:chExt cx="1879161" cy="369332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4B0C6333-5DBF-30C8-7EE2-A8A6474B9ABF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1F1661-DA3D-AB8E-4E9B-F4437DDA23B9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7379765-F2AC-29AF-4C0B-2DA5C2647346}"/>
              </a:ext>
            </a:extLst>
          </p:cNvPr>
          <p:cNvSpPr txBox="1"/>
          <p:nvPr/>
        </p:nvSpPr>
        <p:spPr>
          <a:xfrm>
            <a:off x="46773" y="1245458"/>
            <a:ext cx="3349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2D9DE1-D65A-BDE2-7C0A-4F19D72AB36F}"/>
              </a:ext>
            </a:extLst>
          </p:cNvPr>
          <p:cNvGrpSpPr/>
          <p:nvPr/>
        </p:nvGrpSpPr>
        <p:grpSpPr>
          <a:xfrm>
            <a:off x="5088782" y="600761"/>
            <a:ext cx="1722445" cy="1579433"/>
            <a:chOff x="4876029" y="582476"/>
            <a:chExt cx="1927098" cy="15794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4A657F-442F-68B7-DECD-0A85AA4F990D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579433"/>
              <a:chOff x="4310576" y="875609"/>
              <a:chExt cx="2558030" cy="213763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1C637B5-5CA9-5052-FBAB-FA88C6F03C6A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0598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1C376FF-DABA-B823-6A46-3F3F35944C26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7395D54-ACC0-94B3-2825-AB0F04434331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D7773FA-6AE7-F78A-D223-6FA2216C6E5E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702AC9-92E0-3613-51EC-98B3D37DF3BB}"/>
                </a:ext>
              </a:extLst>
            </p:cNvPr>
            <p:cNvSpPr txBox="1"/>
            <p:nvPr/>
          </p:nvSpPr>
          <p:spPr>
            <a:xfrm>
              <a:off x="5095865" y="1039848"/>
              <a:ext cx="15753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belongings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6" name="Picture 6" descr="Free target button icon illustration">
            <a:extLst>
              <a:ext uri="{FF2B5EF4-FFF2-40B4-BE49-F238E27FC236}">
                <a16:creationId xmlns:a16="http://schemas.microsoft.com/office/drawing/2014/main" id="{AF226A71-5449-A629-4B7C-6B92CCE5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E0C5575-FFF1-10DF-1B86-6B67708835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8" y="672107"/>
            <a:ext cx="707513" cy="53800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F10310B-8EFA-39B8-6A61-76DB50C7E6ED}"/>
              </a:ext>
            </a:extLst>
          </p:cNvPr>
          <p:cNvSpPr/>
          <p:nvPr/>
        </p:nvSpPr>
        <p:spPr>
          <a:xfrm>
            <a:off x="5144029" y="1607681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EE947CE-9F1D-C72C-A518-B3E77B2B1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888" y="2114051"/>
            <a:ext cx="1290211" cy="5805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47B62C0-BDEE-710B-3A8C-03B19935F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8325" y="1492112"/>
            <a:ext cx="1320785" cy="7075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5C61B1D-B80A-8BDB-2F79-3037D7A3DBC8}"/>
              </a:ext>
            </a:extLst>
          </p:cNvPr>
          <p:cNvSpPr txBox="1"/>
          <p:nvPr/>
        </p:nvSpPr>
        <p:spPr>
          <a:xfrm>
            <a:off x="5285272" y="1565534"/>
            <a:ext cx="1408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Talking about a city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DF67ED7-E4DC-A40C-7D85-01BF4A3CB2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129" y="776731"/>
            <a:ext cx="2182316" cy="707563"/>
          </a:xfrm>
          <a:prstGeom prst="rect">
            <a:avLst/>
          </a:prstGeom>
        </p:spPr>
      </p:pic>
      <p:pic>
        <p:nvPicPr>
          <p:cNvPr id="59" name="Picture 5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11ACC31-1CD5-72B8-7359-2AE63CD27F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35" y="2228268"/>
            <a:ext cx="703543" cy="948391"/>
          </a:xfrm>
          <a:prstGeom prst="rect">
            <a:avLst/>
          </a:prstGeom>
        </p:spPr>
      </p:pic>
      <p:pic>
        <p:nvPicPr>
          <p:cNvPr id="60" name="Picture 14" descr="Free passport open picture illustration">
            <a:extLst>
              <a:ext uri="{FF2B5EF4-FFF2-40B4-BE49-F238E27FC236}">
                <a16:creationId xmlns:a16="http://schemas.microsoft.com/office/drawing/2014/main" id="{D854B155-B7AF-A340-EBDB-02E6BBFD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41" y="2745739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A3FC16B-D3BE-A671-E538-5FB51D0D756A}"/>
              </a:ext>
            </a:extLst>
          </p:cNvPr>
          <p:cNvSpPr txBox="1"/>
          <p:nvPr/>
        </p:nvSpPr>
        <p:spPr>
          <a:xfrm>
            <a:off x="4692864" y="281883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Krina</a:t>
            </a:r>
            <a:endParaRPr lang="en-GB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049" name="Picture 16" descr="United, Flag, Kingdom, British, Great, Britain">
            <a:extLst>
              <a:ext uri="{FF2B5EF4-FFF2-40B4-BE49-F238E27FC236}">
                <a16:creationId xmlns:a16="http://schemas.microsoft.com/office/drawing/2014/main" id="{091D2C7F-5DAA-00AE-786D-576F3694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83025" y="2952983"/>
            <a:ext cx="190840" cy="954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: Rounded Corners 2049">
            <a:extLst>
              <a:ext uri="{FF2B5EF4-FFF2-40B4-BE49-F238E27FC236}">
                <a16:creationId xmlns:a16="http://schemas.microsoft.com/office/drawing/2014/main" id="{0E96DE7B-50D5-CF65-9EC0-754F9B7E7F69}"/>
              </a:ext>
            </a:extLst>
          </p:cNvPr>
          <p:cNvSpPr/>
          <p:nvPr/>
        </p:nvSpPr>
        <p:spPr>
          <a:xfrm>
            <a:off x="212087" y="4273688"/>
            <a:ext cx="6539774" cy="14969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42E8DA71-44EE-14DA-CBBE-EA5724158F00}"/>
              </a:ext>
            </a:extLst>
          </p:cNvPr>
          <p:cNvSpPr txBox="1"/>
          <p:nvPr/>
        </p:nvSpPr>
        <p:spPr>
          <a:xfrm>
            <a:off x="236015" y="4301741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Tengo|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E83F60A9-03F2-369E-4EB2-4FC094AD760C}"/>
              </a:ext>
            </a:extLst>
          </p:cNvPr>
          <p:cNvGrpSpPr/>
          <p:nvPr/>
        </p:nvGrpSpPr>
        <p:grpSpPr>
          <a:xfrm>
            <a:off x="4929171" y="4315860"/>
            <a:ext cx="1943885" cy="588990"/>
            <a:chOff x="115026" y="5917195"/>
            <a:chExt cx="1943885" cy="588990"/>
          </a:xfrm>
        </p:grpSpPr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30F54432-AE87-EBD8-5A31-32B1B255BDE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5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F4AAD970-26CD-4ECB-C394-6BF960AA5235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9679C3AA-20E2-5B3C-B836-327451DE87FB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6" name="TextBox 2055">
            <a:extLst>
              <a:ext uri="{FF2B5EF4-FFF2-40B4-BE49-F238E27FC236}">
                <a16:creationId xmlns:a16="http://schemas.microsoft.com/office/drawing/2014/main" id="{4F7F7DA6-132D-1974-9FBC-BD32653A506D}"/>
              </a:ext>
            </a:extLst>
          </p:cNvPr>
          <p:cNvSpPr txBox="1"/>
          <p:nvPr/>
        </p:nvSpPr>
        <p:spPr>
          <a:xfrm>
            <a:off x="3092616" y="43237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57" name="Google Shape;171;p8">
            <a:extLst>
              <a:ext uri="{FF2B5EF4-FFF2-40B4-BE49-F238E27FC236}">
                <a16:creationId xmlns:a16="http://schemas.microsoft.com/office/drawing/2014/main" id="{A1D762F5-8C84-4CC2-A5DC-D2C9A81405AA}"/>
              </a:ext>
            </a:extLst>
          </p:cNvPr>
          <p:cNvSpPr txBox="1"/>
          <p:nvPr/>
        </p:nvSpPr>
        <p:spPr>
          <a:xfrm>
            <a:off x="272940" y="4688731"/>
            <a:ext cx="463101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having.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58" name="Google Shape;176;p8">
            <a:extLst>
              <a:ext uri="{FF2B5EF4-FFF2-40B4-BE49-F238E27FC236}">
                <a16:creationId xmlns:a16="http://schemas.microsoft.com/office/drawing/2014/main" id="{787E8C58-C505-178C-7625-C17AEEE79DA4}"/>
              </a:ext>
            </a:extLst>
          </p:cNvPr>
          <p:cNvSpPr txBox="1"/>
          <p:nvPr/>
        </p:nvSpPr>
        <p:spPr>
          <a:xfrm>
            <a:off x="1350305" y="6314844"/>
            <a:ext cx="704421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compañera</a:t>
            </a:r>
            <a:r>
              <a:rPr lang="en-GB" sz="14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178;p8">
            <a:extLst>
              <a:ext uri="{FF2B5EF4-FFF2-40B4-BE49-F238E27FC236}">
                <a16:creationId xmlns:a16="http://schemas.microsoft.com/office/drawing/2014/main" id="{5E3312E1-11C1-CE66-57CF-D6FD52FEB705}"/>
              </a:ext>
            </a:extLst>
          </p:cNvPr>
          <p:cNvSpPr txBox="1"/>
          <p:nvPr/>
        </p:nvSpPr>
        <p:spPr>
          <a:xfrm>
            <a:off x="926746" y="6606394"/>
            <a:ext cx="639937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s-ES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compañera</a:t>
            </a:r>
            <a:r>
              <a:rPr lang="en-GB" sz="14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s-ES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lang="en-GB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0" name="Google Shape;183;p8">
            <a:extLst>
              <a:ext uri="{FF2B5EF4-FFF2-40B4-BE49-F238E27FC236}">
                <a16:creationId xmlns:a16="http://schemas.microsoft.com/office/drawing/2014/main" id="{783711C1-D597-8872-99FC-AADE217B1D5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93386" y="623112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184;p8">
            <a:extLst>
              <a:ext uri="{FF2B5EF4-FFF2-40B4-BE49-F238E27FC236}">
                <a16:creationId xmlns:a16="http://schemas.microsoft.com/office/drawing/2014/main" id="{FF300BAC-FCB6-34A3-AA0A-A7EB750FA39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9827" y="6560516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Picture 6" descr="Free Icon Light illustration and picture">
            <a:extLst>
              <a:ext uri="{FF2B5EF4-FFF2-40B4-BE49-F238E27FC236}">
                <a16:creationId xmlns:a16="http://schemas.microsoft.com/office/drawing/2014/main" id="{0421B28D-445F-5F69-23A5-3972CBFB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" y="5804902"/>
            <a:ext cx="443717" cy="4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TextBox 2062">
            <a:extLst>
              <a:ext uri="{FF2B5EF4-FFF2-40B4-BE49-F238E27FC236}">
                <a16:creationId xmlns:a16="http://schemas.microsoft.com/office/drawing/2014/main" id="{85FCEDAB-C849-6207-F263-D3B4FBBC1D5C}"/>
              </a:ext>
            </a:extLst>
          </p:cNvPr>
          <p:cNvSpPr txBox="1"/>
          <p:nvPr/>
        </p:nvSpPr>
        <p:spPr>
          <a:xfrm>
            <a:off x="588018" y="5929395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4" name="Google Shape;171;p8">
            <a:extLst>
              <a:ext uri="{FF2B5EF4-FFF2-40B4-BE49-F238E27FC236}">
                <a16:creationId xmlns:a16="http://schemas.microsoft.com/office/drawing/2014/main" id="{AEE6431E-9A2C-0DBE-C2E5-E00D02E1BFCF}"/>
              </a:ext>
            </a:extLst>
          </p:cNvPr>
          <p:cNvSpPr txBox="1"/>
          <p:nvPr/>
        </p:nvSpPr>
        <p:spPr>
          <a:xfrm>
            <a:off x="272940" y="4991285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A68F9130-570A-ADDC-ADBB-5262FE2E35D4}"/>
              </a:ext>
            </a:extLst>
          </p:cNvPr>
          <p:cNvSpPr txBox="1"/>
          <p:nvPr/>
        </p:nvSpPr>
        <p:spPr>
          <a:xfrm>
            <a:off x="1300550" y="5344703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= I 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2403CE70-327D-725D-E82F-A83B2B2620BF}"/>
              </a:ext>
            </a:extLst>
          </p:cNvPr>
          <p:cNvSpPr txBox="1"/>
          <p:nvPr/>
        </p:nvSpPr>
        <p:spPr>
          <a:xfrm>
            <a:off x="3399595" y="5344702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rgbClr val="595959"/>
                </a:solidFill>
                <a:latin typeface="Century Gothic" panose="020B0502020202020204" pitchFamily="34" charset="0"/>
              </a:rPr>
              <a:t> = s/he, it</a:t>
            </a:r>
            <a:r>
              <a:rPr lang="en-GB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has</a:t>
            </a:r>
          </a:p>
        </p:txBody>
      </p:sp>
      <p:pic>
        <p:nvPicPr>
          <p:cNvPr id="2067" name="Picture 4" descr="Danger, Panel, Road Sign, Yellow, Danger">
            <a:extLst>
              <a:ext uri="{FF2B5EF4-FFF2-40B4-BE49-F238E27FC236}">
                <a16:creationId xmlns:a16="http://schemas.microsoft.com/office/drawing/2014/main" id="{F58A1DAA-BEB2-4C8B-67BA-B18114A1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06" y="5290483"/>
            <a:ext cx="366136" cy="3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92B7605C-5977-BB73-48B6-9E0FC00AE5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7228" y="5849381"/>
            <a:ext cx="772267" cy="1024371"/>
          </a:xfrm>
          <a:prstGeom prst="rect">
            <a:avLst/>
          </a:prstGeom>
        </p:spPr>
      </p:pic>
      <p:sp>
        <p:nvSpPr>
          <p:cNvPr id="2082" name="Google Shape;402;p19">
            <a:extLst>
              <a:ext uri="{FF2B5EF4-FFF2-40B4-BE49-F238E27FC236}">
                <a16:creationId xmlns:a16="http://schemas.microsoft.com/office/drawing/2014/main" id="{4434E37D-21FF-8802-B020-2C0BD7865DA7}"/>
              </a:ext>
            </a:extLst>
          </p:cNvPr>
          <p:cNvSpPr txBox="1">
            <a:spLocks/>
          </p:cNvSpPr>
          <p:nvPr/>
        </p:nvSpPr>
        <p:spPr>
          <a:xfrm>
            <a:off x="1095345" y="699962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Lee las frases y escribe la letra.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33D92D70-59FE-636A-87C6-F997069C682A}"/>
              </a:ext>
            </a:extLst>
          </p:cNvPr>
          <p:cNvGrpSpPr/>
          <p:nvPr/>
        </p:nvGrpSpPr>
        <p:grpSpPr>
          <a:xfrm>
            <a:off x="109453" y="6828319"/>
            <a:ext cx="1072125" cy="541432"/>
            <a:chOff x="85157" y="674113"/>
            <a:chExt cx="1072125" cy="541432"/>
          </a:xfrm>
        </p:grpSpPr>
        <p:sp>
          <p:nvSpPr>
            <p:cNvPr id="2084" name="Google Shape;206;p9">
              <a:extLst>
                <a:ext uri="{FF2B5EF4-FFF2-40B4-BE49-F238E27FC236}">
                  <a16:creationId xmlns:a16="http://schemas.microsoft.com/office/drawing/2014/main" id="{0737A548-712B-0EB7-7E74-9EA4CBE554A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92D16CFB-A989-5842-6B0B-EC2E5124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2C9A51AD-4DD3-0ECB-16FB-3962D560D92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30" name="Picture 2129">
            <a:extLst>
              <a:ext uri="{FF2B5EF4-FFF2-40B4-BE49-F238E27FC236}">
                <a16:creationId xmlns:a16="http://schemas.microsoft.com/office/drawing/2014/main" id="{E9EE70F4-4C97-05CD-0144-1C5F5A70AA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915" y="7102323"/>
            <a:ext cx="3145085" cy="2858882"/>
          </a:xfrm>
          <a:prstGeom prst="rect">
            <a:avLst/>
          </a:prstGeom>
        </p:spPr>
      </p:pic>
      <p:pic>
        <p:nvPicPr>
          <p:cNvPr id="2131" name="Picture 2130">
            <a:extLst>
              <a:ext uri="{FF2B5EF4-FFF2-40B4-BE49-F238E27FC236}">
                <a16:creationId xmlns:a16="http://schemas.microsoft.com/office/drawing/2014/main" id="{D1B8AE1D-1B09-B9CF-006D-29A5780C5C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95298" y="7279001"/>
            <a:ext cx="2570375" cy="24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59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4C89A998-D3C1-C298-BACD-CD5E347C858B}"/>
              </a:ext>
            </a:extLst>
          </p:cNvPr>
          <p:cNvSpPr txBox="1">
            <a:spLocks/>
          </p:cNvSpPr>
          <p:nvPr/>
        </p:nvSpPr>
        <p:spPr>
          <a:xfrm>
            <a:off x="1116032" y="764990"/>
            <a:ext cx="3427534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Completa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diagrama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en español       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E0A0D-1E55-F042-BD0F-3FD1815FBAF0}"/>
              </a:ext>
            </a:extLst>
          </p:cNvPr>
          <p:cNvGrpSpPr/>
          <p:nvPr/>
        </p:nvGrpSpPr>
        <p:grpSpPr>
          <a:xfrm>
            <a:off x="130140" y="653675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F462E3DF-765F-1B1C-ABCC-335A1523A7C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31479E-55F0-EF75-39D8-CE062E3CF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483A97-22F2-6621-3BB9-167C299615A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6" name="Picture 4" descr="Spain, Flag, Heraldry, Red, Yellow">
            <a:extLst>
              <a:ext uri="{FF2B5EF4-FFF2-40B4-BE49-F238E27FC236}">
                <a16:creationId xmlns:a16="http://schemas.microsoft.com/office/drawing/2014/main" id="{4F6EB457-645F-006E-F54D-E59FD2D7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51" y="1101213"/>
            <a:ext cx="294842" cy="1965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40577DE-8C6D-C581-87D3-5D9412A44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2" y="1289305"/>
            <a:ext cx="4444004" cy="2494263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4D6F59FE-B669-B1FC-6334-AA84BEA5C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103" y="701694"/>
            <a:ext cx="2132353" cy="3428607"/>
          </a:xfrm>
          <a:prstGeom prst="rect">
            <a:avLst/>
          </a:prstGeom>
        </p:spPr>
      </p:pic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952C97D7-AC25-3A0F-C84F-83FB66BB69C3}"/>
              </a:ext>
            </a:extLst>
          </p:cNvPr>
          <p:cNvGrpSpPr/>
          <p:nvPr/>
        </p:nvGrpSpPr>
        <p:grpSpPr>
          <a:xfrm>
            <a:off x="3136963" y="4253093"/>
            <a:ext cx="3394962" cy="2006639"/>
            <a:chOff x="4602397" y="1786176"/>
            <a:chExt cx="2896227" cy="2553551"/>
          </a:xfrm>
        </p:grpSpPr>
        <p:sp>
          <p:nvSpPr>
            <p:cNvPr id="2080" name="Rectangle: Rounded Corners 2079">
              <a:extLst>
                <a:ext uri="{FF2B5EF4-FFF2-40B4-BE49-F238E27FC236}">
                  <a16:creationId xmlns:a16="http://schemas.microsoft.com/office/drawing/2014/main" id="{BD88CCFE-E71B-F11C-5C15-6F7CA624C26A}"/>
                </a:ext>
              </a:extLst>
            </p:cNvPr>
            <p:cNvSpPr/>
            <p:nvPr/>
          </p:nvSpPr>
          <p:spPr>
            <a:xfrm>
              <a:off x="4602397" y="1786176"/>
              <a:ext cx="2896227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2087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25A9E9C4-2DFE-4903-9665-1F5EFCD53A8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64142" y="1858940"/>
              <a:ext cx="417592" cy="557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8" name="Google Shape;171;p8">
            <a:extLst>
              <a:ext uri="{FF2B5EF4-FFF2-40B4-BE49-F238E27FC236}">
                <a16:creationId xmlns:a16="http://schemas.microsoft.com/office/drawing/2014/main" id="{2591D4E3-F349-D77B-5138-A0BF1BB0C8E8}"/>
              </a:ext>
            </a:extLst>
          </p:cNvPr>
          <p:cNvSpPr txBox="1"/>
          <p:nvPr/>
        </p:nvSpPr>
        <p:spPr>
          <a:xfrm>
            <a:off x="3173457" y="4616680"/>
            <a:ext cx="3024405" cy="45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 have already seen that many adjectives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follow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89" name="Google Shape;171;p8">
            <a:extLst>
              <a:ext uri="{FF2B5EF4-FFF2-40B4-BE49-F238E27FC236}">
                <a16:creationId xmlns:a16="http://schemas.microsoft.com/office/drawing/2014/main" id="{E35DB707-8B3B-3E46-0AC6-B0936B6D2533}"/>
              </a:ext>
            </a:extLst>
          </p:cNvPr>
          <p:cNvSpPr txBox="1"/>
          <p:nvPr/>
        </p:nvSpPr>
        <p:spPr>
          <a:xfrm>
            <a:off x="3207039" y="5022286"/>
            <a:ext cx="3324884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They also agree (match) in gender and number with the noun they are describing.</a:t>
            </a:r>
            <a:endParaRPr sz="13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39C42F4D-15A2-90C1-1311-551E3BE0D2C9}"/>
              </a:ext>
            </a:extLst>
          </p:cNvPr>
          <p:cNvSpPr txBox="1"/>
          <p:nvPr/>
        </p:nvSpPr>
        <p:spPr>
          <a:xfrm>
            <a:off x="3136962" y="4324880"/>
            <a:ext cx="2937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EB447DCD-D4F2-9829-C209-8E2317130EB1}"/>
              </a:ext>
            </a:extLst>
          </p:cNvPr>
          <p:cNvSpPr txBox="1"/>
          <p:nvPr/>
        </p:nvSpPr>
        <p:spPr>
          <a:xfrm>
            <a:off x="3379164" y="5859843"/>
            <a:ext cx="2762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negative brother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2" name="Google Shape;183;p8">
            <a:extLst>
              <a:ext uri="{FF2B5EF4-FFF2-40B4-BE49-F238E27FC236}">
                <a16:creationId xmlns:a16="http://schemas.microsoft.com/office/drawing/2014/main" id="{A865CB0D-DDB8-C8A4-B392-FE46416380A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49350" y="5666949"/>
            <a:ext cx="232785" cy="234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BB54BCB6-F44B-1C3C-3B38-6DC0FA3C8C95}"/>
              </a:ext>
            </a:extLst>
          </p:cNvPr>
          <p:cNvGrpSpPr/>
          <p:nvPr/>
        </p:nvGrpSpPr>
        <p:grpSpPr>
          <a:xfrm>
            <a:off x="5349743" y="5506481"/>
            <a:ext cx="1904393" cy="1002249"/>
            <a:chOff x="145723" y="8590011"/>
            <a:chExt cx="1240713" cy="577213"/>
          </a:xfrm>
        </p:grpSpPr>
        <p:sp>
          <p:nvSpPr>
            <p:cNvPr id="2097" name="Rectangle: Folded Corner 2096">
              <a:extLst>
                <a:ext uri="{FF2B5EF4-FFF2-40B4-BE49-F238E27FC236}">
                  <a16:creationId xmlns:a16="http://schemas.microsoft.com/office/drawing/2014/main" id="{9D448ABA-94D9-6F5A-7B32-437E644850B1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98" name="Picture 6" descr="Free Icon Light illustration and picture">
              <a:extLst>
                <a:ext uri="{FF2B5EF4-FFF2-40B4-BE49-F238E27FC236}">
                  <a16:creationId xmlns:a16="http://schemas.microsoft.com/office/drawing/2014/main" id="{6B70F4F9-1E72-26E3-034C-99E8E27E3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BBA72B3C-8330-0562-10BC-5970EA723716}"/>
                </a:ext>
              </a:extLst>
            </p:cNvPr>
            <p:cNvSpPr txBox="1"/>
            <p:nvPr/>
          </p:nvSpPr>
          <p:spPr>
            <a:xfrm>
              <a:off x="419597" y="8590011"/>
              <a:ext cx="96683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b="1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In </a:t>
              </a: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Spanish</a:t>
              </a:r>
              <a:endParaRPr lang="en-GB" sz="900" b="1" kern="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B7022F65-2DC1-BF70-0350-F52EEE5A6394}"/>
                </a:ext>
              </a:extLst>
            </p:cNvPr>
            <p:cNvSpPr txBox="1"/>
            <p:nvPr/>
          </p:nvSpPr>
          <p:spPr>
            <a:xfrm>
              <a:off x="145723" y="8670474"/>
              <a:ext cx="103562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we always use the</a:t>
              </a:r>
              <a:endParaRPr lang="en-GB" sz="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01" name="TextBox 2100">
            <a:extLst>
              <a:ext uri="{FF2B5EF4-FFF2-40B4-BE49-F238E27FC236}">
                <a16:creationId xmlns:a16="http://schemas.microsoft.com/office/drawing/2014/main" id="{F16799DB-60A8-A6B1-670F-4419A40D47E3}"/>
              </a:ext>
            </a:extLst>
          </p:cNvPr>
          <p:cNvSpPr txBox="1"/>
          <p:nvPr/>
        </p:nvSpPr>
        <p:spPr>
          <a:xfrm>
            <a:off x="5424593" y="5769393"/>
            <a:ext cx="1531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definite article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in these descriptions.  In English, we leave it out or use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’, e.g., 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small nose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900" dirty="0"/>
          </a:p>
        </p:txBody>
      </p:sp>
      <p:sp>
        <p:nvSpPr>
          <p:cNvPr id="2102" name="TextBox 2101">
            <a:extLst>
              <a:ext uri="{FF2B5EF4-FFF2-40B4-BE49-F238E27FC236}">
                <a16:creationId xmlns:a16="http://schemas.microsoft.com/office/drawing/2014/main" id="{2F2E856B-B435-62DE-4CE1-A90910BB52BE}"/>
              </a:ext>
            </a:extLst>
          </p:cNvPr>
          <p:cNvSpPr txBox="1"/>
          <p:nvPr/>
        </p:nvSpPr>
        <p:spPr>
          <a:xfrm>
            <a:off x="3405901" y="5646154"/>
            <a:ext cx="2288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hermano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negativ</a:t>
            </a:r>
            <a:r>
              <a:rPr lang="en-GB" sz="1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03" name="Table 2102">
            <a:extLst>
              <a:ext uri="{FF2B5EF4-FFF2-40B4-BE49-F238E27FC236}">
                <a16:creationId xmlns:a16="http://schemas.microsoft.com/office/drawing/2014/main" id="{03ED24C9-4728-51AC-4557-658021033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377429"/>
              </p:ext>
            </p:extLst>
          </p:nvPr>
        </p:nvGraphicFramePr>
        <p:xfrm>
          <a:off x="264581" y="4617455"/>
          <a:ext cx="2775694" cy="23775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6114">
                  <a:extLst>
                    <a:ext uri="{9D8B030D-6E8A-4147-A177-3AD203B41FA5}">
                      <a16:colId xmlns:a16="http://schemas.microsoft.com/office/drawing/2014/main" val="36546124"/>
                    </a:ext>
                  </a:extLst>
                </a:gridCol>
                <a:gridCol w="1409580">
                  <a:extLst>
                    <a:ext uri="{9D8B030D-6E8A-4147-A177-3AD203B41FA5}">
                      <a16:colId xmlns:a16="http://schemas.microsoft.com/office/drawing/2014/main" val="1906987254"/>
                    </a:ext>
                  </a:extLst>
                </a:gridCol>
              </a:tblGrid>
              <a:tr h="2309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378835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9633779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9359704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985147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7391674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279075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575273"/>
                  </a:ext>
                </a:extLst>
              </a:tr>
              <a:tr h="1358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8393504"/>
                  </a:ext>
                </a:extLst>
              </a:tr>
            </a:tbl>
          </a:graphicData>
        </a:graphic>
      </p:graphicFrame>
      <p:grpSp>
        <p:nvGrpSpPr>
          <p:cNvPr id="2104" name="Group 2103">
            <a:extLst>
              <a:ext uri="{FF2B5EF4-FFF2-40B4-BE49-F238E27FC236}">
                <a16:creationId xmlns:a16="http://schemas.microsoft.com/office/drawing/2014/main" id="{4EE7830F-5E69-5A2A-F5A7-A423A4654C70}"/>
              </a:ext>
            </a:extLst>
          </p:cNvPr>
          <p:cNvGrpSpPr/>
          <p:nvPr/>
        </p:nvGrpSpPr>
        <p:grpSpPr>
          <a:xfrm>
            <a:off x="119405" y="3671052"/>
            <a:ext cx="1852032" cy="591227"/>
            <a:chOff x="208401" y="7606575"/>
            <a:chExt cx="1852032" cy="591227"/>
          </a:xfrm>
        </p:grpSpPr>
        <p:grpSp>
          <p:nvGrpSpPr>
            <p:cNvPr id="2105" name="Group 2104">
              <a:extLst>
                <a:ext uri="{FF2B5EF4-FFF2-40B4-BE49-F238E27FC236}">
                  <a16:creationId xmlns:a16="http://schemas.microsoft.com/office/drawing/2014/main" id="{C4E37DDB-CDEC-2911-4C91-DCA1E4213141}"/>
                </a:ext>
              </a:extLst>
            </p:cNvPr>
            <p:cNvGrpSpPr/>
            <p:nvPr/>
          </p:nvGrpSpPr>
          <p:grpSpPr>
            <a:xfrm>
              <a:off x="579675" y="7719115"/>
              <a:ext cx="1480758" cy="379319"/>
              <a:chOff x="455220" y="4435599"/>
              <a:chExt cx="1145825" cy="293521"/>
            </a:xfrm>
            <a:solidFill>
              <a:srgbClr val="96E2D9"/>
            </a:solidFill>
          </p:grpSpPr>
          <p:sp>
            <p:nvSpPr>
              <p:cNvPr id="2109" name="Google Shape;222;p10">
                <a:extLst>
                  <a:ext uri="{FF2B5EF4-FFF2-40B4-BE49-F238E27FC236}">
                    <a16:creationId xmlns:a16="http://schemas.microsoft.com/office/drawing/2014/main" id="{E9ABF8D7-51BB-6CD1-CBA6-3622DBAC9B90}"/>
                  </a:ext>
                </a:extLst>
              </p:cNvPr>
              <p:cNvSpPr txBox="1"/>
              <p:nvPr/>
            </p:nvSpPr>
            <p:spPr>
              <a:xfrm>
                <a:off x="455220" y="4452154"/>
                <a:ext cx="1139979" cy="276966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118149" tIns="59058" rIns="118149" bIns="59058" anchor="t" anchorCtr="0">
                <a:spAutoFit/>
              </a:bodyPr>
              <a:lstStyle/>
              <a:p>
                <a:pPr>
                  <a:buClr>
                    <a:srgbClr val="FFFFFF"/>
                  </a:buClr>
                  <a:buSzPts val="2000"/>
                </a:pPr>
                <a:endParaRPr sz="1551" b="1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10" name="TextBox 2109">
                <a:extLst>
                  <a:ext uri="{FF2B5EF4-FFF2-40B4-BE49-F238E27FC236}">
                    <a16:creationId xmlns:a16="http://schemas.microsoft.com/office/drawing/2014/main" id="{E1B4155F-21B9-F356-7281-D217C6BA97FE}"/>
                  </a:ext>
                </a:extLst>
              </p:cNvPr>
              <p:cNvSpPr txBox="1"/>
              <p:nvPr/>
            </p:nvSpPr>
            <p:spPr>
              <a:xfrm>
                <a:off x="591738" y="4435599"/>
                <a:ext cx="1009307" cy="286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9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escuchar</a:t>
                </a:r>
              </a:p>
            </p:txBody>
          </p:sp>
        </p:grpSp>
        <p:grpSp>
          <p:nvGrpSpPr>
            <p:cNvPr id="2106" name="Group 2105">
              <a:extLst>
                <a:ext uri="{FF2B5EF4-FFF2-40B4-BE49-F238E27FC236}">
                  <a16:creationId xmlns:a16="http://schemas.microsoft.com/office/drawing/2014/main" id="{AEE4C536-BE85-704C-7473-7B6199F1CB70}"/>
                </a:ext>
              </a:extLst>
            </p:cNvPr>
            <p:cNvGrpSpPr/>
            <p:nvPr/>
          </p:nvGrpSpPr>
          <p:grpSpPr>
            <a:xfrm>
              <a:off x="208401" y="7606575"/>
              <a:ext cx="572708" cy="591227"/>
              <a:chOff x="11059045" y="145038"/>
              <a:chExt cx="945328" cy="980949"/>
            </a:xfrm>
            <a:solidFill>
              <a:srgbClr val="B9E5EE"/>
            </a:solidFill>
          </p:grpSpPr>
          <p:sp>
            <p:nvSpPr>
              <p:cNvPr id="2107" name="Oval 2106">
                <a:extLst>
                  <a:ext uri="{FF2B5EF4-FFF2-40B4-BE49-F238E27FC236}">
                    <a16:creationId xmlns:a16="http://schemas.microsoft.com/office/drawing/2014/main" id="{112A8B24-D6CD-5FF6-E04F-48C5501209E0}"/>
                  </a:ext>
                </a:extLst>
              </p:cNvPr>
              <p:cNvSpPr/>
              <p:nvPr/>
            </p:nvSpPr>
            <p:spPr>
              <a:xfrm>
                <a:off x="11059045" y="145038"/>
                <a:ext cx="945328" cy="980949"/>
              </a:xfrm>
              <a:prstGeom prst="ellipse">
                <a:avLst/>
              </a:prstGeom>
              <a:grpFill/>
              <a:ln w="19050">
                <a:solidFill>
                  <a:srgbClr val="4152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326" dirty="0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108" name="Picture 2107" descr="Free speaker sound loud vector">
                <a:extLst>
                  <a:ext uri="{FF2B5EF4-FFF2-40B4-BE49-F238E27FC236}">
                    <a16:creationId xmlns:a16="http://schemas.microsoft.com/office/drawing/2014/main" id="{DD525A04-62BB-6161-ADC2-EB8303EA5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29" y="333684"/>
                <a:ext cx="681089" cy="5833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pic>
        <p:nvPicPr>
          <p:cNvPr id="2111" name="Picture 2110">
            <a:extLst>
              <a:ext uri="{FF2B5EF4-FFF2-40B4-BE49-F238E27FC236}">
                <a16:creationId xmlns:a16="http://schemas.microsoft.com/office/drawing/2014/main" id="{67030272-99A6-D0A9-C85F-A3D8E82143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254"/>
          <a:stretch/>
        </p:blipFill>
        <p:spPr>
          <a:xfrm>
            <a:off x="979904" y="4653986"/>
            <a:ext cx="185817" cy="428892"/>
          </a:xfrm>
          <a:prstGeom prst="rect">
            <a:avLst/>
          </a:prstGeom>
        </p:spPr>
      </p:pic>
      <p:pic>
        <p:nvPicPr>
          <p:cNvPr id="2112" name="Picture 21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C4BAB3-EC78-CD08-6A36-39B0D99710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72" y="4692697"/>
            <a:ext cx="278151" cy="374953"/>
          </a:xfrm>
          <a:prstGeom prst="rect">
            <a:avLst/>
          </a:prstGeom>
        </p:spPr>
      </p:pic>
      <p:sp>
        <p:nvSpPr>
          <p:cNvPr id="2113" name="Google Shape;402;p19">
            <a:extLst>
              <a:ext uri="{FF2B5EF4-FFF2-40B4-BE49-F238E27FC236}">
                <a16:creationId xmlns:a16="http://schemas.microsoft.com/office/drawing/2014/main" id="{24485DDF-76D4-27D3-80F1-01A20B75E8AD}"/>
              </a:ext>
            </a:extLst>
          </p:cNvPr>
          <p:cNvSpPr txBox="1">
            <a:spLocks/>
          </p:cNvSpPr>
          <p:nvPr/>
        </p:nvSpPr>
        <p:spPr>
          <a:xfrm>
            <a:off x="228633" y="4269886"/>
            <a:ext cx="342753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Escucha. ¿Quién es?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14" name="Picture 2" descr="Cup, Icons, Medal, Win, Game, The Competition, Award">
            <a:extLst>
              <a:ext uri="{FF2B5EF4-FFF2-40B4-BE49-F238E27FC236}">
                <a16:creationId xmlns:a16="http://schemas.microsoft.com/office/drawing/2014/main" id="{4A314AAC-568D-A793-F964-7556422C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85" y="6636055"/>
            <a:ext cx="334350" cy="3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5" name="Google Shape;402;p19">
            <a:extLst>
              <a:ext uri="{FF2B5EF4-FFF2-40B4-BE49-F238E27FC236}">
                <a16:creationId xmlns:a16="http://schemas.microsoft.com/office/drawing/2014/main" id="{A8E2AAA8-205A-D2BE-6A36-B7436A6B66BF}"/>
              </a:ext>
            </a:extLst>
          </p:cNvPr>
          <p:cNvSpPr txBox="1">
            <a:spLocks/>
          </p:cNvSpPr>
          <p:nvPr/>
        </p:nvSpPr>
        <p:spPr>
          <a:xfrm>
            <a:off x="3522638" y="6514980"/>
            <a:ext cx="2899002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objeto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y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descripción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en inglés      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16" name="Picture 16" descr="United, Flag, Kingdom, British, Great, Britain">
            <a:extLst>
              <a:ext uri="{FF2B5EF4-FFF2-40B4-BE49-F238E27FC236}">
                <a16:creationId xmlns:a16="http://schemas.microsoft.com/office/drawing/2014/main" id="{1DA1A45C-F057-8BF2-00BB-4BB0722A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15" y="6830076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" name="Google Shape;156;p20">
            <a:extLst>
              <a:ext uri="{FF2B5EF4-FFF2-40B4-BE49-F238E27FC236}">
                <a16:creationId xmlns:a16="http://schemas.microsoft.com/office/drawing/2014/main" id="{FEC768BD-634D-F4E0-29F2-DE8FB7DCF14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2113" y="5090498"/>
            <a:ext cx="228026" cy="2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Picture 2151">
            <a:extLst>
              <a:ext uri="{FF2B5EF4-FFF2-40B4-BE49-F238E27FC236}">
                <a16:creationId xmlns:a16="http://schemas.microsoft.com/office/drawing/2014/main" id="{092201C2-4651-D346-A40C-37A7547C21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171" y="7866285"/>
            <a:ext cx="3942805" cy="1527936"/>
          </a:xfrm>
          <a:prstGeom prst="rect">
            <a:avLst/>
          </a:prstGeom>
        </p:spPr>
      </p:pic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558BF09D-A98C-1F83-2693-337E75E612F0}"/>
              </a:ext>
            </a:extLst>
          </p:cNvPr>
          <p:cNvGrpSpPr/>
          <p:nvPr/>
        </p:nvGrpSpPr>
        <p:grpSpPr>
          <a:xfrm>
            <a:off x="114697" y="7369216"/>
            <a:ext cx="1801949" cy="409714"/>
            <a:chOff x="1639842" y="1416995"/>
            <a:chExt cx="1801949" cy="409714"/>
          </a:xfrm>
        </p:grpSpPr>
        <p:sp>
          <p:nvSpPr>
            <p:cNvPr id="2154" name="Google Shape;112;p3">
              <a:extLst>
                <a:ext uri="{FF2B5EF4-FFF2-40B4-BE49-F238E27FC236}">
                  <a16:creationId xmlns:a16="http://schemas.microsoft.com/office/drawing/2014/main" id="{EBCB9A92-EB8F-464B-E963-0BF20D839471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5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4A503E9-C668-0416-C6A9-B515D7F119BE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6" name="TextBox 2155">
              <a:extLst>
                <a:ext uri="{FF2B5EF4-FFF2-40B4-BE49-F238E27FC236}">
                  <a16:creationId xmlns:a16="http://schemas.microsoft.com/office/drawing/2014/main" id="{A17BF610-21A4-12E3-1BF5-5B03D4036D22}"/>
                </a:ext>
              </a:extLst>
            </p:cNvPr>
            <p:cNvSpPr txBox="1"/>
            <p:nvPr/>
          </p:nvSpPr>
          <p:spPr>
            <a:xfrm>
              <a:off x="2131035" y="14566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57" name="Google Shape;402;p19">
            <a:extLst>
              <a:ext uri="{FF2B5EF4-FFF2-40B4-BE49-F238E27FC236}">
                <a16:creationId xmlns:a16="http://schemas.microsoft.com/office/drawing/2014/main" id="{8E518B36-FA98-AF13-69FF-4D78A8C8CCF6}"/>
              </a:ext>
            </a:extLst>
          </p:cNvPr>
          <p:cNvSpPr txBox="1"/>
          <p:nvPr/>
        </p:nvSpPr>
        <p:spPr>
          <a:xfrm>
            <a:off x="1965549" y="7456436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Canta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canción.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33B35D83-A477-9FA9-0DCA-06D65F0684CD}"/>
              </a:ext>
            </a:extLst>
          </p:cNvPr>
          <p:cNvSpPr txBox="1"/>
          <p:nvPr/>
        </p:nvSpPr>
        <p:spPr>
          <a:xfrm>
            <a:off x="4571519" y="7618110"/>
            <a:ext cx="23015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dice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s/he says</a:t>
            </a:r>
          </a:p>
          <a:p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ustedes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you pl. (formal)</a:t>
            </a: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5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F6CDA582-881A-0076-21B3-DD1C2E8B8191}"/>
              </a:ext>
            </a:extLst>
          </p:cNvPr>
          <p:cNvSpPr txBox="1"/>
          <p:nvPr/>
        </p:nvSpPr>
        <p:spPr>
          <a:xfrm>
            <a:off x="1421095" y="3595905"/>
            <a:ext cx="52962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 carta de Sofía. ¿Qué es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Reescribe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139" name="Group 2138">
            <a:extLst>
              <a:ext uri="{FF2B5EF4-FFF2-40B4-BE49-F238E27FC236}">
                <a16:creationId xmlns:a16="http://schemas.microsoft.com/office/drawing/2014/main" id="{3723C00F-7164-2569-4E9D-6ABEB6B303BB}"/>
              </a:ext>
            </a:extLst>
          </p:cNvPr>
          <p:cNvGrpSpPr/>
          <p:nvPr/>
        </p:nvGrpSpPr>
        <p:grpSpPr>
          <a:xfrm>
            <a:off x="489995" y="3617812"/>
            <a:ext cx="962296" cy="307777"/>
            <a:chOff x="537508" y="810975"/>
            <a:chExt cx="505091" cy="307777"/>
          </a:xfrm>
        </p:grpSpPr>
        <p:sp>
          <p:nvSpPr>
            <p:cNvPr id="2140" name="Google Shape;206;p9">
              <a:extLst>
                <a:ext uri="{FF2B5EF4-FFF2-40B4-BE49-F238E27FC236}">
                  <a16:creationId xmlns:a16="http://schemas.microsoft.com/office/drawing/2014/main" id="{7B997BD1-0BD2-9BC3-CB27-F1D7F191119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1" name="TextBox 2140">
              <a:extLst>
                <a:ext uri="{FF2B5EF4-FFF2-40B4-BE49-F238E27FC236}">
                  <a16:creationId xmlns:a16="http://schemas.microsoft.com/office/drawing/2014/main" id="{2BE9255C-2B73-2592-6610-AABA6D787A3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42" name="Picture 2" descr="Pen, Write, Pencil, Writing Tool, Work, Message, Blue">
            <a:extLst>
              <a:ext uri="{FF2B5EF4-FFF2-40B4-BE49-F238E27FC236}">
                <a16:creationId xmlns:a16="http://schemas.microsoft.com/office/drawing/2014/main" id="{F3BA3BA5-2370-3B8E-78B0-AC904FFA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" y="348666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7" name="Group 2206">
            <a:extLst>
              <a:ext uri="{FF2B5EF4-FFF2-40B4-BE49-F238E27FC236}">
                <a16:creationId xmlns:a16="http://schemas.microsoft.com/office/drawing/2014/main" id="{6F69007F-D27A-708B-8AE2-66F4F273BD0C}"/>
              </a:ext>
            </a:extLst>
          </p:cNvPr>
          <p:cNvGrpSpPr/>
          <p:nvPr/>
        </p:nvGrpSpPr>
        <p:grpSpPr>
          <a:xfrm>
            <a:off x="452982" y="86673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208" name="Google Shape;222;p10">
              <a:extLst>
                <a:ext uri="{FF2B5EF4-FFF2-40B4-BE49-F238E27FC236}">
                  <a16:creationId xmlns:a16="http://schemas.microsoft.com/office/drawing/2014/main" id="{BB146ACC-1711-17EB-0FB4-64169909DE1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09" name="TextBox 2208">
              <a:extLst>
                <a:ext uri="{FF2B5EF4-FFF2-40B4-BE49-F238E27FC236}">
                  <a16:creationId xmlns:a16="http://schemas.microsoft.com/office/drawing/2014/main" id="{5BEC6F3A-0C6C-8896-0622-60641A2D241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210" name="Group 2209">
            <a:extLst>
              <a:ext uri="{FF2B5EF4-FFF2-40B4-BE49-F238E27FC236}">
                <a16:creationId xmlns:a16="http://schemas.microsoft.com/office/drawing/2014/main" id="{490260D3-0536-20DF-12F7-12C475ACD2D8}"/>
              </a:ext>
            </a:extLst>
          </p:cNvPr>
          <p:cNvGrpSpPr/>
          <p:nvPr/>
        </p:nvGrpSpPr>
        <p:grpSpPr>
          <a:xfrm>
            <a:off x="120781" y="72083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11" name="Oval 2210">
              <a:extLst>
                <a:ext uri="{FF2B5EF4-FFF2-40B4-BE49-F238E27FC236}">
                  <a16:creationId xmlns:a16="http://schemas.microsoft.com/office/drawing/2014/main" id="{2BCECE2C-76FE-3DDA-B488-4247DFC3C73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12" name="Picture 2211" descr="Free speaker sound loud vector">
              <a:extLst>
                <a:ext uri="{FF2B5EF4-FFF2-40B4-BE49-F238E27FC236}">
                  <a16:creationId xmlns:a16="http://schemas.microsoft.com/office/drawing/2014/main" id="{F1AE4935-F84D-C6F0-2E47-13F88DE35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13" name="TextBox 2212">
            <a:extLst>
              <a:ext uri="{FF2B5EF4-FFF2-40B4-BE49-F238E27FC236}">
                <a16:creationId xmlns:a16="http://schemas.microsoft.com/office/drawing/2014/main" id="{9D4AF0ED-9601-E52D-7C8B-7322843BA933}"/>
              </a:ext>
            </a:extLst>
          </p:cNvPr>
          <p:cNvSpPr txBox="1"/>
          <p:nvPr/>
        </p:nvSpPr>
        <p:spPr>
          <a:xfrm>
            <a:off x="1559057" y="869996"/>
            <a:ext cx="2552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[A] Escucha. </a:t>
            </a:r>
          </a:p>
        </p:txBody>
      </p:sp>
      <p:graphicFrame>
        <p:nvGraphicFramePr>
          <p:cNvPr id="2214" name="Table 2213">
            <a:extLst>
              <a:ext uri="{FF2B5EF4-FFF2-40B4-BE49-F238E27FC236}">
                <a16:creationId xmlns:a16="http://schemas.microsoft.com/office/drawing/2014/main" id="{FEF494F9-4702-D87B-1F69-C506A2BEE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03258"/>
              </p:ext>
            </p:extLst>
          </p:nvPr>
        </p:nvGraphicFramePr>
        <p:xfrm>
          <a:off x="273413" y="1789891"/>
          <a:ext cx="2520704" cy="158414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60352">
                  <a:extLst>
                    <a:ext uri="{9D8B030D-6E8A-4147-A177-3AD203B41FA5}">
                      <a16:colId xmlns:a16="http://schemas.microsoft.com/office/drawing/2014/main" val="3470021514"/>
                    </a:ext>
                  </a:extLst>
                </a:gridCol>
                <a:gridCol w="1260352">
                  <a:extLst>
                    <a:ext uri="{9D8B030D-6E8A-4147-A177-3AD203B41FA5}">
                      <a16:colId xmlns:a16="http://schemas.microsoft.com/office/drawing/2014/main" val="1716878604"/>
                    </a:ext>
                  </a:extLst>
                </a:gridCol>
              </a:tblGrid>
              <a:tr h="3687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has</a:t>
                      </a:r>
                      <a:endParaRPr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87756"/>
                  </a:ext>
                </a:extLst>
              </a:tr>
              <a:tr h="12153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414160"/>
                  </a:ext>
                </a:extLst>
              </a:tr>
            </a:tbl>
          </a:graphicData>
        </a:graphic>
      </p:graphicFrame>
      <p:pic>
        <p:nvPicPr>
          <p:cNvPr id="2215" name="Picture 2214">
            <a:extLst>
              <a:ext uri="{FF2B5EF4-FFF2-40B4-BE49-F238E27FC236}">
                <a16:creationId xmlns:a16="http://schemas.microsoft.com/office/drawing/2014/main" id="{93C1C548-D5CD-28D6-4DCE-066FD9ADB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474" y="1208550"/>
            <a:ext cx="1066034" cy="334398"/>
          </a:xfrm>
          <a:prstGeom prst="rect">
            <a:avLst/>
          </a:prstGeom>
        </p:spPr>
      </p:pic>
      <p:sp>
        <p:nvSpPr>
          <p:cNvPr id="2216" name="TextBox 2215">
            <a:extLst>
              <a:ext uri="{FF2B5EF4-FFF2-40B4-BE49-F238E27FC236}">
                <a16:creationId xmlns:a16="http://schemas.microsoft.com/office/drawing/2014/main" id="{421FD4D1-FBF0-F075-E68D-47AC08985BD5}"/>
              </a:ext>
            </a:extLst>
          </p:cNvPr>
          <p:cNvSpPr txBox="1"/>
          <p:nvPr/>
        </p:nvSpPr>
        <p:spPr>
          <a:xfrm>
            <a:off x="164323" y="1264656"/>
            <a:ext cx="3321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Write down the </a:t>
            </a:r>
          </a:p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number in the correct column.</a:t>
            </a:r>
          </a:p>
        </p:txBody>
      </p:sp>
      <p:graphicFrame>
        <p:nvGraphicFramePr>
          <p:cNvPr id="2217" name="Table 2216">
            <a:extLst>
              <a:ext uri="{FF2B5EF4-FFF2-40B4-BE49-F238E27FC236}">
                <a16:creationId xmlns:a16="http://schemas.microsoft.com/office/drawing/2014/main" id="{66BA43C6-520A-F5CD-6F80-63032DDED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465382"/>
              </p:ext>
            </p:extLst>
          </p:nvPr>
        </p:nvGraphicFramePr>
        <p:xfrm>
          <a:off x="3090550" y="1253516"/>
          <a:ext cx="3047715" cy="2133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2064">
                  <a:extLst>
                    <a:ext uri="{9D8B030D-6E8A-4147-A177-3AD203B41FA5}">
                      <a16:colId xmlns:a16="http://schemas.microsoft.com/office/drawing/2014/main" val="47546740"/>
                    </a:ext>
                  </a:extLst>
                </a:gridCol>
                <a:gridCol w="1395651">
                  <a:extLst>
                    <a:ext uri="{9D8B030D-6E8A-4147-A177-3AD203B41FA5}">
                      <a16:colId xmlns:a16="http://schemas.microsoft.com/office/drawing/2014/main" val="468311647"/>
                    </a:ext>
                  </a:extLst>
                </a:gridCol>
              </a:tblGrid>
              <a:tr h="1833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9521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362407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573582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5979093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6728702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2787311"/>
                  </a:ext>
                </a:extLst>
              </a:tr>
              <a:tr h="183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920662"/>
                  </a:ext>
                </a:extLst>
              </a:tr>
            </a:tbl>
          </a:graphicData>
        </a:graphic>
      </p:graphicFrame>
      <p:sp>
        <p:nvSpPr>
          <p:cNvPr id="2218" name="TextBox 2217">
            <a:extLst>
              <a:ext uri="{FF2B5EF4-FFF2-40B4-BE49-F238E27FC236}">
                <a16:creationId xmlns:a16="http://schemas.microsoft.com/office/drawing/2014/main" id="{16EDE35B-51AF-3904-4145-EE4FF2442BA5}"/>
              </a:ext>
            </a:extLst>
          </p:cNvPr>
          <p:cNvSpPr txBox="1"/>
          <p:nvPr/>
        </p:nvSpPr>
        <p:spPr>
          <a:xfrm>
            <a:off x="3009758" y="844391"/>
            <a:ext cx="3047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[B] Escribe en inglés       .</a:t>
            </a:r>
          </a:p>
        </p:txBody>
      </p:sp>
      <p:pic>
        <p:nvPicPr>
          <p:cNvPr id="2219" name="Picture 16" descr="United, Flag, Kingdom, British, Great, Britain">
            <a:extLst>
              <a:ext uri="{FF2B5EF4-FFF2-40B4-BE49-F238E27FC236}">
                <a16:creationId xmlns:a16="http://schemas.microsoft.com/office/drawing/2014/main" id="{728B02F4-97D1-83CF-57C3-B8F654AA5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7" y="971625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2220">
            <a:extLst>
              <a:ext uri="{FF2B5EF4-FFF2-40B4-BE49-F238E27FC236}">
                <a16:creationId xmlns:a16="http://schemas.microsoft.com/office/drawing/2014/main" id="{E164BD3C-A004-01B3-B29C-258E39FDC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22" y="4075036"/>
            <a:ext cx="4108833" cy="2233817"/>
          </a:xfrm>
          <a:prstGeom prst="rect">
            <a:avLst/>
          </a:prstGeom>
        </p:spPr>
      </p:pic>
      <p:pic>
        <p:nvPicPr>
          <p:cNvPr id="2222" name="Picture 2" descr="Lugo, Galicia, Spain, City, Sunset, Dusk, Light, Golden">
            <a:extLst>
              <a:ext uri="{FF2B5EF4-FFF2-40B4-BE49-F238E27FC236}">
                <a16:creationId xmlns:a16="http://schemas.microsoft.com/office/drawing/2014/main" id="{BC4D6C93-3497-253E-33AE-AE755AEA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53" y="4360835"/>
            <a:ext cx="2043071" cy="153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23" name="TextBox 2222">
            <a:extLst>
              <a:ext uri="{FF2B5EF4-FFF2-40B4-BE49-F238E27FC236}">
                <a16:creationId xmlns:a16="http://schemas.microsoft.com/office/drawing/2014/main" id="{A09852A8-0BE9-A6A1-C71E-37A6388CEE6C}"/>
              </a:ext>
            </a:extLst>
          </p:cNvPr>
          <p:cNvSpPr txBox="1"/>
          <p:nvPr/>
        </p:nvSpPr>
        <p:spPr>
          <a:xfrm>
            <a:off x="5412461" y="5408667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7C90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Lug</a:t>
            </a:r>
            <a:r>
              <a:rPr lang="en-GB" sz="2800" b="1" dirty="0">
                <a:ln w="10160">
                  <a:solidFill>
                    <a:srgbClr val="F7C90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2242" name="Google Shape;402;p19">
            <a:extLst>
              <a:ext uri="{FF2B5EF4-FFF2-40B4-BE49-F238E27FC236}">
                <a16:creationId xmlns:a16="http://schemas.microsoft.com/office/drawing/2014/main" id="{F4CE74FA-BC08-3224-0074-1E341737EA04}"/>
              </a:ext>
            </a:extLst>
          </p:cNvPr>
          <p:cNvSpPr txBox="1"/>
          <p:nvPr/>
        </p:nvSpPr>
        <p:spPr>
          <a:xfrm>
            <a:off x="819907" y="6322608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43" name="Group 2242">
            <a:extLst>
              <a:ext uri="{FF2B5EF4-FFF2-40B4-BE49-F238E27FC236}">
                <a16:creationId xmlns:a16="http://schemas.microsoft.com/office/drawing/2014/main" id="{82D7131E-F245-81A3-2A66-19BB37C5A311}"/>
              </a:ext>
            </a:extLst>
          </p:cNvPr>
          <p:cNvGrpSpPr/>
          <p:nvPr/>
        </p:nvGrpSpPr>
        <p:grpSpPr>
          <a:xfrm>
            <a:off x="5269282" y="6160937"/>
            <a:ext cx="1317397" cy="605907"/>
            <a:chOff x="-646746" y="6235050"/>
            <a:chExt cx="1317397" cy="605907"/>
          </a:xfrm>
        </p:grpSpPr>
        <p:grpSp>
          <p:nvGrpSpPr>
            <p:cNvPr id="2244" name="Group 2243">
              <a:extLst>
                <a:ext uri="{FF2B5EF4-FFF2-40B4-BE49-F238E27FC236}">
                  <a16:creationId xmlns:a16="http://schemas.microsoft.com/office/drawing/2014/main" id="{C849F048-94E3-0FCE-8176-8E7821D20BA2}"/>
                </a:ext>
              </a:extLst>
            </p:cNvPr>
            <p:cNvGrpSpPr/>
            <p:nvPr/>
          </p:nvGrpSpPr>
          <p:grpSpPr>
            <a:xfrm>
              <a:off x="-646746" y="6395837"/>
              <a:ext cx="814626" cy="307777"/>
              <a:chOff x="-718089" y="4456106"/>
              <a:chExt cx="814627" cy="307777"/>
            </a:xfrm>
          </p:grpSpPr>
          <p:sp>
            <p:nvSpPr>
              <p:cNvPr id="2246" name="Google Shape;222;p10">
                <a:extLst>
                  <a:ext uri="{FF2B5EF4-FFF2-40B4-BE49-F238E27FC236}">
                    <a16:creationId xmlns:a16="http://schemas.microsoft.com/office/drawing/2014/main" id="{3B7768D3-DADD-56B0-C68C-B7787F5153B3}"/>
                  </a:ext>
                </a:extLst>
              </p:cNvPr>
              <p:cNvSpPr txBox="1"/>
              <p:nvPr/>
            </p:nvSpPr>
            <p:spPr>
              <a:xfrm>
                <a:off x="-706059" y="4458513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47" name="TextBox 2246">
                <a:extLst>
                  <a:ext uri="{FF2B5EF4-FFF2-40B4-BE49-F238E27FC236}">
                    <a16:creationId xmlns:a16="http://schemas.microsoft.com/office/drawing/2014/main" id="{2A12AC7C-7C71-007A-02AE-81DDC8674FE2}"/>
                  </a:ext>
                </a:extLst>
              </p:cNvPr>
              <p:cNvSpPr txBox="1"/>
              <p:nvPr/>
            </p:nvSpPr>
            <p:spPr>
              <a:xfrm>
                <a:off x="-718089" y="4456106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245" name="Picture 2244">
              <a:extLst>
                <a:ext uri="{FF2B5EF4-FFF2-40B4-BE49-F238E27FC236}">
                  <a16:creationId xmlns:a16="http://schemas.microsoft.com/office/drawing/2014/main" id="{7C60B14D-C5AC-6BCC-A7F9-68EE959E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944" y="6235050"/>
              <a:ext cx="572707" cy="605907"/>
            </a:xfrm>
            <a:prstGeom prst="rect">
              <a:avLst/>
            </a:prstGeom>
          </p:spPr>
        </p:pic>
      </p:grpSp>
      <p:sp>
        <p:nvSpPr>
          <p:cNvPr id="2248" name="TextBox 2247">
            <a:extLst>
              <a:ext uri="{FF2B5EF4-FFF2-40B4-BE49-F238E27FC236}">
                <a16:creationId xmlns:a16="http://schemas.microsoft.com/office/drawing/2014/main" id="{F98ECAAF-0A56-C499-A637-A76BC4F25711}"/>
              </a:ext>
            </a:extLst>
          </p:cNvPr>
          <p:cNvSpPr txBox="1"/>
          <p:nvPr/>
        </p:nvSpPr>
        <p:spPr>
          <a:xfrm>
            <a:off x="410369" y="6606340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foto en español.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49" name="Picture 2" descr="Pen, Write, Pencil, Writing Tool, Work, Message, Blue">
            <a:extLst>
              <a:ext uri="{FF2B5EF4-FFF2-40B4-BE49-F238E27FC236}">
                <a16:creationId xmlns:a16="http://schemas.microsoft.com/office/drawing/2014/main" id="{70C276D8-6E20-08C8-C6F0-0D680EDC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69" y="7248181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0" name="Picture 6" descr="Free ear icon ear hearing illustration">
            <a:extLst>
              <a:ext uri="{FF2B5EF4-FFF2-40B4-BE49-F238E27FC236}">
                <a16:creationId xmlns:a16="http://schemas.microsoft.com/office/drawing/2014/main" id="{22441CE0-CEB7-89C6-4D38-BD5303A9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17" y="7238990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1" name="TextBox 2250">
            <a:extLst>
              <a:ext uri="{FF2B5EF4-FFF2-40B4-BE49-F238E27FC236}">
                <a16:creationId xmlns:a16="http://schemas.microsoft.com/office/drawing/2014/main" id="{65A9098A-58C2-8D3B-8E95-7697B690B5DF}"/>
              </a:ext>
            </a:extLst>
          </p:cNvPr>
          <p:cNvSpPr txBox="1"/>
          <p:nvPr/>
        </p:nvSpPr>
        <p:spPr>
          <a:xfrm>
            <a:off x="488084" y="6889196"/>
            <a:ext cx="5801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Describe your photo. Use the phrases to help you.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52" name="Table 5">
            <a:extLst>
              <a:ext uri="{FF2B5EF4-FFF2-40B4-BE49-F238E27FC236}">
                <a16:creationId xmlns:a16="http://schemas.microsoft.com/office/drawing/2014/main" id="{C6F40035-E127-3E45-56DA-ADED0CE98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23240"/>
              </p:ext>
            </p:extLst>
          </p:nvPr>
        </p:nvGraphicFramePr>
        <p:xfrm>
          <a:off x="176690" y="8849628"/>
          <a:ext cx="2707594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3797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353797">
                  <a:extLst>
                    <a:ext uri="{9D8B030D-6E8A-4147-A177-3AD203B41FA5}">
                      <a16:colId xmlns:a16="http://schemas.microsoft.com/office/drawing/2014/main" val="275260197"/>
                    </a:ext>
                  </a:extLst>
                </a:gridCol>
              </a:tblGrid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small table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fun park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important book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interesting dad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yellow pencil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essential bed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03836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big bicycle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</a:tbl>
          </a:graphicData>
        </a:graphic>
      </p:graphicFrame>
      <p:sp>
        <p:nvSpPr>
          <p:cNvPr id="2253" name="TextBox 2252">
            <a:extLst>
              <a:ext uri="{FF2B5EF4-FFF2-40B4-BE49-F238E27FC236}">
                <a16:creationId xmlns:a16="http://schemas.microsoft.com/office/drawing/2014/main" id="{43FD8B2C-3434-639E-D217-8FDA6C3AAB47}"/>
              </a:ext>
            </a:extLst>
          </p:cNvPr>
          <p:cNvSpPr txBox="1"/>
          <p:nvPr/>
        </p:nvSpPr>
        <p:spPr>
          <a:xfrm>
            <a:off x="78146" y="8497585"/>
            <a:ext cx="3065083" cy="33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have… a/an  ... 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– 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t..g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…  un…  ...  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5" name="Google Shape;319;p15" descr="Speech Icon, Voice, Talking, Audio, Speech">
            <a:extLst>
              <a:ext uri="{FF2B5EF4-FFF2-40B4-BE49-F238E27FC236}">
                <a16:creationId xmlns:a16="http://schemas.microsoft.com/office/drawing/2014/main" id="{1EACF47C-CB0E-6670-E997-26278EFB09B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0562" y="6712602"/>
            <a:ext cx="268144" cy="2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6" name="TextBox 2255">
            <a:extLst>
              <a:ext uri="{FF2B5EF4-FFF2-40B4-BE49-F238E27FC236}">
                <a16:creationId xmlns:a16="http://schemas.microsoft.com/office/drawing/2014/main" id="{252E0C5C-D1AC-F8C7-481B-ACB304D867BA}"/>
              </a:ext>
            </a:extLst>
          </p:cNvPr>
          <p:cNvSpPr txBox="1"/>
          <p:nvPr/>
        </p:nvSpPr>
        <p:spPr>
          <a:xfrm>
            <a:off x="3341568" y="7157835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Escucha y rode la opción correcta.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57" name="TextBox 2256">
            <a:extLst>
              <a:ext uri="{FF2B5EF4-FFF2-40B4-BE49-F238E27FC236}">
                <a16:creationId xmlns:a16="http://schemas.microsoft.com/office/drawing/2014/main" id="{6FCC6788-222C-3400-35E2-0965E1F53F59}"/>
              </a:ext>
            </a:extLst>
          </p:cNvPr>
          <p:cNvSpPr txBox="1"/>
          <p:nvPr/>
        </p:nvSpPr>
        <p:spPr>
          <a:xfrm>
            <a:off x="2727231" y="7530009"/>
            <a:ext cx="407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listen! Listen to your partner and select the correct option.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58" name="Table 5">
            <a:extLst>
              <a:ext uri="{FF2B5EF4-FFF2-40B4-BE49-F238E27FC236}">
                <a16:creationId xmlns:a16="http://schemas.microsoft.com/office/drawing/2014/main" id="{6D14FE58-F4F7-F86A-E795-05267E0F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51326"/>
              </p:ext>
            </p:extLst>
          </p:nvPr>
        </p:nvGraphicFramePr>
        <p:xfrm>
          <a:off x="2945652" y="8040980"/>
          <a:ext cx="2354451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817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77486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686133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662632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ruler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hotel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horse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message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2259" name="Table 2258">
            <a:extLst>
              <a:ext uri="{FF2B5EF4-FFF2-40B4-BE49-F238E27FC236}">
                <a16:creationId xmlns:a16="http://schemas.microsoft.com/office/drawing/2014/main" id="{3958053E-A956-6321-DBCF-6CEEC4EF8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025528"/>
              </p:ext>
            </p:extLst>
          </p:nvPr>
        </p:nvGraphicFramePr>
        <p:xfrm>
          <a:off x="5349522" y="8037871"/>
          <a:ext cx="1112238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16">
                  <a:extLst>
                    <a:ext uri="{9D8B030D-6E8A-4147-A177-3AD203B41FA5}">
                      <a16:colId xmlns:a16="http://schemas.microsoft.com/office/drawing/2014/main" val="4078029688"/>
                    </a:ext>
                  </a:extLst>
                </a:gridCol>
                <a:gridCol w="873122">
                  <a:extLst>
                    <a:ext uri="{9D8B030D-6E8A-4147-A177-3AD203B41FA5}">
                      <a16:colId xmlns:a16="http://schemas.microsoft.com/office/drawing/2014/main" val="2099384004"/>
                    </a:ext>
                  </a:extLst>
                </a:gridCol>
              </a:tblGrid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80088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010002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656634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913351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280841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odd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204552"/>
                  </a:ext>
                </a:extLst>
              </a:tr>
              <a:tr h="205339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910771"/>
                  </a:ext>
                </a:extLst>
              </a:tr>
            </a:tbl>
          </a:graphicData>
        </a:graphic>
      </p:graphicFrame>
      <p:pic>
        <p:nvPicPr>
          <p:cNvPr id="2274" name="Picture 2273">
            <a:extLst>
              <a:ext uri="{FF2B5EF4-FFF2-40B4-BE49-F238E27FC236}">
                <a16:creationId xmlns:a16="http://schemas.microsoft.com/office/drawing/2014/main" id="{72550779-9FAA-01C9-75C0-76F5C4DD72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298" y="7195234"/>
            <a:ext cx="2007977" cy="12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2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850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149" name="Table 2148">
            <a:extLst>
              <a:ext uri="{FF2B5EF4-FFF2-40B4-BE49-F238E27FC236}">
                <a16:creationId xmlns:a16="http://schemas.microsoft.com/office/drawing/2014/main" id="{49EEC1CB-2D86-5A43-AB38-B6F116F22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589019"/>
              </p:ext>
            </p:extLst>
          </p:nvPr>
        </p:nvGraphicFramePr>
        <p:xfrm>
          <a:off x="189930" y="4765734"/>
          <a:ext cx="6170485" cy="3270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2664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519961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802295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825565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6728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rápida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contento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lenta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672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¿cual?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divertido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6728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672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6728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compañero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672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6728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piscina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bastante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hotel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150" name="Picture 2149">
            <a:extLst>
              <a:ext uri="{FF2B5EF4-FFF2-40B4-BE49-F238E27FC236}">
                <a16:creationId xmlns:a16="http://schemas.microsoft.com/office/drawing/2014/main" id="{CDF10897-3EE3-3A8D-2E2B-BC2592D71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238" y="4757727"/>
            <a:ext cx="572382" cy="435249"/>
          </a:xfrm>
          <a:prstGeom prst="rect">
            <a:avLst/>
          </a:prstGeom>
        </p:spPr>
      </p:pic>
      <p:sp>
        <p:nvSpPr>
          <p:cNvPr id="2151" name="Google Shape;402;p19">
            <a:extLst>
              <a:ext uri="{FF2B5EF4-FFF2-40B4-BE49-F238E27FC236}">
                <a16:creationId xmlns:a16="http://schemas.microsoft.com/office/drawing/2014/main" id="{6BA0A033-BC07-BFBC-BCFD-1D73C580717C}"/>
              </a:ext>
            </a:extLst>
          </p:cNvPr>
          <p:cNvSpPr txBox="1"/>
          <p:nvPr/>
        </p:nvSpPr>
        <p:spPr>
          <a:xfrm>
            <a:off x="1149939" y="4168017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152" name="Group 2151">
            <a:extLst>
              <a:ext uri="{FF2B5EF4-FFF2-40B4-BE49-F238E27FC236}">
                <a16:creationId xmlns:a16="http://schemas.microsoft.com/office/drawing/2014/main" id="{876625ED-E490-30C7-4012-A3B9ADE2F707}"/>
              </a:ext>
            </a:extLst>
          </p:cNvPr>
          <p:cNvGrpSpPr/>
          <p:nvPr/>
        </p:nvGrpSpPr>
        <p:grpSpPr>
          <a:xfrm>
            <a:off x="153741" y="4019209"/>
            <a:ext cx="1072125" cy="541432"/>
            <a:chOff x="85157" y="674113"/>
            <a:chExt cx="1072125" cy="541432"/>
          </a:xfrm>
        </p:grpSpPr>
        <p:sp>
          <p:nvSpPr>
            <p:cNvPr id="2153" name="Google Shape;206;p9">
              <a:extLst>
                <a:ext uri="{FF2B5EF4-FFF2-40B4-BE49-F238E27FC236}">
                  <a16:creationId xmlns:a16="http://schemas.microsoft.com/office/drawing/2014/main" id="{566A3E22-4B8C-D209-9DD1-8ED5877E7CE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54" name="Picture 2153">
              <a:extLst>
                <a:ext uri="{FF2B5EF4-FFF2-40B4-BE49-F238E27FC236}">
                  <a16:creationId xmlns:a16="http://schemas.microsoft.com/office/drawing/2014/main" id="{E2A8FA39-0787-C425-F17A-498EBF1F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ECBBFC28-78FE-DB2A-8E86-E193D716959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56" name="Picture 2155">
            <a:extLst>
              <a:ext uri="{FF2B5EF4-FFF2-40B4-BE49-F238E27FC236}">
                <a16:creationId xmlns:a16="http://schemas.microsoft.com/office/drawing/2014/main" id="{49341D58-59C8-F604-7BB4-B57D956F3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48" y="5942832"/>
            <a:ext cx="631934" cy="581219"/>
          </a:xfrm>
          <a:prstGeom prst="rect">
            <a:avLst/>
          </a:prstGeom>
        </p:spPr>
      </p:pic>
      <p:pic>
        <p:nvPicPr>
          <p:cNvPr id="2157" name="Picture 2156" descr="Icon&#10;&#10;Description automatically generated">
            <a:extLst>
              <a:ext uri="{FF2B5EF4-FFF2-40B4-BE49-F238E27FC236}">
                <a16:creationId xmlns:a16="http://schemas.microsoft.com/office/drawing/2014/main" id="{65EA0E4F-6AAA-320F-B832-0A530F7072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8" y="5018813"/>
            <a:ext cx="667164" cy="667164"/>
          </a:xfrm>
          <a:prstGeom prst="rect">
            <a:avLst/>
          </a:prstGeom>
        </p:spPr>
      </p:pic>
      <p:pic>
        <p:nvPicPr>
          <p:cNvPr id="2158" name="Picture 2157">
            <a:extLst>
              <a:ext uri="{FF2B5EF4-FFF2-40B4-BE49-F238E27FC236}">
                <a16:creationId xmlns:a16="http://schemas.microsoft.com/office/drawing/2014/main" id="{95CE8496-C99F-3E76-5132-1A62A0ED6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11" y="7407555"/>
            <a:ext cx="653860" cy="619446"/>
          </a:xfrm>
          <a:prstGeom prst="rect">
            <a:avLst/>
          </a:prstGeom>
        </p:spPr>
      </p:pic>
      <p:sp>
        <p:nvSpPr>
          <p:cNvPr id="2159" name="TextBox 2158">
            <a:extLst>
              <a:ext uri="{FF2B5EF4-FFF2-40B4-BE49-F238E27FC236}">
                <a16:creationId xmlns:a16="http://schemas.microsoft.com/office/drawing/2014/main" id="{50A2B23E-BF22-1417-0A0B-0D0370A60C68}"/>
              </a:ext>
            </a:extLst>
          </p:cNvPr>
          <p:cNvSpPr txBox="1"/>
          <p:nvPr/>
        </p:nvSpPr>
        <p:spPr>
          <a:xfrm>
            <a:off x="810267" y="544419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1411497A-40B1-5910-555A-FE4809921A84}"/>
              </a:ext>
            </a:extLst>
          </p:cNvPr>
          <p:cNvSpPr txBox="1"/>
          <p:nvPr/>
        </p:nvSpPr>
        <p:spPr>
          <a:xfrm>
            <a:off x="897969" y="633069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61" name="TextBox 2160">
            <a:extLst>
              <a:ext uri="{FF2B5EF4-FFF2-40B4-BE49-F238E27FC236}">
                <a16:creationId xmlns:a16="http://schemas.microsoft.com/office/drawing/2014/main" id="{3D4AD0DD-F70D-EFFC-E3BC-0C5D3993D6A6}"/>
              </a:ext>
            </a:extLst>
          </p:cNvPr>
          <p:cNvSpPr txBox="1"/>
          <p:nvPr/>
        </p:nvSpPr>
        <p:spPr>
          <a:xfrm>
            <a:off x="858747" y="778423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169" name="Rectangle: Rounded Corners 2168">
            <a:extLst>
              <a:ext uri="{FF2B5EF4-FFF2-40B4-BE49-F238E27FC236}">
                <a16:creationId xmlns:a16="http://schemas.microsoft.com/office/drawing/2014/main" id="{F69023FC-41D3-DA2B-8A07-D5CDF2B86589}"/>
              </a:ext>
            </a:extLst>
          </p:cNvPr>
          <p:cNvSpPr/>
          <p:nvPr/>
        </p:nvSpPr>
        <p:spPr>
          <a:xfrm>
            <a:off x="1745842" y="8127496"/>
            <a:ext cx="3978513" cy="16856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0" name="Picture 2169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00D4F9F-19C1-52D5-12E5-F591B35B0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53" y="8200538"/>
            <a:ext cx="3635801" cy="1685625"/>
          </a:xfrm>
          <a:prstGeom prst="rect">
            <a:avLst/>
          </a:prstGeom>
        </p:spPr>
      </p:pic>
      <p:sp>
        <p:nvSpPr>
          <p:cNvPr id="2171" name="TextBox 2170">
            <a:extLst>
              <a:ext uri="{FF2B5EF4-FFF2-40B4-BE49-F238E27FC236}">
                <a16:creationId xmlns:a16="http://schemas.microsoft.com/office/drawing/2014/main" id="{648133AF-7F65-2FFD-16E6-AB8C6EE04780}"/>
              </a:ext>
            </a:extLst>
          </p:cNvPr>
          <p:cNvSpPr txBox="1"/>
          <p:nvPr/>
        </p:nvSpPr>
        <p:spPr>
          <a:xfrm>
            <a:off x="1739159" y="8158256"/>
            <a:ext cx="3635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¿Qué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tiene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tu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ciudad?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72" name="Group 2171">
            <a:extLst>
              <a:ext uri="{FF2B5EF4-FFF2-40B4-BE49-F238E27FC236}">
                <a16:creationId xmlns:a16="http://schemas.microsoft.com/office/drawing/2014/main" id="{B7CB7CCD-E4EE-5901-E609-508FB95B0567}"/>
              </a:ext>
            </a:extLst>
          </p:cNvPr>
          <p:cNvGrpSpPr/>
          <p:nvPr/>
        </p:nvGrpSpPr>
        <p:grpSpPr>
          <a:xfrm>
            <a:off x="668456" y="8397193"/>
            <a:ext cx="962296" cy="307777"/>
            <a:chOff x="537508" y="810975"/>
            <a:chExt cx="505091" cy="307777"/>
          </a:xfrm>
        </p:grpSpPr>
        <p:sp>
          <p:nvSpPr>
            <p:cNvPr id="2173" name="Google Shape;206;p9">
              <a:extLst>
                <a:ext uri="{FF2B5EF4-FFF2-40B4-BE49-F238E27FC236}">
                  <a16:creationId xmlns:a16="http://schemas.microsoft.com/office/drawing/2014/main" id="{B7CDF5B7-2538-FB24-1E2A-6CDA2470165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74" name="TextBox 2173">
              <a:extLst>
                <a:ext uri="{FF2B5EF4-FFF2-40B4-BE49-F238E27FC236}">
                  <a16:creationId xmlns:a16="http://schemas.microsoft.com/office/drawing/2014/main" id="{A25E836B-F9AB-EEA8-ADC2-FC526E65907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75" name="Picture 2" descr="Pen, Write, Pencil, Writing Tool, Work, Message, Blue">
            <a:extLst>
              <a:ext uri="{FF2B5EF4-FFF2-40B4-BE49-F238E27FC236}">
                <a16:creationId xmlns:a16="http://schemas.microsoft.com/office/drawing/2014/main" id="{D65BC901-B3DD-9638-3E1E-AC72FB78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3" y="826604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6" name="Picture 2175">
            <a:extLst>
              <a:ext uri="{FF2B5EF4-FFF2-40B4-BE49-F238E27FC236}">
                <a16:creationId xmlns:a16="http://schemas.microsoft.com/office/drawing/2014/main" id="{57950277-ED1B-2B68-0E42-D76BE9413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06" y="8975774"/>
            <a:ext cx="1425176" cy="822314"/>
          </a:xfrm>
          <a:prstGeom prst="rect">
            <a:avLst/>
          </a:prstGeom>
        </p:spPr>
      </p:pic>
      <p:pic>
        <p:nvPicPr>
          <p:cNvPr id="2177" name="Picture 20" descr="Gráficos vectoriales gratis de Paisaje urbano">
            <a:extLst>
              <a:ext uri="{FF2B5EF4-FFF2-40B4-BE49-F238E27FC236}">
                <a16:creationId xmlns:a16="http://schemas.microsoft.com/office/drawing/2014/main" id="{22EF586E-2F13-DFC8-135A-29F9C83B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1787">
            <a:off x="6074649" y="8546227"/>
            <a:ext cx="504027" cy="5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8" name="Picture 4" descr="Escuela, Edificio, Educación, Propiedad">
            <a:extLst>
              <a:ext uri="{FF2B5EF4-FFF2-40B4-BE49-F238E27FC236}">
                <a16:creationId xmlns:a16="http://schemas.microsoft.com/office/drawing/2014/main" id="{5E121469-CE65-53EE-8577-7786631A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57" y="8979049"/>
            <a:ext cx="720197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90ECE1E4-C6E4-F6DD-3B0C-E324DB7F1D49}"/>
              </a:ext>
            </a:extLst>
          </p:cNvPr>
          <p:cNvSpPr txBox="1"/>
          <p:nvPr/>
        </p:nvSpPr>
        <p:spPr>
          <a:xfrm>
            <a:off x="1362541" y="832672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See previous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446177-FC94-752B-0CD3-1D6AE57819DE}"/>
              </a:ext>
            </a:extLst>
          </p:cNvPr>
          <p:cNvGrpSpPr/>
          <p:nvPr/>
        </p:nvGrpSpPr>
        <p:grpSpPr>
          <a:xfrm>
            <a:off x="73004" y="672109"/>
            <a:ext cx="1250882" cy="605907"/>
            <a:chOff x="97944" y="6235050"/>
            <a:chExt cx="1250882" cy="6059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D195E7-2E91-50A4-808E-00A0C4221EB9}"/>
                </a:ext>
              </a:extLst>
            </p:cNvPr>
            <p:cNvGrpSpPr/>
            <p:nvPr/>
          </p:nvGrpSpPr>
          <p:grpSpPr>
            <a:xfrm>
              <a:off x="526565" y="6382301"/>
              <a:ext cx="822261" cy="307777"/>
              <a:chOff x="455223" y="4442570"/>
              <a:chExt cx="822262" cy="307777"/>
            </a:xfrm>
          </p:grpSpPr>
          <p:sp>
            <p:nvSpPr>
              <p:cNvPr id="9" name="Google Shape;222;p10">
                <a:extLst>
                  <a:ext uri="{FF2B5EF4-FFF2-40B4-BE49-F238E27FC236}">
                    <a16:creationId xmlns:a16="http://schemas.microsoft.com/office/drawing/2014/main" id="{9E91A05C-9ACA-4C65-5FD1-423A0AF27D28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380F8-FE12-134C-65FB-3AD06196F1B0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47A784-85CD-D0EC-5DBC-A45D2CBB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944" y="6235050"/>
              <a:ext cx="572707" cy="605907"/>
            </a:xfrm>
            <a:prstGeom prst="rect">
              <a:avLst/>
            </a:prstGeom>
          </p:spPr>
        </p:pic>
      </p:grpSp>
      <p:pic>
        <p:nvPicPr>
          <p:cNvPr id="16" name="Picture 2" descr="Pen, Write, Pencil, Writing Tool, Work, Message, Blue">
            <a:extLst>
              <a:ext uri="{FF2B5EF4-FFF2-40B4-BE49-F238E27FC236}">
                <a16:creationId xmlns:a16="http://schemas.microsoft.com/office/drawing/2014/main" id="{E9EBD5F6-5E5E-0110-83F8-DFB12220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3" y="1339710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ree ear icon ear hearing illustration">
            <a:extLst>
              <a:ext uri="{FF2B5EF4-FFF2-40B4-BE49-F238E27FC236}">
                <a16:creationId xmlns:a16="http://schemas.microsoft.com/office/drawing/2014/main" id="{4A095DAE-1FE5-7AD7-941C-AF2B19CC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1" y="1330519"/>
            <a:ext cx="273761" cy="2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D87980-4D2E-31B8-3B79-9C04BCC4FCD4}"/>
              </a:ext>
            </a:extLst>
          </p:cNvPr>
          <p:cNvSpPr txBox="1"/>
          <p:nvPr/>
        </p:nvSpPr>
        <p:spPr>
          <a:xfrm>
            <a:off x="701192" y="1249364"/>
            <a:ext cx="272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1 Escucha y rode la opción correcta.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BB3A65-15B0-A3D7-2143-F23184EC80E7}"/>
              </a:ext>
            </a:extLst>
          </p:cNvPr>
          <p:cNvSpPr txBox="1"/>
          <p:nvPr/>
        </p:nvSpPr>
        <p:spPr>
          <a:xfrm>
            <a:off x="106011" y="1710075"/>
            <a:ext cx="312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 and select the correct option.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BE564D64-1702-046C-EE62-55F155417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27000"/>
              </p:ext>
            </p:extLst>
          </p:nvPr>
        </p:nvGraphicFramePr>
        <p:xfrm>
          <a:off x="130141" y="2210209"/>
          <a:ext cx="2384460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759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73864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675459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736601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10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dog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bicycle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21186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father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1186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id="{F6BA00F8-E4F2-8908-DF5C-1891E558D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12071"/>
              </p:ext>
            </p:extLst>
          </p:nvPr>
        </p:nvGraphicFramePr>
        <p:xfrm>
          <a:off x="2571242" y="2205711"/>
          <a:ext cx="1077497" cy="1715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647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84585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45105">
                <a:tc>
                  <a:txBody>
                    <a:bodyPr/>
                    <a:lstStyle/>
                    <a:p>
                      <a:pPr algn="l"/>
                      <a:r>
                        <a:rPr lang="en-GB" sz="10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essential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CFB377C-089A-5669-77FB-CCE40978635C}"/>
              </a:ext>
            </a:extLst>
          </p:cNvPr>
          <p:cNvSpPr txBox="1"/>
          <p:nvPr/>
        </p:nvSpPr>
        <p:spPr>
          <a:xfrm>
            <a:off x="3779006" y="1085198"/>
            <a:ext cx="36231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foto en español.</a:t>
            </a:r>
            <a:endParaRPr lang="en-GB" sz="14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AE896-D478-4906-DB7B-7FF12C0927CC}"/>
              </a:ext>
            </a:extLst>
          </p:cNvPr>
          <p:cNvSpPr txBox="1"/>
          <p:nvPr/>
        </p:nvSpPr>
        <p:spPr>
          <a:xfrm>
            <a:off x="3734369" y="1402694"/>
            <a:ext cx="348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speak! </a:t>
            </a:r>
            <a:r>
              <a:rPr lang="en-GB" sz="1200" i="1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2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escribe your photo. Use the phrases to help you.</a:t>
            </a:r>
            <a:endParaRPr kumimoji="0" lang="en-GB" sz="1200" b="0" i="1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319;p15" descr="Speech Icon, Voice, Talking, Audio, Speech">
            <a:extLst>
              <a:ext uri="{FF2B5EF4-FFF2-40B4-BE49-F238E27FC236}">
                <a16:creationId xmlns:a16="http://schemas.microsoft.com/office/drawing/2014/main" id="{12FB5529-3165-F9AB-8E5F-8BF6C5A51E3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19199" y="1191460"/>
            <a:ext cx="268144" cy="276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45EC1DA5-9C86-F7EB-3278-3AC8EF794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85085"/>
              </p:ext>
            </p:extLst>
          </p:nvPr>
        </p:nvGraphicFramePr>
        <p:xfrm>
          <a:off x="3771900" y="3582471"/>
          <a:ext cx="2849385" cy="10880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271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396666">
                  <a:extLst>
                    <a:ext uri="{9D8B030D-6E8A-4147-A177-3AD203B41FA5}">
                      <a16:colId xmlns:a16="http://schemas.microsoft.com/office/drawing/2014/main" val="1832336037"/>
                    </a:ext>
                  </a:extLst>
                </a:gridCol>
              </a:tblGrid>
              <a:tr h="243951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important church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fun pool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old bag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an odd instrument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small bed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new boat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03929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 happy friend (f)</a:t>
                      </a: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73E2A53-C68C-95B9-CD78-8881CE774BB6}"/>
              </a:ext>
            </a:extLst>
          </p:cNvPr>
          <p:cNvSpPr txBox="1"/>
          <p:nvPr/>
        </p:nvSpPr>
        <p:spPr>
          <a:xfrm>
            <a:off x="3804406" y="3250822"/>
            <a:ext cx="266949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have… a/an  ... 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– 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t..g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…  un…  ... 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A880225-4334-B4B1-CB14-4E3EB94564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038" y="1905601"/>
            <a:ext cx="2116860" cy="13445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39024CC-D0DC-A1A7-9028-234344B8A393}"/>
              </a:ext>
            </a:extLst>
          </p:cNvPr>
          <p:cNvSpPr txBox="1"/>
          <p:nvPr/>
        </p:nvSpPr>
        <p:spPr>
          <a:xfrm>
            <a:off x="501625" y="4429672"/>
            <a:ext cx="110400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5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581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09B9C83E-094A-69E4-C2A6-B1A690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4"/>
          <a:stretch/>
        </p:blipFill>
        <p:spPr>
          <a:xfrm>
            <a:off x="6114682" y="398650"/>
            <a:ext cx="463803" cy="1070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08E2BB-866C-45CF-2CA0-A06E5BDA7262}"/>
              </a:ext>
            </a:extLst>
          </p:cNvPr>
          <p:cNvSpPr txBox="1"/>
          <p:nvPr/>
        </p:nvSpPr>
        <p:spPr>
          <a:xfrm>
            <a:off x="1463943" y="857712"/>
            <a:ext cx="52962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5 frases en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diario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Sofía.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3CDA58-68C6-9C81-5D19-6FAB9107B528}"/>
              </a:ext>
            </a:extLst>
          </p:cNvPr>
          <p:cNvGrpSpPr/>
          <p:nvPr/>
        </p:nvGrpSpPr>
        <p:grpSpPr>
          <a:xfrm>
            <a:off x="532843" y="879619"/>
            <a:ext cx="962296" cy="307777"/>
            <a:chOff x="537508" y="810975"/>
            <a:chExt cx="505091" cy="307777"/>
          </a:xfrm>
        </p:grpSpPr>
        <p:sp>
          <p:nvSpPr>
            <p:cNvPr id="39" name="Google Shape;206;p9">
              <a:extLst>
                <a:ext uri="{FF2B5EF4-FFF2-40B4-BE49-F238E27FC236}">
                  <a16:creationId xmlns:a16="http://schemas.microsoft.com/office/drawing/2014/main" id="{65B8F635-C220-CF3E-AF0A-F257303FBBE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4D7BA6-CAEA-0EC6-8D04-5BFE9F2B0C4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1" name="Picture 2" descr="Pen, Write, Pencil, Writing Tool, Work, Message, Blue">
            <a:extLst>
              <a:ext uri="{FF2B5EF4-FFF2-40B4-BE49-F238E27FC236}">
                <a16:creationId xmlns:a16="http://schemas.microsoft.com/office/drawing/2014/main" id="{F4C9A50D-C1C5-BE66-4654-8C408EB9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4846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6BE6621-F478-C628-B1C8-0CFDC4C73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90778"/>
              </p:ext>
            </p:extLst>
          </p:nvPr>
        </p:nvGraphicFramePr>
        <p:xfrm>
          <a:off x="198783" y="1433979"/>
          <a:ext cx="2677501" cy="21940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1126">
                  <a:extLst>
                    <a:ext uri="{9D8B030D-6E8A-4147-A177-3AD203B41FA5}">
                      <a16:colId xmlns:a16="http://schemas.microsoft.com/office/drawing/2014/main" val="709208383"/>
                    </a:ext>
                  </a:extLst>
                </a:gridCol>
                <a:gridCol w="851126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975249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4566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What?</a:t>
                      </a:r>
                      <a:endParaRPr sz="1100" b="1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description</a:t>
                      </a:r>
                      <a:endParaRPr sz="1100" b="1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241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Lugo(it)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bridge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new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241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 (it)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pool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(quite) small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241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 (it)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church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241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 (it)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school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fun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7266224"/>
                  </a:ext>
                </a:extLst>
              </a:tr>
              <a:tr h="4029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(I)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male partner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(too) annoying</a:t>
                      </a:r>
                      <a:endParaRPr sz="120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932093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4DC66FFD-20FC-DD95-6C37-D54CE3A7E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0" y="1353965"/>
            <a:ext cx="3832116" cy="31029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4C58EDA-7866-9A2D-44B4-D63038E554E5}"/>
              </a:ext>
            </a:extLst>
          </p:cNvPr>
          <p:cNvSpPr txBox="1"/>
          <p:nvPr/>
        </p:nvSpPr>
        <p:spPr>
          <a:xfrm>
            <a:off x="3065021" y="1796663"/>
            <a:ext cx="24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Lugo </a:t>
            </a:r>
            <a:r>
              <a:rPr lang="en-GB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un </a:t>
            </a:r>
            <a:r>
              <a:rPr lang="en-GB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puente</a:t>
            </a:r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B0DDFDE-D4A8-29C5-1533-6382F0198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095" y="650589"/>
            <a:ext cx="1143887" cy="695020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76F0E1D-90CE-0F81-8BFF-2ECAA2D61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37738"/>
              </p:ext>
            </p:extLst>
          </p:nvPr>
        </p:nvGraphicFramePr>
        <p:xfrm>
          <a:off x="132843" y="6071022"/>
          <a:ext cx="6611010" cy="36591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4271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pleased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fun, funny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incredible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0024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show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party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exhibition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0324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bridge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school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partner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swimming pool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quite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569BED96-E38F-0205-6363-0150DFB0E27B}"/>
              </a:ext>
            </a:extLst>
          </p:cNvPr>
          <p:cNvSpPr txBox="1"/>
          <p:nvPr/>
        </p:nvSpPr>
        <p:spPr>
          <a:xfrm>
            <a:off x="1451243" y="547209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B4228-3731-1B1D-5366-17C55D683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75" y="7627002"/>
            <a:ext cx="631934" cy="581219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737E08AE-B3C4-07CB-E506-33824459E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" y="6454416"/>
            <a:ext cx="667164" cy="66716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AC25F4C-79DF-7F35-FC8F-750CC6109E42}"/>
              </a:ext>
            </a:extLst>
          </p:cNvPr>
          <p:cNvSpPr txBox="1"/>
          <p:nvPr/>
        </p:nvSpPr>
        <p:spPr>
          <a:xfrm>
            <a:off x="699582" y="688759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2DF7E1-EFAE-BA6A-EDE1-3ED3AA37989B}"/>
              </a:ext>
            </a:extLst>
          </p:cNvPr>
          <p:cNvSpPr txBox="1"/>
          <p:nvPr/>
        </p:nvSpPr>
        <p:spPr>
          <a:xfrm>
            <a:off x="693563" y="798420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8034D4-CF75-E6BA-F39F-C028C6754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341" y="9061600"/>
            <a:ext cx="653860" cy="61944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7484FC7-3520-1188-EF76-B6AF4E131FF8}"/>
              </a:ext>
            </a:extLst>
          </p:cNvPr>
          <p:cNvSpPr txBox="1"/>
          <p:nvPr/>
        </p:nvSpPr>
        <p:spPr>
          <a:xfrm>
            <a:off x="685728" y="949717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EABCD11-9E1B-6F9A-CF00-099DD8E55A59}"/>
              </a:ext>
            </a:extLst>
          </p:cNvPr>
          <p:cNvGrpSpPr/>
          <p:nvPr/>
        </p:nvGrpSpPr>
        <p:grpSpPr>
          <a:xfrm>
            <a:off x="520142" y="5473115"/>
            <a:ext cx="962296" cy="307777"/>
            <a:chOff x="537508" y="810975"/>
            <a:chExt cx="505091" cy="307777"/>
          </a:xfrm>
        </p:grpSpPr>
        <p:sp>
          <p:nvSpPr>
            <p:cNvPr id="61" name="Google Shape;206;p9">
              <a:extLst>
                <a:ext uri="{FF2B5EF4-FFF2-40B4-BE49-F238E27FC236}">
                  <a16:creationId xmlns:a16="http://schemas.microsoft.com/office/drawing/2014/main" id="{0C5E22FF-DD35-0B24-F4B7-9504C060D0B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2E9548-EE13-3417-EB33-74B35D960BC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63" name="Picture 2" descr="Pen, Write, Pencil, Writing Tool, Work, Message, Blue">
            <a:extLst>
              <a:ext uri="{FF2B5EF4-FFF2-40B4-BE49-F238E27FC236}">
                <a16:creationId xmlns:a16="http://schemas.microsoft.com/office/drawing/2014/main" id="{CD50E554-A7A5-2F94-7333-F9632D75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9" y="534196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F915011E-0FAC-B94A-378F-3420B138F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5601" y="5839247"/>
            <a:ext cx="572382" cy="435249"/>
          </a:xfrm>
          <a:prstGeom prst="rect">
            <a:avLst/>
          </a:prstGeom>
        </p:spPr>
      </p:pic>
      <p:pic>
        <p:nvPicPr>
          <p:cNvPr id="2049" name="Picture 2048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AF9F5B4F-FED9-8448-5397-6281F92651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" y="3740409"/>
            <a:ext cx="2284141" cy="1518712"/>
          </a:xfrm>
          <a:prstGeom prst="rect">
            <a:avLst/>
          </a:prstGeom>
        </p:spPr>
      </p:pic>
      <p:sp>
        <p:nvSpPr>
          <p:cNvPr id="2050" name="Speech Bubble: Rectangle with Corners Rounded 2049">
            <a:extLst>
              <a:ext uri="{FF2B5EF4-FFF2-40B4-BE49-F238E27FC236}">
                <a16:creationId xmlns:a16="http://schemas.microsoft.com/office/drawing/2014/main" id="{2D0C799D-F58E-7A6C-0EF0-C525197877D7}"/>
              </a:ext>
            </a:extLst>
          </p:cNvPr>
          <p:cNvSpPr/>
          <p:nvPr/>
        </p:nvSpPr>
        <p:spPr>
          <a:xfrm>
            <a:off x="2199627" y="4486300"/>
            <a:ext cx="2698468" cy="748708"/>
          </a:xfrm>
          <a:prstGeom prst="wedgeRoundRectCallout">
            <a:avLst>
              <a:gd name="adj1" fmla="val 26002"/>
              <a:gd name="adj2" fmla="val -87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Lugo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puente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romano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muy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famoso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: El Puente Viejo.</a:t>
            </a:r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BC3CD669-BCDD-8B31-40D3-6A6B0BACC329}"/>
              </a:ext>
            </a:extLst>
          </p:cNvPr>
          <p:cNvGrpSpPr/>
          <p:nvPr/>
        </p:nvGrpSpPr>
        <p:grpSpPr>
          <a:xfrm>
            <a:off x="4573929" y="4366434"/>
            <a:ext cx="648332" cy="644508"/>
            <a:chOff x="6210543" y="3764108"/>
            <a:chExt cx="801046" cy="775262"/>
          </a:xfrm>
        </p:grpSpPr>
        <p:sp>
          <p:nvSpPr>
            <p:cNvPr id="2052" name="Oval 2051">
              <a:extLst>
                <a:ext uri="{FF2B5EF4-FFF2-40B4-BE49-F238E27FC236}">
                  <a16:creationId xmlns:a16="http://schemas.microsoft.com/office/drawing/2014/main" id="{29805C08-D39D-3533-9BAC-2D12D93F19E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404040"/>
                </a:solidFill>
              </a:endParaRPr>
            </a:p>
          </p:txBody>
        </p:sp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05197F76-620F-BCF5-12AB-A10E31CC2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54" name="Picture 205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CA4C6E3-DF82-CE34-AE2A-1B794435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55" name="TextBox 2054">
            <a:extLst>
              <a:ext uri="{FF2B5EF4-FFF2-40B4-BE49-F238E27FC236}">
                <a16:creationId xmlns:a16="http://schemas.microsoft.com/office/drawing/2014/main" id="{C844D99B-1C97-6C86-1ECE-02A7B12FBF83}"/>
              </a:ext>
            </a:extLst>
          </p:cNvPr>
          <p:cNvSpPr txBox="1"/>
          <p:nvPr/>
        </p:nvSpPr>
        <p:spPr>
          <a:xfrm>
            <a:off x="3762684" y="5086956"/>
            <a:ext cx="1622490" cy="265457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25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romano</a:t>
            </a:r>
            <a:r>
              <a:rPr lang="en-GB" sz="1125" dirty="0">
                <a:solidFill>
                  <a:srgbClr val="404040"/>
                </a:solidFill>
                <a:latin typeface="Century Gothic" panose="020B0502020202020204" pitchFamily="34" charset="0"/>
              </a:rPr>
              <a:t> = Roman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C4BFCC45-5D3E-0AAC-245E-DFA4D0A7358B}"/>
              </a:ext>
            </a:extLst>
          </p:cNvPr>
          <p:cNvSpPr txBox="1"/>
          <p:nvPr/>
        </p:nvSpPr>
        <p:spPr>
          <a:xfrm>
            <a:off x="1563331" y="3679423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n w="10160">
                  <a:solidFill>
                    <a:srgbClr val="F7C90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Lug</a:t>
            </a:r>
            <a:r>
              <a:rPr lang="en-GB" sz="2800" b="1" dirty="0">
                <a:ln w="10160">
                  <a:solidFill>
                    <a:srgbClr val="F7C90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652369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Picture 2081">
            <a:extLst>
              <a:ext uri="{FF2B5EF4-FFF2-40B4-BE49-F238E27FC236}">
                <a16:creationId xmlns:a16="http://schemas.microsoft.com/office/drawing/2014/main" id="{5A1805CC-5494-D42F-F446-1173B8B1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429" y="2657788"/>
            <a:ext cx="2981202" cy="518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le 51">
            <a:extLst>
              <a:ext uri="{FF2B5EF4-FFF2-40B4-BE49-F238E27FC236}">
                <a16:creationId xmlns:a16="http://schemas.microsoft.com/office/drawing/2014/main" id="{6E108F08-DA93-2937-FF63-B58BFC2AC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38283"/>
              </p:ext>
            </p:extLst>
          </p:nvPr>
        </p:nvGraphicFramePr>
        <p:xfrm>
          <a:off x="141144" y="3838465"/>
          <a:ext cx="6281102" cy="1799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calle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mentira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árbol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verdad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universidad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ciudad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390440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D50C61C9-5F8B-66AF-3EB8-B19F76F92237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941E6EFA-903D-4990-5204-052B6AA1414F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8C9F46-BFA8-0B57-F144-5F5EC1FEF1A5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D29938E-88AB-CAED-74EF-DC11C5A131DC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9D5DE-F1C6-BC51-992B-7E9FCDBFDF7F}"/>
              </a:ext>
            </a:extLst>
          </p:cNvPr>
          <p:cNvGrpSpPr/>
          <p:nvPr/>
        </p:nvGrpSpPr>
        <p:grpSpPr>
          <a:xfrm>
            <a:off x="4884130" y="600761"/>
            <a:ext cx="1927098" cy="1542016"/>
            <a:chOff x="4876029" y="582476"/>
            <a:chExt cx="1927098" cy="154201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1AA320A-9FC9-3B62-BF1C-CB4E6CA79D6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256094"/>
              <a:chOff x="4310576" y="875609"/>
              <a:chExt cx="2558030" cy="170001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693473B-3A2C-138C-F878-572C5F6B9C6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6222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BA6B2448-6C2D-D057-2F28-E9BC87B63134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49E32BD-3E87-B7E2-BBEB-5CCA7C92C019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47C54C-8EE4-F57C-3D19-6067A0989586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E0C8D6-B86A-C6A6-E677-9A6860A3160D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Asking and answering questions about what you or someone else has</a:t>
              </a:r>
            </a:p>
            <a:p>
              <a:endParaRPr lang="en-GB" sz="1100" dirty="0">
                <a:latin typeface="Century Gothic" panose="020B0502020202020204" pitchFamily="34" charset="0"/>
              </a:endParaRPr>
            </a:p>
            <a:p>
              <a:endParaRPr lang="en-GB" sz="11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6" name="Picture 6" descr="Free target button icon illustration">
            <a:extLst>
              <a:ext uri="{FF2B5EF4-FFF2-40B4-BE49-F238E27FC236}">
                <a16:creationId xmlns:a16="http://schemas.microsoft.com/office/drawing/2014/main" id="{B76E6FEB-DC54-DECF-0253-B7125A68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9B37435-F033-FD15-9451-60EA27BD4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AA32D4C-E43A-927D-8C07-5EB7814F2B24}"/>
              </a:ext>
            </a:extLst>
          </p:cNvPr>
          <p:cNvSpPr/>
          <p:nvPr/>
        </p:nvSpPr>
        <p:spPr>
          <a:xfrm>
            <a:off x="141144" y="5889325"/>
            <a:ext cx="6539774" cy="20751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DFA8C0-2493-284B-CEF9-2A770A492D87}"/>
              </a:ext>
            </a:extLst>
          </p:cNvPr>
          <p:cNvSpPr txBox="1"/>
          <p:nvPr/>
        </p:nvSpPr>
        <p:spPr>
          <a:xfrm>
            <a:off x="165072" y="591737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Talking about things in the plural: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50A513-A9B2-5743-E894-5BE10F4E43B9}"/>
              </a:ext>
            </a:extLst>
          </p:cNvPr>
          <p:cNvGrpSpPr/>
          <p:nvPr/>
        </p:nvGrpSpPr>
        <p:grpSpPr>
          <a:xfrm>
            <a:off x="4858228" y="5931497"/>
            <a:ext cx="1943885" cy="588990"/>
            <a:chOff x="115026" y="5917195"/>
            <a:chExt cx="1943885" cy="58899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0FD95F6-4A10-6682-5030-54B5AC4E5D9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AFC449F-81A6-F474-41CE-65E482B2AE5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A4145B9-7248-C89D-F9C2-B37C8AA04B9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94152A3-D6C6-B5D7-389A-5CF2F35AEC50}"/>
              </a:ext>
            </a:extLst>
          </p:cNvPr>
          <p:cNvSpPr txBox="1"/>
          <p:nvPr/>
        </p:nvSpPr>
        <p:spPr>
          <a:xfrm>
            <a:off x="3021673" y="59394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9" name="Google Shape;176;p8">
            <a:extLst>
              <a:ext uri="{FF2B5EF4-FFF2-40B4-BE49-F238E27FC236}">
                <a16:creationId xmlns:a16="http://schemas.microsoft.com/office/drawing/2014/main" id="{37A1A429-CF5C-5F13-2D85-CC69494C19FD}"/>
              </a:ext>
            </a:extLst>
          </p:cNvPr>
          <p:cNvSpPr txBox="1"/>
          <p:nvPr/>
        </p:nvSpPr>
        <p:spPr>
          <a:xfrm>
            <a:off x="499455" y="8768574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estadios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5DA672F1-A919-F8AE-DBEC-4DD402C555D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2536" y="869437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" descr="Free Icon Light illustration and picture">
            <a:extLst>
              <a:ext uri="{FF2B5EF4-FFF2-40B4-BE49-F238E27FC236}">
                <a16:creationId xmlns:a16="http://schemas.microsoft.com/office/drawing/2014/main" id="{5B12C059-8F6E-E188-5511-53A45D8F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5" y="8074963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57D589C-A013-F79F-3E42-3C8509559C64}"/>
              </a:ext>
            </a:extLst>
          </p:cNvPr>
          <p:cNvSpPr txBox="1"/>
          <p:nvPr/>
        </p:nvSpPr>
        <p:spPr>
          <a:xfrm>
            <a:off x="624777" y="8247081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171;p8">
            <a:extLst>
              <a:ext uri="{FF2B5EF4-FFF2-40B4-BE49-F238E27FC236}">
                <a16:creationId xmlns:a16="http://schemas.microsoft.com/office/drawing/2014/main" id="{9E95AD3A-261A-8605-25A1-BC203909E3A4}"/>
              </a:ext>
            </a:extLst>
          </p:cNvPr>
          <p:cNvSpPr txBox="1"/>
          <p:nvPr/>
        </p:nvSpPr>
        <p:spPr>
          <a:xfrm>
            <a:off x="183192" y="6513564"/>
            <a:ext cx="6470779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Remember! To talk about more than one thing (plural), Spanish often adds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 to the end of the noun.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6ED3769E-CF7F-3D3A-3B66-347AB347F2F0}"/>
              </a:ext>
            </a:extLst>
          </p:cNvPr>
          <p:cNvSpPr txBox="1"/>
          <p:nvPr/>
        </p:nvSpPr>
        <p:spPr>
          <a:xfrm>
            <a:off x="173122" y="7340042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‘some’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49" name="Rectangle: Rounded Corners 2048">
            <a:extLst>
              <a:ext uri="{FF2B5EF4-FFF2-40B4-BE49-F238E27FC236}">
                <a16:creationId xmlns:a16="http://schemas.microsoft.com/office/drawing/2014/main" id="{58A4150C-CFA9-F34C-B72C-C36CE015AAD3}"/>
              </a:ext>
            </a:extLst>
          </p:cNvPr>
          <p:cNvSpPr/>
          <p:nvPr/>
        </p:nvSpPr>
        <p:spPr>
          <a:xfrm>
            <a:off x="146244" y="793729"/>
            <a:ext cx="3701856" cy="200107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050" name="Table 107">
            <a:extLst>
              <a:ext uri="{FF2B5EF4-FFF2-40B4-BE49-F238E27FC236}">
                <a16:creationId xmlns:a16="http://schemas.microsoft.com/office/drawing/2014/main" id="{D47F2203-E3F9-F7E4-0615-FEB8A54D6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30133"/>
              </p:ext>
            </p:extLst>
          </p:nvPr>
        </p:nvGraphicFramePr>
        <p:xfrm>
          <a:off x="224183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51" name="TextBox 2050">
            <a:extLst>
              <a:ext uri="{FF2B5EF4-FFF2-40B4-BE49-F238E27FC236}">
                <a16:creationId xmlns:a16="http://schemas.microsoft.com/office/drawing/2014/main" id="{924C327F-C2EE-8253-2AB3-A42B8A73366F}"/>
              </a:ext>
            </a:extLst>
          </p:cNvPr>
          <p:cNvSpPr txBox="1"/>
          <p:nvPr/>
        </p:nvSpPr>
        <p:spPr>
          <a:xfrm>
            <a:off x="288022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52" name="Table 107">
            <a:extLst>
              <a:ext uri="{FF2B5EF4-FFF2-40B4-BE49-F238E27FC236}">
                <a16:creationId xmlns:a16="http://schemas.microsoft.com/office/drawing/2014/main" id="{6502AD15-5353-8355-144A-ABEED8C07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170989"/>
              </p:ext>
            </p:extLst>
          </p:nvPr>
        </p:nvGraphicFramePr>
        <p:xfrm>
          <a:off x="1409797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53" name="TextBox 2052">
            <a:extLst>
              <a:ext uri="{FF2B5EF4-FFF2-40B4-BE49-F238E27FC236}">
                <a16:creationId xmlns:a16="http://schemas.microsoft.com/office/drawing/2014/main" id="{81D63FC7-189A-93D1-6781-2B9224D91FCD}"/>
              </a:ext>
            </a:extLst>
          </p:cNvPr>
          <p:cNvSpPr txBox="1"/>
          <p:nvPr/>
        </p:nvSpPr>
        <p:spPr>
          <a:xfrm>
            <a:off x="1473636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72E22E54-7EF7-38ED-0074-30257AD2D593}"/>
              </a:ext>
            </a:extLst>
          </p:cNvPr>
          <p:cNvGrpSpPr/>
          <p:nvPr/>
        </p:nvGrpSpPr>
        <p:grpSpPr>
          <a:xfrm>
            <a:off x="2097176" y="953424"/>
            <a:ext cx="1801949" cy="409714"/>
            <a:chOff x="1639842" y="1416995"/>
            <a:chExt cx="1801949" cy="409714"/>
          </a:xfrm>
        </p:grpSpPr>
        <p:sp>
          <p:nvSpPr>
            <p:cNvPr id="2055" name="Google Shape;112;p3">
              <a:extLst>
                <a:ext uri="{FF2B5EF4-FFF2-40B4-BE49-F238E27FC236}">
                  <a16:creationId xmlns:a16="http://schemas.microsoft.com/office/drawing/2014/main" id="{8022697A-5985-EC94-DEF9-0458EB943D40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6DB6950-3219-3F1C-CC77-4C5BC24FF16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A0C5E75B-E8C5-60A5-AF12-4A69407207E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058" name="Table 107">
            <a:extLst>
              <a:ext uri="{FF2B5EF4-FFF2-40B4-BE49-F238E27FC236}">
                <a16:creationId xmlns:a16="http://schemas.microsoft.com/office/drawing/2014/main" id="{8B3A9BFA-4618-36D7-C4FD-80242D249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8084"/>
              </p:ext>
            </p:extLst>
          </p:nvPr>
        </p:nvGraphicFramePr>
        <p:xfrm>
          <a:off x="2600657" y="1523980"/>
          <a:ext cx="1129353" cy="1020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2054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59" name="TextBox 2058">
            <a:extLst>
              <a:ext uri="{FF2B5EF4-FFF2-40B4-BE49-F238E27FC236}">
                <a16:creationId xmlns:a16="http://schemas.microsoft.com/office/drawing/2014/main" id="{C3E18412-7066-F35E-D408-552F1049F8EB}"/>
              </a:ext>
            </a:extLst>
          </p:cNvPr>
          <p:cNvSpPr txBox="1"/>
          <p:nvPr/>
        </p:nvSpPr>
        <p:spPr>
          <a:xfrm>
            <a:off x="2590689" y="2242331"/>
            <a:ext cx="116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caracha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0" name="Picture 2" descr="Matrimonial Bed, Bed, Marriage Bed, Marital Bed">
            <a:extLst>
              <a:ext uri="{FF2B5EF4-FFF2-40B4-BE49-F238E27FC236}">
                <a16:creationId xmlns:a16="http://schemas.microsoft.com/office/drawing/2014/main" id="{C1E6D922-7631-3119-1A6C-2A7A4E35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5" y="1761665"/>
            <a:ext cx="833619" cy="5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4" descr="Cockroach, Insect, Ugly, Bug">
            <a:extLst>
              <a:ext uri="{FF2B5EF4-FFF2-40B4-BE49-F238E27FC236}">
                <a16:creationId xmlns:a16="http://schemas.microsoft.com/office/drawing/2014/main" id="{780AE1BF-8086-6946-653A-427EC110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20" y="1719985"/>
            <a:ext cx="414760" cy="5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" descr="Counting, Fingers, First, Hand, One">
            <a:extLst>
              <a:ext uri="{FF2B5EF4-FFF2-40B4-BE49-F238E27FC236}">
                <a16:creationId xmlns:a16="http://schemas.microsoft.com/office/drawing/2014/main" id="{FD5EFF42-3E58-D7EE-DF33-48C825A1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67" y="1811499"/>
            <a:ext cx="863973" cy="4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AED8DD7B-C8C1-72B0-134E-240A340EDCA1}"/>
              </a:ext>
            </a:extLst>
          </p:cNvPr>
          <p:cNvSpPr txBox="1"/>
          <p:nvPr/>
        </p:nvSpPr>
        <p:spPr>
          <a:xfrm>
            <a:off x="148744" y="6188527"/>
            <a:ext cx="4671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[Plural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nouns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] [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indefinite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articles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-unos/unas]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6" name="Google Shape;171;p8">
            <a:extLst>
              <a:ext uri="{FF2B5EF4-FFF2-40B4-BE49-F238E27FC236}">
                <a16:creationId xmlns:a16="http://schemas.microsoft.com/office/drawing/2014/main" id="{03CF0E1D-2B7E-4E6C-874B-645C5CF57C7E}"/>
              </a:ext>
            </a:extLst>
          </p:cNvPr>
          <p:cNvSpPr txBox="1"/>
          <p:nvPr/>
        </p:nvSpPr>
        <p:spPr>
          <a:xfrm>
            <a:off x="231783" y="7037130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7" name="Google Shape;171;p8">
            <a:extLst>
              <a:ext uri="{FF2B5EF4-FFF2-40B4-BE49-F238E27FC236}">
                <a16:creationId xmlns:a16="http://schemas.microsoft.com/office/drawing/2014/main" id="{D949CEA0-F358-5FA8-F0E5-16250BE677A3}"/>
              </a:ext>
            </a:extLst>
          </p:cNvPr>
          <p:cNvSpPr txBox="1"/>
          <p:nvPr/>
        </p:nvSpPr>
        <p:spPr>
          <a:xfrm>
            <a:off x="1710167" y="7039081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museum.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8" name="Google Shape;171;p8">
            <a:extLst>
              <a:ext uri="{FF2B5EF4-FFF2-40B4-BE49-F238E27FC236}">
                <a16:creationId xmlns:a16="http://schemas.microsoft.com/office/drawing/2014/main" id="{F1E5DFD4-D4ED-BBED-1F5E-A1E0880424A1}"/>
              </a:ext>
            </a:extLst>
          </p:cNvPr>
          <p:cNvSpPr txBox="1"/>
          <p:nvPr/>
        </p:nvSpPr>
        <p:spPr>
          <a:xfrm>
            <a:off x="3346449" y="7023046"/>
            <a:ext cx="1730078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dos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35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9" name="Google Shape;171;p8">
            <a:extLst>
              <a:ext uri="{FF2B5EF4-FFF2-40B4-BE49-F238E27FC236}">
                <a16:creationId xmlns:a16="http://schemas.microsoft.com/office/drawing/2014/main" id="{DF419EA8-553D-8970-5738-7FD7EC7BC4AC}"/>
              </a:ext>
            </a:extLst>
          </p:cNvPr>
          <p:cNvSpPr txBox="1"/>
          <p:nvPr/>
        </p:nvSpPr>
        <p:spPr>
          <a:xfrm>
            <a:off x="5030630" y="7040381"/>
            <a:ext cx="1880710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two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museum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E0F86388-EC23-DDE3-B834-2750F94468E4}"/>
              </a:ext>
            </a:extLst>
          </p:cNvPr>
          <p:cNvSpPr txBox="1"/>
          <p:nvPr/>
        </p:nvSpPr>
        <p:spPr>
          <a:xfrm>
            <a:off x="192281" y="7599312"/>
            <a:ext cx="742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plural </a:t>
            </a:r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nouns, use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For plural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nouns, use </a:t>
            </a:r>
            <a:r>
              <a:rPr lang="en-GB" sz="1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1" name="Google Shape;176;p8">
            <a:extLst>
              <a:ext uri="{FF2B5EF4-FFF2-40B4-BE49-F238E27FC236}">
                <a16:creationId xmlns:a16="http://schemas.microsoft.com/office/drawing/2014/main" id="{69FA61C9-B54C-7E6E-BC5E-FEF217A6E0EB}"/>
              </a:ext>
            </a:extLst>
          </p:cNvPr>
          <p:cNvSpPr txBox="1"/>
          <p:nvPr/>
        </p:nvSpPr>
        <p:spPr>
          <a:xfrm>
            <a:off x="486996" y="9216882"/>
            <a:ext cx="704421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piscinas.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2" name="Google Shape;183;p8">
            <a:extLst>
              <a:ext uri="{FF2B5EF4-FFF2-40B4-BE49-F238E27FC236}">
                <a16:creationId xmlns:a16="http://schemas.microsoft.com/office/drawing/2014/main" id="{F640EEF7-CBDF-F521-DD17-872EEF6741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0077" y="914268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FE7BA49B-7515-295A-39AE-B3F66F59A1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4843" y="2128512"/>
            <a:ext cx="1482224" cy="621944"/>
          </a:xfrm>
          <a:prstGeom prst="rect">
            <a:avLst/>
          </a:prstGeom>
        </p:spPr>
      </p:pic>
      <p:pic>
        <p:nvPicPr>
          <p:cNvPr id="2078" name="Picture 2077">
            <a:extLst>
              <a:ext uri="{FF2B5EF4-FFF2-40B4-BE49-F238E27FC236}">
                <a16:creationId xmlns:a16="http://schemas.microsoft.com/office/drawing/2014/main" id="{758B70A5-252F-1040-0ABC-C937C43C51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8122" y="2505383"/>
            <a:ext cx="442695" cy="671132"/>
          </a:xfrm>
          <a:prstGeom prst="rect">
            <a:avLst/>
          </a:prstGeom>
        </p:spPr>
      </p:pic>
      <p:pic>
        <p:nvPicPr>
          <p:cNvPr id="2079" name="Picture 207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2F25039-3602-448C-61A1-68D0F30BDD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7139" y="2110021"/>
            <a:ext cx="558485" cy="10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6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EFB762-76A2-97C1-D998-EED2AC5F8D88}"/>
              </a:ext>
            </a:extLst>
          </p:cNvPr>
          <p:cNvGrpSpPr/>
          <p:nvPr/>
        </p:nvGrpSpPr>
        <p:grpSpPr>
          <a:xfrm>
            <a:off x="66071" y="686351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829226C4-C812-BC10-44A5-8F7157C7F13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1DD0BB-6A11-F767-F836-12AB5E74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191DA4-AA6A-1A89-D02C-D8EA339614C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" name="Picture 2" descr="Free United Flag vector and picture">
            <a:extLst>
              <a:ext uri="{FF2B5EF4-FFF2-40B4-BE49-F238E27FC236}">
                <a16:creationId xmlns:a16="http://schemas.microsoft.com/office/drawing/2014/main" id="{C87C9542-E389-77A5-678E-D36D6320F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0" y="1524977"/>
            <a:ext cx="257183" cy="1285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BCA6FCA-361C-7669-A571-623864BD6D22}"/>
              </a:ext>
            </a:extLst>
          </p:cNvPr>
          <p:cNvSpPr txBox="1"/>
          <p:nvPr/>
        </p:nvSpPr>
        <p:spPr>
          <a:xfrm>
            <a:off x="1051963" y="813661"/>
            <a:ext cx="5358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s-ES_tradnl" sz="1400" b="1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Krina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describe Cambridge, pero hay unos errores.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defTabSz="51435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¿Es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verdad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[V]     o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mentira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[M]      ? 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Cruzar, Eliminar, Retirar, Cancelar, Interrupción, Rojo">
            <a:extLst>
              <a:ext uri="{FF2B5EF4-FFF2-40B4-BE49-F238E27FC236}">
                <a16:creationId xmlns:a16="http://schemas.microsoft.com/office/drawing/2014/main" id="{CCA4215A-5890-C765-1E0B-E8D341CD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69" y="1122848"/>
            <a:ext cx="243794" cy="1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D2E055-8D74-EBC9-5295-56602EFB14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63" y="1074474"/>
            <a:ext cx="197953" cy="223476"/>
          </a:xfrm>
          <a:prstGeom prst="rect">
            <a:avLst/>
          </a:prstGeom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42360E5A-E59E-7BC2-0C6B-9AE628A37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580" y="1132373"/>
            <a:ext cx="2505673" cy="3023878"/>
          </a:xfrm>
          <a:prstGeom prst="rect">
            <a:avLst/>
          </a:prstGeom>
        </p:spPr>
      </p:pic>
      <p:graphicFrame>
        <p:nvGraphicFramePr>
          <p:cNvPr id="2077" name="Table 2076">
            <a:extLst>
              <a:ext uri="{FF2B5EF4-FFF2-40B4-BE49-F238E27FC236}">
                <a16:creationId xmlns:a16="http://schemas.microsoft.com/office/drawing/2014/main" id="{8233AD16-B324-443E-7F9B-A1E36C6B8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10011"/>
              </p:ext>
            </p:extLst>
          </p:nvPr>
        </p:nvGraphicFramePr>
        <p:xfrm>
          <a:off x="755114" y="2019316"/>
          <a:ext cx="1704976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76">
                  <a:extLst>
                    <a:ext uri="{9D8B030D-6E8A-4147-A177-3AD203B41FA5}">
                      <a16:colId xmlns:a16="http://schemas.microsoft.com/office/drawing/2014/main" val="2412305990"/>
                    </a:ext>
                  </a:extLst>
                </a:gridCol>
              </a:tblGrid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un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puente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605167"/>
                  </a:ext>
                </a:extLst>
              </a:tr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una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escuelas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0097155"/>
                  </a:ext>
                </a:extLst>
              </a:tr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unos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estadios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3990226"/>
                  </a:ext>
                </a:extLst>
              </a:tr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unas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piscinas.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5043595"/>
                  </a:ext>
                </a:extLst>
              </a:tr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un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parque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6899882"/>
                  </a:ext>
                </a:extLst>
              </a:tr>
              <a:tr h="29782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Tengo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unas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plazas.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5542600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529E109B-497D-10C4-60BD-7A6E7E7D55DA}"/>
              </a:ext>
            </a:extLst>
          </p:cNvPr>
          <p:cNvSpPr/>
          <p:nvPr/>
        </p:nvSpPr>
        <p:spPr>
          <a:xfrm>
            <a:off x="2836337" y="2062924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701B63-D837-DDD5-73BE-58AC3EA6FD61}"/>
              </a:ext>
            </a:extLst>
          </p:cNvPr>
          <p:cNvSpPr/>
          <p:nvPr/>
        </p:nvSpPr>
        <p:spPr>
          <a:xfrm>
            <a:off x="2836337" y="2322439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FE5BEB6-2F8D-69ED-20E0-0063091B499A}"/>
              </a:ext>
            </a:extLst>
          </p:cNvPr>
          <p:cNvSpPr/>
          <p:nvPr/>
        </p:nvSpPr>
        <p:spPr>
          <a:xfrm>
            <a:off x="2836337" y="2597290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2C0111C-0319-A004-AC78-CF0D47C7A1B3}"/>
              </a:ext>
            </a:extLst>
          </p:cNvPr>
          <p:cNvSpPr/>
          <p:nvPr/>
        </p:nvSpPr>
        <p:spPr>
          <a:xfrm>
            <a:off x="2836337" y="2866173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CE045E0-1201-996D-7425-5354FFE067D7}"/>
              </a:ext>
            </a:extLst>
          </p:cNvPr>
          <p:cNvSpPr/>
          <p:nvPr/>
        </p:nvSpPr>
        <p:spPr>
          <a:xfrm>
            <a:off x="2836337" y="3127722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2D63EEBE-BB3B-DBC0-7074-DD56C4CD004E}"/>
              </a:ext>
            </a:extLst>
          </p:cNvPr>
          <p:cNvSpPr/>
          <p:nvPr/>
        </p:nvSpPr>
        <p:spPr>
          <a:xfrm>
            <a:off x="2836337" y="3387237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D0975479-C0E2-0EC7-994E-CC020913B6EC}"/>
              </a:ext>
            </a:extLst>
          </p:cNvPr>
          <p:cNvSpPr/>
          <p:nvPr/>
        </p:nvSpPr>
        <p:spPr>
          <a:xfrm>
            <a:off x="2836337" y="3662088"/>
            <a:ext cx="221016" cy="215762"/>
          </a:xfrm>
          <a:prstGeom prst="rect">
            <a:avLst/>
          </a:prstGeom>
          <a:solidFill>
            <a:srgbClr val="F3F3F3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rgbClr val="3B3838"/>
              </a:solidFill>
            </a:endParaRPr>
          </a:p>
        </p:txBody>
      </p:sp>
      <p:pic>
        <p:nvPicPr>
          <p:cNvPr id="2080" name="Picture 207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5F0AAEAD-2F32-CCAC-A45D-173BC48E6A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09" y="2057362"/>
            <a:ext cx="167598" cy="200679"/>
          </a:xfrm>
          <a:prstGeom prst="rect">
            <a:avLst/>
          </a:prstGeom>
        </p:spPr>
      </p:pic>
      <p:pic>
        <p:nvPicPr>
          <p:cNvPr id="2081" name="Picture 208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0A96A5A8-E52C-999E-6BDD-2A4CA3EB5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27" y="2375925"/>
            <a:ext cx="167598" cy="200679"/>
          </a:xfrm>
          <a:prstGeom prst="rect">
            <a:avLst/>
          </a:prstGeom>
        </p:spPr>
      </p:pic>
      <p:pic>
        <p:nvPicPr>
          <p:cNvPr id="2083" name="Picture 208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EBF17B83-19C2-B8D0-FD75-B6B62C575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58" y="2682583"/>
            <a:ext cx="167598" cy="200679"/>
          </a:xfrm>
          <a:prstGeom prst="rect">
            <a:avLst/>
          </a:prstGeom>
        </p:spPr>
      </p:pic>
      <p:pic>
        <p:nvPicPr>
          <p:cNvPr id="2084" name="Picture 208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CF7A65D-B8EE-B737-9E79-E7DF6AF93D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7" y="2981595"/>
            <a:ext cx="167598" cy="200679"/>
          </a:xfrm>
          <a:prstGeom prst="rect">
            <a:avLst/>
          </a:prstGeom>
        </p:spPr>
      </p:pic>
      <p:pic>
        <p:nvPicPr>
          <p:cNvPr id="2085" name="Picture 2084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04F3BBD8-2853-7C88-3315-CF56F3967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42" y="3286897"/>
            <a:ext cx="167598" cy="200679"/>
          </a:xfrm>
          <a:prstGeom prst="rect">
            <a:avLst/>
          </a:prstGeom>
        </p:spPr>
      </p:pic>
      <p:pic>
        <p:nvPicPr>
          <p:cNvPr id="2086" name="Picture 2085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C6E3BED7-22F7-33B6-076D-BB2668B89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9" y="3590147"/>
            <a:ext cx="167598" cy="200679"/>
          </a:xfrm>
          <a:prstGeom prst="rect">
            <a:avLst/>
          </a:prstGeom>
        </p:spPr>
      </p:pic>
      <p:pic>
        <p:nvPicPr>
          <p:cNvPr id="2101" name="Picture 2100">
            <a:extLst>
              <a:ext uri="{FF2B5EF4-FFF2-40B4-BE49-F238E27FC236}">
                <a16:creationId xmlns:a16="http://schemas.microsoft.com/office/drawing/2014/main" id="{DF319F53-BEA2-DA8A-3244-747D4F2F0A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102" y="1500467"/>
            <a:ext cx="2804412" cy="2731412"/>
          </a:xfrm>
          <a:prstGeom prst="rect">
            <a:avLst/>
          </a:prstGeom>
        </p:spPr>
      </p:pic>
      <p:pic>
        <p:nvPicPr>
          <p:cNvPr id="2102" name="Picture 210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E017E4C-C8E1-5147-8DFA-CADFDC1AB8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5"/>
          <a:stretch/>
        </p:blipFill>
        <p:spPr>
          <a:xfrm>
            <a:off x="5391941" y="3652579"/>
            <a:ext cx="703543" cy="366315"/>
          </a:xfrm>
          <a:prstGeom prst="rect">
            <a:avLst/>
          </a:prstGeom>
        </p:spPr>
      </p:pic>
      <p:sp>
        <p:nvSpPr>
          <p:cNvPr id="2103" name="Speech Bubble: Oval 2102">
            <a:extLst>
              <a:ext uri="{FF2B5EF4-FFF2-40B4-BE49-F238E27FC236}">
                <a16:creationId xmlns:a16="http://schemas.microsoft.com/office/drawing/2014/main" id="{8335657E-6547-F663-0CD6-CDC325004D08}"/>
              </a:ext>
            </a:extLst>
          </p:cNvPr>
          <p:cNvSpPr/>
          <p:nvPr/>
        </p:nvSpPr>
        <p:spPr>
          <a:xfrm>
            <a:off x="5695950" y="3098388"/>
            <a:ext cx="1016598" cy="566526"/>
          </a:xfrm>
          <a:prstGeom prst="wedgeEllipseCallout">
            <a:avLst>
              <a:gd name="adj1" fmla="val -26238"/>
              <a:gd name="adj2" fmla="val 62500"/>
            </a:avLst>
          </a:prstGeom>
          <a:solidFill>
            <a:srgbClr val="FFB7CF"/>
          </a:solidFill>
          <a:ln>
            <a:solidFill>
              <a:srgbClr val="FFB7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C9D883E4-6814-4675-252B-017D9B4BD341}"/>
              </a:ext>
            </a:extLst>
          </p:cNvPr>
          <p:cNvSpPr txBox="1"/>
          <p:nvPr/>
        </p:nvSpPr>
        <p:spPr>
          <a:xfrm>
            <a:off x="5641721" y="3182274"/>
            <a:ext cx="119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Mi ciudad </a:t>
            </a:r>
            <a:r>
              <a:rPr lang="en-GB" sz="1200" dirty="0" err="1">
                <a:latin typeface="Century Gothic" panose="020B0502020202020204" pitchFamily="34" charset="0"/>
              </a:rPr>
              <a:t>tiene</a:t>
            </a:r>
            <a:r>
              <a:rPr lang="en-GB" sz="1200" dirty="0"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DD3E75A8-BFFB-9121-A89B-E70511D0F49F}"/>
              </a:ext>
            </a:extLst>
          </p:cNvPr>
          <p:cNvGrpSpPr/>
          <p:nvPr/>
        </p:nvGrpSpPr>
        <p:grpSpPr>
          <a:xfrm>
            <a:off x="477194" y="4336413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07" name="Google Shape;222;p10">
              <a:extLst>
                <a:ext uri="{FF2B5EF4-FFF2-40B4-BE49-F238E27FC236}">
                  <a16:creationId xmlns:a16="http://schemas.microsoft.com/office/drawing/2014/main" id="{0B92F382-9537-0766-5FA2-45E0005151A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8" name="TextBox 2107">
              <a:extLst>
                <a:ext uri="{FF2B5EF4-FFF2-40B4-BE49-F238E27FC236}">
                  <a16:creationId xmlns:a16="http://schemas.microsoft.com/office/drawing/2014/main" id="{03CFF2B6-34C0-CA0D-EEFE-D06D0078EC3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09" name="Group 2108">
            <a:extLst>
              <a:ext uri="{FF2B5EF4-FFF2-40B4-BE49-F238E27FC236}">
                <a16:creationId xmlns:a16="http://schemas.microsoft.com/office/drawing/2014/main" id="{8CCCE328-800E-015C-AF59-41BC65D58015}"/>
              </a:ext>
            </a:extLst>
          </p:cNvPr>
          <p:cNvGrpSpPr/>
          <p:nvPr/>
        </p:nvGrpSpPr>
        <p:grpSpPr>
          <a:xfrm>
            <a:off x="105920" y="4223873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10" name="Oval 2109">
              <a:extLst>
                <a:ext uri="{FF2B5EF4-FFF2-40B4-BE49-F238E27FC236}">
                  <a16:creationId xmlns:a16="http://schemas.microsoft.com/office/drawing/2014/main" id="{523C948D-2329-3600-3923-A2EC60C2D08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11" name="Picture 2110" descr="Free speaker sound loud vector">
              <a:extLst>
                <a:ext uri="{FF2B5EF4-FFF2-40B4-BE49-F238E27FC236}">
                  <a16:creationId xmlns:a16="http://schemas.microsoft.com/office/drawing/2014/main" id="{1F7B446D-961B-7C43-63FC-B6CDE59BE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12" name="TextBox 2111">
            <a:extLst>
              <a:ext uri="{FF2B5EF4-FFF2-40B4-BE49-F238E27FC236}">
                <a16:creationId xmlns:a16="http://schemas.microsoft.com/office/drawing/2014/main" id="{72A1A351-A899-8B36-6967-D3D991039C3D}"/>
              </a:ext>
            </a:extLst>
          </p:cNvPr>
          <p:cNvSpPr txBox="1"/>
          <p:nvPr/>
        </p:nvSpPr>
        <p:spPr>
          <a:xfrm>
            <a:off x="1950397" y="4271778"/>
            <a:ext cx="3780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habla. ¿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¿Qué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lvl="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(singular) o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II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(plural).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graphicFrame>
        <p:nvGraphicFramePr>
          <p:cNvPr id="2113" name="Google Shape;258;p34">
            <a:extLst>
              <a:ext uri="{FF2B5EF4-FFF2-40B4-BE49-F238E27FC236}">
                <a16:creationId xmlns:a16="http://schemas.microsoft.com/office/drawing/2014/main" id="{B0033165-C34A-FADC-5E97-95837EEDF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646299"/>
              </p:ext>
            </p:extLst>
          </p:nvPr>
        </p:nvGraphicFramePr>
        <p:xfrm>
          <a:off x="396442" y="4906912"/>
          <a:ext cx="2764372" cy="22945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1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898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2919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II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2114" name="Picture 2113">
            <a:extLst>
              <a:ext uri="{FF2B5EF4-FFF2-40B4-BE49-F238E27FC236}">
                <a16:creationId xmlns:a16="http://schemas.microsoft.com/office/drawing/2014/main" id="{F6C4F7DE-4BDF-B4E8-1293-A7F343007F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5235814"/>
            <a:ext cx="200160" cy="208500"/>
          </a:xfrm>
          <a:prstGeom prst="rect">
            <a:avLst/>
          </a:prstGeom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3949EA46-5312-63A8-14F7-123CD45F55AE}"/>
              </a:ext>
            </a:extLst>
          </p:cNvPr>
          <p:cNvSpPr txBox="1"/>
          <p:nvPr/>
        </p:nvSpPr>
        <p:spPr>
          <a:xfrm>
            <a:off x="1827560" y="5203219"/>
            <a:ext cx="1434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unos</a:t>
            </a:r>
            <a:r>
              <a:rPr lang="en-GB" sz="135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35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museos</a:t>
            </a:r>
            <a:r>
              <a:rPr lang="en-GB" sz="135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</p:txBody>
      </p:sp>
      <p:pic>
        <p:nvPicPr>
          <p:cNvPr id="2116" name="Picture 2115">
            <a:extLst>
              <a:ext uri="{FF2B5EF4-FFF2-40B4-BE49-F238E27FC236}">
                <a16:creationId xmlns:a16="http://schemas.microsoft.com/office/drawing/2014/main" id="{0CDDEA15-B23E-3F6E-213B-5EBF898DA0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25" y="5098921"/>
            <a:ext cx="373151" cy="2294524"/>
          </a:xfrm>
          <a:prstGeom prst="rect">
            <a:avLst/>
          </a:prstGeom>
        </p:spPr>
      </p:pic>
      <p:grpSp>
        <p:nvGrpSpPr>
          <p:cNvPr id="2118" name="Group 2117">
            <a:extLst>
              <a:ext uri="{FF2B5EF4-FFF2-40B4-BE49-F238E27FC236}">
                <a16:creationId xmlns:a16="http://schemas.microsoft.com/office/drawing/2014/main" id="{2D0E6C7B-C4C6-03DF-FF31-095B58F4F25F}"/>
              </a:ext>
            </a:extLst>
          </p:cNvPr>
          <p:cNvGrpSpPr/>
          <p:nvPr/>
        </p:nvGrpSpPr>
        <p:grpSpPr>
          <a:xfrm>
            <a:off x="3328437" y="4793023"/>
            <a:ext cx="3376218" cy="3171781"/>
            <a:chOff x="4602396" y="1786176"/>
            <a:chExt cx="3073741" cy="2553551"/>
          </a:xfrm>
        </p:grpSpPr>
        <p:sp>
          <p:nvSpPr>
            <p:cNvPr id="2119" name="Rectangle: Rounded Corners 2118">
              <a:extLst>
                <a:ext uri="{FF2B5EF4-FFF2-40B4-BE49-F238E27FC236}">
                  <a16:creationId xmlns:a16="http://schemas.microsoft.com/office/drawing/2014/main" id="{053F9013-F9C9-BA79-9FAA-DE361EA6B55F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2120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152BADF3-B9B8-DA0C-5C87-2B29F65F36FD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134319" y="1874283"/>
              <a:ext cx="417592" cy="360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1" name="Google Shape;172;p8">
              <a:extLst>
                <a:ext uri="{FF2B5EF4-FFF2-40B4-BE49-F238E27FC236}">
                  <a16:creationId xmlns:a16="http://schemas.microsoft.com/office/drawing/2014/main" id="{0C3C3933-3650-8064-F37C-EA0EC1D925C9}"/>
                </a:ext>
              </a:extLst>
            </p:cNvPr>
            <p:cNvSpPr txBox="1"/>
            <p:nvPr/>
          </p:nvSpPr>
          <p:spPr>
            <a:xfrm>
              <a:off x="4651733" y="2084137"/>
              <a:ext cx="3024404" cy="605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Remember! Turn a statement </a:t>
              </a:r>
            </a:p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into a yes/no question by making </a:t>
              </a:r>
            </a:p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your voice go up at the end.</a:t>
              </a:r>
              <a:endPara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578BE648-59AD-A901-523E-FA426AE1464E}"/>
                </a:ext>
              </a:extLst>
            </p:cNvPr>
            <p:cNvSpPr txBox="1"/>
            <p:nvPr/>
          </p:nvSpPr>
          <p:spPr>
            <a:xfrm>
              <a:off x="4615218" y="1821142"/>
              <a:ext cx="2444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400" b="1" kern="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Asking yes/no questions</a:t>
              </a:r>
            </a:p>
          </p:txBody>
        </p:sp>
      </p:grpSp>
      <p:sp>
        <p:nvSpPr>
          <p:cNvPr id="2123" name="Google Shape;171;p8">
            <a:extLst>
              <a:ext uri="{FF2B5EF4-FFF2-40B4-BE49-F238E27FC236}">
                <a16:creationId xmlns:a16="http://schemas.microsoft.com/office/drawing/2014/main" id="{90BAB471-F9AC-AE67-33B8-5855A34624D8}"/>
              </a:ext>
            </a:extLst>
          </p:cNvPr>
          <p:cNvSpPr txBox="1"/>
          <p:nvPr/>
        </p:nvSpPr>
        <p:spPr>
          <a:xfrm>
            <a:off x="3383115" y="5749949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iglesia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24" name="Google Shape;171;p8">
            <a:extLst>
              <a:ext uri="{FF2B5EF4-FFF2-40B4-BE49-F238E27FC236}">
                <a16:creationId xmlns:a16="http://schemas.microsoft.com/office/drawing/2014/main" id="{422738F8-3989-A163-CB7C-0AD52A4A4A42}"/>
              </a:ext>
            </a:extLst>
          </p:cNvPr>
          <p:cNvSpPr txBox="1"/>
          <p:nvPr/>
        </p:nvSpPr>
        <p:spPr>
          <a:xfrm>
            <a:off x="3349516" y="5969462"/>
            <a:ext cx="1730078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S/he, it has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church)</a:t>
            </a:r>
          </a:p>
        </p:txBody>
      </p:sp>
      <p:sp>
        <p:nvSpPr>
          <p:cNvPr id="2125" name="Google Shape;171;p8">
            <a:extLst>
              <a:ext uri="{FF2B5EF4-FFF2-40B4-BE49-F238E27FC236}">
                <a16:creationId xmlns:a16="http://schemas.microsoft.com/office/drawing/2014/main" id="{6C8D5C00-CE31-2DF3-0F39-102EE2E59B4A}"/>
              </a:ext>
            </a:extLst>
          </p:cNvPr>
          <p:cNvSpPr txBox="1"/>
          <p:nvPr/>
        </p:nvSpPr>
        <p:spPr>
          <a:xfrm>
            <a:off x="4799628" y="5743212"/>
            <a:ext cx="1730078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iglesia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26" name="Google Shape;171;p8">
            <a:extLst>
              <a:ext uri="{FF2B5EF4-FFF2-40B4-BE49-F238E27FC236}">
                <a16:creationId xmlns:a16="http://schemas.microsoft.com/office/drawing/2014/main" id="{7722F336-8EA7-F682-A3C7-4FFD2FB5D53C}"/>
              </a:ext>
            </a:extLst>
          </p:cNvPr>
          <p:cNvSpPr txBox="1"/>
          <p:nvPr/>
        </p:nvSpPr>
        <p:spPr>
          <a:xfrm>
            <a:off x="4874889" y="5966990"/>
            <a:ext cx="1651058" cy="39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 defTabSz="514350">
              <a:defRPr/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Does s/he, it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church?)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36" name="Picture 2135">
            <a:extLst>
              <a:ext uri="{FF2B5EF4-FFF2-40B4-BE49-F238E27FC236}">
                <a16:creationId xmlns:a16="http://schemas.microsoft.com/office/drawing/2014/main" id="{2857AB62-6706-B7C7-25ED-F3991F7182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81308" y="5415649"/>
            <a:ext cx="611384" cy="300275"/>
          </a:xfrm>
          <a:prstGeom prst="rect">
            <a:avLst/>
          </a:prstGeom>
        </p:spPr>
      </p:pic>
      <p:sp>
        <p:nvSpPr>
          <p:cNvPr id="2144" name="Google Shape;172;p8">
            <a:extLst>
              <a:ext uri="{FF2B5EF4-FFF2-40B4-BE49-F238E27FC236}">
                <a16:creationId xmlns:a16="http://schemas.microsoft.com/office/drawing/2014/main" id="{8103970B-A238-9399-BC98-A89A650328FC}"/>
              </a:ext>
            </a:extLst>
          </p:cNvPr>
          <p:cNvSpPr txBox="1"/>
          <p:nvPr/>
        </p:nvSpPr>
        <p:spPr>
          <a:xfrm>
            <a:off x="3412360" y="6324249"/>
            <a:ext cx="302440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say ‘you have’, we say ‘tienes’.</a:t>
            </a:r>
          </a:p>
        </p:txBody>
      </p:sp>
      <p:sp>
        <p:nvSpPr>
          <p:cNvPr id="2145" name="Google Shape;171;p8">
            <a:extLst>
              <a:ext uri="{FF2B5EF4-FFF2-40B4-BE49-F238E27FC236}">
                <a16:creationId xmlns:a16="http://schemas.microsoft.com/office/drawing/2014/main" id="{B17DD79B-2AAA-7149-D92C-28025D422B85}"/>
              </a:ext>
            </a:extLst>
          </p:cNvPr>
          <p:cNvSpPr txBox="1"/>
          <p:nvPr/>
        </p:nvSpPr>
        <p:spPr>
          <a:xfrm>
            <a:off x="3412360" y="6544190"/>
            <a:ext cx="277515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parques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allí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46" name="Google Shape;183;p8">
            <a:extLst>
              <a:ext uri="{FF2B5EF4-FFF2-40B4-BE49-F238E27FC236}">
                <a16:creationId xmlns:a16="http://schemas.microsoft.com/office/drawing/2014/main" id="{5637F700-D8D1-33A4-B1F9-48A33CE3491F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14193" y="6777075"/>
            <a:ext cx="157475" cy="199146"/>
          </a:xfrm>
          <a:prstGeom prst="rect">
            <a:avLst/>
          </a:prstGeom>
          <a:noFill/>
          <a:ln>
            <a:noFill/>
          </a:ln>
        </p:spPr>
      </p:pic>
      <p:sp>
        <p:nvSpPr>
          <p:cNvPr id="2147" name="Google Shape;171;p8">
            <a:extLst>
              <a:ext uri="{FF2B5EF4-FFF2-40B4-BE49-F238E27FC236}">
                <a16:creationId xmlns:a16="http://schemas.microsoft.com/office/drawing/2014/main" id="{CD450A56-AC78-D56C-1B80-5963EE577E28}"/>
              </a:ext>
            </a:extLst>
          </p:cNvPr>
          <p:cNvSpPr txBox="1"/>
          <p:nvPr/>
        </p:nvSpPr>
        <p:spPr>
          <a:xfrm>
            <a:off x="3859186" y="6764149"/>
            <a:ext cx="2226696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You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parks there.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51" name="Picture 2150">
            <a:extLst>
              <a:ext uri="{FF2B5EF4-FFF2-40B4-BE49-F238E27FC236}">
                <a16:creationId xmlns:a16="http://schemas.microsoft.com/office/drawing/2014/main" id="{D49F4062-5066-E381-4B2E-34568EB784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 flipV="1">
            <a:off x="5500631" y="6578615"/>
            <a:ext cx="1006646" cy="195297"/>
          </a:xfrm>
          <a:prstGeom prst="rect">
            <a:avLst/>
          </a:prstGeom>
        </p:spPr>
      </p:pic>
      <p:sp>
        <p:nvSpPr>
          <p:cNvPr id="2152" name="Google Shape;171;p8">
            <a:extLst>
              <a:ext uri="{FF2B5EF4-FFF2-40B4-BE49-F238E27FC236}">
                <a16:creationId xmlns:a16="http://schemas.microsoft.com/office/drawing/2014/main" id="{32636606-CF72-D0A3-DE6F-EB04BF29747C}"/>
              </a:ext>
            </a:extLst>
          </p:cNvPr>
          <p:cNvSpPr txBox="1"/>
          <p:nvPr/>
        </p:nvSpPr>
        <p:spPr>
          <a:xfrm>
            <a:off x="3370618" y="6988886"/>
            <a:ext cx="3222074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tienes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up.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1" name="Google Shape;171;p8">
            <a:extLst>
              <a:ext uri="{FF2B5EF4-FFF2-40B4-BE49-F238E27FC236}">
                <a16:creationId xmlns:a16="http://schemas.microsoft.com/office/drawing/2014/main" id="{D3E8D4D4-98A3-AF46-E7F0-6F3E864D24F7}"/>
              </a:ext>
            </a:extLst>
          </p:cNvPr>
          <p:cNvSpPr txBox="1"/>
          <p:nvPr/>
        </p:nvSpPr>
        <p:spPr>
          <a:xfrm>
            <a:off x="3382629" y="7422797"/>
            <a:ext cx="277515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Tienes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parques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allí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62" name="Google Shape;183;p8">
            <a:extLst>
              <a:ext uri="{FF2B5EF4-FFF2-40B4-BE49-F238E27FC236}">
                <a16:creationId xmlns:a16="http://schemas.microsoft.com/office/drawing/2014/main" id="{D178A4A9-BE0B-53D0-E5CD-2D477585AAC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553539" y="7677947"/>
            <a:ext cx="157475" cy="199146"/>
          </a:xfrm>
          <a:prstGeom prst="rect">
            <a:avLst/>
          </a:prstGeom>
          <a:noFill/>
          <a:ln>
            <a:noFill/>
          </a:ln>
        </p:spPr>
      </p:pic>
      <p:sp>
        <p:nvSpPr>
          <p:cNvPr id="2163" name="Google Shape;171;p8">
            <a:extLst>
              <a:ext uri="{FF2B5EF4-FFF2-40B4-BE49-F238E27FC236}">
                <a16:creationId xmlns:a16="http://schemas.microsoft.com/office/drawing/2014/main" id="{E0BEB862-927F-F7F4-C83A-3C8C403A641F}"/>
              </a:ext>
            </a:extLst>
          </p:cNvPr>
          <p:cNvSpPr txBox="1"/>
          <p:nvPr/>
        </p:nvSpPr>
        <p:spPr>
          <a:xfrm>
            <a:off x="3701501" y="7665616"/>
            <a:ext cx="2347030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</a:rPr>
              <a:t>Do you have</a:t>
            </a:r>
            <a:r>
              <a:rPr lang="en-GB" sz="11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parks there?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64" name="Picture 2163">
            <a:extLst>
              <a:ext uri="{FF2B5EF4-FFF2-40B4-BE49-F238E27FC236}">
                <a16:creationId xmlns:a16="http://schemas.microsoft.com/office/drawing/2014/main" id="{9512B4DE-76D3-1447-E802-093F3E30A4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91941" y="7403336"/>
            <a:ext cx="1200751" cy="252342"/>
          </a:xfrm>
          <a:prstGeom prst="rect">
            <a:avLst/>
          </a:prstGeom>
        </p:spPr>
      </p:pic>
      <p:grpSp>
        <p:nvGrpSpPr>
          <p:cNvPr id="2165" name="Group 2164">
            <a:extLst>
              <a:ext uri="{FF2B5EF4-FFF2-40B4-BE49-F238E27FC236}">
                <a16:creationId xmlns:a16="http://schemas.microsoft.com/office/drawing/2014/main" id="{7B241D87-24A9-C56C-8716-2EE6CAB38EAB}"/>
              </a:ext>
            </a:extLst>
          </p:cNvPr>
          <p:cNvGrpSpPr/>
          <p:nvPr/>
        </p:nvGrpSpPr>
        <p:grpSpPr>
          <a:xfrm>
            <a:off x="434925" y="7417984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66" name="Google Shape;222;p10">
              <a:extLst>
                <a:ext uri="{FF2B5EF4-FFF2-40B4-BE49-F238E27FC236}">
                  <a16:creationId xmlns:a16="http://schemas.microsoft.com/office/drawing/2014/main" id="{F9D904D1-545E-DC70-851A-DAA8CDA700F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7" name="TextBox 2166">
              <a:extLst>
                <a:ext uri="{FF2B5EF4-FFF2-40B4-BE49-F238E27FC236}">
                  <a16:creationId xmlns:a16="http://schemas.microsoft.com/office/drawing/2014/main" id="{3C20547A-0905-972E-0EDF-0D5B2AD44AE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68" name="Group 2167">
            <a:extLst>
              <a:ext uri="{FF2B5EF4-FFF2-40B4-BE49-F238E27FC236}">
                <a16:creationId xmlns:a16="http://schemas.microsoft.com/office/drawing/2014/main" id="{7BE4772C-47DC-D9F3-4382-DB5D730D95C7}"/>
              </a:ext>
            </a:extLst>
          </p:cNvPr>
          <p:cNvGrpSpPr/>
          <p:nvPr/>
        </p:nvGrpSpPr>
        <p:grpSpPr>
          <a:xfrm>
            <a:off x="63651" y="7305444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69" name="Oval 2168">
              <a:extLst>
                <a:ext uri="{FF2B5EF4-FFF2-40B4-BE49-F238E27FC236}">
                  <a16:creationId xmlns:a16="http://schemas.microsoft.com/office/drawing/2014/main" id="{0FDF1EE9-4A16-A321-0ACE-F0C4C58FF46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70" name="Picture 2169" descr="Free speaker sound loud vector">
              <a:extLst>
                <a:ext uri="{FF2B5EF4-FFF2-40B4-BE49-F238E27FC236}">
                  <a16:creationId xmlns:a16="http://schemas.microsoft.com/office/drawing/2014/main" id="{BDBF3463-44DD-C6F7-5973-D693E250B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71" name="TextBox 2170">
            <a:extLst>
              <a:ext uri="{FF2B5EF4-FFF2-40B4-BE49-F238E27FC236}">
                <a16:creationId xmlns:a16="http://schemas.microsoft.com/office/drawing/2014/main" id="{154A2210-99F2-8F60-890E-F25299413F51}"/>
              </a:ext>
            </a:extLst>
          </p:cNvPr>
          <p:cNvSpPr txBox="1"/>
          <p:nvPr/>
        </p:nvSpPr>
        <p:spPr>
          <a:xfrm>
            <a:off x="1888906" y="7535299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habla. </a:t>
            </a: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30F97CD2-8D96-6E81-468E-47906DEDC20E}"/>
              </a:ext>
            </a:extLst>
          </p:cNvPr>
          <p:cNvSpPr txBox="1"/>
          <p:nvPr/>
        </p:nvSpPr>
        <p:spPr>
          <a:xfrm>
            <a:off x="200661" y="7943382"/>
            <a:ext cx="4636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Is she asking herself or Quique? </a:t>
            </a:r>
          </a:p>
          <a:p>
            <a:pPr lvl="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Marca    . </a:t>
            </a:r>
          </a:p>
        </p:txBody>
      </p:sp>
      <p:graphicFrame>
        <p:nvGraphicFramePr>
          <p:cNvPr id="2174" name="Table 2173">
            <a:extLst>
              <a:ext uri="{FF2B5EF4-FFF2-40B4-BE49-F238E27FC236}">
                <a16:creationId xmlns:a16="http://schemas.microsoft.com/office/drawing/2014/main" id="{E95E692F-A0B2-C2F4-2649-5C379E1DD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42901"/>
              </p:ext>
            </p:extLst>
          </p:nvPr>
        </p:nvGraphicFramePr>
        <p:xfrm>
          <a:off x="283115" y="8496076"/>
          <a:ext cx="2877700" cy="12297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val="3378190343"/>
                    </a:ext>
                  </a:extLst>
                </a:gridCol>
                <a:gridCol w="1081741">
                  <a:extLst>
                    <a:ext uri="{9D8B030D-6E8A-4147-A177-3AD203B41FA5}">
                      <a16:colId xmlns:a16="http://schemas.microsoft.com/office/drawing/2014/main" val="4237654680"/>
                    </a:ext>
                  </a:extLst>
                </a:gridCol>
                <a:gridCol w="1055790">
                  <a:extLst>
                    <a:ext uri="{9D8B030D-6E8A-4147-A177-3AD203B41FA5}">
                      <a16:colId xmlns:a16="http://schemas.microsoft.com/office/drawing/2014/main" val="552601165"/>
                    </a:ext>
                  </a:extLst>
                </a:gridCol>
              </a:tblGrid>
              <a:tr h="2919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I have here?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you have there?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en inglés   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333200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0296441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246756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8432"/>
                  </a:ext>
                </a:extLst>
              </a:tr>
            </a:tbl>
          </a:graphicData>
        </a:graphic>
      </p:graphicFrame>
      <p:graphicFrame>
        <p:nvGraphicFramePr>
          <p:cNvPr id="2175" name="Table 2174">
            <a:extLst>
              <a:ext uri="{FF2B5EF4-FFF2-40B4-BE49-F238E27FC236}">
                <a16:creationId xmlns:a16="http://schemas.microsoft.com/office/drawing/2014/main" id="{46657CEF-E08F-7E5D-EE3B-D3327D54B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605706"/>
              </p:ext>
            </p:extLst>
          </p:nvPr>
        </p:nvGraphicFramePr>
        <p:xfrm>
          <a:off x="3461161" y="8210274"/>
          <a:ext cx="2877700" cy="151579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val="3378190343"/>
                    </a:ext>
                  </a:extLst>
                </a:gridCol>
                <a:gridCol w="1081741">
                  <a:extLst>
                    <a:ext uri="{9D8B030D-6E8A-4147-A177-3AD203B41FA5}">
                      <a16:colId xmlns:a16="http://schemas.microsoft.com/office/drawing/2014/main" val="4237654680"/>
                    </a:ext>
                  </a:extLst>
                </a:gridCol>
                <a:gridCol w="1055790">
                  <a:extLst>
                    <a:ext uri="{9D8B030D-6E8A-4147-A177-3AD203B41FA5}">
                      <a16:colId xmlns:a16="http://schemas.microsoft.com/office/drawing/2014/main" val="552601165"/>
                    </a:ext>
                  </a:extLst>
                </a:gridCol>
              </a:tblGrid>
              <a:tr h="2919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I have here?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you have there?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inglés   </a:t>
                      </a:r>
                      <a:endParaRPr sz="105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333200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0296441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246756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8432"/>
                  </a:ext>
                </a:extLst>
              </a:tr>
              <a:tr h="286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9024762"/>
                  </a:ext>
                </a:extLst>
              </a:tr>
            </a:tbl>
          </a:graphicData>
        </a:graphic>
      </p:graphicFrame>
      <p:sp>
        <p:nvSpPr>
          <p:cNvPr id="2176" name="Action Button: Blank 2175">
            <a:hlinkClick r:id="" action="ppaction://noaction" highlightClick="1">
              <a:snd r:embed="rId21" name="4_6.wav"/>
            </a:hlinkClick>
            <a:extLst>
              <a:ext uri="{FF2B5EF4-FFF2-40B4-BE49-F238E27FC236}">
                <a16:creationId xmlns:a16="http://schemas.microsoft.com/office/drawing/2014/main" id="{D365B832-81ED-8392-A806-BAE23E419BEB}"/>
              </a:ext>
            </a:extLst>
          </p:cNvPr>
          <p:cNvSpPr/>
          <p:nvPr/>
        </p:nvSpPr>
        <p:spPr>
          <a:xfrm>
            <a:off x="131320" y="8911460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77" name="Action Button: Blank 2176">
            <a:hlinkClick r:id="" action="ppaction://noaction" highlightClick="1">
              <a:snd r:embed="rId22" name="4_7.wav"/>
            </a:hlinkClick>
            <a:extLst>
              <a:ext uri="{FF2B5EF4-FFF2-40B4-BE49-F238E27FC236}">
                <a16:creationId xmlns:a16="http://schemas.microsoft.com/office/drawing/2014/main" id="{04F72ED2-F12F-394D-C0CB-87448F8FE39D}"/>
              </a:ext>
            </a:extLst>
          </p:cNvPr>
          <p:cNvSpPr/>
          <p:nvPr/>
        </p:nvSpPr>
        <p:spPr>
          <a:xfrm>
            <a:off x="131320" y="9189266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78" name="Action Button: Blank 2177">
            <a:hlinkClick r:id="" action="ppaction://noaction" highlightClick="1">
              <a:snd r:embed="rId23" name="4_8.wav"/>
            </a:hlinkClick>
            <a:extLst>
              <a:ext uri="{FF2B5EF4-FFF2-40B4-BE49-F238E27FC236}">
                <a16:creationId xmlns:a16="http://schemas.microsoft.com/office/drawing/2014/main" id="{5C91313F-50A5-548E-32FE-29634F8D8C27}"/>
              </a:ext>
            </a:extLst>
          </p:cNvPr>
          <p:cNvSpPr/>
          <p:nvPr/>
        </p:nvSpPr>
        <p:spPr>
          <a:xfrm>
            <a:off x="131320" y="9477117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79" name="Action Button: Blank 2178">
            <a:hlinkClick r:id="" action="ppaction://noaction" highlightClick="1">
              <a:snd r:embed="rId24" name="4_9.wav"/>
            </a:hlinkClick>
            <a:extLst>
              <a:ext uri="{FF2B5EF4-FFF2-40B4-BE49-F238E27FC236}">
                <a16:creationId xmlns:a16="http://schemas.microsoft.com/office/drawing/2014/main" id="{705CFB60-E738-F5FE-01D4-23EF0C103D5D}"/>
              </a:ext>
            </a:extLst>
          </p:cNvPr>
          <p:cNvSpPr/>
          <p:nvPr/>
        </p:nvSpPr>
        <p:spPr>
          <a:xfrm>
            <a:off x="3346291" y="8618044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80" name="Action Button: Blank 2179">
            <a:hlinkClick r:id="" action="ppaction://noaction" highlightClick="1">
              <a:snd r:embed="rId22" name="4_7.wav"/>
            </a:hlinkClick>
            <a:extLst>
              <a:ext uri="{FF2B5EF4-FFF2-40B4-BE49-F238E27FC236}">
                <a16:creationId xmlns:a16="http://schemas.microsoft.com/office/drawing/2014/main" id="{0AB9C505-7457-7CEC-A3CE-77DBF08C345C}"/>
              </a:ext>
            </a:extLst>
          </p:cNvPr>
          <p:cNvSpPr/>
          <p:nvPr/>
        </p:nvSpPr>
        <p:spPr>
          <a:xfrm>
            <a:off x="3346291" y="8902784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81" name="Action Button: Blank 2180">
            <a:hlinkClick r:id="" action="ppaction://noaction" highlightClick="1">
              <a:snd r:embed="rId23" name="4_8.wav"/>
            </a:hlinkClick>
            <a:extLst>
              <a:ext uri="{FF2B5EF4-FFF2-40B4-BE49-F238E27FC236}">
                <a16:creationId xmlns:a16="http://schemas.microsoft.com/office/drawing/2014/main" id="{B69312AF-888F-3673-E695-E2859C5466B0}"/>
              </a:ext>
            </a:extLst>
          </p:cNvPr>
          <p:cNvSpPr/>
          <p:nvPr/>
        </p:nvSpPr>
        <p:spPr>
          <a:xfrm>
            <a:off x="3346291" y="9190635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82" name="Action Button: Blank 2181">
            <a:hlinkClick r:id="" action="ppaction://noaction" highlightClick="1">
              <a:snd r:embed="rId24" name="4_9.wav"/>
            </a:hlinkClick>
            <a:extLst>
              <a:ext uri="{FF2B5EF4-FFF2-40B4-BE49-F238E27FC236}">
                <a16:creationId xmlns:a16="http://schemas.microsoft.com/office/drawing/2014/main" id="{EA0B2579-FA80-3C12-DC68-238CBD02D76F}"/>
              </a:ext>
            </a:extLst>
          </p:cNvPr>
          <p:cNvSpPr/>
          <p:nvPr/>
        </p:nvSpPr>
        <p:spPr>
          <a:xfrm>
            <a:off x="3346291" y="9482887"/>
            <a:ext cx="174660" cy="204591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183" name="Picture 2182">
            <a:extLst>
              <a:ext uri="{FF2B5EF4-FFF2-40B4-BE49-F238E27FC236}">
                <a16:creationId xmlns:a16="http://schemas.microsoft.com/office/drawing/2014/main" id="{B8E1496D-781C-4655-F26E-3A87A99367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6" y="8183829"/>
            <a:ext cx="200160" cy="208500"/>
          </a:xfrm>
          <a:prstGeom prst="rect">
            <a:avLst/>
          </a:prstGeom>
        </p:spPr>
      </p:pic>
      <p:pic>
        <p:nvPicPr>
          <p:cNvPr id="2184" name="Picture 2183">
            <a:extLst>
              <a:ext uri="{FF2B5EF4-FFF2-40B4-BE49-F238E27FC236}">
                <a16:creationId xmlns:a16="http://schemas.microsoft.com/office/drawing/2014/main" id="{A378E399-2E02-AD4D-91B0-08E4ED66F5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6" y="8907551"/>
            <a:ext cx="200160" cy="208500"/>
          </a:xfrm>
          <a:prstGeom prst="rect">
            <a:avLst/>
          </a:prstGeom>
        </p:spPr>
      </p:pic>
      <p:pic>
        <p:nvPicPr>
          <p:cNvPr id="2185" name="Picture 16" descr="United, Flag, Kingdom, British, Great, Britain">
            <a:extLst>
              <a:ext uri="{FF2B5EF4-FFF2-40B4-BE49-F238E27FC236}">
                <a16:creationId xmlns:a16="http://schemas.microsoft.com/office/drawing/2014/main" id="{0844F589-DB36-F61A-A74E-0B53FF60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64" y="8621383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6" name="Picture 16" descr="United, Flag, Kingdom, British, Great, Britain">
            <a:extLst>
              <a:ext uri="{FF2B5EF4-FFF2-40B4-BE49-F238E27FC236}">
                <a16:creationId xmlns:a16="http://schemas.microsoft.com/office/drawing/2014/main" id="{7E824351-44A8-0FEC-53BA-B465DD22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64" y="8331307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5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685027"/>
              </p:ext>
            </p:extLst>
          </p:nvPr>
        </p:nvGraphicFramePr>
        <p:xfrm>
          <a:off x="139865" y="688382"/>
          <a:ext cx="6565736" cy="8234385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Describing me and others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20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in class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people and friends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concerts, </a:t>
                      </a:r>
                      <a:r>
                        <a:rPr lang="en-GB" sz="11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celebrations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and events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Sports Day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 are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are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están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we are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are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son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adjective agreement for masculine/feminine (plural)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Information questions (¿quién? ¿</a:t>
                      </a:r>
                      <a:r>
                        <a:rPr lang="en-GB" sz="120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? ¿</a:t>
                      </a:r>
                      <a:r>
                        <a:rPr lang="en-GB" sz="120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?)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Vowels [a] [e] [i] [o] [u]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Consonant vowel syllables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Strong vowels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Weak vowels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Verb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estar </a:t>
                      </a: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(plural)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Verb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ser </a:t>
                      </a: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(plural)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Numbers 1-31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Months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and others have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2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In town, cities: Lugo, Lima and Arequipa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celebrities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  <a:b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200" b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to have, having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TENER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we have – </a:t>
                      </a:r>
                      <a:r>
                        <a:rPr lang="en-GB" sz="12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tenemos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they have – </a:t>
                      </a:r>
                      <a:r>
                        <a:rPr lang="en-GB" sz="12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200" b="1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Indefinite articles (singular &amp; 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Post-nominal</a:t>
                      </a:r>
                      <a:r>
                        <a:rPr lang="en-GB" sz="120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adjective gender agreement (singular &amp; plural)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Negation (no)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Yes/no questions with raised intonation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all vowels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[ca] [co] [cu]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[ci]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[z]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1200" b="1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tener</a:t>
                      </a:r>
                      <a:r>
                        <a:rPr lang="en-GB" sz="12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(plural)</a:t>
                      </a:r>
                      <a:endParaRPr lang="en-GB" sz="12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school &amp; home nouns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places in town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prepositions of place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face, hair &amp; eyes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Revision/</a:t>
                      </a:r>
                      <a:b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Villancico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Los Reyes </a:t>
                      </a:r>
                      <a:r>
                        <a:rPr lang="en-GB" sz="1200" u="none" strike="noStrike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Magos</a:t>
                      </a:r>
                      <a:endParaRPr lang="en-GB" sz="120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Revisit SSC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learning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2150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0042B-C0B9-6CD4-142D-32E650CF649B}"/>
              </a:ext>
            </a:extLst>
          </p:cNvPr>
          <p:cNvGrpSpPr/>
          <p:nvPr/>
        </p:nvGrpSpPr>
        <p:grpSpPr>
          <a:xfrm>
            <a:off x="457331" y="3161929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7" name="Google Shape;222;p10">
              <a:extLst>
                <a:ext uri="{FF2B5EF4-FFF2-40B4-BE49-F238E27FC236}">
                  <a16:creationId xmlns:a16="http://schemas.microsoft.com/office/drawing/2014/main" id="{1473F208-9996-6D61-3F49-E6159B525E4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9EC0F1-C8E6-2F80-7969-1D3C638F25E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70C6EE-94A0-9020-4193-F9A5D5913818}"/>
              </a:ext>
            </a:extLst>
          </p:cNvPr>
          <p:cNvGrpSpPr/>
          <p:nvPr/>
        </p:nvGrpSpPr>
        <p:grpSpPr>
          <a:xfrm>
            <a:off x="125130" y="3016021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A52A83-4871-87DF-BA9F-166CE984A0C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1FC86CCC-7E37-D5AA-C1A3-65AE6EA1B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962F37D-CA7F-30FF-04D5-E473C003B1E0}"/>
              </a:ext>
            </a:extLst>
          </p:cNvPr>
          <p:cNvSpPr txBox="1"/>
          <p:nvPr/>
        </p:nvSpPr>
        <p:spPr>
          <a:xfrm>
            <a:off x="1620424" y="3165306"/>
            <a:ext cx="5762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Sofía habla con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abuelo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Escucha y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marca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    . 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E3E4F40-C180-34B5-6B30-6CD32C41E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78428"/>
              </p:ext>
            </p:extLst>
          </p:nvPr>
        </p:nvGraphicFramePr>
        <p:xfrm>
          <a:off x="3944967" y="4034846"/>
          <a:ext cx="2738484" cy="226127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84440">
                  <a:extLst>
                    <a:ext uri="{9D8B030D-6E8A-4147-A177-3AD203B41FA5}">
                      <a16:colId xmlns:a16="http://schemas.microsoft.com/office/drawing/2014/main" val="47546740"/>
                    </a:ext>
                  </a:extLst>
                </a:gridCol>
                <a:gridCol w="1254044">
                  <a:extLst>
                    <a:ext uri="{9D8B030D-6E8A-4147-A177-3AD203B41FA5}">
                      <a16:colId xmlns:a16="http://schemas.microsoft.com/office/drawing/2014/main" val="468311647"/>
                    </a:ext>
                  </a:extLst>
                </a:gridCol>
              </a:tblGrid>
              <a:tr h="323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lugar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9521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362407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573582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5979093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6728702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2787311"/>
                  </a:ext>
                </a:extLst>
              </a:tr>
              <a:tr h="323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920662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DC960D6-3ECA-BF73-ECF5-EDFF59BA8B01}"/>
              </a:ext>
            </a:extLst>
          </p:cNvPr>
          <p:cNvSpPr txBox="1"/>
          <p:nvPr/>
        </p:nvSpPr>
        <p:spPr>
          <a:xfrm>
            <a:off x="3896432" y="3724008"/>
            <a:ext cx="3047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       .</a:t>
            </a:r>
          </a:p>
        </p:txBody>
      </p:sp>
      <p:pic>
        <p:nvPicPr>
          <p:cNvPr id="28" name="Picture 16" descr="United, Flag, Kingdom, British, Great, Britain">
            <a:extLst>
              <a:ext uri="{FF2B5EF4-FFF2-40B4-BE49-F238E27FC236}">
                <a16:creationId xmlns:a16="http://schemas.microsoft.com/office/drawing/2014/main" id="{8B5FACC6-EB89-0647-8591-50E2BF1E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26" y="3847631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53841F5-0F1C-7F4B-EFAB-CEEF265B0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116207"/>
              </p:ext>
            </p:extLst>
          </p:nvPr>
        </p:nvGraphicFramePr>
        <p:xfrm>
          <a:off x="225067" y="3909168"/>
          <a:ext cx="3218039" cy="23869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7171">
                  <a:extLst>
                    <a:ext uri="{9D8B030D-6E8A-4147-A177-3AD203B41FA5}">
                      <a16:colId xmlns:a16="http://schemas.microsoft.com/office/drawing/2014/main" val="1390932744"/>
                    </a:ext>
                  </a:extLst>
                </a:gridCol>
                <a:gridCol w="1264868">
                  <a:extLst>
                    <a:ext uri="{9D8B030D-6E8A-4147-A177-3AD203B41FA5}">
                      <a16:colId xmlns:a16="http://schemas.microsoft.com/office/drawing/2014/main" val="207104167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926096542"/>
                    </a:ext>
                  </a:extLst>
                </a:gridCol>
              </a:tblGrid>
              <a:tr h="4921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</a:t>
                      </a: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abuelo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72129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547937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32902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487578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977563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972362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071460"/>
                  </a:ext>
                </a:extLst>
              </a:tr>
            </a:tbl>
          </a:graphicData>
        </a:graphic>
      </p:graphicFrame>
      <p:pic>
        <p:nvPicPr>
          <p:cNvPr id="30" name="Picture 29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5C75EBC4-742B-AE99-BA53-FD83EF5EB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1973624" y="4056178"/>
            <a:ext cx="444657" cy="3348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73A9C8-A46A-0F36-3909-E6D22E934D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54"/>
          <a:stretch/>
        </p:blipFill>
        <p:spPr>
          <a:xfrm>
            <a:off x="852762" y="3980211"/>
            <a:ext cx="185817" cy="428892"/>
          </a:xfrm>
          <a:prstGeom prst="rect">
            <a:avLst/>
          </a:prstGeom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1A43145-9845-6058-D240-6497A5285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63" y="4016032"/>
            <a:ext cx="278151" cy="374953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0DF484D-0113-C177-29F2-44AB9906E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71232"/>
              </p:ext>
            </p:extLst>
          </p:nvPr>
        </p:nvGraphicFramePr>
        <p:xfrm>
          <a:off x="3482603" y="3909168"/>
          <a:ext cx="374332" cy="23869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4332">
                  <a:extLst>
                    <a:ext uri="{9D8B030D-6E8A-4147-A177-3AD203B41FA5}">
                      <a16:colId xmlns:a16="http://schemas.microsoft.com/office/drawing/2014/main" val="559599855"/>
                    </a:ext>
                  </a:extLst>
                </a:gridCol>
              </a:tblGrid>
              <a:tr h="4921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315120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1831866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792274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261025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408680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147062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773315"/>
                  </a:ext>
                </a:extLst>
              </a:tr>
            </a:tbl>
          </a:graphicData>
        </a:graphic>
      </p:graphicFrame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9FC6175C-622A-DC19-8110-DDDF9B4C1C8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0138" y="3200786"/>
            <a:ext cx="228026" cy="2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56;p20">
            <a:extLst>
              <a:ext uri="{FF2B5EF4-FFF2-40B4-BE49-F238E27FC236}">
                <a16:creationId xmlns:a16="http://schemas.microsoft.com/office/drawing/2014/main" id="{2754FD38-FB6F-DACF-C56B-EBFBF611512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0028" y="4431963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Action Button: Blank 36">
            <a:hlinkClick r:id="" action="ppaction://noaction" highlightClick="1">
              <a:snd r:embed="rId10" name="4_6.wav"/>
            </a:hlinkClick>
            <a:extLst>
              <a:ext uri="{FF2B5EF4-FFF2-40B4-BE49-F238E27FC236}">
                <a16:creationId xmlns:a16="http://schemas.microsoft.com/office/drawing/2014/main" id="{8773529D-A2E7-CE09-2A40-11C1F0E01FCE}"/>
              </a:ext>
            </a:extLst>
          </p:cNvPr>
          <p:cNvSpPr/>
          <p:nvPr/>
        </p:nvSpPr>
        <p:spPr>
          <a:xfrm>
            <a:off x="122478" y="4435835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1" name="4_7.wav"/>
            </a:hlinkClick>
            <a:extLst>
              <a:ext uri="{FF2B5EF4-FFF2-40B4-BE49-F238E27FC236}">
                <a16:creationId xmlns:a16="http://schemas.microsoft.com/office/drawing/2014/main" id="{CF8AA59E-2178-B2C9-3293-64459619683E}"/>
              </a:ext>
            </a:extLst>
          </p:cNvPr>
          <p:cNvSpPr/>
          <p:nvPr/>
        </p:nvSpPr>
        <p:spPr>
          <a:xfrm>
            <a:off x="122478" y="4751743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2" name="4_8.wav"/>
            </a:hlinkClick>
            <a:extLst>
              <a:ext uri="{FF2B5EF4-FFF2-40B4-BE49-F238E27FC236}">
                <a16:creationId xmlns:a16="http://schemas.microsoft.com/office/drawing/2014/main" id="{17B03633-511C-F447-E7E3-AD71929A6D46}"/>
              </a:ext>
            </a:extLst>
          </p:cNvPr>
          <p:cNvSpPr/>
          <p:nvPr/>
        </p:nvSpPr>
        <p:spPr>
          <a:xfrm>
            <a:off x="122478" y="5063409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13" name="4_9.wav"/>
            </a:hlinkClick>
            <a:extLst>
              <a:ext uri="{FF2B5EF4-FFF2-40B4-BE49-F238E27FC236}">
                <a16:creationId xmlns:a16="http://schemas.microsoft.com/office/drawing/2014/main" id="{6CC49E00-5908-AF5D-D245-46AFFE301133}"/>
              </a:ext>
            </a:extLst>
          </p:cNvPr>
          <p:cNvSpPr/>
          <p:nvPr/>
        </p:nvSpPr>
        <p:spPr>
          <a:xfrm>
            <a:off x="122478" y="5374710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14" name="4_10.wav"/>
            </a:hlinkClick>
            <a:extLst>
              <a:ext uri="{FF2B5EF4-FFF2-40B4-BE49-F238E27FC236}">
                <a16:creationId xmlns:a16="http://schemas.microsoft.com/office/drawing/2014/main" id="{E5D69AA3-4D5E-B708-ECEA-F49293D90F5A}"/>
              </a:ext>
            </a:extLst>
          </p:cNvPr>
          <p:cNvSpPr/>
          <p:nvPr/>
        </p:nvSpPr>
        <p:spPr>
          <a:xfrm>
            <a:off x="122478" y="5697211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156F8F1-22BF-5AB7-758A-36A5C605C8F3}"/>
              </a:ext>
            </a:extLst>
          </p:cNvPr>
          <p:cNvSpPr/>
          <p:nvPr/>
        </p:nvSpPr>
        <p:spPr>
          <a:xfrm>
            <a:off x="350504" y="3631232"/>
            <a:ext cx="751646" cy="294311"/>
          </a:xfrm>
          <a:prstGeom prst="wedgeRoundRectCallout">
            <a:avLst>
              <a:gd name="adj1" fmla="val -3434"/>
              <a:gd name="adj2" fmla="val 745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3669CDE-9213-1A6E-B217-41223AB69F3C}"/>
              </a:ext>
            </a:extLst>
          </p:cNvPr>
          <p:cNvSpPr/>
          <p:nvPr/>
        </p:nvSpPr>
        <p:spPr>
          <a:xfrm>
            <a:off x="1244976" y="3638650"/>
            <a:ext cx="941838" cy="288281"/>
          </a:xfrm>
          <a:prstGeom prst="wedgeRoundRectCallout">
            <a:avLst>
              <a:gd name="adj1" fmla="val -2598"/>
              <a:gd name="adj2" fmla="val 8335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B95A68B-C655-0CD0-5FD0-FE43C3FED4A0}"/>
              </a:ext>
            </a:extLst>
          </p:cNvPr>
          <p:cNvSpPr/>
          <p:nvPr/>
        </p:nvSpPr>
        <p:spPr>
          <a:xfrm>
            <a:off x="2341993" y="3642708"/>
            <a:ext cx="809675" cy="252360"/>
          </a:xfrm>
          <a:prstGeom prst="wedgeRoundRectCallout">
            <a:avLst>
              <a:gd name="adj1" fmla="val -10562"/>
              <a:gd name="adj2" fmla="val 80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She has</a:t>
            </a:r>
          </a:p>
        </p:txBody>
      </p:sp>
      <p:sp>
        <p:nvSpPr>
          <p:cNvPr id="2148" name="Action Button: Blank 2147">
            <a:hlinkClick r:id="" action="ppaction://noaction" highlightClick="1">
              <a:snd r:embed="rId15" name="4_11.wav"/>
            </a:hlinkClick>
            <a:extLst>
              <a:ext uri="{FF2B5EF4-FFF2-40B4-BE49-F238E27FC236}">
                <a16:creationId xmlns:a16="http://schemas.microsoft.com/office/drawing/2014/main" id="{D8793223-316B-F5DB-645A-60677283DC23}"/>
              </a:ext>
            </a:extLst>
          </p:cNvPr>
          <p:cNvSpPr/>
          <p:nvPr/>
        </p:nvSpPr>
        <p:spPr>
          <a:xfrm>
            <a:off x="132096" y="6021977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2149" name="Table 2148">
            <a:extLst>
              <a:ext uri="{FF2B5EF4-FFF2-40B4-BE49-F238E27FC236}">
                <a16:creationId xmlns:a16="http://schemas.microsoft.com/office/drawing/2014/main" id="{49EEC1CB-2D86-5A43-AB38-B6F116F22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671021"/>
              </p:ext>
            </p:extLst>
          </p:nvPr>
        </p:nvGraphicFramePr>
        <p:xfrm>
          <a:off x="209137" y="6916101"/>
          <a:ext cx="6474313" cy="2861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3019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594802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891038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915454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0878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preparada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Buenos días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divertida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Buenas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tardes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0878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cómodas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0878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mentira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árbol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verdad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universidad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150" name="Picture 2149">
            <a:extLst>
              <a:ext uri="{FF2B5EF4-FFF2-40B4-BE49-F238E27FC236}">
                <a16:creationId xmlns:a16="http://schemas.microsoft.com/office/drawing/2014/main" id="{CDF10897-3EE3-3A8D-2E2B-BC2592D71E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6327" y="6712649"/>
            <a:ext cx="572382" cy="435249"/>
          </a:xfrm>
          <a:prstGeom prst="rect">
            <a:avLst/>
          </a:prstGeom>
        </p:spPr>
      </p:pic>
      <p:sp>
        <p:nvSpPr>
          <p:cNvPr id="2151" name="Google Shape;402;p19">
            <a:extLst>
              <a:ext uri="{FF2B5EF4-FFF2-40B4-BE49-F238E27FC236}">
                <a16:creationId xmlns:a16="http://schemas.microsoft.com/office/drawing/2014/main" id="{6BA0A033-BC07-BFBC-BCFD-1D73C580717C}"/>
              </a:ext>
            </a:extLst>
          </p:cNvPr>
          <p:cNvSpPr txBox="1"/>
          <p:nvPr/>
        </p:nvSpPr>
        <p:spPr>
          <a:xfrm>
            <a:off x="1169146" y="65062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152" name="Group 2151">
            <a:extLst>
              <a:ext uri="{FF2B5EF4-FFF2-40B4-BE49-F238E27FC236}">
                <a16:creationId xmlns:a16="http://schemas.microsoft.com/office/drawing/2014/main" id="{876625ED-E490-30C7-4012-A3B9ADE2F707}"/>
              </a:ext>
            </a:extLst>
          </p:cNvPr>
          <p:cNvGrpSpPr/>
          <p:nvPr/>
        </p:nvGrpSpPr>
        <p:grpSpPr>
          <a:xfrm>
            <a:off x="172948" y="6344192"/>
            <a:ext cx="1072125" cy="541432"/>
            <a:chOff x="85157" y="674113"/>
            <a:chExt cx="1072125" cy="541432"/>
          </a:xfrm>
        </p:grpSpPr>
        <p:sp>
          <p:nvSpPr>
            <p:cNvPr id="2153" name="Google Shape;206;p9">
              <a:extLst>
                <a:ext uri="{FF2B5EF4-FFF2-40B4-BE49-F238E27FC236}">
                  <a16:creationId xmlns:a16="http://schemas.microsoft.com/office/drawing/2014/main" id="{566A3E22-4B8C-D209-9DD1-8ED5877E7CE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54" name="Picture 2153">
              <a:extLst>
                <a:ext uri="{FF2B5EF4-FFF2-40B4-BE49-F238E27FC236}">
                  <a16:creationId xmlns:a16="http://schemas.microsoft.com/office/drawing/2014/main" id="{E2A8FA39-0787-C425-F17A-498EBF1F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ECBBFC28-78FE-DB2A-8E86-E193D716959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56" name="Picture 2155">
            <a:extLst>
              <a:ext uri="{FF2B5EF4-FFF2-40B4-BE49-F238E27FC236}">
                <a16:creationId xmlns:a16="http://schemas.microsoft.com/office/drawing/2014/main" id="{49341D58-59C8-F604-7BB4-B57D956F33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6444" y="7953032"/>
            <a:ext cx="631934" cy="581219"/>
          </a:xfrm>
          <a:prstGeom prst="rect">
            <a:avLst/>
          </a:prstGeom>
        </p:spPr>
      </p:pic>
      <p:pic>
        <p:nvPicPr>
          <p:cNvPr id="2157" name="Picture 2156" descr="Icon&#10;&#10;Description automatically generated">
            <a:extLst>
              <a:ext uri="{FF2B5EF4-FFF2-40B4-BE49-F238E27FC236}">
                <a16:creationId xmlns:a16="http://schemas.microsoft.com/office/drawing/2014/main" id="{65EA0E4F-6AAA-320F-B832-0A530F7072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3" y="7119586"/>
            <a:ext cx="581219" cy="581219"/>
          </a:xfrm>
          <a:prstGeom prst="rect">
            <a:avLst/>
          </a:prstGeom>
        </p:spPr>
      </p:pic>
      <p:pic>
        <p:nvPicPr>
          <p:cNvPr id="2158" name="Picture 2157">
            <a:extLst>
              <a:ext uri="{FF2B5EF4-FFF2-40B4-BE49-F238E27FC236}">
                <a16:creationId xmlns:a16="http://schemas.microsoft.com/office/drawing/2014/main" id="{95CE8496-C99F-3E76-5132-1A62A0ED6B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316" y="9136052"/>
            <a:ext cx="653860" cy="619446"/>
          </a:xfrm>
          <a:prstGeom prst="rect">
            <a:avLst/>
          </a:prstGeom>
        </p:spPr>
      </p:pic>
      <p:sp>
        <p:nvSpPr>
          <p:cNvPr id="2159" name="TextBox 2158">
            <a:extLst>
              <a:ext uri="{FF2B5EF4-FFF2-40B4-BE49-F238E27FC236}">
                <a16:creationId xmlns:a16="http://schemas.microsoft.com/office/drawing/2014/main" id="{50A2B23E-BF22-1417-0A0B-0D0370A60C68}"/>
              </a:ext>
            </a:extLst>
          </p:cNvPr>
          <p:cNvSpPr txBox="1"/>
          <p:nvPr/>
        </p:nvSpPr>
        <p:spPr>
          <a:xfrm>
            <a:off x="892974" y="748026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1411497A-40B1-5910-555A-FE4809921A84}"/>
              </a:ext>
            </a:extLst>
          </p:cNvPr>
          <p:cNvSpPr txBox="1"/>
          <p:nvPr/>
        </p:nvSpPr>
        <p:spPr>
          <a:xfrm>
            <a:off x="917176" y="830326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61" name="TextBox 2160">
            <a:extLst>
              <a:ext uri="{FF2B5EF4-FFF2-40B4-BE49-F238E27FC236}">
                <a16:creationId xmlns:a16="http://schemas.microsoft.com/office/drawing/2014/main" id="{3D4AD0DD-F70D-EFFC-E3BC-0C5D3993D6A6}"/>
              </a:ext>
            </a:extLst>
          </p:cNvPr>
          <p:cNvSpPr txBox="1"/>
          <p:nvPr/>
        </p:nvSpPr>
        <p:spPr>
          <a:xfrm>
            <a:off x="924605" y="953964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79" name="Group 2178">
            <a:extLst>
              <a:ext uri="{FF2B5EF4-FFF2-40B4-BE49-F238E27FC236}">
                <a16:creationId xmlns:a16="http://schemas.microsoft.com/office/drawing/2014/main" id="{C0AEE80D-B68D-08DD-E61C-DDA74F911611}"/>
              </a:ext>
            </a:extLst>
          </p:cNvPr>
          <p:cNvGrpSpPr/>
          <p:nvPr/>
        </p:nvGrpSpPr>
        <p:grpSpPr>
          <a:xfrm>
            <a:off x="452982" y="86673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80" name="Google Shape;222;p10">
              <a:extLst>
                <a:ext uri="{FF2B5EF4-FFF2-40B4-BE49-F238E27FC236}">
                  <a16:creationId xmlns:a16="http://schemas.microsoft.com/office/drawing/2014/main" id="{4228BFD7-850A-445F-627B-60D8FA7A4F5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1" name="TextBox 2180">
              <a:extLst>
                <a:ext uri="{FF2B5EF4-FFF2-40B4-BE49-F238E27FC236}">
                  <a16:creationId xmlns:a16="http://schemas.microsoft.com/office/drawing/2014/main" id="{DC012157-BC76-648C-DDB2-1D9BA0B5A9E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82" name="Group 2181">
            <a:extLst>
              <a:ext uri="{FF2B5EF4-FFF2-40B4-BE49-F238E27FC236}">
                <a16:creationId xmlns:a16="http://schemas.microsoft.com/office/drawing/2014/main" id="{17F5A4FD-9975-7A3C-D9BD-1CF1D8061A10}"/>
              </a:ext>
            </a:extLst>
          </p:cNvPr>
          <p:cNvGrpSpPr/>
          <p:nvPr/>
        </p:nvGrpSpPr>
        <p:grpSpPr>
          <a:xfrm>
            <a:off x="120781" y="72083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83" name="Oval 2182">
              <a:extLst>
                <a:ext uri="{FF2B5EF4-FFF2-40B4-BE49-F238E27FC236}">
                  <a16:creationId xmlns:a16="http://schemas.microsoft.com/office/drawing/2014/main" id="{559E85E3-C857-876A-18E6-216727A4B60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84" name="Picture 2183" descr="Free speaker sound loud vector">
              <a:extLst>
                <a:ext uri="{FF2B5EF4-FFF2-40B4-BE49-F238E27FC236}">
                  <a16:creationId xmlns:a16="http://schemas.microsoft.com/office/drawing/2014/main" id="{EFB7D402-6A7F-F73E-E329-793ACF12D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85" name="TextBox 2184">
            <a:extLst>
              <a:ext uri="{FF2B5EF4-FFF2-40B4-BE49-F238E27FC236}">
                <a16:creationId xmlns:a16="http://schemas.microsoft.com/office/drawing/2014/main" id="{E713F13C-76BC-9404-64F0-C4DE1E7E46CD}"/>
              </a:ext>
            </a:extLst>
          </p:cNvPr>
          <p:cNvSpPr txBox="1"/>
          <p:nvPr/>
        </p:nvSpPr>
        <p:spPr>
          <a:xfrm>
            <a:off x="1559057" y="869996"/>
            <a:ext cx="2552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[A] Escucha. </a:t>
            </a:r>
          </a:p>
        </p:txBody>
      </p:sp>
      <p:graphicFrame>
        <p:nvGraphicFramePr>
          <p:cNvPr id="2186" name="Table 2185">
            <a:extLst>
              <a:ext uri="{FF2B5EF4-FFF2-40B4-BE49-F238E27FC236}">
                <a16:creationId xmlns:a16="http://schemas.microsoft.com/office/drawing/2014/main" id="{EF4935B8-E27D-9FC3-3389-CAAB3358C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68071"/>
              </p:ext>
            </p:extLst>
          </p:nvPr>
        </p:nvGraphicFramePr>
        <p:xfrm>
          <a:off x="273413" y="1789891"/>
          <a:ext cx="2520704" cy="117337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60352">
                  <a:extLst>
                    <a:ext uri="{9D8B030D-6E8A-4147-A177-3AD203B41FA5}">
                      <a16:colId xmlns:a16="http://schemas.microsoft.com/office/drawing/2014/main" val="3470021514"/>
                    </a:ext>
                  </a:extLst>
                </a:gridCol>
                <a:gridCol w="1260352">
                  <a:extLst>
                    <a:ext uri="{9D8B030D-6E8A-4147-A177-3AD203B41FA5}">
                      <a16:colId xmlns:a16="http://schemas.microsoft.com/office/drawing/2014/main" val="1716878604"/>
                    </a:ext>
                  </a:extLst>
                </a:gridCol>
              </a:tblGrid>
              <a:tr h="2731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has</a:t>
                      </a:r>
                      <a:endParaRPr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87756"/>
                  </a:ext>
                </a:extLst>
              </a:tr>
              <a:tr h="9002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414160"/>
                  </a:ext>
                </a:extLst>
              </a:tr>
            </a:tbl>
          </a:graphicData>
        </a:graphic>
      </p:graphicFrame>
      <p:pic>
        <p:nvPicPr>
          <p:cNvPr id="2187" name="Picture 2186">
            <a:extLst>
              <a:ext uri="{FF2B5EF4-FFF2-40B4-BE49-F238E27FC236}">
                <a16:creationId xmlns:a16="http://schemas.microsoft.com/office/drawing/2014/main" id="{FC58566A-5274-F8B0-8EF7-4B61DA4E29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6474" y="1208550"/>
            <a:ext cx="1066034" cy="334398"/>
          </a:xfrm>
          <a:prstGeom prst="rect">
            <a:avLst/>
          </a:prstGeom>
        </p:spPr>
      </p:pic>
      <p:sp>
        <p:nvSpPr>
          <p:cNvPr id="2188" name="TextBox 2187">
            <a:extLst>
              <a:ext uri="{FF2B5EF4-FFF2-40B4-BE49-F238E27FC236}">
                <a16:creationId xmlns:a16="http://schemas.microsoft.com/office/drawing/2014/main" id="{59181661-396B-E3B8-7F89-89DA1C046C97}"/>
              </a:ext>
            </a:extLst>
          </p:cNvPr>
          <p:cNvSpPr txBox="1"/>
          <p:nvPr/>
        </p:nvSpPr>
        <p:spPr>
          <a:xfrm>
            <a:off x="164323" y="1264656"/>
            <a:ext cx="3321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Write down the </a:t>
            </a:r>
          </a:p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number in the correct column.</a:t>
            </a:r>
          </a:p>
        </p:txBody>
      </p:sp>
      <p:graphicFrame>
        <p:nvGraphicFramePr>
          <p:cNvPr id="2189" name="Table 2188">
            <a:extLst>
              <a:ext uri="{FF2B5EF4-FFF2-40B4-BE49-F238E27FC236}">
                <a16:creationId xmlns:a16="http://schemas.microsoft.com/office/drawing/2014/main" id="{0C14092E-D192-4352-085A-52707437A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66476"/>
              </p:ext>
            </p:extLst>
          </p:nvPr>
        </p:nvGraphicFramePr>
        <p:xfrm>
          <a:off x="3090550" y="1139216"/>
          <a:ext cx="3047715" cy="19203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2064">
                  <a:extLst>
                    <a:ext uri="{9D8B030D-6E8A-4147-A177-3AD203B41FA5}">
                      <a16:colId xmlns:a16="http://schemas.microsoft.com/office/drawing/2014/main" val="47546740"/>
                    </a:ext>
                  </a:extLst>
                </a:gridCol>
                <a:gridCol w="1395651">
                  <a:extLst>
                    <a:ext uri="{9D8B030D-6E8A-4147-A177-3AD203B41FA5}">
                      <a16:colId xmlns:a16="http://schemas.microsoft.com/office/drawing/2014/main" val="468311647"/>
                    </a:ext>
                  </a:extLst>
                </a:gridCol>
              </a:tblGrid>
              <a:tr h="244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9521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362407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573582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5979093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6728702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2787311"/>
                  </a:ext>
                </a:extLst>
              </a:tr>
              <a:tr h="24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920662"/>
                  </a:ext>
                </a:extLst>
              </a:tr>
            </a:tbl>
          </a:graphicData>
        </a:graphic>
      </p:graphicFrame>
      <p:sp>
        <p:nvSpPr>
          <p:cNvPr id="2190" name="TextBox 2189">
            <a:extLst>
              <a:ext uri="{FF2B5EF4-FFF2-40B4-BE49-F238E27FC236}">
                <a16:creationId xmlns:a16="http://schemas.microsoft.com/office/drawing/2014/main" id="{3A6D3B5C-9B0F-D6AB-C6C5-E90CF24FC5A4}"/>
              </a:ext>
            </a:extLst>
          </p:cNvPr>
          <p:cNvSpPr txBox="1"/>
          <p:nvPr/>
        </p:nvSpPr>
        <p:spPr>
          <a:xfrm>
            <a:off x="3009758" y="730091"/>
            <a:ext cx="3047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[B] Escribe en inglés       .</a:t>
            </a:r>
          </a:p>
        </p:txBody>
      </p:sp>
      <p:pic>
        <p:nvPicPr>
          <p:cNvPr id="2191" name="Picture 16" descr="United, Flag, Kingdom, British, Great, Britain">
            <a:extLst>
              <a:ext uri="{FF2B5EF4-FFF2-40B4-BE49-F238E27FC236}">
                <a16:creationId xmlns:a16="http://schemas.microsoft.com/office/drawing/2014/main" id="{4485646D-8DCC-286D-FA6D-FCD4C46B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7" y="857325"/>
            <a:ext cx="270589" cy="13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305415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9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2150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8496" y="955696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BE2C883D-197D-496A-461E-26AB6FCEAA02}"/>
              </a:ext>
            </a:extLst>
          </p:cNvPr>
          <p:cNvSpPr txBox="1"/>
          <p:nvPr/>
        </p:nvSpPr>
        <p:spPr>
          <a:xfrm>
            <a:off x="1116617" y="738136"/>
            <a:ext cx="5695988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lista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¿Qué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Krina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</a:t>
            </a:r>
          </a:p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Lee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lista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objeto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74DE5A-8D42-78FC-057B-36F157A66B74}"/>
              </a:ext>
            </a:extLst>
          </p:cNvPr>
          <p:cNvGrpSpPr/>
          <p:nvPr/>
        </p:nvGrpSpPr>
        <p:grpSpPr>
          <a:xfrm>
            <a:off x="99279" y="664904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226692EA-AC50-18C2-3D05-B0112F025C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CCF5A8-0393-CA14-7290-4F2961ADB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51501B-C282-5239-E366-89F82D307FF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6104793-B07C-BA3E-4A80-094B12A3D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0" y="1645476"/>
            <a:ext cx="3011839" cy="32377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ADDE8E-6C7A-2097-927D-F21CE73C04C3}"/>
              </a:ext>
            </a:extLst>
          </p:cNvPr>
          <p:cNvSpPr/>
          <p:nvPr/>
        </p:nvSpPr>
        <p:spPr>
          <a:xfrm>
            <a:off x="613560" y="1693198"/>
            <a:ext cx="484008" cy="28215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1C72E3E-9083-30F8-0AF1-A0DFEE63B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40062"/>
              </p:ext>
            </p:extLst>
          </p:nvPr>
        </p:nvGraphicFramePr>
        <p:xfrm>
          <a:off x="145544" y="5794543"/>
          <a:ext cx="6611010" cy="36591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4271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sad (m/f)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fun, funny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m,pl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 afternoon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prepared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 day/morning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0024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comfortable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f,pl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(state)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 (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m,f,pl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0324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truth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street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0324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school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939E62E-ABF5-DDC9-2E3F-72700C59E76C}"/>
              </a:ext>
            </a:extLst>
          </p:cNvPr>
          <p:cNvSpPr txBox="1"/>
          <p:nvPr/>
        </p:nvSpPr>
        <p:spPr>
          <a:xfrm>
            <a:off x="1463944" y="5195615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F95758-3E08-696B-73F2-2E9DE1EB8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76" y="7350523"/>
            <a:ext cx="631934" cy="58121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0851C59-E740-57AA-EC7D-61B0E9CCB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0" y="6177937"/>
            <a:ext cx="667164" cy="6671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5301A8-8D2E-9A30-8C7A-E32E2B9D3768}"/>
              </a:ext>
            </a:extLst>
          </p:cNvPr>
          <p:cNvSpPr txBox="1"/>
          <p:nvPr/>
        </p:nvSpPr>
        <p:spPr>
          <a:xfrm>
            <a:off x="712283" y="66111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25B1C0-D1A2-02BB-594A-2BC4CC101869}"/>
              </a:ext>
            </a:extLst>
          </p:cNvPr>
          <p:cNvSpPr txBox="1"/>
          <p:nvPr/>
        </p:nvSpPr>
        <p:spPr>
          <a:xfrm>
            <a:off x="706264" y="770772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39CBFB0-9E05-D074-3031-B297A888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042" y="8785121"/>
            <a:ext cx="653860" cy="6194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559F5D-70F5-5108-9E6F-1BE6CF7A217C}"/>
              </a:ext>
            </a:extLst>
          </p:cNvPr>
          <p:cNvSpPr txBox="1"/>
          <p:nvPr/>
        </p:nvSpPr>
        <p:spPr>
          <a:xfrm>
            <a:off x="698429" y="922069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571129-874B-89EF-7AFC-9575DF80C609}"/>
              </a:ext>
            </a:extLst>
          </p:cNvPr>
          <p:cNvGrpSpPr/>
          <p:nvPr/>
        </p:nvGrpSpPr>
        <p:grpSpPr>
          <a:xfrm>
            <a:off x="532843" y="5196636"/>
            <a:ext cx="962296" cy="307777"/>
            <a:chOff x="537508" y="810975"/>
            <a:chExt cx="505091" cy="307777"/>
          </a:xfrm>
        </p:grpSpPr>
        <p:sp>
          <p:nvSpPr>
            <p:cNvPr id="51" name="Google Shape;206;p9">
              <a:extLst>
                <a:ext uri="{FF2B5EF4-FFF2-40B4-BE49-F238E27FC236}">
                  <a16:creationId xmlns:a16="http://schemas.microsoft.com/office/drawing/2014/main" id="{6C02A458-01FD-5594-1171-6BA1D7C2657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75456D-ECEB-3E24-11C0-EAE7A6FAFDB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3" name="Picture 2" descr="Pen, Write, Pencil, Writing Tool, Work, Message, Blue">
            <a:extLst>
              <a:ext uri="{FF2B5EF4-FFF2-40B4-BE49-F238E27FC236}">
                <a16:creationId xmlns:a16="http://schemas.microsoft.com/office/drawing/2014/main" id="{25FA0CFF-A53B-F765-136F-799DE15D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506548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7CC2D1B-2645-48ED-530F-D65ECDED0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8302" y="5613568"/>
            <a:ext cx="572382" cy="435249"/>
          </a:xfrm>
          <a:prstGeom prst="rect">
            <a:avLst/>
          </a:prstGeom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F362C4A9-C145-32B9-C9C2-B4F9FFD8F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35994"/>
              </p:ext>
            </p:extLst>
          </p:nvPr>
        </p:nvGraphicFramePr>
        <p:xfrm>
          <a:off x="3234875" y="1553646"/>
          <a:ext cx="3407334" cy="35188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5778">
                  <a:extLst>
                    <a:ext uri="{9D8B030D-6E8A-4147-A177-3AD203B41FA5}">
                      <a16:colId xmlns:a16="http://schemas.microsoft.com/office/drawing/2014/main" val="3017059139"/>
                    </a:ext>
                  </a:extLst>
                </a:gridCol>
                <a:gridCol w="1135778">
                  <a:extLst>
                    <a:ext uri="{9D8B030D-6E8A-4147-A177-3AD203B41FA5}">
                      <a16:colId xmlns:a16="http://schemas.microsoft.com/office/drawing/2014/main" val="1796716386"/>
                    </a:ext>
                  </a:extLst>
                </a:gridCol>
                <a:gridCol w="1135778">
                  <a:extLst>
                    <a:ext uri="{9D8B030D-6E8A-4147-A177-3AD203B41FA5}">
                      <a16:colId xmlns:a16="http://schemas.microsoft.com/office/drawing/2014/main" val="431512161"/>
                    </a:ext>
                  </a:extLst>
                </a:gridCol>
              </a:tblGrid>
              <a:tr h="32843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Cómo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777869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err="1">
                          <a:solidFill>
                            <a:srgbClr val="92D050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Krina</a:t>
                      </a:r>
                      <a:endParaRPr lang="en-GB" sz="1500" b="1" dirty="0">
                        <a:solidFill>
                          <a:srgbClr val="92D050"/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177382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puentes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171821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árboles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calles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718251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calles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812105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614617"/>
                  </a:ext>
                </a:extLst>
              </a:tr>
              <a:tr h="531744"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puentes</a:t>
                      </a:r>
                      <a:b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29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747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55429" y="9556965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le 51">
            <a:extLst>
              <a:ext uri="{FF2B5EF4-FFF2-40B4-BE49-F238E27FC236}">
                <a16:creationId xmlns:a16="http://schemas.microsoft.com/office/drawing/2014/main" id="{6E108F08-DA93-2937-FF63-B58BFC2AC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456194"/>
              </p:ext>
            </p:extLst>
          </p:nvPr>
        </p:nvGraphicFramePr>
        <p:xfrm>
          <a:off x="141144" y="3838465"/>
          <a:ext cx="6281102" cy="1340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histórico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ciudad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678613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D50C61C9-5F8B-66AF-3EB8-B19F76F92237}"/>
              </a:ext>
            </a:extLst>
          </p:cNvPr>
          <p:cNvGrpSpPr/>
          <p:nvPr/>
        </p:nvGrpSpPr>
        <p:grpSpPr>
          <a:xfrm>
            <a:off x="5135855" y="3358414"/>
            <a:ext cx="1879161" cy="369332"/>
            <a:chOff x="4495800" y="3728776"/>
            <a:chExt cx="1879161" cy="369332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941E6EFA-903D-4990-5204-052B6AA1414F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8C9F46-BFA8-0B57-F144-5F5EC1FEF1A5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D29938E-88AB-CAED-74EF-DC11C5A131DC}"/>
              </a:ext>
            </a:extLst>
          </p:cNvPr>
          <p:cNvSpPr txBox="1"/>
          <p:nvPr/>
        </p:nvSpPr>
        <p:spPr>
          <a:xfrm>
            <a:off x="44042" y="34649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9B37435-F033-FD15-9451-60EA27BD4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36" y="3227629"/>
            <a:ext cx="707513" cy="538005"/>
          </a:xfrm>
          <a:prstGeom prst="rect">
            <a:avLst/>
          </a:prstGeom>
        </p:spPr>
      </p:pic>
      <p:sp>
        <p:nvSpPr>
          <p:cNvPr id="59" name="Google Shape;176;p8">
            <a:extLst>
              <a:ext uri="{FF2B5EF4-FFF2-40B4-BE49-F238E27FC236}">
                <a16:creationId xmlns:a16="http://schemas.microsoft.com/office/drawing/2014/main" id="{37A1A429-CF5C-5F13-2D85-CC69494C19FD}"/>
              </a:ext>
            </a:extLst>
          </p:cNvPr>
          <p:cNvSpPr txBox="1"/>
          <p:nvPr/>
        </p:nvSpPr>
        <p:spPr>
          <a:xfrm>
            <a:off x="495807" y="8081648"/>
            <a:ext cx="704421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habitación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enorme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5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5DA672F1-A919-F8AE-DBEC-4DD402C555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888" y="800745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" descr="Free Icon Light illustration and picture">
            <a:extLst>
              <a:ext uri="{FF2B5EF4-FFF2-40B4-BE49-F238E27FC236}">
                <a16:creationId xmlns:a16="http://schemas.microsoft.com/office/drawing/2014/main" id="{5B12C059-8F6E-E188-5511-53A45D8F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7" y="7388037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57D589C-A013-F79F-3E42-3C8509559C64}"/>
              </a:ext>
            </a:extLst>
          </p:cNvPr>
          <p:cNvSpPr txBox="1"/>
          <p:nvPr/>
        </p:nvSpPr>
        <p:spPr>
          <a:xfrm>
            <a:off x="621129" y="7534755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1" name="Google Shape;176;p8">
            <a:extLst>
              <a:ext uri="{FF2B5EF4-FFF2-40B4-BE49-F238E27FC236}">
                <a16:creationId xmlns:a16="http://schemas.microsoft.com/office/drawing/2014/main" id="{69FA61C9-B54C-7E6E-BC5E-FEF217A6E0EB}"/>
              </a:ext>
            </a:extLst>
          </p:cNvPr>
          <p:cNvSpPr txBox="1"/>
          <p:nvPr/>
        </p:nvSpPr>
        <p:spPr>
          <a:xfrm>
            <a:off x="483348" y="8720456"/>
            <a:ext cx="7044219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abuelos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5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2" name="Google Shape;183;p8">
            <a:extLst>
              <a:ext uri="{FF2B5EF4-FFF2-40B4-BE49-F238E27FC236}">
                <a16:creationId xmlns:a16="http://schemas.microsoft.com/office/drawing/2014/main" id="{F640EEF7-CBDF-F521-DD17-872EEF6741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29" y="8646259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CA965B-4D2A-3621-1EBA-BD7AB023792D}"/>
              </a:ext>
            </a:extLst>
          </p:cNvPr>
          <p:cNvSpPr/>
          <p:nvPr/>
        </p:nvSpPr>
        <p:spPr>
          <a:xfrm>
            <a:off x="146244" y="793729"/>
            <a:ext cx="2768406" cy="260531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730D25-10BB-2E96-E1D2-404B9BFA1904}"/>
              </a:ext>
            </a:extLst>
          </p:cNvPr>
          <p:cNvGrpSpPr/>
          <p:nvPr/>
        </p:nvGrpSpPr>
        <p:grpSpPr>
          <a:xfrm>
            <a:off x="1125621" y="953424"/>
            <a:ext cx="1806842" cy="452922"/>
            <a:chOff x="1604912" y="1416995"/>
            <a:chExt cx="1806842" cy="452922"/>
          </a:xfrm>
        </p:grpSpPr>
        <p:sp>
          <p:nvSpPr>
            <p:cNvPr id="7" name="Google Shape;112;p3">
              <a:extLst>
                <a:ext uri="{FF2B5EF4-FFF2-40B4-BE49-F238E27FC236}">
                  <a16:creationId xmlns:a16="http://schemas.microsoft.com/office/drawing/2014/main" id="{71EBB12E-2766-BF76-845D-DABC041B10D9}"/>
                </a:ext>
              </a:extLst>
            </p:cNvPr>
            <p:cNvSpPr txBox="1"/>
            <p:nvPr/>
          </p:nvSpPr>
          <p:spPr>
            <a:xfrm>
              <a:off x="1871346" y="148297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88B3CD7-B18F-4973-08D1-67188A93CFE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04912" y="1416995"/>
              <a:ext cx="555406" cy="452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EF30A1-148A-934B-735C-B98E5E7B89C0}"/>
                </a:ext>
              </a:extLst>
            </p:cNvPr>
            <p:cNvSpPr txBox="1"/>
            <p:nvPr/>
          </p:nvSpPr>
          <p:spPr>
            <a:xfrm>
              <a:off x="2097638" y="1469307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6" name="Table 107">
            <a:extLst>
              <a:ext uri="{FF2B5EF4-FFF2-40B4-BE49-F238E27FC236}">
                <a16:creationId xmlns:a16="http://schemas.microsoft.com/office/drawing/2014/main" id="{AFF7A080-B869-C64A-91CC-98AF27A0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011831"/>
              </p:ext>
            </p:extLst>
          </p:nvPr>
        </p:nvGraphicFramePr>
        <p:xfrm>
          <a:off x="1555728" y="146513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F788F4-7F66-AE9B-397D-6856359DD73E}"/>
              </a:ext>
            </a:extLst>
          </p:cNvPr>
          <p:cNvSpPr txBox="1"/>
          <p:nvPr/>
        </p:nvSpPr>
        <p:spPr>
          <a:xfrm>
            <a:off x="1619567" y="220529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848F0C-06C0-8F25-DAD2-2FA26468C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119" y="1535796"/>
            <a:ext cx="449626" cy="737387"/>
          </a:xfrm>
          <a:prstGeom prst="rect">
            <a:avLst/>
          </a:prstGeom>
        </p:spPr>
      </p:pic>
      <p:graphicFrame>
        <p:nvGraphicFramePr>
          <p:cNvPr id="19" name="Table 107">
            <a:extLst>
              <a:ext uri="{FF2B5EF4-FFF2-40B4-BE49-F238E27FC236}">
                <a16:creationId xmlns:a16="http://schemas.microsoft.com/office/drawing/2014/main" id="{5758B348-A863-4E77-DE86-73765B96C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96525"/>
              </p:ext>
            </p:extLst>
          </p:nvPr>
        </p:nvGraphicFramePr>
        <p:xfrm>
          <a:off x="286920" y="14582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24B1E82-4BBD-B802-30BA-21DC9CB6D5A2}"/>
              </a:ext>
            </a:extLst>
          </p:cNvPr>
          <p:cNvSpPr txBox="1"/>
          <p:nvPr/>
        </p:nvSpPr>
        <p:spPr>
          <a:xfrm>
            <a:off x="350759" y="21984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970CE1-9CE2-511B-1BB9-9A46B64E7E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867" y="1728205"/>
            <a:ext cx="521973" cy="5243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DC5ECD-2483-0C8E-BD02-11D1DE2C7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83805">
            <a:off x="2977017" y="863670"/>
            <a:ext cx="1847293" cy="758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ED1CA1-C2C5-CBE1-C5D5-C3700D1EB6F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6" y="3009953"/>
            <a:ext cx="394831" cy="276999"/>
          </a:xfrm>
          <a:prstGeom prst="rect">
            <a:avLst/>
          </a:prstGeom>
        </p:spPr>
      </p:pic>
      <p:sp>
        <p:nvSpPr>
          <p:cNvPr id="24" name="TextBox 23">
            <a:hlinkClick r:id="" action="ppaction://noaction">
              <a:snd r:embed="rId13" name="s4_cerca.wav"/>
            </a:hlinkClick>
            <a:extLst>
              <a:ext uri="{FF2B5EF4-FFF2-40B4-BE49-F238E27FC236}">
                <a16:creationId xmlns:a16="http://schemas.microsoft.com/office/drawing/2014/main" id="{5FCD092A-F1B5-D05A-494B-6E81C5FEEBA0}"/>
              </a:ext>
            </a:extLst>
          </p:cNvPr>
          <p:cNvSpPr txBox="1"/>
          <p:nvPr/>
        </p:nvSpPr>
        <p:spPr>
          <a:xfrm>
            <a:off x="426335" y="255581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rca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hlinkClick r:id="" action="ppaction://noaction">
              <a:snd r:embed="rId14" name="s4_cocina.wav"/>
            </a:hlinkClick>
            <a:extLst>
              <a:ext uri="{FF2B5EF4-FFF2-40B4-BE49-F238E27FC236}">
                <a16:creationId xmlns:a16="http://schemas.microsoft.com/office/drawing/2014/main" id="{D7C18E98-E2F5-C1CF-3C27-8BA1DFFB6BD9}"/>
              </a:ext>
            </a:extLst>
          </p:cNvPr>
          <p:cNvSpPr txBox="1"/>
          <p:nvPr/>
        </p:nvSpPr>
        <p:spPr>
          <a:xfrm>
            <a:off x="1529893" y="2930245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15" name="s4_dulces.wav"/>
            </a:hlinkClick>
            <a:extLst>
              <a:ext uri="{FF2B5EF4-FFF2-40B4-BE49-F238E27FC236}">
                <a16:creationId xmlns:a16="http://schemas.microsoft.com/office/drawing/2014/main" id="{EB28A779-D4EC-45EC-F924-58B51FA794DD}"/>
              </a:ext>
            </a:extLst>
          </p:cNvPr>
          <p:cNvSpPr txBox="1"/>
          <p:nvPr/>
        </p:nvSpPr>
        <p:spPr>
          <a:xfrm>
            <a:off x="387894" y="2906514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435772-6A22-57C0-89F1-7E11D115C896}"/>
              </a:ext>
            </a:extLst>
          </p:cNvPr>
          <p:cNvSpPr txBox="1"/>
          <p:nvPr/>
        </p:nvSpPr>
        <p:spPr>
          <a:xfrm>
            <a:off x="-453269" y="2733953"/>
            <a:ext cx="2388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[near]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5BD5A2-6EFE-95E3-2D83-C784B4D40959}"/>
              </a:ext>
            </a:extLst>
          </p:cNvPr>
          <p:cNvSpPr txBox="1"/>
          <p:nvPr/>
        </p:nvSpPr>
        <p:spPr>
          <a:xfrm>
            <a:off x="1110363" y="3099106"/>
            <a:ext cx="1518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[kitchen]</a:t>
            </a:r>
          </a:p>
        </p:txBody>
      </p:sp>
      <p:pic>
        <p:nvPicPr>
          <p:cNvPr id="29" name="Picture 2" descr="Doodle, Cartoon, Drawn, Food, Sweet">
            <a:extLst>
              <a:ext uri="{FF2B5EF4-FFF2-40B4-BE49-F238E27FC236}">
                <a16:creationId xmlns:a16="http://schemas.microsoft.com/office/drawing/2014/main" id="{CE816CA1-BEA5-35C7-E6CA-C0C1EBF5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7" y="2989919"/>
            <a:ext cx="348638" cy="3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FD2153-76B7-3F06-2766-68479595A853}"/>
              </a:ext>
            </a:extLst>
          </p:cNvPr>
          <p:cNvSpPr txBox="1"/>
          <p:nvPr/>
        </p:nvSpPr>
        <p:spPr>
          <a:xfrm>
            <a:off x="408951" y="3093657"/>
            <a:ext cx="705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[sweets]</a:t>
            </a:r>
          </a:p>
        </p:txBody>
      </p:sp>
      <p:sp>
        <p:nvSpPr>
          <p:cNvPr id="31" name="TextBox 30">
            <a:hlinkClick r:id="" action="ppaction://noaction">
              <a:snd r:embed="rId17" name="s4_edificio.wav"/>
            </a:hlinkClick>
            <a:extLst>
              <a:ext uri="{FF2B5EF4-FFF2-40B4-BE49-F238E27FC236}">
                <a16:creationId xmlns:a16="http://schemas.microsoft.com/office/drawing/2014/main" id="{059844C5-B5A1-6645-0082-893F882C75F3}"/>
              </a:ext>
            </a:extLst>
          </p:cNvPr>
          <p:cNvSpPr txBox="1"/>
          <p:nvPr/>
        </p:nvSpPr>
        <p:spPr>
          <a:xfrm>
            <a:off x="1580054" y="2542877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edifi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7F5AC5-CB69-50D1-67B7-B5E43B2210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89" y="2617215"/>
            <a:ext cx="239340" cy="3396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DAB5E0-A387-A799-1A7D-8EA1DA3FDDD0}"/>
              </a:ext>
            </a:extLst>
          </p:cNvPr>
          <p:cNvSpPr txBox="1"/>
          <p:nvPr/>
        </p:nvSpPr>
        <p:spPr>
          <a:xfrm>
            <a:off x="730302" y="2752884"/>
            <a:ext cx="2388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[building]</a:t>
            </a:r>
          </a:p>
        </p:txBody>
      </p: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B124612B-5434-496C-D8B7-CC36CC144C8B}"/>
              </a:ext>
            </a:extLst>
          </p:cNvPr>
          <p:cNvGrpSpPr/>
          <p:nvPr/>
        </p:nvGrpSpPr>
        <p:grpSpPr>
          <a:xfrm>
            <a:off x="4884130" y="600761"/>
            <a:ext cx="1946724" cy="1848076"/>
            <a:chOff x="4876029" y="582476"/>
            <a:chExt cx="1946724" cy="1764190"/>
          </a:xfrm>
        </p:grpSpPr>
        <p:grpSp>
          <p:nvGrpSpPr>
            <p:cNvPr id="2080" name="Group 2079">
              <a:extLst>
                <a:ext uri="{FF2B5EF4-FFF2-40B4-BE49-F238E27FC236}">
                  <a16:creationId xmlns:a16="http://schemas.microsoft.com/office/drawing/2014/main" id="{CF3978E4-26AF-5542-F806-9317F1CBCFE1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64190"/>
              <a:chOff x="4310576" y="875609"/>
              <a:chExt cx="2558030" cy="2387683"/>
            </a:xfrm>
          </p:grpSpPr>
          <p:sp>
            <p:nvSpPr>
              <p:cNvPr id="2085" name="Rectangle 2084">
                <a:extLst>
                  <a:ext uri="{FF2B5EF4-FFF2-40B4-BE49-F238E27FC236}">
                    <a16:creationId xmlns:a16="http://schemas.microsoft.com/office/drawing/2014/main" id="{39F0FBCF-6FBF-2F18-8950-A789037E1CE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3098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6" name="Rectangle: Rounded Corners 2085">
                <a:extLst>
                  <a:ext uri="{FF2B5EF4-FFF2-40B4-BE49-F238E27FC236}">
                    <a16:creationId xmlns:a16="http://schemas.microsoft.com/office/drawing/2014/main" id="{2831FF15-2775-EDF0-1F38-85EB64338F7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81" name="Rectangle 2080">
              <a:extLst>
                <a:ext uri="{FF2B5EF4-FFF2-40B4-BE49-F238E27FC236}">
                  <a16:creationId xmlns:a16="http://schemas.microsoft.com/office/drawing/2014/main" id="{75DDBE60-D745-8AA8-AC3A-C2DD8FB20BF0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8F88E353-8787-F999-1162-FE7FFDC2B9EC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084" name="TextBox 2083">
              <a:extLst>
                <a:ext uri="{FF2B5EF4-FFF2-40B4-BE49-F238E27FC236}">
                  <a16:creationId xmlns:a16="http://schemas.microsoft.com/office/drawing/2014/main" id="{C706D30A-E938-E3F4-10FC-5FFC42F87434}"/>
                </a:ext>
              </a:extLst>
            </p:cNvPr>
            <p:cNvSpPr txBox="1"/>
            <p:nvPr/>
          </p:nvSpPr>
          <p:spPr>
            <a:xfrm>
              <a:off x="5095865" y="1016496"/>
              <a:ext cx="1726888" cy="969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Asking and answering questions about what you or your friends have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87" name="Picture 6" descr="Free target button icon illustration">
            <a:extLst>
              <a:ext uri="{FF2B5EF4-FFF2-40B4-BE49-F238E27FC236}">
                <a16:creationId xmlns:a16="http://schemas.microsoft.com/office/drawing/2014/main" id="{77F17E84-7A31-09BC-294C-07A3E8B7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Rectangle 2087">
            <a:extLst>
              <a:ext uri="{FF2B5EF4-FFF2-40B4-BE49-F238E27FC236}">
                <a16:creationId xmlns:a16="http://schemas.microsoft.com/office/drawing/2014/main" id="{33C00846-9BC6-2738-132E-4FEFFCA7D376}"/>
              </a:ext>
            </a:extLst>
          </p:cNvPr>
          <p:cNvSpPr/>
          <p:nvPr/>
        </p:nvSpPr>
        <p:spPr>
          <a:xfrm>
            <a:off x="4978482" y="1873442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349C207-C3DE-C594-A646-53A8FF3A9FCA}"/>
              </a:ext>
            </a:extLst>
          </p:cNvPr>
          <p:cNvSpPr txBox="1"/>
          <p:nvPr/>
        </p:nvSpPr>
        <p:spPr>
          <a:xfrm>
            <a:off x="5112758" y="1796578"/>
            <a:ext cx="157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what there is / are in a city. </a:t>
            </a:r>
          </a:p>
        </p:txBody>
      </p:sp>
      <p:pic>
        <p:nvPicPr>
          <p:cNvPr id="2094" name="Picture 2093">
            <a:extLst>
              <a:ext uri="{FF2B5EF4-FFF2-40B4-BE49-F238E27FC236}">
                <a16:creationId xmlns:a16="http://schemas.microsoft.com/office/drawing/2014/main" id="{359C2935-4522-DA0C-EF3D-304938AA50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53001" y="1750776"/>
            <a:ext cx="1292542" cy="169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95" name="Group 2094">
            <a:extLst>
              <a:ext uri="{FF2B5EF4-FFF2-40B4-BE49-F238E27FC236}">
                <a16:creationId xmlns:a16="http://schemas.microsoft.com/office/drawing/2014/main" id="{79965E54-1FC2-DE8C-FFCC-AA00FC7CC585}"/>
              </a:ext>
            </a:extLst>
          </p:cNvPr>
          <p:cNvGrpSpPr/>
          <p:nvPr/>
        </p:nvGrpSpPr>
        <p:grpSpPr>
          <a:xfrm>
            <a:off x="4432286" y="2573815"/>
            <a:ext cx="2230970" cy="613048"/>
            <a:chOff x="9045791" y="5121298"/>
            <a:chExt cx="2120020" cy="971426"/>
          </a:xfrm>
        </p:grpSpPr>
        <p:sp>
          <p:nvSpPr>
            <p:cNvPr id="2096" name="Google Shape;152;p2">
              <a:extLst>
                <a:ext uri="{FF2B5EF4-FFF2-40B4-BE49-F238E27FC236}">
                  <a16:creationId xmlns:a16="http://schemas.microsoft.com/office/drawing/2014/main" id="{DC4D1732-5C29-8254-16B1-791C5370A7A1}"/>
                </a:ext>
              </a:extLst>
            </p:cNvPr>
            <p:cNvSpPr/>
            <p:nvPr/>
          </p:nvSpPr>
          <p:spPr>
            <a:xfrm>
              <a:off x="9045791" y="5124980"/>
              <a:ext cx="2120020" cy="967744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lang="en-GB" sz="1200" dirty="0"/>
            </a:p>
          </p:txBody>
        </p:sp>
        <p:sp>
          <p:nvSpPr>
            <p:cNvPr id="2098" name="TextBox 2097">
              <a:extLst>
                <a:ext uri="{FF2B5EF4-FFF2-40B4-BE49-F238E27FC236}">
                  <a16:creationId xmlns:a16="http://schemas.microsoft.com/office/drawing/2014/main" id="{FD946BA2-0557-42B4-5D72-38556F6BB8A7}"/>
                </a:ext>
              </a:extLst>
            </p:cNvPr>
            <p:cNvSpPr txBox="1"/>
            <p:nvPr/>
          </p:nvSpPr>
          <p:spPr>
            <a:xfrm>
              <a:off x="9053369" y="5121298"/>
              <a:ext cx="2047745" cy="951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Lima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es la capital de </a:t>
              </a:r>
            </a:p>
            <a:p>
              <a:pPr defTabSz="914400">
                <a:buClr>
                  <a:srgbClr val="000000"/>
                </a:buClr>
                <a:defRPr/>
              </a:pP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Perú. </a:t>
              </a: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Arequipa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es </a:t>
              </a:r>
              <a:r>
                <a:rPr lang="en-GB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una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en </a:t>
              </a:r>
            </a:p>
            <a:p>
              <a:pPr defTabSz="914400">
                <a:buClr>
                  <a:srgbClr val="000000"/>
                </a:buClr>
                <a:defRPr/>
              </a:pPr>
              <a:r>
                <a:rPr lang="en-GB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sur y es muy </a:t>
              </a:r>
              <a:r>
                <a:rPr lang="en-GB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histórica</a:t>
              </a:r>
              <a:r>
                <a:rPr lang="en-GB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. </a:t>
              </a:r>
            </a:p>
          </p:txBody>
        </p:sp>
      </p:grp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2174FF8B-5D9C-A9AC-8554-98835FA170EC}"/>
              </a:ext>
            </a:extLst>
          </p:cNvPr>
          <p:cNvGrpSpPr/>
          <p:nvPr/>
        </p:nvGrpSpPr>
        <p:grpSpPr>
          <a:xfrm>
            <a:off x="6210103" y="2496588"/>
            <a:ext cx="547871" cy="344940"/>
            <a:chOff x="7280263" y="1258053"/>
            <a:chExt cx="547871" cy="344940"/>
          </a:xfrm>
        </p:grpSpPr>
        <p:sp>
          <p:nvSpPr>
            <p:cNvPr id="2106" name="Oval 2105">
              <a:extLst>
                <a:ext uri="{FF2B5EF4-FFF2-40B4-BE49-F238E27FC236}">
                  <a16:creationId xmlns:a16="http://schemas.microsoft.com/office/drawing/2014/main" id="{BA14D67D-4764-B0B6-1910-435537ADDB93}"/>
                </a:ext>
              </a:extLst>
            </p:cNvPr>
            <p:cNvSpPr/>
            <p:nvPr/>
          </p:nvSpPr>
          <p:spPr>
            <a:xfrm>
              <a:off x="7280263" y="1258053"/>
              <a:ext cx="507582" cy="344940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pic>
          <p:nvPicPr>
            <p:cNvPr id="2107" name="Picture 2106">
              <a:extLst>
                <a:ext uri="{FF2B5EF4-FFF2-40B4-BE49-F238E27FC236}">
                  <a16:creationId xmlns:a16="http://schemas.microsoft.com/office/drawing/2014/main" id="{14978F23-C50B-4262-6922-6D1BE35CF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7368073" y="1289401"/>
              <a:ext cx="326284" cy="282245"/>
            </a:xfrm>
            <a:prstGeom prst="rect">
              <a:avLst/>
            </a:prstGeom>
          </p:spPr>
        </p:pic>
        <p:pic>
          <p:nvPicPr>
            <p:cNvPr id="2108" name="Picture 210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3BD07F2-77A5-244E-D9AC-04465066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7286410" y="1369262"/>
              <a:ext cx="541724" cy="116061"/>
            </a:xfrm>
            <a:prstGeom prst="rect">
              <a:avLst/>
            </a:prstGeom>
          </p:spPr>
        </p:pic>
      </p:grpSp>
      <p:sp>
        <p:nvSpPr>
          <p:cNvPr id="2126" name="TextBox 2125">
            <a:extLst>
              <a:ext uri="{FF2B5EF4-FFF2-40B4-BE49-F238E27FC236}">
                <a16:creationId xmlns:a16="http://schemas.microsoft.com/office/drawing/2014/main" id="{F1C77077-6769-C7EC-15C3-093B669D3E55}"/>
              </a:ext>
            </a:extLst>
          </p:cNvPr>
          <p:cNvSpPr txBox="1"/>
          <p:nvPr/>
        </p:nvSpPr>
        <p:spPr>
          <a:xfrm>
            <a:off x="2950573" y="5974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27" name="Rectangle: Rounded Corners 2126">
            <a:extLst>
              <a:ext uri="{FF2B5EF4-FFF2-40B4-BE49-F238E27FC236}">
                <a16:creationId xmlns:a16="http://schemas.microsoft.com/office/drawing/2014/main" id="{93B6E72E-CEF9-6F9E-732A-A9DF19802AC6}"/>
              </a:ext>
            </a:extLst>
          </p:cNvPr>
          <p:cNvSpPr/>
          <p:nvPr/>
        </p:nvSpPr>
        <p:spPr>
          <a:xfrm>
            <a:off x="119594" y="5292212"/>
            <a:ext cx="6539774" cy="20195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92F2A655-5148-5786-1AB6-1DDBB27DED33}"/>
              </a:ext>
            </a:extLst>
          </p:cNvPr>
          <p:cNvSpPr txBox="1"/>
          <p:nvPr/>
        </p:nvSpPr>
        <p:spPr>
          <a:xfrm>
            <a:off x="143522" y="5320265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7AEA437A-361E-F4AD-F10F-6850849808EF}"/>
              </a:ext>
            </a:extLst>
          </p:cNvPr>
          <p:cNvGrpSpPr/>
          <p:nvPr/>
        </p:nvGrpSpPr>
        <p:grpSpPr>
          <a:xfrm>
            <a:off x="4836678" y="5334384"/>
            <a:ext cx="1943885" cy="588990"/>
            <a:chOff x="115026" y="5917195"/>
            <a:chExt cx="1943885" cy="588990"/>
          </a:xfrm>
        </p:grpSpPr>
        <p:sp>
          <p:nvSpPr>
            <p:cNvPr id="2130" name="TextBox 2129">
              <a:extLst>
                <a:ext uri="{FF2B5EF4-FFF2-40B4-BE49-F238E27FC236}">
                  <a16:creationId xmlns:a16="http://schemas.microsoft.com/office/drawing/2014/main" id="{D90EC3F9-4233-B4F5-D064-58D73D0DC89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3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A3469AE-3C48-87BB-AEDC-83FCB671B7E3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FDA63521-7B07-3FE0-EC3F-C9493C90AB8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133" name="TextBox 2132">
            <a:extLst>
              <a:ext uri="{FF2B5EF4-FFF2-40B4-BE49-F238E27FC236}">
                <a16:creationId xmlns:a16="http://schemas.microsoft.com/office/drawing/2014/main" id="{7537E498-03C0-5607-4406-1987352CCB6B}"/>
              </a:ext>
            </a:extLst>
          </p:cNvPr>
          <p:cNvSpPr txBox="1"/>
          <p:nvPr/>
        </p:nvSpPr>
        <p:spPr>
          <a:xfrm>
            <a:off x="3000123" y="5342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34" name="Google Shape;171;p8">
            <a:extLst>
              <a:ext uri="{FF2B5EF4-FFF2-40B4-BE49-F238E27FC236}">
                <a16:creationId xmlns:a16="http://schemas.microsoft.com/office/drawing/2014/main" id="{130D706D-5ADC-D4BA-F9C3-ECF82DE1341B}"/>
              </a:ext>
            </a:extLst>
          </p:cNvPr>
          <p:cNvSpPr txBox="1"/>
          <p:nvPr/>
        </p:nvSpPr>
        <p:spPr>
          <a:xfrm>
            <a:off x="180447" y="5987475"/>
            <a:ext cx="4631014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having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35" name="Google Shape;171;p8">
            <a:extLst>
              <a:ext uri="{FF2B5EF4-FFF2-40B4-BE49-F238E27FC236}">
                <a16:creationId xmlns:a16="http://schemas.microsoft.com/office/drawing/2014/main" id="{8155A4DE-E33A-82FA-FA24-C883A8D644D2}"/>
              </a:ext>
            </a:extLst>
          </p:cNvPr>
          <p:cNvSpPr txBox="1"/>
          <p:nvPr/>
        </p:nvSpPr>
        <p:spPr>
          <a:xfrm>
            <a:off x="631316" y="6349500"/>
            <a:ext cx="515855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36" name="Picture 4" descr="Danger, Panel, Road Sign, Yellow, Danger">
            <a:extLst>
              <a:ext uri="{FF2B5EF4-FFF2-40B4-BE49-F238E27FC236}">
                <a16:creationId xmlns:a16="http://schemas.microsoft.com/office/drawing/2014/main" id="{AD743D26-404F-C466-899A-105423C9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6" y="6293392"/>
            <a:ext cx="295111" cy="2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7" name="Google Shape;171;p8">
            <a:extLst>
              <a:ext uri="{FF2B5EF4-FFF2-40B4-BE49-F238E27FC236}">
                <a16:creationId xmlns:a16="http://schemas.microsoft.com/office/drawing/2014/main" id="{D9AB7C1A-D3B8-33CC-E66A-69DD71D72BCC}"/>
              </a:ext>
            </a:extLst>
          </p:cNvPr>
          <p:cNvSpPr txBox="1"/>
          <p:nvPr/>
        </p:nvSpPr>
        <p:spPr>
          <a:xfrm>
            <a:off x="661983" y="6687856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38" name="Google Shape;171;p8">
            <a:extLst>
              <a:ext uri="{FF2B5EF4-FFF2-40B4-BE49-F238E27FC236}">
                <a16:creationId xmlns:a16="http://schemas.microsoft.com/office/drawing/2014/main" id="{01797B78-2EC2-C02B-2D0B-94DF41E8749C}"/>
              </a:ext>
            </a:extLst>
          </p:cNvPr>
          <p:cNvSpPr txBox="1"/>
          <p:nvPr/>
        </p:nvSpPr>
        <p:spPr>
          <a:xfrm>
            <a:off x="2351425" y="6922456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39" name="Google Shape;169;p8">
            <a:extLst>
              <a:ext uri="{FF2B5EF4-FFF2-40B4-BE49-F238E27FC236}">
                <a16:creationId xmlns:a16="http://schemas.microsoft.com/office/drawing/2014/main" id="{85F424A2-5246-1FF3-ACC6-2C8DF6993087}"/>
              </a:ext>
            </a:extLst>
          </p:cNvPr>
          <p:cNvSpPr txBox="1"/>
          <p:nvPr/>
        </p:nvSpPr>
        <p:spPr>
          <a:xfrm>
            <a:off x="201857" y="5636207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&amp; plural]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4" name="TextBox 2153">
            <a:extLst>
              <a:ext uri="{FF2B5EF4-FFF2-40B4-BE49-F238E27FC236}">
                <a16:creationId xmlns:a16="http://schemas.microsoft.com/office/drawing/2014/main" id="{6A6773C5-15CB-1674-A48F-FB494C9F2259}"/>
              </a:ext>
            </a:extLst>
          </p:cNvPr>
          <p:cNvSpPr txBox="1"/>
          <p:nvPr/>
        </p:nvSpPr>
        <p:spPr>
          <a:xfrm>
            <a:off x="3666087" y="8413954"/>
            <a:ext cx="4864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5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F384F147-6ED7-2410-5E17-0717B4AB43FF}"/>
              </a:ext>
            </a:extLst>
          </p:cNvPr>
          <p:cNvSpPr txBox="1"/>
          <p:nvPr/>
        </p:nvSpPr>
        <p:spPr>
          <a:xfrm>
            <a:off x="2546432" y="9012800"/>
            <a:ext cx="4864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rgbClr val="595959"/>
                </a:solidFill>
                <a:sym typeface="Century Gothic"/>
              </a:rPr>
              <a:t> 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5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________________________________________.</a:t>
            </a:r>
            <a:endParaRPr lang="en-GB" sz="15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235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D9EF49-7515-020A-893E-CBD7146F28EC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9" name="Google Shape;222;p10">
              <a:extLst>
                <a:ext uri="{FF2B5EF4-FFF2-40B4-BE49-F238E27FC236}">
                  <a16:creationId xmlns:a16="http://schemas.microsoft.com/office/drawing/2014/main" id="{235F595C-CDDD-5131-6CD4-9EB6C41DB7A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B151A0-BCF8-675D-F5AB-863CDAB22F0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124003-75D1-BD50-1D82-6369AC5C9388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88B01C7-DEAF-CEC0-E0D3-F460CC1A75B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3" name="Picture 42" descr="Free speaker sound loud vector">
              <a:extLst>
                <a:ext uri="{FF2B5EF4-FFF2-40B4-BE49-F238E27FC236}">
                  <a16:creationId xmlns:a16="http://schemas.microsoft.com/office/drawing/2014/main" id="{8DDB403F-4139-F96D-8497-010FC9C50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2124A5C-D827-3470-B9C1-18FD6F4DEB4B}"/>
              </a:ext>
            </a:extLst>
          </p:cNvPr>
          <p:cNvSpPr txBox="1"/>
          <p:nvPr/>
        </p:nvSpPr>
        <p:spPr>
          <a:xfrm>
            <a:off x="1916958" y="737971"/>
            <a:ext cx="50161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3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Escucha  a Sofía. </a:t>
            </a:r>
          </a:p>
          <a:p>
            <a:r>
              <a:rPr lang="en-GB" sz="13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¿Es la ciudad de Luis (Arequipa) o la de </a:t>
            </a:r>
            <a:r>
              <a:rPr lang="en-GB" sz="13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3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abuelos (Lima)?</a:t>
            </a:r>
          </a:p>
        </p:txBody>
      </p:sp>
      <p:graphicFrame>
        <p:nvGraphicFramePr>
          <p:cNvPr id="45" name="Google Shape;258;p34">
            <a:extLst>
              <a:ext uri="{FF2B5EF4-FFF2-40B4-BE49-F238E27FC236}">
                <a16:creationId xmlns:a16="http://schemas.microsoft.com/office/drawing/2014/main" id="{9B857560-15C2-A70E-1470-16A4D41E4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101534"/>
              </p:ext>
            </p:extLst>
          </p:nvPr>
        </p:nvGraphicFramePr>
        <p:xfrm>
          <a:off x="579222" y="1351753"/>
          <a:ext cx="1641616" cy="21439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77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6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Luis </a:t>
                      </a:r>
                      <a:r>
                        <a:rPr lang="en-GB" sz="9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(he)</a:t>
                      </a:r>
                      <a:endParaRPr sz="12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abuelos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9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9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7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426D6361-8024-7459-7A22-245850A72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6" y="1815836"/>
            <a:ext cx="200160" cy="208500"/>
          </a:xfrm>
          <a:prstGeom prst="rect">
            <a:avLst/>
          </a:prstGeom>
        </p:spPr>
      </p:pic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D7AA7C0B-004C-2DAC-7309-74834C5E1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58360"/>
              </p:ext>
            </p:extLst>
          </p:nvPr>
        </p:nvGraphicFramePr>
        <p:xfrm>
          <a:off x="2346662" y="1351754"/>
          <a:ext cx="3964446" cy="21487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6658">
                  <a:extLst>
                    <a:ext uri="{9D8B030D-6E8A-4147-A177-3AD203B41FA5}">
                      <a16:colId xmlns:a16="http://schemas.microsoft.com/office/drawing/2014/main" val="3936673840"/>
                    </a:ext>
                  </a:extLst>
                </a:gridCol>
                <a:gridCol w="2607788">
                  <a:extLst>
                    <a:ext uri="{9D8B030D-6E8A-4147-A177-3AD203B41FA5}">
                      <a16:colId xmlns:a16="http://schemas.microsoft.com/office/drawing/2014/main" val="1023605559"/>
                    </a:ext>
                  </a:extLst>
                </a:gridCol>
              </a:tblGrid>
              <a:tr h="3754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lugares</a:t>
                      </a:r>
                      <a:endParaRPr sz="12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¿Cómo es / son?</a:t>
                      </a:r>
                      <a:endParaRPr sz="11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2084459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famoso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famosa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famosos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famosas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0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3156592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histórico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histórica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históricos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históricas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9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210245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grandes</a:t>
                      </a:r>
                      <a:endParaRPr sz="9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129509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divertidas</a:t>
                      </a:r>
                      <a:endParaRPr sz="9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50024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bonitos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bontias</a:t>
                      </a:r>
                      <a:endParaRPr sz="9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2229850"/>
                  </a:ext>
                </a:extLst>
              </a:tr>
              <a:tr h="2955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imposible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imposibles</a:t>
                      </a:r>
                      <a:endParaRPr sz="900" u="none" strike="noStrike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35601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216711C8-734E-4BFB-046F-500D85C33388}"/>
              </a:ext>
            </a:extLst>
          </p:cNvPr>
          <p:cNvSpPr txBox="1"/>
          <p:nvPr/>
        </p:nvSpPr>
        <p:spPr>
          <a:xfrm>
            <a:off x="2293216" y="1731455"/>
            <a:ext cx="14648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unas</a:t>
            </a:r>
            <a:r>
              <a:rPr lang="en-GB" sz="13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m_ _ t _ _ _ 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C4E6E85-F3E4-C74B-EFF2-496D63E6B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39" y="1731455"/>
            <a:ext cx="383314" cy="18674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0E02017-D2F2-C757-4F9F-D551F2807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64902" y="1272487"/>
            <a:ext cx="172516" cy="5115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DA6A5BA-66B5-D11B-406B-E6971A0075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088" y="1344351"/>
            <a:ext cx="313828" cy="45243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1B2D54F-6876-5F87-2115-4F6A53344A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54"/>
          <a:stretch/>
        </p:blipFill>
        <p:spPr>
          <a:xfrm>
            <a:off x="6178915" y="2825750"/>
            <a:ext cx="308915" cy="713016"/>
          </a:xfrm>
          <a:prstGeom prst="rect">
            <a:avLst/>
          </a:prstGeom>
        </p:spPr>
      </p:pic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4BB34D85-4D42-5F4E-DFDE-576B3AF18FA2}"/>
              </a:ext>
            </a:extLst>
          </p:cNvPr>
          <p:cNvGrpSpPr/>
          <p:nvPr/>
        </p:nvGrpSpPr>
        <p:grpSpPr>
          <a:xfrm>
            <a:off x="4117743" y="5862710"/>
            <a:ext cx="2599568" cy="1959368"/>
            <a:chOff x="4602396" y="1786176"/>
            <a:chExt cx="2599568" cy="2553551"/>
          </a:xfrm>
        </p:grpSpPr>
        <p:sp>
          <p:nvSpPr>
            <p:cNvPr id="2051" name="Rectangle: Rounded Corners 2050">
              <a:extLst>
                <a:ext uri="{FF2B5EF4-FFF2-40B4-BE49-F238E27FC236}">
                  <a16:creationId xmlns:a16="http://schemas.microsoft.com/office/drawing/2014/main" id="{9141DDE0-1B60-7EFA-E1C1-43D6AF6C837B}"/>
                </a:ext>
              </a:extLst>
            </p:cNvPr>
            <p:cNvSpPr/>
            <p:nvPr/>
          </p:nvSpPr>
          <p:spPr>
            <a:xfrm>
              <a:off x="4602396" y="1786176"/>
              <a:ext cx="2599568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2052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5BBD8C52-A03C-7703-2D50-5B436F5B516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728345" y="1836355"/>
              <a:ext cx="417592" cy="486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3" name="Google Shape;172;p8">
              <a:extLst>
                <a:ext uri="{FF2B5EF4-FFF2-40B4-BE49-F238E27FC236}">
                  <a16:creationId xmlns:a16="http://schemas.microsoft.com/office/drawing/2014/main" id="{6CE28D38-4714-AC67-554A-F9631B478EBA}"/>
                </a:ext>
              </a:extLst>
            </p:cNvPr>
            <p:cNvSpPr txBox="1"/>
            <p:nvPr/>
          </p:nvSpPr>
          <p:spPr>
            <a:xfrm>
              <a:off x="4655078" y="2198435"/>
              <a:ext cx="2494204" cy="605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pPr defTabSz="514350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Remember! </a:t>
              </a:r>
              <a:b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Hay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means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there is 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or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there are 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and 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tiene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means </a:t>
              </a:r>
              <a:r>
                <a:rPr lang="en-GB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s/he it has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53351070-BFAE-3FE0-741F-43484B37DBC5}"/>
                </a:ext>
              </a:extLst>
            </p:cNvPr>
            <p:cNvSpPr txBox="1"/>
            <p:nvPr/>
          </p:nvSpPr>
          <p:spPr>
            <a:xfrm>
              <a:off x="4615218" y="1821142"/>
              <a:ext cx="2444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Hay | </a:t>
              </a:r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tiene</a:t>
              </a:r>
              <a:endParaRPr lang="en-GB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55" name="Google Shape;171;p8">
            <a:extLst>
              <a:ext uri="{FF2B5EF4-FFF2-40B4-BE49-F238E27FC236}">
                <a16:creationId xmlns:a16="http://schemas.microsoft.com/office/drawing/2014/main" id="{58CDA198-0C79-1EF4-ED34-F7F7DC95ABCD}"/>
              </a:ext>
            </a:extLst>
          </p:cNvPr>
          <p:cNvSpPr txBox="1"/>
          <p:nvPr/>
        </p:nvSpPr>
        <p:spPr>
          <a:xfrm>
            <a:off x="4413577" y="6813265"/>
            <a:ext cx="3036650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la clase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ventana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6" name="Google Shape;171;p8">
            <a:extLst>
              <a:ext uri="{FF2B5EF4-FFF2-40B4-BE49-F238E27FC236}">
                <a16:creationId xmlns:a16="http://schemas.microsoft.com/office/drawing/2014/main" id="{8B294F39-C36C-1B77-3999-8BA24B87F6A9}"/>
              </a:ext>
            </a:extLst>
          </p:cNvPr>
          <p:cNvSpPr txBox="1"/>
          <p:nvPr/>
        </p:nvSpPr>
        <p:spPr>
          <a:xfrm>
            <a:off x="4428818" y="6993332"/>
            <a:ext cx="2938223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(In the class 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window.)</a:t>
            </a:r>
          </a:p>
        </p:txBody>
      </p:sp>
      <p:pic>
        <p:nvPicPr>
          <p:cNvPr id="2057" name="Google Shape;183;p8">
            <a:extLst>
              <a:ext uri="{FF2B5EF4-FFF2-40B4-BE49-F238E27FC236}">
                <a16:creationId xmlns:a16="http://schemas.microsoft.com/office/drawing/2014/main" id="{18F62B25-0270-DFBA-922B-C6B99612E64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93579" y="6977174"/>
            <a:ext cx="185902" cy="221191"/>
          </a:xfrm>
          <a:prstGeom prst="rect">
            <a:avLst/>
          </a:prstGeom>
          <a:noFill/>
          <a:ln>
            <a:noFill/>
          </a:ln>
        </p:spPr>
      </p:pic>
      <p:sp>
        <p:nvSpPr>
          <p:cNvPr id="2058" name="Google Shape;171;p8">
            <a:extLst>
              <a:ext uri="{FF2B5EF4-FFF2-40B4-BE49-F238E27FC236}">
                <a16:creationId xmlns:a16="http://schemas.microsoft.com/office/drawing/2014/main" id="{8B5AC857-C7CA-B8F5-BA7D-1B800667E1B7}"/>
              </a:ext>
            </a:extLst>
          </p:cNvPr>
          <p:cNvSpPr txBox="1"/>
          <p:nvPr/>
        </p:nvSpPr>
        <p:spPr>
          <a:xfrm>
            <a:off x="4390423" y="7257234"/>
            <a:ext cx="3036650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clase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ventana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9" name="Google Shape;171;p8">
            <a:extLst>
              <a:ext uri="{FF2B5EF4-FFF2-40B4-BE49-F238E27FC236}">
                <a16:creationId xmlns:a16="http://schemas.microsoft.com/office/drawing/2014/main" id="{70C6DE0D-F840-DD83-A344-F115D91AFF40}"/>
              </a:ext>
            </a:extLst>
          </p:cNvPr>
          <p:cNvSpPr txBox="1"/>
          <p:nvPr/>
        </p:nvSpPr>
        <p:spPr>
          <a:xfrm>
            <a:off x="4405664" y="7437301"/>
            <a:ext cx="2938223" cy="22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(The class </a:t>
            </a:r>
            <a:r>
              <a:rPr lang="en-GB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window).</a:t>
            </a:r>
          </a:p>
        </p:txBody>
      </p:sp>
      <p:pic>
        <p:nvPicPr>
          <p:cNvPr id="2060" name="Google Shape;183;p8">
            <a:extLst>
              <a:ext uri="{FF2B5EF4-FFF2-40B4-BE49-F238E27FC236}">
                <a16:creationId xmlns:a16="http://schemas.microsoft.com/office/drawing/2014/main" id="{DA8917CA-DDDF-A869-EC9C-A2495CB9B23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70425" y="7421143"/>
            <a:ext cx="185902" cy="221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BA746C0-D39F-2722-D63A-5DC68C9B8CC2}"/>
              </a:ext>
            </a:extLst>
          </p:cNvPr>
          <p:cNvGrpSpPr/>
          <p:nvPr/>
        </p:nvGrpSpPr>
        <p:grpSpPr>
          <a:xfrm>
            <a:off x="81980" y="3546290"/>
            <a:ext cx="1801949" cy="492309"/>
            <a:chOff x="1639842" y="1416994"/>
            <a:chExt cx="1801949" cy="492309"/>
          </a:xfrm>
        </p:grpSpPr>
        <p:sp>
          <p:nvSpPr>
            <p:cNvPr id="2062" name="Google Shape;112;p3">
              <a:extLst>
                <a:ext uri="{FF2B5EF4-FFF2-40B4-BE49-F238E27FC236}">
                  <a16:creationId xmlns:a16="http://schemas.microsoft.com/office/drawing/2014/main" id="{F2D10D03-701A-4884-E00D-FDCC47DC86AD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CF53611-3220-5B49-2CCF-87D700FBC3F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C3874CF5-6461-AF43-AE1D-F10540A83560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65" name="Google Shape;402;p19">
            <a:extLst>
              <a:ext uri="{FF2B5EF4-FFF2-40B4-BE49-F238E27FC236}">
                <a16:creationId xmlns:a16="http://schemas.microsoft.com/office/drawing/2014/main" id="{3CCD8885-A203-4380-456A-778892D979D5}"/>
              </a:ext>
            </a:extLst>
          </p:cNvPr>
          <p:cNvSpPr txBox="1"/>
          <p:nvPr/>
        </p:nvSpPr>
        <p:spPr>
          <a:xfrm>
            <a:off x="1886707" y="3692450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Lima y Arequipa. ¿Quién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qué?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D42AAFA-E3F2-44A6-F857-D62F496DAEAF}"/>
              </a:ext>
            </a:extLst>
          </p:cNvPr>
          <p:cNvGrpSpPr/>
          <p:nvPr/>
        </p:nvGrpSpPr>
        <p:grpSpPr>
          <a:xfrm>
            <a:off x="5398133" y="7698114"/>
            <a:ext cx="1401031" cy="964407"/>
            <a:chOff x="108939" y="8592331"/>
            <a:chExt cx="1892284" cy="999162"/>
          </a:xfrm>
        </p:grpSpPr>
        <p:sp>
          <p:nvSpPr>
            <p:cNvPr id="2069" name="Rectangle: Folded Corner 2068">
              <a:extLst>
                <a:ext uri="{FF2B5EF4-FFF2-40B4-BE49-F238E27FC236}">
                  <a16:creationId xmlns:a16="http://schemas.microsoft.com/office/drawing/2014/main" id="{AD7B4FD5-7265-2D2B-0557-CB75A248EC24}"/>
                </a:ext>
              </a:extLst>
            </p:cNvPr>
            <p:cNvSpPr/>
            <p:nvPr/>
          </p:nvSpPr>
          <p:spPr>
            <a:xfrm>
              <a:off x="196777" y="8592331"/>
              <a:ext cx="1485479" cy="99916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70" name="Picture 6" descr="Free Icon Light illustration and picture">
              <a:extLst>
                <a:ext uri="{FF2B5EF4-FFF2-40B4-BE49-F238E27FC236}">
                  <a16:creationId xmlns:a16="http://schemas.microsoft.com/office/drawing/2014/main" id="{1D862356-920D-D8D1-AE08-52E69C046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00" y="8610394"/>
              <a:ext cx="283334" cy="239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04059634-8E3A-22BA-9111-C06F34415FA7}"/>
                </a:ext>
              </a:extLst>
            </p:cNvPr>
            <p:cNvSpPr txBox="1"/>
            <p:nvPr/>
          </p:nvSpPr>
          <p:spPr>
            <a:xfrm>
              <a:off x="468939" y="8633696"/>
              <a:ext cx="1532284" cy="239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The  meaning</a:t>
              </a:r>
            </a:p>
          </p:txBody>
        </p:sp>
        <p:sp>
          <p:nvSpPr>
            <p:cNvPr id="2074" name="TextBox 2073">
              <a:extLst>
                <a:ext uri="{FF2B5EF4-FFF2-40B4-BE49-F238E27FC236}">
                  <a16:creationId xmlns:a16="http://schemas.microsoft.com/office/drawing/2014/main" id="{6B4C3A3B-4E12-9AD8-CE4E-5A671BB49DF7}"/>
                </a:ext>
              </a:extLst>
            </p:cNvPr>
            <p:cNvSpPr txBox="1"/>
            <p:nvPr/>
          </p:nvSpPr>
          <p:spPr>
            <a:xfrm>
              <a:off x="108939" y="8783745"/>
              <a:ext cx="1679864" cy="38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of these sentences is essentially the?</a:t>
              </a:r>
            </a:p>
          </p:txBody>
        </p:sp>
      </p:grpSp>
      <p:sp>
        <p:nvSpPr>
          <p:cNvPr id="2075" name="TextBox 2074">
            <a:extLst>
              <a:ext uri="{FF2B5EF4-FFF2-40B4-BE49-F238E27FC236}">
                <a16:creationId xmlns:a16="http://schemas.microsoft.com/office/drawing/2014/main" id="{B8C893CB-D349-5DE1-AD0D-973A703D7424}"/>
              </a:ext>
            </a:extLst>
          </p:cNvPr>
          <p:cNvSpPr txBox="1"/>
          <p:nvPr/>
        </p:nvSpPr>
        <p:spPr>
          <a:xfrm>
            <a:off x="5380207" y="8194616"/>
            <a:ext cx="11827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same. What is different about how they start?</a:t>
            </a:r>
            <a:endParaRPr lang="en-GB" sz="900" dirty="0"/>
          </a:p>
        </p:txBody>
      </p:sp>
      <p:sp>
        <p:nvSpPr>
          <p:cNvPr id="2076" name="Google Shape;402;p19">
            <a:extLst>
              <a:ext uri="{FF2B5EF4-FFF2-40B4-BE49-F238E27FC236}">
                <a16:creationId xmlns:a16="http://schemas.microsoft.com/office/drawing/2014/main" id="{CC4D9F7D-F323-F785-9AAE-A0E147A81B6E}"/>
              </a:ext>
            </a:extLst>
          </p:cNvPr>
          <p:cNvSpPr txBox="1"/>
          <p:nvPr/>
        </p:nvSpPr>
        <p:spPr>
          <a:xfrm>
            <a:off x="1087085" y="6560533"/>
            <a:ext cx="569598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Luis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manda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mensajes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 Quique.</a:t>
            </a:r>
          </a:p>
        </p:txBody>
      </p:sp>
      <p:grpSp>
        <p:nvGrpSpPr>
          <p:cNvPr id="2078" name="Group 2077">
            <a:extLst>
              <a:ext uri="{FF2B5EF4-FFF2-40B4-BE49-F238E27FC236}">
                <a16:creationId xmlns:a16="http://schemas.microsoft.com/office/drawing/2014/main" id="{80874BF9-288C-8E20-1129-358EA80B5701}"/>
              </a:ext>
            </a:extLst>
          </p:cNvPr>
          <p:cNvGrpSpPr/>
          <p:nvPr/>
        </p:nvGrpSpPr>
        <p:grpSpPr>
          <a:xfrm>
            <a:off x="97585" y="6401709"/>
            <a:ext cx="1072125" cy="541432"/>
            <a:chOff x="85157" y="674113"/>
            <a:chExt cx="1072125" cy="541432"/>
          </a:xfrm>
        </p:grpSpPr>
        <p:sp>
          <p:nvSpPr>
            <p:cNvPr id="2079" name="Google Shape;206;p9">
              <a:extLst>
                <a:ext uri="{FF2B5EF4-FFF2-40B4-BE49-F238E27FC236}">
                  <a16:creationId xmlns:a16="http://schemas.microsoft.com/office/drawing/2014/main" id="{8FBFE415-0D64-8024-FD66-B9928777649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2" name="Picture 2081">
              <a:extLst>
                <a:ext uri="{FF2B5EF4-FFF2-40B4-BE49-F238E27FC236}">
                  <a16:creationId xmlns:a16="http://schemas.microsoft.com/office/drawing/2014/main" id="{1CFB7BC1-7F47-30AC-0F2B-ACEBCBDE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5CD8D20A-BAD7-13BE-68EF-B7F1F677479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91" name="Google Shape;402;p19">
            <a:extLst>
              <a:ext uri="{FF2B5EF4-FFF2-40B4-BE49-F238E27FC236}">
                <a16:creationId xmlns:a16="http://schemas.microsoft.com/office/drawing/2014/main" id="{05E5337D-C050-07B0-D8D1-F5C71C177E90}"/>
              </a:ext>
            </a:extLst>
          </p:cNvPr>
          <p:cNvSpPr txBox="1"/>
          <p:nvPr/>
        </p:nvSpPr>
        <p:spPr>
          <a:xfrm>
            <a:off x="1083477" y="6817890"/>
            <a:ext cx="371906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Hay un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teléfono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483294FA-FCE4-8317-5EAF-BE93DD1D2A8F}"/>
              </a:ext>
            </a:extLst>
          </p:cNvPr>
          <p:cNvSpPr txBox="1"/>
          <p:nvPr/>
        </p:nvSpPr>
        <p:spPr>
          <a:xfrm>
            <a:off x="4105040" y="7905463"/>
            <a:ext cx="1275167" cy="900246"/>
          </a:xfrm>
          <a:prstGeom prst="rect">
            <a:avLst/>
          </a:prstGeom>
          <a:solidFill>
            <a:srgbClr val="FFEBF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Does the sentence start with </a:t>
            </a:r>
          </a:p>
          <a:p>
            <a:pPr algn="ctr"/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 clase…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’ or </a:t>
            </a:r>
          </a:p>
          <a:p>
            <a:pPr algn="ctr"/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 la clase…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</a:t>
            </a:r>
            <a:endParaRPr lang="es-ES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3" name="Picture 2122">
            <a:extLst>
              <a:ext uri="{FF2B5EF4-FFF2-40B4-BE49-F238E27FC236}">
                <a16:creationId xmlns:a16="http://schemas.microsoft.com/office/drawing/2014/main" id="{F1260735-2BD3-6752-382D-2946B284F5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00" y="4134894"/>
            <a:ext cx="4247411" cy="2234267"/>
          </a:xfrm>
          <a:prstGeom prst="rect">
            <a:avLst/>
          </a:prstGeom>
        </p:spPr>
      </p:pic>
      <p:sp>
        <p:nvSpPr>
          <p:cNvPr id="2124" name="Rectangle: Rounded Corners 2123">
            <a:extLst>
              <a:ext uri="{FF2B5EF4-FFF2-40B4-BE49-F238E27FC236}">
                <a16:creationId xmlns:a16="http://schemas.microsoft.com/office/drawing/2014/main" id="{662B7C5D-5811-9E0F-6B26-C738CAEE1BD6}"/>
              </a:ext>
            </a:extLst>
          </p:cNvPr>
          <p:cNvSpPr/>
          <p:nvPr/>
        </p:nvSpPr>
        <p:spPr>
          <a:xfrm>
            <a:off x="4227702" y="5042675"/>
            <a:ext cx="2438861" cy="48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404040"/>
                </a:solidFill>
                <a:latin typeface="Century Gothic" panose="020B0502020202020204" pitchFamily="34" charset="0"/>
              </a:rPr>
              <a:t>     ‘Ceviche’ es  un </a:t>
            </a:r>
            <a:r>
              <a:rPr lang="en-GB" sz="10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plato</a:t>
            </a:r>
            <a:r>
              <a:rPr lang="en-GB" sz="1000" dirty="0">
                <a:solidFill>
                  <a:srgbClr val="404040"/>
                </a:solidFill>
                <a:latin typeface="Century Gothic" panose="020B0502020202020204" pitchFamily="34" charset="0"/>
              </a:rPr>
              <a:t>* típico de </a:t>
            </a:r>
            <a:r>
              <a:rPr lang="en-GB" sz="10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pescado</a:t>
            </a:r>
            <a:r>
              <a:rPr lang="en-GB" sz="1000" dirty="0">
                <a:solidFill>
                  <a:srgbClr val="404040"/>
                </a:solidFill>
                <a:latin typeface="Century Gothic" panose="020B0502020202020204" pitchFamily="34" charset="0"/>
              </a:rPr>
              <a:t>* en Perú.</a:t>
            </a:r>
          </a:p>
        </p:txBody>
      </p:sp>
      <p:grpSp>
        <p:nvGrpSpPr>
          <p:cNvPr id="2125" name="Group 2124">
            <a:extLst>
              <a:ext uri="{FF2B5EF4-FFF2-40B4-BE49-F238E27FC236}">
                <a16:creationId xmlns:a16="http://schemas.microsoft.com/office/drawing/2014/main" id="{A9BAF33B-C62E-F0EA-41CD-60E4D843AB8B}"/>
              </a:ext>
            </a:extLst>
          </p:cNvPr>
          <p:cNvGrpSpPr/>
          <p:nvPr/>
        </p:nvGrpSpPr>
        <p:grpSpPr>
          <a:xfrm>
            <a:off x="4142808" y="4945229"/>
            <a:ext cx="318112" cy="330249"/>
            <a:chOff x="6210543" y="3764108"/>
            <a:chExt cx="801046" cy="775262"/>
          </a:xfrm>
        </p:grpSpPr>
        <p:sp>
          <p:nvSpPr>
            <p:cNvPr id="2140" name="Oval 2139">
              <a:extLst>
                <a:ext uri="{FF2B5EF4-FFF2-40B4-BE49-F238E27FC236}">
                  <a16:creationId xmlns:a16="http://schemas.microsoft.com/office/drawing/2014/main" id="{3AACB5DC-4D1C-9A1C-8291-FD6CE0C6D43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41" name="Picture 2140">
              <a:extLst>
                <a:ext uri="{FF2B5EF4-FFF2-40B4-BE49-F238E27FC236}">
                  <a16:creationId xmlns:a16="http://schemas.microsoft.com/office/drawing/2014/main" id="{767178AD-5321-4CA0-31BB-D2EB2D5FC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42" name="Picture 214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F0C643B-3037-B8AC-8E1D-D3FCE34C9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143" name="TextBox 2142">
            <a:extLst>
              <a:ext uri="{FF2B5EF4-FFF2-40B4-BE49-F238E27FC236}">
                <a16:creationId xmlns:a16="http://schemas.microsoft.com/office/drawing/2014/main" id="{5E3A8F08-3E85-3AE7-638A-40282370A505}"/>
              </a:ext>
            </a:extLst>
          </p:cNvPr>
          <p:cNvSpPr txBox="1"/>
          <p:nvPr/>
        </p:nvSpPr>
        <p:spPr>
          <a:xfrm>
            <a:off x="5516055" y="5436982"/>
            <a:ext cx="10767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lang="en-GB" sz="7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en-GB" sz="700" b="1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plato</a:t>
            </a:r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= dish</a:t>
            </a:r>
            <a:b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lang="en-GB" sz="7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en-GB" sz="700" b="1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pescado</a:t>
            </a:r>
            <a:r>
              <a:rPr lang="en-GB" sz="7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= fish</a:t>
            </a:r>
            <a:endParaRPr lang="en-GB" sz="700" dirty="0">
              <a:solidFill>
                <a:srgbClr val="404040"/>
              </a:solidFill>
            </a:endParaRPr>
          </a:p>
        </p:txBody>
      </p:sp>
      <p:pic>
        <p:nvPicPr>
          <p:cNvPr id="2148" name="Picture 2147">
            <a:extLst>
              <a:ext uri="{FF2B5EF4-FFF2-40B4-BE49-F238E27FC236}">
                <a16:creationId xmlns:a16="http://schemas.microsoft.com/office/drawing/2014/main" id="{C43A2020-92AF-3042-637F-BA3E971CC5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1660" y="3985361"/>
            <a:ext cx="1700931" cy="1213209"/>
          </a:xfrm>
          <a:prstGeom prst="rect">
            <a:avLst/>
          </a:prstGeom>
        </p:spPr>
      </p:pic>
      <p:pic>
        <p:nvPicPr>
          <p:cNvPr id="2149" name="Picture 2148">
            <a:extLst>
              <a:ext uri="{FF2B5EF4-FFF2-40B4-BE49-F238E27FC236}">
                <a16:creationId xmlns:a16="http://schemas.microsoft.com/office/drawing/2014/main" id="{B0FA2BF6-C834-AE24-30DC-6DDABF21E0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1943" y="3992025"/>
            <a:ext cx="1776578" cy="1273533"/>
          </a:xfrm>
          <a:prstGeom prst="rect">
            <a:avLst/>
          </a:prstGeom>
        </p:spPr>
      </p:pic>
      <p:pic>
        <p:nvPicPr>
          <p:cNvPr id="2248" name="Picture 2247">
            <a:extLst>
              <a:ext uri="{FF2B5EF4-FFF2-40B4-BE49-F238E27FC236}">
                <a16:creationId xmlns:a16="http://schemas.microsoft.com/office/drawing/2014/main" id="{6C6103FE-617A-1943-ACD8-F4600B8A4D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337" y="7257234"/>
            <a:ext cx="4275933" cy="2520355"/>
          </a:xfrm>
          <a:prstGeom prst="rect">
            <a:avLst/>
          </a:prstGeom>
        </p:spPr>
      </p:pic>
      <p:pic>
        <p:nvPicPr>
          <p:cNvPr id="2249" name="Picture 2248">
            <a:extLst>
              <a:ext uri="{FF2B5EF4-FFF2-40B4-BE49-F238E27FC236}">
                <a16:creationId xmlns:a16="http://schemas.microsoft.com/office/drawing/2014/main" id="{6EFC3C58-F91D-9511-7702-C2C29C5744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45105" y="8997772"/>
            <a:ext cx="1609309" cy="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4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198992-D40B-D71B-113C-A4060F471E91}"/>
              </a:ext>
            </a:extLst>
          </p:cNvPr>
          <p:cNvGrpSpPr/>
          <p:nvPr/>
        </p:nvGrpSpPr>
        <p:grpSpPr>
          <a:xfrm>
            <a:off x="466008" y="770651"/>
            <a:ext cx="962296" cy="307777"/>
            <a:chOff x="537508" y="810975"/>
            <a:chExt cx="505091" cy="307777"/>
          </a:xfrm>
        </p:grpSpPr>
        <p:sp>
          <p:nvSpPr>
            <p:cNvPr id="5" name="Google Shape;206;p9">
              <a:extLst>
                <a:ext uri="{FF2B5EF4-FFF2-40B4-BE49-F238E27FC236}">
                  <a16:creationId xmlns:a16="http://schemas.microsoft.com/office/drawing/2014/main" id="{F67EB37A-83C3-E902-948B-835ED2BD0E8E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43B1C6-9ADB-DF30-9E87-395B51BA396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B48CA362-B85F-33A6-46D8-D2C7F845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63949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B42DE7-50E3-3826-45C4-1BB765CFBABA}"/>
              </a:ext>
            </a:extLst>
          </p:cNvPr>
          <p:cNvSpPr txBox="1"/>
          <p:nvPr/>
        </p:nvSpPr>
        <p:spPr>
          <a:xfrm>
            <a:off x="1374582" y="787297"/>
            <a:ext cx="54402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Luis </a:t>
            </a:r>
            <a:r>
              <a:rPr lang="en-GB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manda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mapa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Arequipa a Quique.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5FCFB-E545-1FC6-82AF-30F844C6D873}"/>
              </a:ext>
            </a:extLst>
          </p:cNvPr>
          <p:cNvSpPr txBox="1"/>
          <p:nvPr/>
        </p:nvSpPr>
        <p:spPr>
          <a:xfrm>
            <a:off x="105390" y="1108356"/>
            <a:ext cx="6328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¿Es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verdad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mentira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EEEDB-A60E-05E6-FE95-6226B8536BAD}"/>
              </a:ext>
            </a:extLst>
          </p:cNvPr>
          <p:cNvSpPr txBox="1"/>
          <p:nvPr/>
        </p:nvSpPr>
        <p:spPr>
          <a:xfrm>
            <a:off x="466007" y="1504935"/>
            <a:ext cx="639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piscina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divertida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7" name="TextBox 16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A763A7DA-06FD-3D1F-AE36-2EC9B3221896}"/>
              </a:ext>
            </a:extLst>
          </p:cNvPr>
          <p:cNvSpPr txBox="1"/>
          <p:nvPr/>
        </p:nvSpPr>
        <p:spPr>
          <a:xfrm>
            <a:off x="181590" y="1522520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8639C-575D-297B-6364-7245D0EA9E30}"/>
              </a:ext>
            </a:extLst>
          </p:cNvPr>
          <p:cNvSpPr txBox="1"/>
          <p:nvPr/>
        </p:nvSpPr>
        <p:spPr>
          <a:xfrm>
            <a:off x="464343" y="1889524"/>
            <a:ext cx="639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plaza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histórica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34B124-54C5-E686-109A-A8C06EFCA0AF}"/>
              </a:ext>
            </a:extLst>
          </p:cNvPr>
          <p:cNvSpPr txBox="1"/>
          <p:nvPr/>
        </p:nvSpPr>
        <p:spPr>
          <a:xfrm>
            <a:off x="462679" y="2283071"/>
            <a:ext cx="6925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montañas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grandes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AE6E89-1A14-3E48-8C37-11BA1FE997F3}"/>
              </a:ext>
            </a:extLst>
          </p:cNvPr>
          <p:cNvSpPr txBox="1"/>
          <p:nvPr/>
        </p:nvSpPr>
        <p:spPr>
          <a:xfrm>
            <a:off x="462679" y="2674655"/>
            <a:ext cx="646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edificios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blancos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E8ABAC-85F0-1358-45AB-B7856DC9CAB6}"/>
              </a:ext>
            </a:extLst>
          </p:cNvPr>
          <p:cNvSpPr txBox="1"/>
          <p:nvPr/>
        </p:nvSpPr>
        <p:spPr>
          <a:xfrm>
            <a:off x="447439" y="3030727"/>
            <a:ext cx="7922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iglesias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históricas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2279F-5E19-0330-A44F-CAA608C035A1}"/>
              </a:ext>
            </a:extLst>
          </p:cNvPr>
          <p:cNvSpPr txBox="1"/>
          <p:nvPr/>
        </p:nvSpPr>
        <p:spPr>
          <a:xfrm>
            <a:off x="447439" y="3417994"/>
            <a:ext cx="7182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universidad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importante</a:t>
            </a:r>
            <a:r>
              <a:rPr lang="en-GB" sz="1200" dirty="0">
                <a:solidFill>
                  <a:srgbClr val="40404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8" name="TextBox 27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078F69C4-1F4E-69F1-F08D-FBD015D6FC83}"/>
              </a:ext>
            </a:extLst>
          </p:cNvPr>
          <p:cNvSpPr txBox="1"/>
          <p:nvPr/>
        </p:nvSpPr>
        <p:spPr>
          <a:xfrm>
            <a:off x="179926" y="1896519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F0302020204030204"/>
                <a:cs typeface="Arial"/>
                <a:sym typeface="Arial"/>
              </a:rPr>
              <a:t>2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D9675DE4-098E-CFD8-2482-E2C64D135444}"/>
              </a:ext>
            </a:extLst>
          </p:cNvPr>
          <p:cNvSpPr txBox="1"/>
          <p:nvPr/>
        </p:nvSpPr>
        <p:spPr>
          <a:xfrm>
            <a:off x="179926" y="2291309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F0302020204030204"/>
                <a:cs typeface="Arial"/>
                <a:sym typeface="Arial"/>
              </a:rPr>
              <a:t>3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0" name="TextBox 29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A10FBB35-4702-DEAD-21C9-4E274684C58E}"/>
              </a:ext>
            </a:extLst>
          </p:cNvPr>
          <p:cNvSpPr txBox="1"/>
          <p:nvPr/>
        </p:nvSpPr>
        <p:spPr>
          <a:xfrm>
            <a:off x="178262" y="2665308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F0302020204030204"/>
                <a:cs typeface="Arial"/>
                <a:sym typeface="Arial"/>
              </a:rPr>
              <a:t>4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249977FB-D9AF-B973-B933-5F9375E82CAA}"/>
              </a:ext>
            </a:extLst>
          </p:cNvPr>
          <p:cNvSpPr txBox="1"/>
          <p:nvPr/>
        </p:nvSpPr>
        <p:spPr>
          <a:xfrm>
            <a:off x="179926" y="3026932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F0302020204030204"/>
                <a:cs typeface="Arial"/>
                <a:sym typeface="Arial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85CCB369-DAF3-D445-86A1-AF956D9894E5}"/>
              </a:ext>
            </a:extLst>
          </p:cNvPr>
          <p:cNvSpPr txBox="1"/>
          <p:nvPr/>
        </p:nvSpPr>
        <p:spPr>
          <a:xfrm>
            <a:off x="178262" y="3400931"/>
            <a:ext cx="2844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4C6A8B-0A35-E7C4-F649-8EF603547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750" y="787161"/>
            <a:ext cx="2328660" cy="27455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D0A8D1-CB8C-65E1-4C37-B96B93B08FF5}"/>
              </a:ext>
            </a:extLst>
          </p:cNvPr>
          <p:cNvSpPr txBox="1"/>
          <p:nvPr/>
        </p:nvSpPr>
        <p:spPr>
          <a:xfrm>
            <a:off x="105390" y="3746185"/>
            <a:ext cx="4636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📝 Escribe las frases falsas en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negativo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215B77-58EC-6AA6-5A44-D8BA9E60E5B2}"/>
              </a:ext>
            </a:extLst>
          </p:cNvPr>
          <p:cNvSpPr/>
          <p:nvPr/>
        </p:nvSpPr>
        <p:spPr>
          <a:xfrm>
            <a:off x="3762462" y="3666960"/>
            <a:ext cx="2936305" cy="615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Arequipa</a:t>
            </a:r>
            <a:r>
              <a:rPr lang="en-GB" sz="11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 is known as the</a:t>
            </a: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White City</a:t>
            </a:r>
            <a:r>
              <a:rPr lang="en-GB" sz="11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 because of its architecture, built with white volcanic stone, called ‘sillar’.</a:t>
            </a:r>
            <a:endParaRPr lang="en-GB" sz="1100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A78642-B3CC-904C-A6FA-C34D33BA2DFB}"/>
              </a:ext>
            </a:extLst>
          </p:cNvPr>
          <p:cNvGrpSpPr/>
          <p:nvPr/>
        </p:nvGrpSpPr>
        <p:grpSpPr>
          <a:xfrm>
            <a:off x="6296737" y="3451036"/>
            <a:ext cx="412954" cy="431258"/>
            <a:chOff x="6210543" y="3764108"/>
            <a:chExt cx="801046" cy="77526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D8B141-DB15-7C44-31A8-4BE050BDCE7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404040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6D7C9C8-45AA-3CB0-A71C-326DD1EAD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5" name="Picture 34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CF66B71-7B5B-9EA3-E1C9-DE8F00B8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A6A89A4-227B-049E-1059-3B0205A755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8870"/>
          <a:stretch/>
        </p:blipFill>
        <p:spPr>
          <a:xfrm>
            <a:off x="173320" y="4153415"/>
            <a:ext cx="5767316" cy="642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201BF5-8FE4-CDF1-12C2-828A77798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789" y="1237053"/>
            <a:ext cx="872161" cy="905073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C584287-474D-5259-12D5-C080779746CB}"/>
              </a:ext>
            </a:extLst>
          </p:cNvPr>
          <p:cNvGraphicFramePr>
            <a:graphicFrameLocks noGrp="1"/>
          </p:cNvGraphicFramePr>
          <p:nvPr/>
        </p:nvGraphicFramePr>
        <p:xfrm>
          <a:off x="150454" y="5396307"/>
          <a:ext cx="6449449" cy="3073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8898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3910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391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contenta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3910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391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capaz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difícil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3910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plaza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391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3910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histórica</a:t>
                      </a:r>
                      <a:endParaRPr lang="en-GB" sz="14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enormes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9368ED7E-DDA0-F959-654D-F635F9A70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4561" y="5193419"/>
            <a:ext cx="572382" cy="435249"/>
          </a:xfrm>
          <a:prstGeom prst="rect">
            <a:avLst/>
          </a:prstGeom>
        </p:spPr>
      </p:pic>
      <p:sp>
        <p:nvSpPr>
          <p:cNvPr id="41" name="Google Shape;402;p19">
            <a:extLst>
              <a:ext uri="{FF2B5EF4-FFF2-40B4-BE49-F238E27FC236}">
                <a16:creationId xmlns:a16="http://schemas.microsoft.com/office/drawing/2014/main" id="{558E8643-E195-82CA-9E02-4D9E07457EDA}"/>
              </a:ext>
            </a:extLst>
          </p:cNvPr>
          <p:cNvSpPr txBox="1"/>
          <p:nvPr/>
        </p:nvSpPr>
        <p:spPr>
          <a:xfrm>
            <a:off x="1100157" y="496955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EFB091B-10DF-FCDD-6529-EEB9F0385A4A}"/>
              </a:ext>
            </a:extLst>
          </p:cNvPr>
          <p:cNvGrpSpPr/>
          <p:nvPr/>
        </p:nvGrpSpPr>
        <p:grpSpPr>
          <a:xfrm>
            <a:off x="114265" y="4798249"/>
            <a:ext cx="1072125" cy="541432"/>
            <a:chOff x="85157" y="674113"/>
            <a:chExt cx="1072125" cy="541432"/>
          </a:xfrm>
        </p:grpSpPr>
        <p:sp>
          <p:nvSpPr>
            <p:cNvPr id="43" name="Google Shape;206;p9">
              <a:extLst>
                <a:ext uri="{FF2B5EF4-FFF2-40B4-BE49-F238E27FC236}">
                  <a16:creationId xmlns:a16="http://schemas.microsoft.com/office/drawing/2014/main" id="{4F74185D-861D-6A75-400F-0B494A6109D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85E6F90-F10A-403D-7F56-0B11887B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7631861-CDA8-BE97-047E-FF45D0A6947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E4BD771-DFC2-1B69-824E-EC225BC25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296" y="6542091"/>
            <a:ext cx="631934" cy="581219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AD50E581-A4EB-0EE1-2BAE-7C10411EB6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2" y="5557389"/>
            <a:ext cx="667164" cy="6671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EAA8C32-94A4-4609-952F-8EEA7923B9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060" y="7784827"/>
            <a:ext cx="653860" cy="6194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9A238CC-6E7C-71FB-B4FF-A6229BA5522E}"/>
              </a:ext>
            </a:extLst>
          </p:cNvPr>
          <p:cNvSpPr txBox="1"/>
          <p:nvPr/>
        </p:nvSpPr>
        <p:spPr>
          <a:xfrm>
            <a:off x="750271" y="597172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949C50-D6A3-BC44-7101-FAC35727CA70}"/>
              </a:ext>
            </a:extLst>
          </p:cNvPr>
          <p:cNvSpPr txBox="1"/>
          <p:nvPr/>
        </p:nvSpPr>
        <p:spPr>
          <a:xfrm>
            <a:off x="712134" y="691128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0213E4-AE9E-51E3-F490-8A66B38BB7C6}"/>
              </a:ext>
            </a:extLst>
          </p:cNvPr>
          <p:cNvSpPr txBox="1"/>
          <p:nvPr/>
        </p:nvSpPr>
        <p:spPr>
          <a:xfrm>
            <a:off x="767897" y="81623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717385-2E8C-B69A-3F6D-81DD8BCF4110}"/>
              </a:ext>
            </a:extLst>
          </p:cNvPr>
          <p:cNvGrpSpPr/>
          <p:nvPr/>
        </p:nvGrpSpPr>
        <p:grpSpPr>
          <a:xfrm>
            <a:off x="165502" y="8572716"/>
            <a:ext cx="1771372" cy="538005"/>
            <a:chOff x="8745859" y="5897630"/>
            <a:chExt cx="1771372" cy="5380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BA97FBE-4393-8D00-B3D9-6426E772AF5B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FD076E65-A4DF-362E-5EA8-902224DA2D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90A5772-58BC-62BA-756C-3113BEE6FF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6781120-DDFF-E54E-C2D6-A8D536DD2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C429BF3-3AA9-AF21-3C18-054C73120117}"/>
              </a:ext>
            </a:extLst>
          </p:cNvPr>
          <p:cNvSpPr txBox="1"/>
          <p:nvPr/>
        </p:nvSpPr>
        <p:spPr>
          <a:xfrm>
            <a:off x="98522" y="9174744"/>
            <a:ext cx="4760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tus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palabras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favoritas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5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A232E09B-6BD1-6090-A21C-227709407C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26" y="8442373"/>
            <a:ext cx="2814720" cy="1448466"/>
          </a:xfrm>
          <a:prstGeom prst="rect">
            <a:avLst/>
          </a:prstGeom>
        </p:spPr>
      </p:pic>
      <p:pic>
        <p:nvPicPr>
          <p:cNvPr id="59" name="Picture 58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131BF528-DD9B-B41A-ED93-A3349FCFFC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97" y="8525502"/>
            <a:ext cx="549340" cy="5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7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9A5583-1563-80E7-0E3F-FAA3BE9DCF72}"/>
              </a:ext>
            </a:extLst>
          </p:cNvPr>
          <p:cNvGrpSpPr/>
          <p:nvPr/>
        </p:nvGrpSpPr>
        <p:grpSpPr>
          <a:xfrm>
            <a:off x="466008" y="813831"/>
            <a:ext cx="962296" cy="307777"/>
            <a:chOff x="537508" y="810975"/>
            <a:chExt cx="505091" cy="307777"/>
          </a:xfrm>
        </p:grpSpPr>
        <p:sp>
          <p:nvSpPr>
            <p:cNvPr id="37" name="Google Shape;206;p9">
              <a:extLst>
                <a:ext uri="{FF2B5EF4-FFF2-40B4-BE49-F238E27FC236}">
                  <a16:creationId xmlns:a16="http://schemas.microsoft.com/office/drawing/2014/main" id="{F5FF3E59-C572-4E8B-F4A6-7A2DA78C10D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39CE81E-D121-6B01-BC7A-9CF39DBCFCD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61" name="Picture 2" descr="Pen, Write, Pencil, Writing Tool, Work, Message, Blue">
            <a:extLst>
              <a:ext uri="{FF2B5EF4-FFF2-40B4-BE49-F238E27FC236}">
                <a16:creationId xmlns:a16="http://schemas.microsoft.com/office/drawing/2014/main" id="{6EBC3E8C-7D28-ED6E-EF77-731E8B65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" y="6826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0C4BBBE-0018-AB3E-6ADA-4601B142680C}"/>
              </a:ext>
            </a:extLst>
          </p:cNvPr>
          <p:cNvGrpSpPr/>
          <p:nvPr/>
        </p:nvGrpSpPr>
        <p:grpSpPr>
          <a:xfrm>
            <a:off x="6281907" y="1190867"/>
            <a:ext cx="259188" cy="378558"/>
            <a:chOff x="10264329" y="1395151"/>
            <a:chExt cx="1171740" cy="1789850"/>
          </a:xfrm>
        </p:grpSpPr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32A90760-3D47-8256-D941-3936991E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2113" name="Picture 2112">
              <a:extLst>
                <a:ext uri="{FF2B5EF4-FFF2-40B4-BE49-F238E27FC236}">
                  <a16:creationId xmlns:a16="http://schemas.microsoft.com/office/drawing/2014/main" id="{201054E6-99C1-FE09-B7E8-10073631B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graphicFrame>
        <p:nvGraphicFramePr>
          <p:cNvPr id="2114" name="Table 17">
            <a:extLst>
              <a:ext uri="{FF2B5EF4-FFF2-40B4-BE49-F238E27FC236}">
                <a16:creationId xmlns:a16="http://schemas.microsoft.com/office/drawing/2014/main" id="{902AB4BD-71B1-5733-E31F-99C76A653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23792"/>
              </p:ext>
            </p:extLst>
          </p:nvPr>
        </p:nvGraphicFramePr>
        <p:xfrm>
          <a:off x="1489267" y="1506160"/>
          <a:ext cx="4719947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9947">
                  <a:extLst>
                    <a:ext uri="{9D8B030D-6E8A-4147-A177-3AD203B41FA5}">
                      <a16:colId xmlns:a16="http://schemas.microsoft.com/office/drawing/2014/main" val="2910606298"/>
                    </a:ext>
                  </a:extLst>
                </a:gridCol>
              </a:tblGrid>
              <a:tr h="278398">
                <a:tc>
                  <a:txBody>
                    <a:bodyPr/>
                    <a:lstStyle/>
                    <a:p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Luis, ¿cómo 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300" b="1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tu ciudad? 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¿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Qué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[does it have]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GB" sz="13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4085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Tiene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muchas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[things].</a:t>
                      </a:r>
                      <a:endParaRPr lang="en-GB" sz="13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46249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[How many]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parques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hay?</a:t>
                      </a:r>
                      <a:endParaRPr lang="en-GB" sz="13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18051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[There is] 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solo 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[one park]  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  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[quite]   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grande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b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[Also] 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tiene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unos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puentes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[important].</a:t>
                      </a:r>
                      <a:endParaRPr lang="en-GB" sz="13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64307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1300" b="0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Cómo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they]?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00747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 Son 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[historical]   </a:t>
                      </a:r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 </a:t>
                      </a:r>
                      <a:r>
                        <a:rPr lang="en-GB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[pretty]      .</a:t>
                      </a:r>
                      <a:endParaRPr lang="en-GB" sz="13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34932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r>
                        <a:rPr lang="en-GB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¿Qué más hay?</a:t>
                      </a:r>
                      <a:endParaRPr lang="en-GB" sz="1300" b="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36930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[In] 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Arequipa hay también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 </a:t>
                      </a:r>
                      <a:r>
                        <a:rPr lang="es-ES_tradnl" sz="1300" b="1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university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 es            [a bit]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300" b="1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old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GB" sz="1300" b="0" i="0" u="none" strike="noStrike" cap="non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0512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</a:t>
                      </a:r>
                      <a:r>
                        <a:rPr lang="es-ES_tradnl" sz="1300" b="1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you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en casa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ahora?</a:t>
                      </a:r>
                      <a:endParaRPr lang="en-GB" sz="1300" b="0" i="0" u="none" strike="noStrike" cap="non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58138"/>
                  </a:ext>
                </a:extLst>
              </a:tr>
              <a:tr h="278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Sí, y estoy muy  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1300" b="1" i="0" u="none" strike="noStrike" cap="none" dirty="0" err="1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pleased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</a:t>
                      </a:r>
                      <a:r>
                        <a:rPr lang="es-ES_tradnl" sz="1300" b="0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hoy</a:t>
                      </a:r>
                      <a:r>
                        <a:rPr lang="es-ES_tradnl" sz="1300" b="1" i="0" u="none" strike="noStrike" cap="none" dirty="0">
                          <a:solidFill>
                            <a:srgbClr val="40404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GB" sz="1300" b="1" i="0" u="none" strike="noStrike" cap="non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1465"/>
                  </a:ext>
                </a:extLst>
              </a:tr>
            </a:tbl>
          </a:graphicData>
        </a:graphic>
      </p:graphicFrame>
      <p:pic>
        <p:nvPicPr>
          <p:cNvPr id="2115" name="Picture 2114" descr="Graphical user interface&#10;&#10;Description automatically generated">
            <a:extLst>
              <a:ext uri="{FF2B5EF4-FFF2-40B4-BE49-F238E27FC236}">
                <a16:creationId xmlns:a16="http://schemas.microsoft.com/office/drawing/2014/main" id="{E9964F3E-F0CD-7F53-E125-10F203145C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5741011" y="1360418"/>
            <a:ext cx="813810" cy="615684"/>
          </a:xfrm>
          <a:prstGeom prst="rect">
            <a:avLst/>
          </a:prstGeom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1D4126EB-5D3C-2FE3-810A-76D7FE9DC206}"/>
              </a:ext>
            </a:extLst>
          </p:cNvPr>
          <p:cNvSpPr txBox="1"/>
          <p:nvPr/>
        </p:nvSpPr>
        <p:spPr>
          <a:xfrm>
            <a:off x="1428304" y="758412"/>
            <a:ext cx="54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chatea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 Luis sobre Arequipa.</a:t>
            </a:r>
          </a:p>
        </p:txBody>
      </p:sp>
      <p:graphicFrame>
        <p:nvGraphicFramePr>
          <p:cNvPr id="2139" name="Table 2138">
            <a:extLst>
              <a:ext uri="{FF2B5EF4-FFF2-40B4-BE49-F238E27FC236}">
                <a16:creationId xmlns:a16="http://schemas.microsoft.com/office/drawing/2014/main" id="{828E9779-E655-626D-C51E-366F28716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43948"/>
              </p:ext>
            </p:extLst>
          </p:nvPr>
        </p:nvGraphicFramePr>
        <p:xfrm>
          <a:off x="167677" y="5470969"/>
          <a:ext cx="6352655" cy="37055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35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98759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1647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90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6455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quiet,calm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pleased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2349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How many?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able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How many?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23493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square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school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2349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historical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40" name="TextBox 2139">
            <a:extLst>
              <a:ext uri="{FF2B5EF4-FFF2-40B4-BE49-F238E27FC236}">
                <a16:creationId xmlns:a16="http://schemas.microsoft.com/office/drawing/2014/main" id="{4A973351-0B0E-9B8D-0453-D377CFCF669C}"/>
              </a:ext>
            </a:extLst>
          </p:cNvPr>
          <p:cNvSpPr txBox="1"/>
          <p:nvPr/>
        </p:nvSpPr>
        <p:spPr>
          <a:xfrm>
            <a:off x="1471563" y="49788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41" name="Picture 2140">
            <a:extLst>
              <a:ext uri="{FF2B5EF4-FFF2-40B4-BE49-F238E27FC236}">
                <a16:creationId xmlns:a16="http://schemas.microsoft.com/office/drawing/2014/main" id="{EE17E1FA-CD00-D511-9FAF-95E1418EC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595" y="6988712"/>
            <a:ext cx="631934" cy="581219"/>
          </a:xfrm>
          <a:prstGeom prst="rect">
            <a:avLst/>
          </a:prstGeom>
        </p:spPr>
      </p:pic>
      <p:pic>
        <p:nvPicPr>
          <p:cNvPr id="2142" name="Picture 2141" descr="Icon&#10;&#10;Description automatically generated">
            <a:extLst>
              <a:ext uri="{FF2B5EF4-FFF2-40B4-BE49-F238E27FC236}">
                <a16:creationId xmlns:a16="http://schemas.microsoft.com/office/drawing/2014/main" id="{FFC64A16-2959-5C14-3B22-999427612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4" y="5852448"/>
            <a:ext cx="667164" cy="667164"/>
          </a:xfrm>
          <a:prstGeom prst="rect">
            <a:avLst/>
          </a:prstGeom>
        </p:spPr>
      </p:pic>
      <p:sp>
        <p:nvSpPr>
          <p:cNvPr id="2143" name="TextBox 2142">
            <a:extLst>
              <a:ext uri="{FF2B5EF4-FFF2-40B4-BE49-F238E27FC236}">
                <a16:creationId xmlns:a16="http://schemas.microsoft.com/office/drawing/2014/main" id="{C21C4C34-203B-7159-4801-7873255EB34D}"/>
              </a:ext>
            </a:extLst>
          </p:cNvPr>
          <p:cNvSpPr txBox="1"/>
          <p:nvPr/>
        </p:nvSpPr>
        <p:spPr>
          <a:xfrm>
            <a:off x="782041" y="628617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44" name="TextBox 2143">
            <a:extLst>
              <a:ext uri="{FF2B5EF4-FFF2-40B4-BE49-F238E27FC236}">
                <a16:creationId xmlns:a16="http://schemas.microsoft.com/office/drawing/2014/main" id="{2CF15F35-7672-474E-CEA2-5B016E92E71E}"/>
              </a:ext>
            </a:extLst>
          </p:cNvPr>
          <p:cNvSpPr txBox="1"/>
          <p:nvPr/>
        </p:nvSpPr>
        <p:spPr>
          <a:xfrm>
            <a:off x="743983" y="73724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145" name="Picture 2144">
            <a:extLst>
              <a:ext uri="{FF2B5EF4-FFF2-40B4-BE49-F238E27FC236}">
                <a16:creationId xmlns:a16="http://schemas.microsoft.com/office/drawing/2014/main" id="{BCCCE74F-60EE-22AA-69CF-E52AC83F59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354" y="8502439"/>
            <a:ext cx="653860" cy="619446"/>
          </a:xfrm>
          <a:prstGeom prst="rect">
            <a:avLst/>
          </a:prstGeom>
        </p:spPr>
      </p:pic>
      <p:sp>
        <p:nvSpPr>
          <p:cNvPr id="2146" name="TextBox 2145">
            <a:extLst>
              <a:ext uri="{FF2B5EF4-FFF2-40B4-BE49-F238E27FC236}">
                <a16:creationId xmlns:a16="http://schemas.microsoft.com/office/drawing/2014/main" id="{D2E23367-13D8-610F-C524-5BEA3DE990EB}"/>
              </a:ext>
            </a:extLst>
          </p:cNvPr>
          <p:cNvSpPr txBox="1"/>
          <p:nvPr/>
        </p:nvSpPr>
        <p:spPr>
          <a:xfrm>
            <a:off x="813741" y="892350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47" name="Group 2146">
            <a:extLst>
              <a:ext uri="{FF2B5EF4-FFF2-40B4-BE49-F238E27FC236}">
                <a16:creationId xmlns:a16="http://schemas.microsoft.com/office/drawing/2014/main" id="{70949AD9-648A-7919-34CD-639A55F95848}"/>
              </a:ext>
            </a:extLst>
          </p:cNvPr>
          <p:cNvGrpSpPr/>
          <p:nvPr/>
        </p:nvGrpSpPr>
        <p:grpSpPr>
          <a:xfrm>
            <a:off x="540462" y="4983464"/>
            <a:ext cx="962296" cy="307777"/>
            <a:chOff x="537508" y="810975"/>
            <a:chExt cx="505091" cy="307777"/>
          </a:xfrm>
        </p:grpSpPr>
        <p:sp>
          <p:nvSpPr>
            <p:cNvPr id="2148" name="Google Shape;206;p9">
              <a:extLst>
                <a:ext uri="{FF2B5EF4-FFF2-40B4-BE49-F238E27FC236}">
                  <a16:creationId xmlns:a16="http://schemas.microsoft.com/office/drawing/2014/main" id="{C765534D-71C2-1B0D-C736-FA12A181A07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9" name="TextBox 2148">
              <a:extLst>
                <a:ext uri="{FF2B5EF4-FFF2-40B4-BE49-F238E27FC236}">
                  <a16:creationId xmlns:a16="http://schemas.microsoft.com/office/drawing/2014/main" id="{06F41408-518A-BF54-BFF1-916B989726D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50" name="Picture 2" descr="Pen, Write, Pencil, Writing Tool, Work, Message, Blue">
            <a:extLst>
              <a:ext uri="{FF2B5EF4-FFF2-40B4-BE49-F238E27FC236}">
                <a16:creationId xmlns:a16="http://schemas.microsoft.com/office/drawing/2014/main" id="{50B9EC36-8C06-3B60-5AE1-0E532199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9" y="485231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" name="Picture 2150">
            <a:extLst>
              <a:ext uri="{FF2B5EF4-FFF2-40B4-BE49-F238E27FC236}">
                <a16:creationId xmlns:a16="http://schemas.microsoft.com/office/drawing/2014/main" id="{4D176C93-877A-ADD5-2350-5729CFAFC3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8824" y="5294948"/>
            <a:ext cx="572382" cy="435249"/>
          </a:xfrm>
          <a:prstGeom prst="rect">
            <a:avLst/>
          </a:prstGeom>
        </p:spPr>
      </p:pic>
      <p:pic>
        <p:nvPicPr>
          <p:cNvPr id="2162" name="Picture 2161">
            <a:extLst>
              <a:ext uri="{FF2B5EF4-FFF2-40B4-BE49-F238E27FC236}">
                <a16:creationId xmlns:a16="http://schemas.microsoft.com/office/drawing/2014/main" id="{6FFFC42A-0632-1077-42E2-4781F0CBDE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97" y="2478533"/>
            <a:ext cx="1275311" cy="2373779"/>
          </a:xfrm>
          <a:prstGeom prst="rect">
            <a:avLst/>
          </a:prstGeom>
        </p:spPr>
      </p:pic>
      <p:pic>
        <p:nvPicPr>
          <p:cNvPr id="2163" name="Picture 2162">
            <a:extLst>
              <a:ext uri="{FF2B5EF4-FFF2-40B4-BE49-F238E27FC236}">
                <a16:creationId xmlns:a16="http://schemas.microsoft.com/office/drawing/2014/main" id="{B42A391D-50ED-5C1A-F290-0630D10BEC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1979" y="2961568"/>
            <a:ext cx="965332" cy="1911357"/>
          </a:xfrm>
          <a:prstGeom prst="rect">
            <a:avLst/>
          </a:prstGeom>
        </p:spPr>
      </p:pic>
      <p:pic>
        <p:nvPicPr>
          <p:cNvPr id="2164" name="Picture 2163">
            <a:extLst>
              <a:ext uri="{FF2B5EF4-FFF2-40B4-BE49-F238E27FC236}">
                <a16:creationId xmlns:a16="http://schemas.microsoft.com/office/drawing/2014/main" id="{5B71C0C6-19BC-6D21-4DCF-737C1BE711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706" y="1199768"/>
            <a:ext cx="1337483" cy="1217650"/>
          </a:xfrm>
          <a:prstGeom prst="rect">
            <a:avLst/>
          </a:prstGeom>
        </p:spPr>
      </p:pic>
      <p:sp>
        <p:nvSpPr>
          <p:cNvPr id="2165" name="TextBox 2164">
            <a:extLst>
              <a:ext uri="{FF2B5EF4-FFF2-40B4-BE49-F238E27FC236}">
                <a16:creationId xmlns:a16="http://schemas.microsoft.com/office/drawing/2014/main" id="{DC26F0D6-53F6-49CE-1157-363C7F668AA4}"/>
              </a:ext>
            </a:extLst>
          </p:cNvPr>
          <p:cNvSpPr txBox="1"/>
          <p:nvPr/>
        </p:nvSpPr>
        <p:spPr>
          <a:xfrm>
            <a:off x="1428304" y="1050872"/>
            <a:ext cx="54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Escribe las palabras en español.</a:t>
            </a:r>
          </a:p>
        </p:txBody>
      </p:sp>
    </p:spTree>
    <p:extLst>
      <p:ext uri="{BB962C8B-B14F-4D97-AF65-F5344CB8AC3E}">
        <p14:creationId xmlns:p14="http://schemas.microsoft.com/office/powerpoint/2010/main" val="2556130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60DEFFED-8D4F-1B92-C538-61C8026A7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060435"/>
              </p:ext>
            </p:extLst>
          </p:nvPr>
        </p:nvGraphicFramePr>
        <p:xfrm>
          <a:off x="146244" y="3556108"/>
          <a:ext cx="6281102" cy="1340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28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8851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9881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tenemos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cine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delante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edificio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detrás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8A101EB-23FB-810A-70CE-4C969DB61B61}"/>
              </a:ext>
            </a:extLst>
          </p:cNvPr>
          <p:cNvGrpSpPr/>
          <p:nvPr/>
        </p:nvGrpSpPr>
        <p:grpSpPr>
          <a:xfrm>
            <a:off x="5140955" y="3076057"/>
            <a:ext cx="1879161" cy="369332"/>
            <a:chOff x="4495800" y="3728776"/>
            <a:chExt cx="1879161" cy="3693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26C89A8-55B2-2D0B-4FB9-772511543E0B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8E624E-1E2A-0533-61AD-EC46E739CDB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1892009-E8B2-173C-42C2-E27072AA5CA4}"/>
              </a:ext>
            </a:extLst>
          </p:cNvPr>
          <p:cNvSpPr txBox="1"/>
          <p:nvPr/>
        </p:nvSpPr>
        <p:spPr>
          <a:xfrm>
            <a:off x="49142" y="3182588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14557-DCF9-EE91-BC6D-AED40262DE5F}"/>
              </a:ext>
            </a:extLst>
          </p:cNvPr>
          <p:cNvGrpSpPr/>
          <p:nvPr/>
        </p:nvGrpSpPr>
        <p:grpSpPr>
          <a:xfrm>
            <a:off x="4884130" y="600761"/>
            <a:ext cx="1927098" cy="1848076"/>
            <a:chOff x="4876029" y="582476"/>
            <a:chExt cx="1927098" cy="17641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F95D73-E670-3EBD-E3EE-B35AAEBC91AF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64190"/>
              <a:chOff x="4310576" y="875609"/>
              <a:chExt cx="2558030" cy="238768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D6218-5907-2DB0-FAC6-D2B7C4A04381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3098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A5FCFC9-B593-1482-0327-D6F03DFE1B32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6E6DA-28CB-7CCC-8E76-22163A70D6A9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20709-F023-0BD8-7C1B-26ACEE8F1CD4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129772-0B24-3B63-7E9C-7E846F3637ED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969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things we and others have at home </a:t>
              </a:r>
            </a:p>
            <a:p>
              <a:endParaRPr lang="en-GB" sz="12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Picture 6" descr="Free target button icon illustration">
            <a:extLst>
              <a:ext uri="{FF2B5EF4-FFF2-40B4-BE49-F238E27FC236}">
                <a16:creationId xmlns:a16="http://schemas.microsoft.com/office/drawing/2014/main" id="{B4B4C9C4-57C6-8AF4-4D0C-BA2CFD36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DC574E-AB14-9F4B-B6F0-081831232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136" y="2945272"/>
            <a:ext cx="707513" cy="5380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CFE6CB-85B0-AF10-8D48-FF542611908A}"/>
              </a:ext>
            </a:extLst>
          </p:cNvPr>
          <p:cNvSpPr txBox="1"/>
          <p:nvPr/>
        </p:nvSpPr>
        <p:spPr>
          <a:xfrm>
            <a:off x="2997745" y="57340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6" name="Google Shape;176;p8">
            <a:extLst>
              <a:ext uri="{FF2B5EF4-FFF2-40B4-BE49-F238E27FC236}">
                <a16:creationId xmlns:a16="http://schemas.microsoft.com/office/drawing/2014/main" id="{C54C9766-05A3-ADC2-C5CA-14EDEC6B40D9}"/>
              </a:ext>
            </a:extLst>
          </p:cNvPr>
          <p:cNvSpPr txBox="1"/>
          <p:nvPr/>
        </p:nvSpPr>
        <p:spPr>
          <a:xfrm>
            <a:off x="442433" y="7791424"/>
            <a:ext cx="704421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un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estadio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31592D13-8797-CC9B-5A43-D8CB2CA1B9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77" y="770416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6" descr="Free Icon Light illustration and picture">
            <a:extLst>
              <a:ext uri="{FF2B5EF4-FFF2-40B4-BE49-F238E27FC236}">
                <a16:creationId xmlns:a16="http://schemas.microsoft.com/office/drawing/2014/main" id="{D844D967-EB7C-23B6-24F2-85E914E2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6" y="7140627"/>
            <a:ext cx="469306" cy="4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8EB364-46FA-AECF-21DE-6F7EF56FAD77}"/>
              </a:ext>
            </a:extLst>
          </p:cNvPr>
          <p:cNvSpPr txBox="1"/>
          <p:nvPr/>
        </p:nvSpPr>
        <p:spPr>
          <a:xfrm>
            <a:off x="580818" y="727137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176;p8">
            <a:extLst>
              <a:ext uri="{FF2B5EF4-FFF2-40B4-BE49-F238E27FC236}">
                <a16:creationId xmlns:a16="http://schemas.microsoft.com/office/drawing/2014/main" id="{A6C7C19E-CC2B-66BC-C641-C2030FCB1A17}"/>
              </a:ext>
            </a:extLst>
          </p:cNvPr>
          <p:cNvSpPr txBox="1"/>
          <p:nvPr/>
        </p:nvSpPr>
        <p:spPr>
          <a:xfrm>
            <a:off x="485428" y="8717072"/>
            <a:ext cx="704421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 dos </a:t>
            </a:r>
            <a:r>
              <a:rPr lang="en-GB" sz="1600" dirty="0" err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museos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importantes. </a:t>
            </a:r>
            <a:r>
              <a:rPr lang="en-GB" sz="1600" dirty="0">
                <a:solidFill>
                  <a:srgbClr val="595959"/>
                </a:solidFill>
                <a:sym typeface="Century Gothic"/>
              </a:rPr>
              <a:t> </a:t>
            </a:r>
          </a:p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__________________________________________________.</a:t>
            </a:r>
            <a:endParaRPr lang="en-GB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1AEF7125-A48C-A69D-1FCC-BFFDDD955E2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09" y="8642875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E17A13-3C41-7C81-4883-709A70484ED2}"/>
              </a:ext>
            </a:extLst>
          </p:cNvPr>
          <p:cNvSpPr/>
          <p:nvPr/>
        </p:nvSpPr>
        <p:spPr>
          <a:xfrm>
            <a:off x="166766" y="5051651"/>
            <a:ext cx="6539774" cy="20195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61099C-804D-AF7D-D3A6-363C4BFF266B}"/>
              </a:ext>
            </a:extLst>
          </p:cNvPr>
          <p:cNvSpPr txBox="1"/>
          <p:nvPr/>
        </p:nvSpPr>
        <p:spPr>
          <a:xfrm>
            <a:off x="190694" y="5079704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Tener: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tenemos|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tienen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3DB450-1CEA-B256-B7EB-A5079D7D2E5E}"/>
              </a:ext>
            </a:extLst>
          </p:cNvPr>
          <p:cNvGrpSpPr/>
          <p:nvPr/>
        </p:nvGrpSpPr>
        <p:grpSpPr>
          <a:xfrm>
            <a:off x="4883850" y="5093823"/>
            <a:ext cx="1943885" cy="588990"/>
            <a:chOff x="115026" y="5917195"/>
            <a:chExt cx="1943885" cy="58899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0D9F78-6691-9ACD-6F63-C95E2F5DEA4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D4FF81D-A577-A6BF-7181-EB02F35B89A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A4A041-1261-C909-E193-89A87A31E4B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DC2807-9050-9E78-FCF5-CFB61613B3A3}"/>
              </a:ext>
            </a:extLst>
          </p:cNvPr>
          <p:cNvSpPr txBox="1"/>
          <p:nvPr/>
        </p:nvSpPr>
        <p:spPr>
          <a:xfrm>
            <a:off x="3047295" y="51017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C41DB2F8-DA70-FE24-4A51-2525E7AD6093}"/>
              </a:ext>
            </a:extLst>
          </p:cNvPr>
          <p:cNvSpPr txBox="1"/>
          <p:nvPr/>
        </p:nvSpPr>
        <p:spPr>
          <a:xfrm>
            <a:off x="213105" y="5688858"/>
            <a:ext cx="4631014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to have,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having</a:t>
            </a:r>
            <a:r>
              <a:rPr lang="en-GB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C2C97EB0-72BC-3A24-7BFC-B98A7CF5E923}"/>
              </a:ext>
            </a:extLst>
          </p:cNvPr>
          <p:cNvSpPr txBox="1"/>
          <p:nvPr/>
        </p:nvSpPr>
        <p:spPr>
          <a:xfrm>
            <a:off x="678488" y="6108939"/>
            <a:ext cx="515855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Picture 4" descr="Danger, Panel, Road Sign, Yellow, Danger">
            <a:extLst>
              <a:ext uri="{FF2B5EF4-FFF2-40B4-BE49-F238E27FC236}">
                <a16:creationId xmlns:a16="http://schemas.microsoft.com/office/drawing/2014/main" id="{8A468C69-58DB-A912-FBE5-C92CC74F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8" y="6052831"/>
            <a:ext cx="295111" cy="2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C8F26B2F-CC6E-9593-35EE-C5074856E311}"/>
              </a:ext>
            </a:extLst>
          </p:cNvPr>
          <p:cNvSpPr txBox="1"/>
          <p:nvPr/>
        </p:nvSpPr>
        <p:spPr>
          <a:xfrm>
            <a:off x="709155" y="6447295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E043150F-6CB6-7CB4-FE53-2E15B4FC4917}"/>
              </a:ext>
            </a:extLst>
          </p:cNvPr>
          <p:cNvSpPr txBox="1"/>
          <p:nvPr/>
        </p:nvSpPr>
        <p:spPr>
          <a:xfrm>
            <a:off x="2398597" y="6681895"/>
            <a:ext cx="5158558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say </a:t>
            </a:r>
            <a:r>
              <a:rPr lang="en-GB" sz="1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Google Shape;169;p8">
            <a:extLst>
              <a:ext uri="{FF2B5EF4-FFF2-40B4-BE49-F238E27FC236}">
                <a16:creationId xmlns:a16="http://schemas.microsoft.com/office/drawing/2014/main" id="{1E7409EE-B82F-E6C7-09D3-10BED26F6D6F}"/>
              </a:ext>
            </a:extLst>
          </p:cNvPr>
          <p:cNvSpPr txBox="1"/>
          <p:nvPr/>
        </p:nvSpPr>
        <p:spPr>
          <a:xfrm>
            <a:off x="249029" y="5395646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3</a:t>
            </a:r>
            <a:r>
              <a:rPr lang="en-GB" sz="1575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" name="Picture 4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FB1E140-3220-36C4-001F-FA45D25DE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8444" y="8745030"/>
            <a:ext cx="356920" cy="579995"/>
          </a:xfrm>
          <a:prstGeom prst="rect">
            <a:avLst/>
          </a:prstGeom>
        </p:spPr>
      </p:pic>
      <p:pic>
        <p:nvPicPr>
          <p:cNvPr id="47" name="Picture 4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D09AFA6-D15E-ACF0-EC89-6082E4A812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0698" y="8652917"/>
            <a:ext cx="356919" cy="67799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7140C98-4EB3-5F1C-C223-9F3F5A7656F2}"/>
              </a:ext>
            </a:extLst>
          </p:cNvPr>
          <p:cNvSpPr/>
          <p:nvPr/>
        </p:nvSpPr>
        <p:spPr>
          <a:xfrm>
            <a:off x="4978482" y="1873442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321A5F-0766-B6B7-5E7F-4B41C5350EAB}"/>
              </a:ext>
            </a:extLst>
          </p:cNvPr>
          <p:cNvSpPr txBox="1"/>
          <p:nvPr/>
        </p:nvSpPr>
        <p:spPr>
          <a:xfrm>
            <a:off x="5112758" y="1796578"/>
            <a:ext cx="157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your city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2485BA7-2750-F494-3C08-9029C82DDA40}"/>
              </a:ext>
            </a:extLst>
          </p:cNvPr>
          <p:cNvSpPr/>
          <p:nvPr/>
        </p:nvSpPr>
        <p:spPr>
          <a:xfrm>
            <a:off x="146244" y="793729"/>
            <a:ext cx="2075205" cy="2290535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68E045-B143-5738-F0D9-7B286E6DC857}"/>
              </a:ext>
            </a:extLst>
          </p:cNvPr>
          <p:cNvGrpSpPr/>
          <p:nvPr/>
        </p:nvGrpSpPr>
        <p:grpSpPr>
          <a:xfrm>
            <a:off x="468220" y="953424"/>
            <a:ext cx="1801949" cy="409714"/>
            <a:chOff x="1639842" y="1416995"/>
            <a:chExt cx="1801949" cy="409714"/>
          </a:xfrm>
        </p:grpSpPr>
        <p:sp>
          <p:nvSpPr>
            <p:cNvPr id="54" name="Google Shape;112;p3">
              <a:extLst>
                <a:ext uri="{FF2B5EF4-FFF2-40B4-BE49-F238E27FC236}">
                  <a16:creationId xmlns:a16="http://schemas.microsoft.com/office/drawing/2014/main" id="{D64DE883-6E76-8BBD-A109-802D56B6D89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D30EC5E-32E5-E772-C68C-A2B84603977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FA0DFD1-DF6F-0C60-8340-9E106F1D5AD1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57" name="Table 107">
            <a:extLst>
              <a:ext uri="{FF2B5EF4-FFF2-40B4-BE49-F238E27FC236}">
                <a16:creationId xmlns:a16="http://schemas.microsoft.com/office/drawing/2014/main" id="{4609DCD6-D31A-34E7-D8B1-9E750FF58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56033"/>
              </p:ext>
            </p:extLst>
          </p:nvPr>
        </p:nvGraphicFramePr>
        <p:xfrm>
          <a:off x="285699" y="1506701"/>
          <a:ext cx="1540407" cy="141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0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1133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18015152-1322-828C-B5B1-DD684CF15741}"/>
              </a:ext>
            </a:extLst>
          </p:cNvPr>
          <p:cNvSpPr txBox="1"/>
          <p:nvPr/>
        </p:nvSpPr>
        <p:spPr>
          <a:xfrm>
            <a:off x="427900" y="2540334"/>
            <a:ext cx="103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apato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4" descr="Zapato Bajo, Zapato, Brown, Ropa, Pie, Vestir">
            <a:extLst>
              <a:ext uri="{FF2B5EF4-FFF2-40B4-BE49-F238E27FC236}">
                <a16:creationId xmlns:a16="http://schemas.microsoft.com/office/drawing/2014/main" id="{9E8D278B-16CD-F0B1-E251-1AEDFD46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2" y="1695603"/>
            <a:ext cx="1134292" cy="9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" name="Picture 2118">
            <a:extLst>
              <a:ext uri="{FF2B5EF4-FFF2-40B4-BE49-F238E27FC236}">
                <a16:creationId xmlns:a16="http://schemas.microsoft.com/office/drawing/2014/main" id="{113AE558-F986-07DA-CD7A-8A1A6E43DC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4721" y="8635197"/>
            <a:ext cx="356920" cy="284983"/>
          </a:xfrm>
          <a:prstGeom prst="rect">
            <a:avLst/>
          </a:prstGeom>
        </p:spPr>
      </p:pic>
      <p:pic>
        <p:nvPicPr>
          <p:cNvPr id="2128" name="Picture 2127">
            <a:extLst>
              <a:ext uri="{FF2B5EF4-FFF2-40B4-BE49-F238E27FC236}">
                <a16:creationId xmlns:a16="http://schemas.microsoft.com/office/drawing/2014/main" id="{8448AA39-435D-EFD3-852F-DB661D9C5F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5428" y="1203006"/>
            <a:ext cx="1509170" cy="1879476"/>
          </a:xfrm>
          <a:prstGeom prst="rect">
            <a:avLst/>
          </a:prstGeom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A08C43D7-FB08-2941-C477-00D93BC4EC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4361" y="1454360"/>
            <a:ext cx="1128060" cy="1134043"/>
          </a:xfrm>
          <a:prstGeom prst="rect">
            <a:avLst/>
          </a:prstGeom>
        </p:spPr>
      </p:pic>
      <p:pic>
        <p:nvPicPr>
          <p:cNvPr id="2133" name="Picture 2132">
            <a:extLst>
              <a:ext uri="{FF2B5EF4-FFF2-40B4-BE49-F238E27FC236}">
                <a16:creationId xmlns:a16="http://schemas.microsoft.com/office/drawing/2014/main" id="{7D7FD2A1-9EE6-EDFA-EEF3-DACB349482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59455" y="716283"/>
            <a:ext cx="1580022" cy="643812"/>
          </a:xfrm>
          <a:prstGeom prst="rect">
            <a:avLst/>
          </a:prstGeom>
        </p:spPr>
      </p:pic>
      <p:pic>
        <p:nvPicPr>
          <p:cNvPr id="2134" name="Picture 2133">
            <a:extLst>
              <a:ext uri="{FF2B5EF4-FFF2-40B4-BE49-F238E27FC236}">
                <a16:creationId xmlns:a16="http://schemas.microsoft.com/office/drawing/2014/main" id="{F5F011F1-006E-5B04-D1E4-3891001B7D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8518" y="7249090"/>
            <a:ext cx="991069" cy="7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76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29521" y="955696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62CF2B-4405-AC53-49AE-CF187C8A9C44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7" name="Google Shape;222;p10">
              <a:extLst>
                <a:ext uri="{FF2B5EF4-FFF2-40B4-BE49-F238E27FC236}">
                  <a16:creationId xmlns:a16="http://schemas.microsoft.com/office/drawing/2014/main" id="{42B80C5B-8B74-69C1-E633-E6EA997E252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3F53C5E-B442-A37C-4CD0-172053827B9A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65F609-73C7-07F6-41B5-6D067FCCF35F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CF34A6-54E5-B45F-A78A-7A56D282CCF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Free speaker sound loud vector">
              <a:extLst>
                <a:ext uri="{FF2B5EF4-FFF2-40B4-BE49-F238E27FC236}">
                  <a16:creationId xmlns:a16="http://schemas.microsoft.com/office/drawing/2014/main" id="{D126F28C-C69D-E757-7650-306D12389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C7C2EF8-886C-5398-6461-F20326EE305E}"/>
              </a:ext>
            </a:extLst>
          </p:cNvPr>
          <p:cNvSpPr txBox="1"/>
          <p:nvPr/>
        </p:nvSpPr>
        <p:spPr>
          <a:xfrm>
            <a:off x="1938744" y="822294"/>
            <a:ext cx="3701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¿Se escribe con [z] o [c]?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EA2F31-CC90-34EF-9CF4-FD501E71AF96}"/>
              </a:ext>
            </a:extLst>
          </p:cNvPr>
          <p:cNvSpPr txBox="1"/>
          <p:nvPr/>
        </p:nvSpPr>
        <p:spPr>
          <a:xfrm>
            <a:off x="1079159" y="1208491"/>
            <a:ext cx="2266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>
                <a:srgbClr val="002060"/>
              </a:buClr>
              <a:buSzPts val="11500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Luego pronuncia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💬.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2" name="Picture 2111">
            <a:extLst>
              <a:ext uri="{FF2B5EF4-FFF2-40B4-BE49-F238E27FC236}">
                <a16:creationId xmlns:a16="http://schemas.microsoft.com/office/drawing/2014/main" id="{9B3809FC-7DFB-3CCF-45DD-A739D3905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694" y="979329"/>
            <a:ext cx="2841553" cy="1717491"/>
          </a:xfrm>
          <a:prstGeom prst="rect">
            <a:avLst/>
          </a:prstGeom>
        </p:spPr>
      </p:pic>
      <p:sp>
        <p:nvSpPr>
          <p:cNvPr id="2113" name="Google Shape;402;p19">
            <a:extLst>
              <a:ext uri="{FF2B5EF4-FFF2-40B4-BE49-F238E27FC236}">
                <a16:creationId xmlns:a16="http://schemas.microsoft.com/office/drawing/2014/main" id="{B01255C6-9C45-3B83-CEBB-99BFB3461933}"/>
              </a:ext>
            </a:extLst>
          </p:cNvPr>
          <p:cNvSpPr txBox="1"/>
          <p:nvPr/>
        </p:nvSpPr>
        <p:spPr>
          <a:xfrm>
            <a:off x="1119457" y="2111109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diario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 Sofía. 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114" name="Group 2113">
            <a:extLst>
              <a:ext uri="{FF2B5EF4-FFF2-40B4-BE49-F238E27FC236}">
                <a16:creationId xmlns:a16="http://schemas.microsoft.com/office/drawing/2014/main" id="{53B9EA2D-AEA4-DA28-3E70-71A082551006}"/>
              </a:ext>
            </a:extLst>
          </p:cNvPr>
          <p:cNvGrpSpPr/>
          <p:nvPr/>
        </p:nvGrpSpPr>
        <p:grpSpPr>
          <a:xfrm>
            <a:off x="124212" y="1964748"/>
            <a:ext cx="1072125" cy="541432"/>
            <a:chOff x="85157" y="674113"/>
            <a:chExt cx="1072125" cy="541432"/>
          </a:xfrm>
        </p:grpSpPr>
        <p:sp>
          <p:nvSpPr>
            <p:cNvPr id="2115" name="Google Shape;206;p9">
              <a:extLst>
                <a:ext uri="{FF2B5EF4-FFF2-40B4-BE49-F238E27FC236}">
                  <a16:creationId xmlns:a16="http://schemas.microsoft.com/office/drawing/2014/main" id="{EA509496-6F13-2D08-8B26-7BAA0CE5117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6" name="Picture 2115">
              <a:extLst>
                <a:ext uri="{FF2B5EF4-FFF2-40B4-BE49-F238E27FC236}">
                  <a16:creationId xmlns:a16="http://schemas.microsoft.com/office/drawing/2014/main" id="{B826F47F-6019-CB9B-3D90-C512D454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FC57C592-7F5B-9AA5-69B0-D0E67B16E4E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20" name="Google Shape;402;p19">
            <a:extLst>
              <a:ext uri="{FF2B5EF4-FFF2-40B4-BE49-F238E27FC236}">
                <a16:creationId xmlns:a16="http://schemas.microsoft.com/office/drawing/2014/main" id="{32720710-DAFC-3319-09A4-B420A3F62A55}"/>
              </a:ext>
            </a:extLst>
          </p:cNvPr>
          <p:cNvSpPr txBox="1"/>
          <p:nvPr/>
        </p:nvSpPr>
        <p:spPr>
          <a:xfrm>
            <a:off x="98973" y="2742758"/>
            <a:ext cx="7296502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¿Quién </a:t>
            </a:r>
            <a:r>
              <a:rPr lang="en-GB" sz="15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qué?  Escribe dos </a:t>
            </a:r>
            <a:r>
              <a:rPr lang="en-GB" sz="15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listas</a:t>
            </a:r>
            <a:r>
              <a:rPr lang="en-GB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en inglés.</a:t>
            </a:r>
            <a:endParaRPr lang="en-US" sz="15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2121" name="Table 2120">
            <a:extLst>
              <a:ext uri="{FF2B5EF4-FFF2-40B4-BE49-F238E27FC236}">
                <a16:creationId xmlns:a16="http://schemas.microsoft.com/office/drawing/2014/main" id="{2E6366D7-36D2-72C2-A855-684C82AE9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79205"/>
              </p:ext>
            </p:extLst>
          </p:nvPr>
        </p:nvGraphicFramePr>
        <p:xfrm>
          <a:off x="3545694" y="3141145"/>
          <a:ext cx="3055864" cy="2493689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07018">
                  <a:extLst>
                    <a:ext uri="{9D8B030D-6E8A-4147-A177-3AD203B41FA5}">
                      <a16:colId xmlns:a16="http://schemas.microsoft.com/office/drawing/2014/main" val="3580012507"/>
                    </a:ext>
                  </a:extLst>
                </a:gridCol>
                <a:gridCol w="1648846">
                  <a:extLst>
                    <a:ext uri="{9D8B030D-6E8A-4147-A177-3AD203B41FA5}">
                      <a16:colId xmlns:a16="http://schemas.microsoft.com/office/drawing/2014/main" val="4218263226"/>
                    </a:ext>
                  </a:extLst>
                </a:gridCol>
              </a:tblGrid>
              <a:tr h="3533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we have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they have</a:t>
                      </a: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61271"/>
                  </a:ext>
                </a:extLst>
              </a:tr>
              <a:tr h="4527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58952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8632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80479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47822"/>
                  </a:ext>
                </a:extLst>
              </a:tr>
            </a:tbl>
          </a:graphicData>
        </a:graphic>
      </p:graphicFrame>
      <p:sp>
        <p:nvSpPr>
          <p:cNvPr id="2122" name="TextBox 2121">
            <a:extLst>
              <a:ext uri="{FF2B5EF4-FFF2-40B4-BE49-F238E27FC236}">
                <a16:creationId xmlns:a16="http://schemas.microsoft.com/office/drawing/2014/main" id="{8E3B75F9-8553-214E-DF01-6107B08521CD}"/>
              </a:ext>
            </a:extLst>
          </p:cNvPr>
          <p:cNvSpPr txBox="1"/>
          <p:nvPr/>
        </p:nvSpPr>
        <p:spPr>
          <a:xfrm>
            <a:off x="511799" y="2400508"/>
            <a:ext cx="669576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No está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contenta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 ¿Por qué?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25" name="Picture 2124">
            <a:extLst>
              <a:ext uri="{FF2B5EF4-FFF2-40B4-BE49-F238E27FC236}">
                <a16:creationId xmlns:a16="http://schemas.microsoft.com/office/drawing/2014/main" id="{BCDBF099-DB41-F622-200E-95842D277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24" y="2998573"/>
            <a:ext cx="445802" cy="483653"/>
          </a:xfrm>
          <a:prstGeom prst="rect">
            <a:avLst/>
          </a:prstGeom>
        </p:spPr>
      </p:pic>
      <p:pic>
        <p:nvPicPr>
          <p:cNvPr id="2126" name="Picture 2125">
            <a:extLst>
              <a:ext uri="{FF2B5EF4-FFF2-40B4-BE49-F238E27FC236}">
                <a16:creationId xmlns:a16="http://schemas.microsoft.com/office/drawing/2014/main" id="{8478F0F9-2B8D-83E6-B95E-14E7E8D8C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0177" y="2631422"/>
            <a:ext cx="742148" cy="771637"/>
          </a:xfrm>
          <a:prstGeom prst="rect">
            <a:avLst/>
          </a:prstGeom>
        </p:spPr>
      </p:pic>
      <p:pic>
        <p:nvPicPr>
          <p:cNvPr id="2127" name="Picture 2126">
            <a:extLst>
              <a:ext uri="{FF2B5EF4-FFF2-40B4-BE49-F238E27FC236}">
                <a16:creationId xmlns:a16="http://schemas.microsoft.com/office/drawing/2014/main" id="{2D7F27DE-A3A9-3A7B-24C5-1DB1D78254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70" y="3164213"/>
            <a:ext cx="4521058" cy="2340649"/>
          </a:xfrm>
          <a:prstGeom prst="rect">
            <a:avLst/>
          </a:prstGeom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8D75AEAE-3E13-F366-0381-B84C374903FD}"/>
              </a:ext>
            </a:extLst>
          </p:cNvPr>
          <p:cNvSpPr txBox="1"/>
          <p:nvPr/>
        </p:nvSpPr>
        <p:spPr>
          <a:xfrm>
            <a:off x="5464218" y="6288764"/>
            <a:ext cx="1110891" cy="600164"/>
          </a:xfrm>
          <a:custGeom>
            <a:avLst/>
            <a:gdLst>
              <a:gd name="connsiteX0" fmla="*/ 0 w 1110891"/>
              <a:gd name="connsiteY0" fmla="*/ 0 h 600164"/>
              <a:gd name="connsiteX1" fmla="*/ 522119 w 1110891"/>
              <a:gd name="connsiteY1" fmla="*/ 0 h 600164"/>
              <a:gd name="connsiteX2" fmla="*/ 1110891 w 1110891"/>
              <a:gd name="connsiteY2" fmla="*/ 0 h 600164"/>
              <a:gd name="connsiteX3" fmla="*/ 1110891 w 1110891"/>
              <a:gd name="connsiteY3" fmla="*/ 294080 h 600164"/>
              <a:gd name="connsiteX4" fmla="*/ 1110891 w 1110891"/>
              <a:gd name="connsiteY4" fmla="*/ 600164 h 600164"/>
              <a:gd name="connsiteX5" fmla="*/ 555446 w 1110891"/>
              <a:gd name="connsiteY5" fmla="*/ 600164 h 600164"/>
              <a:gd name="connsiteX6" fmla="*/ 0 w 1110891"/>
              <a:gd name="connsiteY6" fmla="*/ 600164 h 600164"/>
              <a:gd name="connsiteX7" fmla="*/ 0 w 1110891"/>
              <a:gd name="connsiteY7" fmla="*/ 288079 h 600164"/>
              <a:gd name="connsiteX8" fmla="*/ 0 w 1110891"/>
              <a:gd name="connsiteY8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0891" h="600164" fill="none" extrusionOk="0">
                <a:moveTo>
                  <a:pt x="0" y="0"/>
                </a:moveTo>
                <a:cubicBezTo>
                  <a:pt x="166851" y="-62079"/>
                  <a:pt x="403457" y="15786"/>
                  <a:pt x="522119" y="0"/>
                </a:cubicBezTo>
                <a:cubicBezTo>
                  <a:pt x="640781" y="-15786"/>
                  <a:pt x="834771" y="50019"/>
                  <a:pt x="1110891" y="0"/>
                </a:cubicBezTo>
                <a:cubicBezTo>
                  <a:pt x="1135603" y="64103"/>
                  <a:pt x="1085133" y="158868"/>
                  <a:pt x="1110891" y="294080"/>
                </a:cubicBezTo>
                <a:cubicBezTo>
                  <a:pt x="1136649" y="429292"/>
                  <a:pt x="1101704" y="457660"/>
                  <a:pt x="1110891" y="600164"/>
                </a:cubicBezTo>
                <a:cubicBezTo>
                  <a:pt x="899402" y="656472"/>
                  <a:pt x="736447" y="552647"/>
                  <a:pt x="555446" y="600164"/>
                </a:cubicBezTo>
                <a:cubicBezTo>
                  <a:pt x="374446" y="647681"/>
                  <a:pt x="217172" y="581055"/>
                  <a:pt x="0" y="600164"/>
                </a:cubicBezTo>
                <a:cubicBezTo>
                  <a:pt x="-32118" y="529902"/>
                  <a:pt x="23324" y="411418"/>
                  <a:pt x="0" y="288079"/>
                </a:cubicBezTo>
                <a:cubicBezTo>
                  <a:pt x="-23324" y="164741"/>
                  <a:pt x="7395" y="132549"/>
                  <a:pt x="0" y="0"/>
                </a:cubicBezTo>
                <a:close/>
              </a:path>
              <a:path w="1110891" h="600164" stroke="0" extrusionOk="0">
                <a:moveTo>
                  <a:pt x="0" y="0"/>
                </a:moveTo>
                <a:cubicBezTo>
                  <a:pt x="195215" y="-3661"/>
                  <a:pt x="356232" y="47415"/>
                  <a:pt x="533228" y="0"/>
                </a:cubicBezTo>
                <a:cubicBezTo>
                  <a:pt x="710224" y="-47415"/>
                  <a:pt x="910972" y="37003"/>
                  <a:pt x="1110891" y="0"/>
                </a:cubicBezTo>
                <a:cubicBezTo>
                  <a:pt x="1116052" y="68555"/>
                  <a:pt x="1109612" y="187708"/>
                  <a:pt x="1110891" y="312085"/>
                </a:cubicBezTo>
                <a:cubicBezTo>
                  <a:pt x="1112170" y="436463"/>
                  <a:pt x="1087987" y="472887"/>
                  <a:pt x="1110891" y="600164"/>
                </a:cubicBezTo>
                <a:cubicBezTo>
                  <a:pt x="829248" y="656186"/>
                  <a:pt x="772802" y="564941"/>
                  <a:pt x="544337" y="600164"/>
                </a:cubicBezTo>
                <a:cubicBezTo>
                  <a:pt x="315872" y="635387"/>
                  <a:pt x="143746" y="558380"/>
                  <a:pt x="0" y="600164"/>
                </a:cubicBezTo>
                <a:cubicBezTo>
                  <a:pt x="-1641" y="466197"/>
                  <a:pt x="8102" y="409147"/>
                  <a:pt x="0" y="312085"/>
                </a:cubicBezTo>
                <a:cubicBezTo>
                  <a:pt x="-8102" y="215023"/>
                  <a:pt x="5942" y="86092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es? Escribe en inglés         .</a:t>
            </a:r>
          </a:p>
        </p:txBody>
      </p:sp>
      <p:graphicFrame>
        <p:nvGraphicFramePr>
          <p:cNvPr id="2131" name="Table 2130">
            <a:extLst>
              <a:ext uri="{FF2B5EF4-FFF2-40B4-BE49-F238E27FC236}">
                <a16:creationId xmlns:a16="http://schemas.microsoft.com/office/drawing/2014/main" id="{05F3395B-3AAF-2FB9-69C2-FF2030882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904014"/>
              </p:ext>
            </p:extLst>
          </p:nvPr>
        </p:nvGraphicFramePr>
        <p:xfrm>
          <a:off x="2208273" y="6981913"/>
          <a:ext cx="4430723" cy="21031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2989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207734">
                  <a:extLst>
                    <a:ext uri="{9D8B030D-6E8A-4147-A177-3AD203B41FA5}">
                      <a16:colId xmlns:a16="http://schemas.microsoft.com/office/drawing/2014/main" val="1468037913"/>
                    </a:ext>
                  </a:extLst>
                </a:gridCol>
              </a:tblGrid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__________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enormes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 _________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histórica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importantes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grande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_________ 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bonitas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10988"/>
                  </a:ext>
                </a:extLst>
              </a:tr>
              <a:tr h="35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 _______ </a:t>
                      </a:r>
                      <a:r>
                        <a:rPr lang="en-GB" sz="1400" b="0" i="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divertida</a:t>
                      </a:r>
                      <a:r>
                        <a:rPr lang="en-GB" sz="1400" b="0" i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961879"/>
                  </a:ext>
                </a:extLst>
              </a:tr>
            </a:tbl>
          </a:graphicData>
        </a:graphic>
      </p:graphicFrame>
      <p:pic>
        <p:nvPicPr>
          <p:cNvPr id="2132" name="Picture 2131">
            <a:extLst>
              <a:ext uri="{FF2B5EF4-FFF2-40B4-BE49-F238E27FC236}">
                <a16:creationId xmlns:a16="http://schemas.microsoft.com/office/drawing/2014/main" id="{091E5105-9F62-7838-EA41-A62C17452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1425" y="6968287"/>
            <a:ext cx="515045" cy="281202"/>
          </a:xfrm>
          <a:prstGeom prst="rect">
            <a:avLst/>
          </a:prstGeom>
        </p:spPr>
      </p:pic>
      <p:pic>
        <p:nvPicPr>
          <p:cNvPr id="2135" name="Picture 2134">
            <a:extLst>
              <a:ext uri="{FF2B5EF4-FFF2-40B4-BE49-F238E27FC236}">
                <a16:creationId xmlns:a16="http://schemas.microsoft.com/office/drawing/2014/main" id="{FB84830B-7821-211B-2C96-019112A7D6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1425" y="7338884"/>
            <a:ext cx="529464" cy="281202"/>
          </a:xfrm>
          <a:prstGeom prst="rect">
            <a:avLst/>
          </a:prstGeom>
        </p:spPr>
      </p:pic>
      <p:pic>
        <p:nvPicPr>
          <p:cNvPr id="2136" name="Picture 2135">
            <a:extLst>
              <a:ext uri="{FF2B5EF4-FFF2-40B4-BE49-F238E27FC236}">
                <a16:creationId xmlns:a16="http://schemas.microsoft.com/office/drawing/2014/main" id="{D4278903-683F-1363-5BB4-E98E3BE891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070" y="7695897"/>
            <a:ext cx="598724" cy="281202"/>
          </a:xfrm>
          <a:prstGeom prst="rect">
            <a:avLst/>
          </a:prstGeom>
        </p:spPr>
      </p:pic>
      <p:pic>
        <p:nvPicPr>
          <p:cNvPr id="2137" name="Picture 2136">
            <a:extLst>
              <a:ext uri="{FF2B5EF4-FFF2-40B4-BE49-F238E27FC236}">
                <a16:creationId xmlns:a16="http://schemas.microsoft.com/office/drawing/2014/main" id="{EB32D921-C051-6FFA-B922-7E930222FE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7373" y="8065266"/>
            <a:ext cx="531484" cy="281202"/>
          </a:xfrm>
          <a:prstGeom prst="rect">
            <a:avLst/>
          </a:prstGeom>
        </p:spPr>
      </p:pic>
      <p:pic>
        <p:nvPicPr>
          <p:cNvPr id="2138" name="Picture 2137">
            <a:extLst>
              <a:ext uri="{FF2B5EF4-FFF2-40B4-BE49-F238E27FC236}">
                <a16:creationId xmlns:a16="http://schemas.microsoft.com/office/drawing/2014/main" id="{9411515C-58F5-25AF-01A6-16FC65B86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070" y="8397703"/>
            <a:ext cx="494423" cy="281203"/>
          </a:xfrm>
          <a:prstGeom prst="rect">
            <a:avLst/>
          </a:prstGeom>
        </p:spPr>
      </p:pic>
      <p:pic>
        <p:nvPicPr>
          <p:cNvPr id="2139" name="Picture 2138">
            <a:extLst>
              <a:ext uri="{FF2B5EF4-FFF2-40B4-BE49-F238E27FC236}">
                <a16:creationId xmlns:a16="http://schemas.microsoft.com/office/drawing/2014/main" id="{89A8F428-3641-BE5C-E440-1ABED21493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1425" y="8741383"/>
            <a:ext cx="580801" cy="281202"/>
          </a:xfrm>
          <a:prstGeom prst="rect">
            <a:avLst/>
          </a:prstGeom>
        </p:spPr>
      </p:pic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298D267B-036B-607C-34BF-C7BC9EE868DB}"/>
              </a:ext>
            </a:extLst>
          </p:cNvPr>
          <p:cNvGrpSpPr/>
          <p:nvPr/>
        </p:nvGrpSpPr>
        <p:grpSpPr>
          <a:xfrm>
            <a:off x="447600" y="5678341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41" name="Google Shape;222;p10">
              <a:extLst>
                <a:ext uri="{FF2B5EF4-FFF2-40B4-BE49-F238E27FC236}">
                  <a16:creationId xmlns:a16="http://schemas.microsoft.com/office/drawing/2014/main" id="{23DB3C0B-3B8D-684A-FA7E-8A4F82B4F6D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2" name="TextBox 2141">
              <a:extLst>
                <a:ext uri="{FF2B5EF4-FFF2-40B4-BE49-F238E27FC236}">
                  <a16:creationId xmlns:a16="http://schemas.microsoft.com/office/drawing/2014/main" id="{497A2372-3F8B-44A3-2967-BDFD7AD908F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43" name="Group 2142">
            <a:extLst>
              <a:ext uri="{FF2B5EF4-FFF2-40B4-BE49-F238E27FC236}">
                <a16:creationId xmlns:a16="http://schemas.microsoft.com/office/drawing/2014/main" id="{7413B069-07B7-D018-FAEC-CD6134B33595}"/>
              </a:ext>
            </a:extLst>
          </p:cNvPr>
          <p:cNvGrpSpPr/>
          <p:nvPr/>
        </p:nvGrpSpPr>
        <p:grpSpPr>
          <a:xfrm>
            <a:off x="76326" y="5565801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44" name="Oval 2143">
              <a:extLst>
                <a:ext uri="{FF2B5EF4-FFF2-40B4-BE49-F238E27FC236}">
                  <a16:creationId xmlns:a16="http://schemas.microsoft.com/office/drawing/2014/main" id="{833A6871-3B65-E678-DDEF-B999405DFEE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45" name="Picture 2144" descr="Free speaker sound loud vector">
              <a:extLst>
                <a:ext uri="{FF2B5EF4-FFF2-40B4-BE49-F238E27FC236}">
                  <a16:creationId xmlns:a16="http://schemas.microsoft.com/office/drawing/2014/main" id="{628D8A16-7BCF-6ABE-43A1-26795E6A8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46" name="TextBox 2145">
            <a:extLst>
              <a:ext uri="{FF2B5EF4-FFF2-40B4-BE49-F238E27FC236}">
                <a16:creationId xmlns:a16="http://schemas.microsoft.com/office/drawing/2014/main" id="{3D61751D-13B7-F978-2704-4A4FBC1B8A90}"/>
              </a:ext>
            </a:extLst>
          </p:cNvPr>
          <p:cNvSpPr txBox="1"/>
          <p:nvPr/>
        </p:nvSpPr>
        <p:spPr>
          <a:xfrm>
            <a:off x="1918233" y="5737830"/>
            <a:ext cx="478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habla sobre Krina y Max.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Escucha. </a:t>
            </a:r>
          </a:p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	¿Quién es? Marca     .</a:t>
            </a:r>
          </a:p>
        </p:txBody>
      </p:sp>
      <p:graphicFrame>
        <p:nvGraphicFramePr>
          <p:cNvPr id="2147" name="Google Shape;258;p34">
            <a:extLst>
              <a:ext uri="{FF2B5EF4-FFF2-40B4-BE49-F238E27FC236}">
                <a16:creationId xmlns:a16="http://schemas.microsoft.com/office/drawing/2014/main" id="{3C6E1412-2CA8-C0D0-C81F-E2D413997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527967"/>
              </p:ext>
            </p:extLst>
          </p:nvPr>
        </p:nvGraphicFramePr>
        <p:xfrm>
          <a:off x="375973" y="6417519"/>
          <a:ext cx="1747795" cy="26891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5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2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K&amp;M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(they)</a:t>
                      </a:r>
                      <a:endParaRPr sz="1200" b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7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48" name="Action Button: Blank 2147">
            <a:hlinkClick r:id="" action="ppaction://noaction" highlightClick="1">
              <a:snd r:embed="rId13" name="s7_ejemplo beep.wav"/>
            </a:hlinkClick>
            <a:extLst>
              <a:ext uri="{FF2B5EF4-FFF2-40B4-BE49-F238E27FC236}">
                <a16:creationId xmlns:a16="http://schemas.microsoft.com/office/drawing/2014/main" id="{6F3797F8-CBAC-9932-E29A-1007A95CB81E}"/>
              </a:ext>
            </a:extLst>
          </p:cNvPr>
          <p:cNvSpPr/>
          <p:nvPr/>
        </p:nvSpPr>
        <p:spPr>
          <a:xfrm>
            <a:off x="156635" y="7035771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49" name="Action Button: Blank 2148">
            <a:hlinkClick r:id="" action="ppaction://noaction" highlightClick="1">
              <a:snd r:embed="rId14" name="s7_1 beep.wav"/>
            </a:hlinkClick>
            <a:extLst>
              <a:ext uri="{FF2B5EF4-FFF2-40B4-BE49-F238E27FC236}">
                <a16:creationId xmlns:a16="http://schemas.microsoft.com/office/drawing/2014/main" id="{FBC1ECD5-20FE-F86F-3B15-A75BAD39CDEB}"/>
              </a:ext>
            </a:extLst>
          </p:cNvPr>
          <p:cNvSpPr/>
          <p:nvPr/>
        </p:nvSpPr>
        <p:spPr>
          <a:xfrm>
            <a:off x="156635" y="7405295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50" name="Action Button: Blank 2149">
            <a:hlinkClick r:id="" action="ppaction://noaction" highlightClick="1">
              <a:snd r:embed="rId15" name="s7_2 beep.wav"/>
            </a:hlinkClick>
            <a:extLst>
              <a:ext uri="{FF2B5EF4-FFF2-40B4-BE49-F238E27FC236}">
                <a16:creationId xmlns:a16="http://schemas.microsoft.com/office/drawing/2014/main" id="{CAB200D7-01F7-0506-2B3A-A5E77132BA2B}"/>
              </a:ext>
            </a:extLst>
          </p:cNvPr>
          <p:cNvSpPr/>
          <p:nvPr/>
        </p:nvSpPr>
        <p:spPr>
          <a:xfrm>
            <a:off x="150207" y="7753138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51" name="Action Button: Blank 2150">
            <a:hlinkClick r:id="" action="ppaction://noaction" highlightClick="1">
              <a:snd r:embed="rId16" name="s7_3 beep.wav"/>
            </a:hlinkClick>
            <a:extLst>
              <a:ext uri="{FF2B5EF4-FFF2-40B4-BE49-F238E27FC236}">
                <a16:creationId xmlns:a16="http://schemas.microsoft.com/office/drawing/2014/main" id="{7D3DAB3A-E8DA-8303-04F7-ACE4054A2E96}"/>
              </a:ext>
            </a:extLst>
          </p:cNvPr>
          <p:cNvSpPr/>
          <p:nvPr/>
        </p:nvSpPr>
        <p:spPr>
          <a:xfrm>
            <a:off x="150818" y="8090813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52" name="Action Button: Blank 2151">
            <a:hlinkClick r:id="" action="ppaction://noaction" highlightClick="1">
              <a:snd r:embed="rId17" name="s7_4 beep.wav"/>
            </a:hlinkClick>
            <a:extLst>
              <a:ext uri="{FF2B5EF4-FFF2-40B4-BE49-F238E27FC236}">
                <a16:creationId xmlns:a16="http://schemas.microsoft.com/office/drawing/2014/main" id="{7E9F57C1-3ED3-0447-6CA8-54174CAD81D0}"/>
              </a:ext>
            </a:extLst>
          </p:cNvPr>
          <p:cNvSpPr/>
          <p:nvPr/>
        </p:nvSpPr>
        <p:spPr>
          <a:xfrm>
            <a:off x="163910" y="8453982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53" name="Action Button: Blank 2152">
            <a:hlinkClick r:id="" action="ppaction://noaction" highlightClick="1">
              <a:snd r:embed="rId18" name="s7_5 beep.wav"/>
            </a:hlinkClick>
            <a:extLst>
              <a:ext uri="{FF2B5EF4-FFF2-40B4-BE49-F238E27FC236}">
                <a16:creationId xmlns:a16="http://schemas.microsoft.com/office/drawing/2014/main" id="{ADE4320F-5EB8-FD67-C8D7-FBBFCDB10B6F}"/>
              </a:ext>
            </a:extLst>
          </p:cNvPr>
          <p:cNvSpPr/>
          <p:nvPr/>
        </p:nvSpPr>
        <p:spPr>
          <a:xfrm>
            <a:off x="153688" y="8817151"/>
            <a:ext cx="261851" cy="223668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157" name="Picture 2156">
            <a:extLst>
              <a:ext uri="{FF2B5EF4-FFF2-40B4-BE49-F238E27FC236}">
                <a16:creationId xmlns:a16="http://schemas.microsoft.com/office/drawing/2014/main" id="{E4827A09-A289-8948-4187-C397FFABCE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3" y="7012506"/>
            <a:ext cx="241695" cy="251765"/>
          </a:xfrm>
          <a:prstGeom prst="rect">
            <a:avLst/>
          </a:prstGeom>
        </p:spPr>
      </p:pic>
      <p:sp>
        <p:nvSpPr>
          <p:cNvPr id="2158" name="TextBox 2157">
            <a:extLst>
              <a:ext uri="{FF2B5EF4-FFF2-40B4-BE49-F238E27FC236}">
                <a16:creationId xmlns:a16="http://schemas.microsoft.com/office/drawing/2014/main" id="{FB2DD00F-9D14-300C-58D3-F50575D5FD82}"/>
              </a:ext>
            </a:extLst>
          </p:cNvPr>
          <p:cNvSpPr txBox="1"/>
          <p:nvPr/>
        </p:nvSpPr>
        <p:spPr>
          <a:xfrm>
            <a:off x="3625496" y="694968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árboles</a:t>
            </a:r>
            <a:endParaRPr lang="en-GB" sz="1600" b="1" dirty="0">
              <a:solidFill>
                <a:srgbClr val="92D05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159" name="Picture 2158">
            <a:extLst>
              <a:ext uri="{FF2B5EF4-FFF2-40B4-BE49-F238E27FC236}">
                <a16:creationId xmlns:a16="http://schemas.microsoft.com/office/drawing/2014/main" id="{E594597C-A65B-1CC1-D8B0-215970C2047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68" y="6009819"/>
            <a:ext cx="190366" cy="198297"/>
          </a:xfrm>
          <a:prstGeom prst="rect">
            <a:avLst/>
          </a:prstGeom>
        </p:spPr>
      </p:pic>
      <p:pic>
        <p:nvPicPr>
          <p:cNvPr id="2160" name="Picture 16" descr="United, Flag, Kingdom, British, Great, Britain">
            <a:extLst>
              <a:ext uri="{FF2B5EF4-FFF2-40B4-BE49-F238E27FC236}">
                <a16:creationId xmlns:a16="http://schemas.microsoft.com/office/drawing/2014/main" id="{EFC1E90D-3721-6970-B269-01ED070C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35" y="6699138"/>
            <a:ext cx="185909" cy="1455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1" name="TextBox 2160">
            <a:extLst>
              <a:ext uri="{FF2B5EF4-FFF2-40B4-BE49-F238E27FC236}">
                <a16:creationId xmlns:a16="http://schemas.microsoft.com/office/drawing/2014/main" id="{719D7932-D3B1-D26B-F2CE-9C57352B825E}"/>
              </a:ext>
            </a:extLst>
          </p:cNvPr>
          <p:cNvSpPr txBox="1"/>
          <p:nvPr/>
        </p:nvSpPr>
        <p:spPr>
          <a:xfrm>
            <a:off x="2177794" y="6584741"/>
            <a:ext cx="2927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palabra y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artículo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2162" name="Picture 2" descr="Cup, Icons, Medal, Win, Game, The Competition, Award">
            <a:extLst>
              <a:ext uri="{FF2B5EF4-FFF2-40B4-BE49-F238E27FC236}">
                <a16:creationId xmlns:a16="http://schemas.microsoft.com/office/drawing/2014/main" id="{FE9243ED-9D15-2C34-5C2C-6CEE316C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71" y="6025833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3" name="Group 2162">
            <a:extLst>
              <a:ext uri="{FF2B5EF4-FFF2-40B4-BE49-F238E27FC236}">
                <a16:creationId xmlns:a16="http://schemas.microsoft.com/office/drawing/2014/main" id="{2CF38739-C429-5D6F-C885-06B04A7E5F43}"/>
              </a:ext>
            </a:extLst>
          </p:cNvPr>
          <p:cNvGrpSpPr/>
          <p:nvPr/>
        </p:nvGrpSpPr>
        <p:grpSpPr>
          <a:xfrm>
            <a:off x="1771650" y="6164074"/>
            <a:ext cx="515618" cy="591304"/>
            <a:chOff x="3021086" y="1047934"/>
            <a:chExt cx="1281469" cy="1496939"/>
          </a:xfrm>
        </p:grpSpPr>
        <p:pic>
          <p:nvPicPr>
            <p:cNvPr id="2164" name="Picture 2" descr="Pensando, Pensamiento, Burbujas, Burbujas De Discurso">
              <a:extLst>
                <a:ext uri="{FF2B5EF4-FFF2-40B4-BE49-F238E27FC236}">
                  <a16:creationId xmlns:a16="http://schemas.microsoft.com/office/drawing/2014/main" id="{DA5313B3-D25E-2FE5-7C16-3428D37C8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3371" flipH="1">
              <a:off x="3021086" y="1047934"/>
              <a:ext cx="1281469" cy="149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5" name="Picture 2164">
              <a:extLst>
                <a:ext uri="{FF2B5EF4-FFF2-40B4-BE49-F238E27FC236}">
                  <a16:creationId xmlns:a16="http://schemas.microsoft.com/office/drawing/2014/main" id="{567A6557-5835-F793-426E-322539BBB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22528" t="1" b="-12331"/>
            <a:stretch/>
          </p:blipFill>
          <p:spPr>
            <a:xfrm>
              <a:off x="3393117" y="1302959"/>
              <a:ext cx="673654" cy="608762"/>
            </a:xfrm>
            <a:prstGeom prst="rect">
              <a:avLst/>
            </a:prstGeom>
          </p:spPr>
        </p:pic>
      </p:grpSp>
      <p:pic>
        <p:nvPicPr>
          <p:cNvPr id="2166" name="Picture 2165">
            <a:extLst>
              <a:ext uri="{FF2B5EF4-FFF2-40B4-BE49-F238E27FC236}">
                <a16:creationId xmlns:a16="http://schemas.microsoft.com/office/drawing/2014/main" id="{5A2DE94F-DFD5-59BF-E635-DCF23FF95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03" y="6620153"/>
            <a:ext cx="332298" cy="36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06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740E6B98-5232-1C55-9437-8F77FB3E4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40" y="3774069"/>
            <a:ext cx="2960416" cy="15234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391561-0380-73D1-22FF-4FA9B647BD1F}"/>
              </a:ext>
            </a:extLst>
          </p:cNvPr>
          <p:cNvGrpSpPr/>
          <p:nvPr/>
        </p:nvGrpSpPr>
        <p:grpSpPr>
          <a:xfrm>
            <a:off x="163910" y="729978"/>
            <a:ext cx="2868605" cy="2006639"/>
            <a:chOff x="4602396" y="1786176"/>
            <a:chExt cx="3024404" cy="25535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FAB04A-C9CB-A4AA-EA13-99D2717970F6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7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F191109D-276D-4D25-ADA0-DCBDB89177D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34319" y="1874282"/>
              <a:ext cx="417592" cy="5571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D7F3E-A019-DA46-64B7-944304DD069F}"/>
              </a:ext>
            </a:extLst>
          </p:cNvPr>
          <p:cNvGrpSpPr/>
          <p:nvPr/>
        </p:nvGrpSpPr>
        <p:grpSpPr>
          <a:xfrm>
            <a:off x="447600" y="615150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2" name="Google Shape;222;p10">
              <a:extLst>
                <a:ext uri="{FF2B5EF4-FFF2-40B4-BE49-F238E27FC236}">
                  <a16:creationId xmlns:a16="http://schemas.microsoft.com/office/drawing/2014/main" id="{CCBF3166-E92C-C9F7-2EBF-E566875138F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53E0A6-0E30-7234-19FD-D1908070058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EC2D58-16AE-2229-8DB4-DE142693D486}"/>
              </a:ext>
            </a:extLst>
          </p:cNvPr>
          <p:cNvGrpSpPr/>
          <p:nvPr/>
        </p:nvGrpSpPr>
        <p:grpSpPr>
          <a:xfrm>
            <a:off x="76326" y="603896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C3EAE2-0A0D-FD63-27CB-7552068DA53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BD30D626-7DE3-1613-A680-1DBE8EA26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AA05D4E-9BF0-54BB-BE41-E4036A52798F}"/>
              </a:ext>
            </a:extLst>
          </p:cNvPr>
          <p:cNvSpPr txBox="1"/>
          <p:nvPr/>
        </p:nvSpPr>
        <p:spPr>
          <a:xfrm>
            <a:off x="193512" y="6696595"/>
            <a:ext cx="478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Lima, la ciudad de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los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 abuelos.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3471294-17A6-F858-A0DB-4BA6723512A8}"/>
              </a:ext>
            </a:extLst>
          </p:cNvPr>
          <p:cNvSpPr txBox="1"/>
          <p:nvPr/>
        </p:nvSpPr>
        <p:spPr>
          <a:xfrm>
            <a:off x="190878" y="1054526"/>
            <a:ext cx="2088959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1E4E79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[behind, below, on]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6355F49E-EC4E-5876-AF6D-21BBB08CBC14}"/>
              </a:ext>
            </a:extLst>
          </p:cNvPr>
          <p:cNvSpPr txBox="1"/>
          <p:nvPr/>
        </p:nvSpPr>
        <p:spPr>
          <a:xfrm>
            <a:off x="182075" y="1743656"/>
            <a:ext cx="2954670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opposite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lang="en-GB" sz="12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FD613A32-4E71-65EC-489C-62637C38556E}"/>
              </a:ext>
            </a:extLst>
          </p:cNvPr>
          <p:cNvSpPr txBox="1"/>
          <p:nvPr/>
        </p:nvSpPr>
        <p:spPr>
          <a:xfrm>
            <a:off x="202468" y="1320283"/>
            <a:ext cx="2536853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behind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lang="en-GB" sz="12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13166349-B231-B50F-E5B4-69D3DF79FDEF}"/>
              </a:ext>
            </a:extLst>
          </p:cNvPr>
          <p:cNvSpPr txBox="1"/>
          <p:nvPr/>
        </p:nvSpPr>
        <p:spPr>
          <a:xfrm>
            <a:off x="207021" y="2190718"/>
            <a:ext cx="2777455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2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432C208F-18CA-A619-7C19-214C5ABB049C}"/>
              </a:ext>
            </a:extLst>
          </p:cNvPr>
          <p:cNvSpPr txBox="1">
            <a:spLocks/>
          </p:cNvSpPr>
          <p:nvPr/>
        </p:nvSpPr>
        <p:spPr>
          <a:xfrm>
            <a:off x="190878" y="731689"/>
            <a:ext cx="5915025" cy="41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detrás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 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delante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 |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entre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ECF704-A18A-7A9A-1132-35E773F8E5DB}"/>
              </a:ext>
            </a:extLst>
          </p:cNvPr>
          <p:cNvGrpSpPr/>
          <p:nvPr/>
        </p:nvGrpSpPr>
        <p:grpSpPr>
          <a:xfrm>
            <a:off x="2304067" y="2444349"/>
            <a:ext cx="1591000" cy="935710"/>
            <a:chOff x="-80366" y="8550203"/>
            <a:chExt cx="1235798" cy="538892"/>
          </a:xfrm>
        </p:grpSpPr>
        <p:sp>
          <p:nvSpPr>
            <p:cNvPr id="29" name="Rectangle: Folded Corner 28">
              <a:extLst>
                <a:ext uri="{FF2B5EF4-FFF2-40B4-BE49-F238E27FC236}">
                  <a16:creationId xmlns:a16="http://schemas.microsoft.com/office/drawing/2014/main" id="{47A5ADA8-5801-B60B-908D-351AA4E5DA20}"/>
                </a:ext>
              </a:extLst>
            </p:cNvPr>
            <p:cNvSpPr/>
            <p:nvPr/>
          </p:nvSpPr>
          <p:spPr>
            <a:xfrm>
              <a:off x="-11564" y="8550203"/>
              <a:ext cx="897808" cy="53456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6" descr="Free Icon Light illustration and picture">
              <a:extLst>
                <a:ext uri="{FF2B5EF4-FFF2-40B4-BE49-F238E27FC236}">
                  <a16:creationId xmlns:a16="http://schemas.microsoft.com/office/drawing/2014/main" id="{2F0964D4-9E65-BC4C-06D6-AE51F9274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9" y="8564744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E90701-5FA2-99A6-BA8F-728FB593A9DD}"/>
                </a:ext>
              </a:extLst>
            </p:cNvPr>
            <p:cNvSpPr txBox="1"/>
            <p:nvPr/>
          </p:nvSpPr>
          <p:spPr>
            <a:xfrm>
              <a:off x="188593" y="8590938"/>
              <a:ext cx="966839" cy="141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We use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751C3B-A992-063C-BD5A-B0D03DEC4E39}"/>
                </a:ext>
              </a:extLst>
            </p:cNvPr>
            <p:cNvSpPr txBox="1"/>
            <p:nvPr/>
          </p:nvSpPr>
          <p:spPr>
            <a:xfrm>
              <a:off x="-80366" y="8681411"/>
              <a:ext cx="1035629" cy="407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after </a:t>
              </a:r>
              <a:r>
                <a:rPr lang="en-GB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detrás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and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delante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but we don’t say </a:t>
              </a:r>
              <a:r>
                <a:rPr lang="en-GB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of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in English. </a:t>
              </a:r>
              <a:endParaRPr lang="en-GB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070F2B-97EA-2CA7-9028-E53AC15BE219}"/>
              </a:ext>
            </a:extLst>
          </p:cNvPr>
          <p:cNvGrpSpPr/>
          <p:nvPr/>
        </p:nvGrpSpPr>
        <p:grpSpPr>
          <a:xfrm>
            <a:off x="215697" y="2927212"/>
            <a:ext cx="1801949" cy="409714"/>
            <a:chOff x="1639842" y="1416995"/>
            <a:chExt cx="1801949" cy="409714"/>
          </a:xfrm>
        </p:grpSpPr>
        <p:sp>
          <p:nvSpPr>
            <p:cNvPr id="34" name="Google Shape;112;p3">
              <a:extLst>
                <a:ext uri="{FF2B5EF4-FFF2-40B4-BE49-F238E27FC236}">
                  <a16:creationId xmlns:a16="http://schemas.microsoft.com/office/drawing/2014/main" id="{8C2CAAE2-44DD-295C-44AB-53391DDE5B9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6DE3E62-90DF-2816-C3E2-929BBE93B19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1F9383-B0E2-A0CB-AFEC-B60FF717884B}"/>
                </a:ext>
              </a:extLst>
            </p:cNvPr>
            <p:cNvSpPr txBox="1"/>
            <p:nvPr/>
          </p:nvSpPr>
          <p:spPr>
            <a:xfrm>
              <a:off x="2131035" y="14566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AA857C23-7E8F-654C-1A51-44A3CEABD8E5}"/>
              </a:ext>
            </a:extLst>
          </p:cNvPr>
          <p:cNvSpPr txBox="1"/>
          <p:nvPr/>
        </p:nvSpPr>
        <p:spPr>
          <a:xfrm>
            <a:off x="211890" y="3440205"/>
            <a:ext cx="642710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defRPr/>
            </a:pP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Escucha y escribe [za] [zo] [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zu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] [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] o [ci].</a:t>
            </a:r>
          </a:p>
        </p:txBody>
      </p:sp>
      <p:sp>
        <p:nvSpPr>
          <p:cNvPr id="39" name="Google Shape;158;p2">
            <a:extLst>
              <a:ext uri="{FF2B5EF4-FFF2-40B4-BE49-F238E27FC236}">
                <a16:creationId xmlns:a16="http://schemas.microsoft.com/office/drawing/2014/main" id="{B8F70195-A92D-9CBD-70DA-F0FB6FFD4CD7}"/>
              </a:ext>
            </a:extLst>
          </p:cNvPr>
          <p:cNvSpPr txBox="1"/>
          <p:nvPr/>
        </p:nvSpPr>
        <p:spPr>
          <a:xfrm>
            <a:off x="1025416" y="3787876"/>
            <a:ext cx="195906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 </a:t>
            </a: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c a</a:t>
            </a:r>
          </a:p>
        </p:txBody>
      </p:sp>
      <p:sp>
        <p:nvSpPr>
          <p:cNvPr id="40" name="Google Shape;158;p2">
            <a:extLst>
              <a:ext uri="{FF2B5EF4-FFF2-40B4-BE49-F238E27FC236}">
                <a16:creationId xmlns:a16="http://schemas.microsoft.com/office/drawing/2014/main" id="{CBF88629-7291-898D-562A-0FAB5B1B381C}"/>
              </a:ext>
            </a:extLst>
          </p:cNvPr>
          <p:cNvSpPr txBox="1"/>
          <p:nvPr/>
        </p:nvSpPr>
        <p:spPr>
          <a:xfrm>
            <a:off x="193837" y="3753502"/>
            <a:ext cx="508619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[EJ]</a:t>
            </a:r>
          </a:p>
        </p:txBody>
      </p:sp>
      <p:sp>
        <p:nvSpPr>
          <p:cNvPr id="41" name="Google Shape;158;p2">
            <a:extLst>
              <a:ext uri="{FF2B5EF4-FFF2-40B4-BE49-F238E27FC236}">
                <a16:creationId xmlns:a16="http://schemas.microsoft.com/office/drawing/2014/main" id="{963B2A78-6567-9DAE-F69D-73F56036D190}"/>
              </a:ext>
            </a:extLst>
          </p:cNvPr>
          <p:cNvSpPr txBox="1"/>
          <p:nvPr/>
        </p:nvSpPr>
        <p:spPr>
          <a:xfrm>
            <a:off x="200609" y="4095534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42" name="Google Shape;158;p2">
            <a:extLst>
              <a:ext uri="{FF2B5EF4-FFF2-40B4-BE49-F238E27FC236}">
                <a16:creationId xmlns:a16="http://schemas.microsoft.com/office/drawing/2014/main" id="{55616308-C97A-E77E-538C-6C7A0C0132CF}"/>
              </a:ext>
            </a:extLst>
          </p:cNvPr>
          <p:cNvSpPr txBox="1"/>
          <p:nvPr/>
        </p:nvSpPr>
        <p:spPr>
          <a:xfrm>
            <a:off x="1017444" y="4145049"/>
            <a:ext cx="2048516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cora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lang="es-AR" sz="1575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158;p2">
            <a:extLst>
              <a:ext uri="{FF2B5EF4-FFF2-40B4-BE49-F238E27FC236}">
                <a16:creationId xmlns:a16="http://schemas.microsoft.com/office/drawing/2014/main" id="{4DD78ABE-095C-7A99-39DA-F2EE7205563F}"/>
              </a:ext>
            </a:extLst>
          </p:cNvPr>
          <p:cNvSpPr txBox="1"/>
          <p:nvPr/>
        </p:nvSpPr>
        <p:spPr>
          <a:xfrm>
            <a:off x="208581" y="445536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44" name="Google Shape;158;p2">
            <a:extLst>
              <a:ext uri="{FF2B5EF4-FFF2-40B4-BE49-F238E27FC236}">
                <a16:creationId xmlns:a16="http://schemas.microsoft.com/office/drawing/2014/main" id="{0A128A73-0551-F9AD-6478-B12999B49DB3}"/>
              </a:ext>
            </a:extLst>
          </p:cNvPr>
          <p:cNvSpPr txBox="1"/>
          <p:nvPr/>
        </p:nvSpPr>
        <p:spPr>
          <a:xfrm>
            <a:off x="1025416" y="4504876"/>
            <a:ext cx="111258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</a:p>
        </p:txBody>
      </p:sp>
      <p:sp>
        <p:nvSpPr>
          <p:cNvPr id="45" name="Google Shape;158;p2">
            <a:extLst>
              <a:ext uri="{FF2B5EF4-FFF2-40B4-BE49-F238E27FC236}">
                <a16:creationId xmlns:a16="http://schemas.microsoft.com/office/drawing/2014/main" id="{73F310F4-599E-9E5E-4712-1FB9A93295AF}"/>
              </a:ext>
            </a:extLst>
          </p:cNvPr>
          <p:cNvSpPr txBox="1"/>
          <p:nvPr/>
        </p:nvSpPr>
        <p:spPr>
          <a:xfrm>
            <a:off x="200609" y="4826620"/>
            <a:ext cx="68300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46" name="Google Shape;158;p2">
            <a:extLst>
              <a:ext uri="{FF2B5EF4-FFF2-40B4-BE49-F238E27FC236}">
                <a16:creationId xmlns:a16="http://schemas.microsoft.com/office/drawing/2014/main" id="{6AD89C74-198D-A66F-997F-7D7F7A5CDC37}"/>
              </a:ext>
            </a:extLst>
          </p:cNvPr>
          <p:cNvSpPr txBox="1"/>
          <p:nvPr/>
        </p:nvSpPr>
        <p:spPr>
          <a:xfrm>
            <a:off x="1017444" y="4876135"/>
            <a:ext cx="1345619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 </a:t>
            </a: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s-AR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s-AR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7" name="Google Shape;158;p2">
            <a:extLst>
              <a:ext uri="{FF2B5EF4-FFF2-40B4-BE49-F238E27FC236}">
                <a16:creationId xmlns:a16="http://schemas.microsoft.com/office/drawing/2014/main" id="{B740EDF1-1904-3E2B-2298-E37041FC7EE5}"/>
              </a:ext>
            </a:extLst>
          </p:cNvPr>
          <p:cNvSpPr txBox="1"/>
          <p:nvPr/>
        </p:nvSpPr>
        <p:spPr>
          <a:xfrm>
            <a:off x="208581" y="5214000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sp>
        <p:nvSpPr>
          <p:cNvPr id="49" name="Google Shape;158;p2">
            <a:extLst>
              <a:ext uri="{FF2B5EF4-FFF2-40B4-BE49-F238E27FC236}">
                <a16:creationId xmlns:a16="http://schemas.microsoft.com/office/drawing/2014/main" id="{3B959711-C361-8591-D0B8-AF9849425925}"/>
              </a:ext>
            </a:extLst>
          </p:cNvPr>
          <p:cNvSpPr txBox="1"/>
          <p:nvPr/>
        </p:nvSpPr>
        <p:spPr>
          <a:xfrm>
            <a:off x="946168" y="5263516"/>
            <a:ext cx="178668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calaba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 _a</a:t>
            </a:r>
            <a:endParaRPr lang="es-AR" sz="1575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158;p2">
            <a:extLst>
              <a:ext uri="{FF2B5EF4-FFF2-40B4-BE49-F238E27FC236}">
                <a16:creationId xmlns:a16="http://schemas.microsoft.com/office/drawing/2014/main" id="{F07E2F3C-B83F-4BC1-3EDE-4FDD61900D8A}"/>
              </a:ext>
            </a:extLst>
          </p:cNvPr>
          <p:cNvSpPr txBox="1"/>
          <p:nvPr/>
        </p:nvSpPr>
        <p:spPr>
          <a:xfrm>
            <a:off x="202598" y="5618777"/>
            <a:ext cx="493874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s-AR" sz="1575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sp>
        <p:nvSpPr>
          <p:cNvPr id="52" name="Google Shape;158;p2">
            <a:extLst>
              <a:ext uri="{FF2B5EF4-FFF2-40B4-BE49-F238E27FC236}">
                <a16:creationId xmlns:a16="http://schemas.microsoft.com/office/drawing/2014/main" id="{09483988-CC0B-8E40-9EB3-8C1D571C36E4}"/>
              </a:ext>
            </a:extLst>
          </p:cNvPr>
          <p:cNvSpPr txBox="1"/>
          <p:nvPr/>
        </p:nvSpPr>
        <p:spPr>
          <a:xfrm>
            <a:off x="996839" y="5635642"/>
            <a:ext cx="1515280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r>
              <a:rPr lang="en-GB" sz="157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e </a:t>
            </a:r>
            <a:r>
              <a:rPr lang="en-GB" sz="1575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 _ </a:t>
            </a:r>
            <a:endParaRPr lang="es-AR" sz="1575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338;p8">
            <a:hlinkClick r:id="" action="ppaction://noaction">
              <a:snd r:embed="rId11" name="s2_cena.wav"/>
            </a:hlinkClick>
            <a:extLst>
              <a:ext uri="{FF2B5EF4-FFF2-40B4-BE49-F238E27FC236}">
                <a16:creationId xmlns:a16="http://schemas.microsoft.com/office/drawing/2014/main" id="{A3F51A23-3924-AB6A-86D1-AE78F52B2D9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0710" y="3771030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338;p8">
            <a:hlinkClick r:id="" action="ppaction://noaction">
              <a:snd r:embed="rId13" name="s2_azucar.wav"/>
            </a:hlinkClick>
            <a:extLst>
              <a:ext uri="{FF2B5EF4-FFF2-40B4-BE49-F238E27FC236}">
                <a16:creationId xmlns:a16="http://schemas.microsoft.com/office/drawing/2014/main" id="{4616717E-CE12-3ECD-9527-605899BE017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8460" y="4138206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338;p8">
            <a:hlinkClick r:id="" action="ppaction://noaction">
              <a:snd r:embed="rId14" name="s2_danza.wav"/>
            </a:hlinkClick>
            <a:extLst>
              <a:ext uri="{FF2B5EF4-FFF2-40B4-BE49-F238E27FC236}">
                <a16:creationId xmlns:a16="http://schemas.microsoft.com/office/drawing/2014/main" id="{AD787BD6-99FC-DCA5-D28C-7AEA3296421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8460" y="4529876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38;p8">
            <a:hlinkClick r:id="" action="ppaction://noaction">
              <a:snd r:embed="rId15" name="s2_cruce.wav"/>
            </a:hlinkClick>
            <a:extLst>
              <a:ext uri="{FF2B5EF4-FFF2-40B4-BE49-F238E27FC236}">
                <a16:creationId xmlns:a16="http://schemas.microsoft.com/office/drawing/2014/main" id="{627EF2FD-43ED-0D1C-953E-91EEA090C7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8460" y="4879010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Google Shape;338;p8">
            <a:hlinkClick r:id="" action="ppaction://noaction">
              <a:snd r:embed="rId16" name="s2_tradicion.wav"/>
            </a:hlinkClick>
            <a:extLst>
              <a:ext uri="{FF2B5EF4-FFF2-40B4-BE49-F238E27FC236}">
                <a16:creationId xmlns:a16="http://schemas.microsoft.com/office/drawing/2014/main" id="{23A433AE-8620-C4A0-A45B-82243639924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0710" y="5233728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38;p8">
            <a:hlinkClick r:id="" action="ppaction://noaction">
              <a:snd r:embed="rId17" name="s2_cereza.wav"/>
            </a:hlinkClick>
            <a:extLst>
              <a:ext uri="{FF2B5EF4-FFF2-40B4-BE49-F238E27FC236}">
                <a16:creationId xmlns:a16="http://schemas.microsoft.com/office/drawing/2014/main" id="{B8611716-5F0C-EBCC-D649-917487DABA4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9914" y="5625397"/>
            <a:ext cx="300925" cy="294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C96050EC-9452-E5BC-4E16-7FF8FF68E3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2" y="5669925"/>
            <a:ext cx="267640" cy="220385"/>
          </a:xfrm>
          <a:prstGeom prst="rect">
            <a:avLst/>
          </a:prstGeom>
        </p:spPr>
      </p:pic>
      <p:grpSp>
        <p:nvGrpSpPr>
          <p:cNvPr id="2133" name="Group 2132">
            <a:extLst>
              <a:ext uri="{FF2B5EF4-FFF2-40B4-BE49-F238E27FC236}">
                <a16:creationId xmlns:a16="http://schemas.microsoft.com/office/drawing/2014/main" id="{51FD03C9-C462-4D1F-3A3C-5D7066D7FAD0}"/>
              </a:ext>
            </a:extLst>
          </p:cNvPr>
          <p:cNvGrpSpPr/>
          <p:nvPr/>
        </p:nvGrpSpPr>
        <p:grpSpPr>
          <a:xfrm>
            <a:off x="2939827" y="3841655"/>
            <a:ext cx="1591000" cy="998219"/>
            <a:chOff x="127974" y="8592332"/>
            <a:chExt cx="1235798" cy="574892"/>
          </a:xfrm>
        </p:grpSpPr>
        <p:sp>
          <p:nvSpPr>
            <p:cNvPr id="2134" name="Rectangle: Folded Corner 2133">
              <a:extLst>
                <a:ext uri="{FF2B5EF4-FFF2-40B4-BE49-F238E27FC236}">
                  <a16:creationId xmlns:a16="http://schemas.microsoft.com/office/drawing/2014/main" id="{BD982E46-1340-05BC-68F1-ECB887493149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54" name="Picture 6" descr="Free Icon Light illustration and picture">
              <a:extLst>
                <a:ext uri="{FF2B5EF4-FFF2-40B4-BE49-F238E27FC236}">
                  <a16:creationId xmlns:a16="http://schemas.microsoft.com/office/drawing/2014/main" id="{F2A7364C-F2A2-25A3-8AA7-1B7D95582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876D28F2-4F8E-4B74-DD50-978B3B9C9E2B}"/>
                </a:ext>
              </a:extLst>
            </p:cNvPr>
            <p:cNvSpPr txBox="1"/>
            <p:nvPr/>
          </p:nvSpPr>
          <p:spPr>
            <a:xfrm>
              <a:off x="396933" y="8626046"/>
              <a:ext cx="966839" cy="141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[z]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is always</a:t>
              </a:r>
              <a:endPara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56" name="TextBox 2155">
              <a:extLst>
                <a:ext uri="{FF2B5EF4-FFF2-40B4-BE49-F238E27FC236}">
                  <a16:creationId xmlns:a16="http://schemas.microsoft.com/office/drawing/2014/main" id="{21CFD67E-9003-33AD-2D47-2AC0503EC396}"/>
                </a:ext>
              </a:extLst>
            </p:cNvPr>
            <p:cNvSpPr txBox="1"/>
            <p:nvPr/>
          </p:nvSpPr>
          <p:spPr>
            <a:xfrm>
              <a:off x="127974" y="8736267"/>
              <a:ext cx="1035629" cy="407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followed by [a] [o] [u]. 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[z]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sounds the same as 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[c]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in front of [e] [i].</a:t>
              </a:r>
              <a:r>
                <a:rPr lang="en-GB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sp>
        <p:nvSpPr>
          <p:cNvPr id="2167" name="TextBox 2166">
            <a:extLst>
              <a:ext uri="{FF2B5EF4-FFF2-40B4-BE49-F238E27FC236}">
                <a16:creationId xmlns:a16="http://schemas.microsoft.com/office/drawing/2014/main" id="{BEC4908A-686E-0E62-17C0-952148273818}"/>
              </a:ext>
            </a:extLst>
          </p:cNvPr>
          <p:cNvSpPr txBox="1"/>
          <p:nvPr/>
        </p:nvSpPr>
        <p:spPr>
          <a:xfrm>
            <a:off x="191284" y="7011431"/>
            <a:ext cx="478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un,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68" name="Table 3">
            <a:extLst>
              <a:ext uri="{FF2B5EF4-FFF2-40B4-BE49-F238E27FC236}">
                <a16:creationId xmlns:a16="http://schemas.microsoft.com/office/drawing/2014/main" id="{FAC12783-0F8D-852C-B66D-D64CAB53B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42088"/>
              </p:ext>
            </p:extLst>
          </p:nvPr>
        </p:nvGraphicFramePr>
        <p:xfrm>
          <a:off x="200608" y="7357290"/>
          <a:ext cx="5511343" cy="1923731"/>
        </p:xfrm>
        <a:graphic>
          <a:graphicData uri="http://schemas.openxmlformats.org/drawingml/2006/table">
            <a:tbl>
              <a:tblPr firstRow="1" bandRow="1"/>
              <a:tblGrid>
                <a:gridCol w="44973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525622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124972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  <a:gridCol w="1286255">
                  <a:extLst>
                    <a:ext uri="{9D8B030D-6E8A-4147-A177-3AD203B41FA5}">
                      <a16:colId xmlns:a16="http://schemas.microsoft.com/office/drawing/2014/main" val="2641158905"/>
                    </a:ext>
                  </a:extLst>
                </a:gridCol>
              </a:tblGrid>
              <a:tr h="373596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73596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universidad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hotel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429347"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árboles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169" name="Rectangle 2168">
            <a:hlinkClick r:id="" action="ppaction://noaction">
              <a:snd r:embed="rId19" name="s4_ejemplo beep.wav"/>
            </a:hlinkClick>
            <a:extLst>
              <a:ext uri="{FF2B5EF4-FFF2-40B4-BE49-F238E27FC236}">
                <a16:creationId xmlns:a16="http://schemas.microsoft.com/office/drawing/2014/main" id="{D40B22C5-3601-BFD9-26B3-1C0DE32B52D5}"/>
              </a:ext>
            </a:extLst>
          </p:cNvPr>
          <p:cNvSpPr/>
          <p:nvPr/>
        </p:nvSpPr>
        <p:spPr>
          <a:xfrm>
            <a:off x="288803" y="7422351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70" name="Rectangle 2169">
            <a:hlinkClick r:id="" action="ppaction://noaction">
              <a:snd r:embed="rId20" name="s4_1 beep.wav"/>
            </a:hlinkClick>
            <a:extLst>
              <a:ext uri="{FF2B5EF4-FFF2-40B4-BE49-F238E27FC236}">
                <a16:creationId xmlns:a16="http://schemas.microsoft.com/office/drawing/2014/main" id="{376D67CB-5026-7F85-513D-D07497CA474F}"/>
              </a:ext>
            </a:extLst>
          </p:cNvPr>
          <p:cNvSpPr/>
          <p:nvPr/>
        </p:nvSpPr>
        <p:spPr>
          <a:xfrm>
            <a:off x="288803" y="7792253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71" name="Rectangle 2170">
            <a:hlinkClick r:id="" action="ppaction://noaction">
              <a:snd r:embed="rId21" name="s4_2 beep (end of una a bit quiet).wav"/>
            </a:hlinkClick>
            <a:extLst>
              <a:ext uri="{FF2B5EF4-FFF2-40B4-BE49-F238E27FC236}">
                <a16:creationId xmlns:a16="http://schemas.microsoft.com/office/drawing/2014/main" id="{8FB546C4-739C-2984-AEA9-1F1D410019A1}"/>
              </a:ext>
            </a:extLst>
          </p:cNvPr>
          <p:cNvSpPr/>
          <p:nvPr/>
        </p:nvSpPr>
        <p:spPr>
          <a:xfrm>
            <a:off x="288803" y="8158581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72" name="Rectangle 2171">
            <a:hlinkClick r:id="" action="ppaction://noaction">
              <a:snd r:embed="rId22" name="s4_3 beep.wav"/>
            </a:hlinkClick>
            <a:extLst>
              <a:ext uri="{FF2B5EF4-FFF2-40B4-BE49-F238E27FC236}">
                <a16:creationId xmlns:a16="http://schemas.microsoft.com/office/drawing/2014/main" id="{A596868E-B57E-8518-23EE-715AC14A22D8}"/>
              </a:ext>
            </a:extLst>
          </p:cNvPr>
          <p:cNvSpPr/>
          <p:nvPr/>
        </p:nvSpPr>
        <p:spPr>
          <a:xfrm>
            <a:off x="284568" y="8526571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73" name="Rectangle 2172">
            <a:hlinkClick r:id="" action="ppaction://noaction">
              <a:snd r:embed="rId23" name="s4_4 beep.wav"/>
            </a:hlinkClick>
            <a:extLst>
              <a:ext uri="{FF2B5EF4-FFF2-40B4-BE49-F238E27FC236}">
                <a16:creationId xmlns:a16="http://schemas.microsoft.com/office/drawing/2014/main" id="{7DC68097-2F3C-E92C-6142-442C17B69489}"/>
              </a:ext>
            </a:extLst>
          </p:cNvPr>
          <p:cNvSpPr/>
          <p:nvPr/>
        </p:nvSpPr>
        <p:spPr>
          <a:xfrm>
            <a:off x="288802" y="8929312"/>
            <a:ext cx="252155" cy="246655"/>
          </a:xfrm>
          <a:prstGeom prst="rect">
            <a:avLst/>
          </a:prstGeom>
          <a:solidFill>
            <a:srgbClr val="CDF2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575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74" name="Rectangle: Rounded Corners 2173">
            <a:extLst>
              <a:ext uri="{FF2B5EF4-FFF2-40B4-BE49-F238E27FC236}">
                <a16:creationId xmlns:a16="http://schemas.microsoft.com/office/drawing/2014/main" id="{D7FE1745-780A-461A-4787-F0A97948C1C1}"/>
              </a:ext>
            </a:extLst>
          </p:cNvPr>
          <p:cNvSpPr/>
          <p:nvPr/>
        </p:nvSpPr>
        <p:spPr>
          <a:xfrm>
            <a:off x="1249774" y="7414227"/>
            <a:ext cx="419657" cy="282211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78" name="Picture 2177">
            <a:extLst>
              <a:ext uri="{FF2B5EF4-FFF2-40B4-BE49-F238E27FC236}">
                <a16:creationId xmlns:a16="http://schemas.microsoft.com/office/drawing/2014/main" id="{9A825BC9-0CD2-9EAC-0676-D5742FCBC4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37941" y="3515099"/>
            <a:ext cx="572382" cy="435249"/>
          </a:xfrm>
          <a:prstGeom prst="rect">
            <a:avLst/>
          </a:prstGeom>
        </p:spPr>
      </p:pic>
      <p:pic>
        <p:nvPicPr>
          <p:cNvPr id="2179" name="Picture 22" descr="Free Bubble Speech vector and picture">
            <a:extLst>
              <a:ext uri="{FF2B5EF4-FFF2-40B4-BE49-F238E27FC236}">
                <a16:creationId xmlns:a16="http://schemas.microsoft.com/office/drawing/2014/main" id="{48300E3B-A261-6657-03CB-96380A534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34" y="2646262"/>
            <a:ext cx="1369673" cy="10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0" name="TextBox 2179">
            <a:extLst>
              <a:ext uri="{FF2B5EF4-FFF2-40B4-BE49-F238E27FC236}">
                <a16:creationId xmlns:a16="http://schemas.microsoft.com/office/drawing/2014/main" id="{30A32094-BB55-048B-FA74-00E7D2563CBE}"/>
              </a:ext>
            </a:extLst>
          </p:cNvPr>
          <p:cNvSpPr txBox="1"/>
          <p:nvPr/>
        </p:nvSpPr>
        <p:spPr>
          <a:xfrm>
            <a:off x="5275424" y="2772870"/>
            <a:ext cx="129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 you know other words with [z] [</a:t>
            </a:r>
            <a:r>
              <a:rPr lang="en-GB" sz="1200" dirty="0" err="1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ce</a:t>
            </a:r>
            <a:r>
              <a:rPr lang="en-GB" sz="1200" dirty="0">
                <a:solidFill>
                  <a:srgbClr val="3B383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] or [ci]?</a:t>
            </a:r>
          </a:p>
        </p:txBody>
      </p:sp>
      <p:pic>
        <p:nvPicPr>
          <p:cNvPr id="2189" name="Picture 2188">
            <a:extLst>
              <a:ext uri="{FF2B5EF4-FFF2-40B4-BE49-F238E27FC236}">
                <a16:creationId xmlns:a16="http://schemas.microsoft.com/office/drawing/2014/main" id="{1DA017B3-5113-F4D2-BFC5-39232612CD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73220" y="815782"/>
            <a:ext cx="3706623" cy="1708625"/>
          </a:xfrm>
          <a:prstGeom prst="rect">
            <a:avLst/>
          </a:prstGeom>
        </p:spPr>
      </p:pic>
      <p:sp>
        <p:nvSpPr>
          <p:cNvPr id="2218" name="TextBox 2217">
            <a:extLst>
              <a:ext uri="{FF2B5EF4-FFF2-40B4-BE49-F238E27FC236}">
                <a16:creationId xmlns:a16="http://schemas.microsoft.com/office/drawing/2014/main" id="{200125AE-869A-5229-90DA-0670B92E4013}"/>
              </a:ext>
            </a:extLst>
          </p:cNvPr>
          <p:cNvSpPr txBox="1"/>
          <p:nvPr/>
        </p:nvSpPr>
        <p:spPr>
          <a:xfrm>
            <a:off x="1948327" y="3767468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[near]</a:t>
            </a:r>
          </a:p>
        </p:txBody>
      </p:sp>
      <p:pic>
        <p:nvPicPr>
          <p:cNvPr id="2220" name="Picture 6" descr="Navidad, Cuerda, Luces, Días Festivos">
            <a:extLst>
              <a:ext uri="{FF2B5EF4-FFF2-40B4-BE49-F238E27FC236}">
                <a16:creationId xmlns:a16="http://schemas.microsoft.com/office/drawing/2014/main" id="{2387919A-31CF-4544-F49F-6ECFE7592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6" t="-2287"/>
          <a:stretch/>
        </p:blipFill>
        <p:spPr bwMode="auto">
          <a:xfrm>
            <a:off x="1813817" y="4658400"/>
            <a:ext cx="606282" cy="6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8" descr="Calabaza, Vegetal">
            <a:extLst>
              <a:ext uri="{FF2B5EF4-FFF2-40B4-BE49-F238E27FC236}">
                <a16:creationId xmlns:a16="http://schemas.microsoft.com/office/drawing/2014/main" id="{32343968-FA75-8873-F191-96747CB0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34" y="5192619"/>
            <a:ext cx="380571" cy="3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Picture 4" descr="Corazón, Rojo, Amor, Formulario">
            <a:extLst>
              <a:ext uri="{FF2B5EF4-FFF2-40B4-BE49-F238E27FC236}">
                <a16:creationId xmlns:a16="http://schemas.microsoft.com/office/drawing/2014/main" id="{F1613B45-B0A9-637E-B181-515F8C6B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57" y="4171188"/>
            <a:ext cx="212223" cy="2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3" name="Picture 2222">
            <a:extLst>
              <a:ext uri="{FF2B5EF4-FFF2-40B4-BE49-F238E27FC236}">
                <a16:creationId xmlns:a16="http://schemas.microsoft.com/office/drawing/2014/main" id="{E1305581-92C7-2CA7-A539-2AB59A43A0D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89040" y="4411934"/>
            <a:ext cx="499915" cy="374936"/>
          </a:xfrm>
          <a:prstGeom prst="rect">
            <a:avLst/>
          </a:prstGeom>
        </p:spPr>
      </p:pic>
      <p:pic>
        <p:nvPicPr>
          <p:cNvPr id="2224" name="Picture 2223" descr="A picture containing text&#10;&#10;Description automatically generated">
            <a:extLst>
              <a:ext uri="{FF2B5EF4-FFF2-40B4-BE49-F238E27FC236}">
                <a16:creationId xmlns:a16="http://schemas.microsoft.com/office/drawing/2014/main" id="{F216FE20-58F5-CC9B-5DCF-00BF1FD912C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99" y="8082213"/>
            <a:ext cx="600452" cy="1294971"/>
          </a:xfrm>
          <a:prstGeom prst="rect">
            <a:avLst/>
          </a:prstGeom>
        </p:spPr>
      </p:pic>
      <p:pic>
        <p:nvPicPr>
          <p:cNvPr id="2225" name="Picture 22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3E3030E-6AC9-42F5-5A78-0B8D79233E4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10" y="8104772"/>
            <a:ext cx="600452" cy="1269672"/>
          </a:xfrm>
          <a:prstGeom prst="rect">
            <a:avLst/>
          </a:prstGeom>
        </p:spPr>
      </p:pic>
      <p:pic>
        <p:nvPicPr>
          <p:cNvPr id="2231" name="Picture 2230">
            <a:extLst>
              <a:ext uri="{FF2B5EF4-FFF2-40B4-BE49-F238E27FC236}">
                <a16:creationId xmlns:a16="http://schemas.microsoft.com/office/drawing/2014/main" id="{8AF8225A-AB43-3D5B-59B0-B92F5383513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60427" y="7315765"/>
            <a:ext cx="1089480" cy="765993"/>
          </a:xfrm>
          <a:prstGeom prst="rect">
            <a:avLst/>
          </a:prstGeom>
        </p:spPr>
      </p:pic>
      <p:pic>
        <p:nvPicPr>
          <p:cNvPr id="2266" name="Picture 2265">
            <a:extLst>
              <a:ext uri="{FF2B5EF4-FFF2-40B4-BE49-F238E27FC236}">
                <a16:creationId xmlns:a16="http://schemas.microsoft.com/office/drawing/2014/main" id="{C1D1CA0F-CBAA-5D0A-2461-9DA8E4D6B94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34884" y="6057735"/>
            <a:ext cx="1473202" cy="98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8" name="Picture 2267">
            <a:extLst>
              <a:ext uri="{FF2B5EF4-FFF2-40B4-BE49-F238E27FC236}">
                <a16:creationId xmlns:a16="http://schemas.microsoft.com/office/drawing/2014/main" id="{063E2548-6EE5-34A4-773D-4E366B59D8C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975978" y="5503460"/>
            <a:ext cx="1683342" cy="1669982"/>
          </a:xfrm>
          <a:prstGeom prst="rect">
            <a:avLst/>
          </a:prstGeom>
        </p:spPr>
      </p:pic>
      <p:sp>
        <p:nvSpPr>
          <p:cNvPr id="2269" name="TextBox 2268">
            <a:extLst>
              <a:ext uri="{FF2B5EF4-FFF2-40B4-BE49-F238E27FC236}">
                <a16:creationId xmlns:a16="http://schemas.microsoft.com/office/drawing/2014/main" id="{025FFD08-2A17-529A-25C6-65F502917208}"/>
              </a:ext>
            </a:extLst>
          </p:cNvPr>
          <p:cNvSpPr txBox="1"/>
          <p:nvPr/>
        </p:nvSpPr>
        <p:spPr>
          <a:xfrm>
            <a:off x="3366992" y="5986256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2502514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42221" y="955696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47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0D7AC6A2-AF57-0B64-55A7-60E3CFE9CAC0}"/>
              </a:ext>
            </a:extLst>
          </p:cNvPr>
          <p:cNvSpPr txBox="1"/>
          <p:nvPr/>
        </p:nvSpPr>
        <p:spPr>
          <a:xfrm>
            <a:off x="1125385" y="834638"/>
            <a:ext cx="5695988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la </a:t>
            </a:r>
            <a:r>
              <a:rPr lang="en-GB" sz="15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lista</a:t>
            </a:r>
            <a:r>
              <a:rPr lang="en-GB" sz="1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 Valeria decide. 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dos listas en inglés     .</a:t>
            </a:r>
          </a:p>
          <a:p>
            <a:pPr defTabSz="514350">
              <a:buClr>
                <a:srgbClr val="000000"/>
              </a:buClr>
              <a:defRPr/>
            </a:pPr>
            <a:endParaRPr lang="en-US" sz="1500" b="1" kern="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1C0570-2766-0E51-CA57-451A18D7B98D}"/>
              </a:ext>
            </a:extLst>
          </p:cNvPr>
          <p:cNvGrpSpPr/>
          <p:nvPr/>
        </p:nvGrpSpPr>
        <p:grpSpPr>
          <a:xfrm>
            <a:off x="130140" y="688277"/>
            <a:ext cx="1072125" cy="541432"/>
            <a:chOff x="85157" y="674113"/>
            <a:chExt cx="1072125" cy="541432"/>
          </a:xfrm>
        </p:grpSpPr>
        <p:sp>
          <p:nvSpPr>
            <p:cNvPr id="37" name="Google Shape;206;p9">
              <a:extLst>
                <a:ext uri="{FF2B5EF4-FFF2-40B4-BE49-F238E27FC236}">
                  <a16:creationId xmlns:a16="http://schemas.microsoft.com/office/drawing/2014/main" id="{D5B4DAA3-B751-F421-154E-EB46E79CB34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54590F-B1CE-C527-FFF6-342C3DA4A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BDB3DA-A422-4D45-B0E4-402BA2EE471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9" name="Table 3">
            <a:extLst>
              <a:ext uri="{FF2B5EF4-FFF2-40B4-BE49-F238E27FC236}">
                <a16:creationId xmlns:a16="http://schemas.microsoft.com/office/drawing/2014/main" id="{6523930B-BEDB-D2BD-E4F6-FA47CD90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700967"/>
              </p:ext>
            </p:extLst>
          </p:nvPr>
        </p:nvGraphicFramePr>
        <p:xfrm>
          <a:off x="162659" y="1272544"/>
          <a:ext cx="3741711" cy="1524000"/>
        </p:xfrm>
        <a:graphic>
          <a:graphicData uri="http://schemas.openxmlformats.org/drawingml/2006/table">
            <a:tbl>
              <a:tblPr firstRow="1" bandRow="1"/>
              <a:tblGrid>
                <a:gridCol w="1765987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  <a:gridCol w="1975724">
                  <a:extLst>
                    <a:ext uri="{9D8B030D-6E8A-4147-A177-3AD203B41FA5}">
                      <a16:colId xmlns:a16="http://schemas.microsoft.com/office/drawing/2014/main" val="2641158905"/>
                    </a:ext>
                  </a:extLst>
                </a:gridCol>
              </a:tblGrid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hotel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cines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universidades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calles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playa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puentes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25585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6BD73E69-81F5-641A-0850-1E049355D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24" y="1944710"/>
            <a:ext cx="220163" cy="149642"/>
          </a:xfrm>
          <a:prstGeom prst="rect">
            <a:avLst/>
          </a:prstGeom>
        </p:spPr>
      </p:pic>
      <p:pic>
        <p:nvPicPr>
          <p:cNvPr id="61" name="Picture 60" descr="Shape, arrow&#10;&#10;Description automatically generated">
            <a:extLst>
              <a:ext uri="{FF2B5EF4-FFF2-40B4-BE49-F238E27FC236}">
                <a16:creationId xmlns:a16="http://schemas.microsoft.com/office/drawing/2014/main" id="{6267D2CE-498F-D8D4-2D57-BDD847D90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50" y="1297944"/>
            <a:ext cx="234308" cy="217101"/>
          </a:xfrm>
          <a:prstGeom prst="rect">
            <a:avLst/>
          </a:prstGeom>
        </p:spPr>
      </p:pic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7914B946-67C5-E2EA-3488-DDCC06195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85" y="2205008"/>
            <a:ext cx="239931" cy="222311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E650735C-1CEA-8958-9B60-340D0F5A3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42" y="1916220"/>
            <a:ext cx="231904" cy="214874"/>
          </a:xfrm>
          <a:prstGeom prst="rect">
            <a:avLst/>
          </a:prstGeom>
        </p:spPr>
      </p:pic>
      <p:pic>
        <p:nvPicPr>
          <p:cNvPr id="2240" name="Picture 2239" descr="Shape, arrow&#10;&#10;Description automatically generated">
            <a:extLst>
              <a:ext uri="{FF2B5EF4-FFF2-40B4-BE49-F238E27FC236}">
                <a16:creationId xmlns:a16="http://schemas.microsoft.com/office/drawing/2014/main" id="{F889DBCA-1EDD-79BC-BDDC-8EC3944A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84" y="1609200"/>
            <a:ext cx="250569" cy="232168"/>
          </a:xfrm>
          <a:prstGeom prst="rect">
            <a:avLst/>
          </a:prstGeom>
        </p:spPr>
      </p:pic>
      <p:pic>
        <p:nvPicPr>
          <p:cNvPr id="2241" name="Picture 2240" descr="Shape, arrow&#10;&#10;Description automatically generated">
            <a:extLst>
              <a:ext uri="{FF2B5EF4-FFF2-40B4-BE49-F238E27FC236}">
                <a16:creationId xmlns:a16="http://schemas.microsoft.com/office/drawing/2014/main" id="{0BEBC75F-648C-2A30-F5BE-3BB20FC86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75" y="2524052"/>
            <a:ext cx="237761" cy="220301"/>
          </a:xfrm>
          <a:prstGeom prst="rect">
            <a:avLst/>
          </a:prstGeom>
        </p:spPr>
      </p:pic>
      <p:pic>
        <p:nvPicPr>
          <p:cNvPr id="2242" name="Picture 2241" descr="Shape, arrow&#10;&#10;Description automatically generated">
            <a:extLst>
              <a:ext uri="{FF2B5EF4-FFF2-40B4-BE49-F238E27FC236}">
                <a16:creationId xmlns:a16="http://schemas.microsoft.com/office/drawing/2014/main" id="{6BAA258F-8494-2217-48F9-B54AC1922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779" y="2270346"/>
            <a:ext cx="220163" cy="149642"/>
          </a:xfrm>
          <a:prstGeom prst="rect">
            <a:avLst/>
          </a:prstGeom>
        </p:spPr>
      </p:pic>
      <p:pic>
        <p:nvPicPr>
          <p:cNvPr id="2243" name="Picture 2242" descr="Shape, arrow&#10;&#10;Description automatically generated">
            <a:extLst>
              <a:ext uri="{FF2B5EF4-FFF2-40B4-BE49-F238E27FC236}">
                <a16:creationId xmlns:a16="http://schemas.microsoft.com/office/drawing/2014/main" id="{F6197330-6A2D-4E1C-D875-5A3FB249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299" y="2594711"/>
            <a:ext cx="220163" cy="149642"/>
          </a:xfrm>
          <a:prstGeom prst="rect">
            <a:avLst/>
          </a:prstGeom>
        </p:spPr>
      </p:pic>
      <p:pic>
        <p:nvPicPr>
          <p:cNvPr id="2244" name="Picture 2243" descr="Shape, arrow&#10;&#10;Description automatically generated">
            <a:extLst>
              <a:ext uri="{FF2B5EF4-FFF2-40B4-BE49-F238E27FC236}">
                <a16:creationId xmlns:a16="http://schemas.microsoft.com/office/drawing/2014/main" id="{FD65E4C4-BB4E-6CE5-FD9B-2695536E4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655" y="1662067"/>
            <a:ext cx="220163" cy="149642"/>
          </a:xfrm>
          <a:prstGeom prst="rect">
            <a:avLst/>
          </a:prstGeom>
        </p:spPr>
      </p:pic>
      <p:pic>
        <p:nvPicPr>
          <p:cNvPr id="2245" name="Picture 2244" descr="Shape, arrow&#10;&#10;Description automatically generated">
            <a:extLst>
              <a:ext uri="{FF2B5EF4-FFF2-40B4-BE49-F238E27FC236}">
                <a16:creationId xmlns:a16="http://schemas.microsoft.com/office/drawing/2014/main" id="{E87E343A-2972-1A22-5C56-34095E314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684" y="1342806"/>
            <a:ext cx="220163" cy="149642"/>
          </a:xfrm>
          <a:prstGeom prst="rect">
            <a:avLst/>
          </a:prstGeom>
        </p:spPr>
      </p:pic>
      <p:grpSp>
        <p:nvGrpSpPr>
          <p:cNvPr id="2248" name="Group 2247">
            <a:extLst>
              <a:ext uri="{FF2B5EF4-FFF2-40B4-BE49-F238E27FC236}">
                <a16:creationId xmlns:a16="http://schemas.microsoft.com/office/drawing/2014/main" id="{AE663BCF-85F5-5389-EFEB-4754F64D2B62}"/>
              </a:ext>
            </a:extLst>
          </p:cNvPr>
          <p:cNvGrpSpPr/>
          <p:nvPr/>
        </p:nvGrpSpPr>
        <p:grpSpPr>
          <a:xfrm>
            <a:off x="3622312" y="1934482"/>
            <a:ext cx="1442847" cy="1869541"/>
            <a:chOff x="322001" y="3821932"/>
            <a:chExt cx="3372947" cy="2913590"/>
          </a:xfrm>
        </p:grpSpPr>
        <p:sp>
          <p:nvSpPr>
            <p:cNvPr id="2251" name="Rounded Rectangle 11">
              <a:extLst>
                <a:ext uri="{FF2B5EF4-FFF2-40B4-BE49-F238E27FC236}">
                  <a16:creationId xmlns:a16="http://schemas.microsoft.com/office/drawing/2014/main" id="{CE418C8B-299A-8D23-67BD-DDEE63DAC95C}"/>
                </a:ext>
              </a:extLst>
            </p:cNvPr>
            <p:cNvSpPr/>
            <p:nvPr/>
          </p:nvSpPr>
          <p:spPr>
            <a:xfrm>
              <a:off x="322001" y="3821932"/>
              <a:ext cx="3372947" cy="291359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  <p:sp>
          <p:nvSpPr>
            <p:cNvPr id="2258" name="Rectangle 2257">
              <a:extLst>
                <a:ext uri="{FF2B5EF4-FFF2-40B4-BE49-F238E27FC236}">
                  <a16:creationId xmlns:a16="http://schemas.microsoft.com/office/drawing/2014/main" id="{EA0759B1-1C80-6964-59C8-7445D943A60B}"/>
                </a:ext>
              </a:extLst>
            </p:cNvPr>
            <p:cNvSpPr/>
            <p:nvPr/>
          </p:nvSpPr>
          <p:spPr>
            <a:xfrm>
              <a:off x="508124" y="4009876"/>
              <a:ext cx="462708" cy="3252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  <p:cxnSp>
          <p:nvCxnSpPr>
            <p:cNvPr id="2259" name="Straight Connector 2258">
              <a:extLst>
                <a:ext uri="{FF2B5EF4-FFF2-40B4-BE49-F238E27FC236}">
                  <a16:creationId xmlns:a16="http://schemas.microsoft.com/office/drawing/2014/main" id="{DADC2DA0-7CF6-31E1-797E-64670A13B637}"/>
                </a:ext>
              </a:extLst>
            </p:cNvPr>
            <p:cNvCxnSpPr>
              <a:cxnSpLocks/>
            </p:cNvCxnSpPr>
            <p:nvPr/>
          </p:nvCxnSpPr>
          <p:spPr>
            <a:xfrm>
              <a:off x="1096501" y="4326130"/>
              <a:ext cx="2301302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76" name="Picture 16" descr="United, Flag, Kingdom, British, Great, Britain">
            <a:extLst>
              <a:ext uri="{FF2B5EF4-FFF2-40B4-BE49-F238E27FC236}">
                <a16:creationId xmlns:a16="http://schemas.microsoft.com/office/drawing/2014/main" id="{2CEE5435-2024-237A-2002-6692BFB9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38" y="935394"/>
            <a:ext cx="226943" cy="1198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7" name="TextBox 2276">
            <a:extLst>
              <a:ext uri="{FF2B5EF4-FFF2-40B4-BE49-F238E27FC236}">
                <a16:creationId xmlns:a16="http://schemas.microsoft.com/office/drawing/2014/main" id="{8601A9EE-377A-7BE7-FD83-EDC964ADAC88}"/>
              </a:ext>
            </a:extLst>
          </p:cNvPr>
          <p:cNvSpPr txBox="1"/>
          <p:nvPr/>
        </p:nvSpPr>
        <p:spPr>
          <a:xfrm>
            <a:off x="304536" y="2992366"/>
            <a:ext cx="1855578" cy="707886"/>
          </a:xfrm>
          <a:custGeom>
            <a:avLst/>
            <a:gdLst>
              <a:gd name="connsiteX0" fmla="*/ 0 w 1855578"/>
              <a:gd name="connsiteY0" fmla="*/ 0 h 707886"/>
              <a:gd name="connsiteX1" fmla="*/ 501006 w 1855578"/>
              <a:gd name="connsiteY1" fmla="*/ 0 h 707886"/>
              <a:gd name="connsiteX2" fmla="*/ 909233 w 1855578"/>
              <a:gd name="connsiteY2" fmla="*/ 0 h 707886"/>
              <a:gd name="connsiteX3" fmla="*/ 1336016 w 1855578"/>
              <a:gd name="connsiteY3" fmla="*/ 0 h 707886"/>
              <a:gd name="connsiteX4" fmla="*/ 1855578 w 1855578"/>
              <a:gd name="connsiteY4" fmla="*/ 0 h 707886"/>
              <a:gd name="connsiteX5" fmla="*/ 1855578 w 1855578"/>
              <a:gd name="connsiteY5" fmla="*/ 346864 h 707886"/>
              <a:gd name="connsiteX6" fmla="*/ 1855578 w 1855578"/>
              <a:gd name="connsiteY6" fmla="*/ 707886 h 707886"/>
              <a:gd name="connsiteX7" fmla="*/ 1428795 w 1855578"/>
              <a:gd name="connsiteY7" fmla="*/ 707886 h 707886"/>
              <a:gd name="connsiteX8" fmla="*/ 983456 w 1855578"/>
              <a:gd name="connsiteY8" fmla="*/ 707886 h 707886"/>
              <a:gd name="connsiteX9" fmla="*/ 556673 w 1855578"/>
              <a:gd name="connsiteY9" fmla="*/ 707886 h 707886"/>
              <a:gd name="connsiteX10" fmla="*/ 0 w 1855578"/>
              <a:gd name="connsiteY10" fmla="*/ 707886 h 707886"/>
              <a:gd name="connsiteX11" fmla="*/ 0 w 1855578"/>
              <a:gd name="connsiteY11" fmla="*/ 361022 h 707886"/>
              <a:gd name="connsiteX12" fmla="*/ 0 w 1855578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5578" h="707886" fill="none" extrusionOk="0">
                <a:moveTo>
                  <a:pt x="0" y="0"/>
                </a:moveTo>
                <a:cubicBezTo>
                  <a:pt x="186766" y="-29127"/>
                  <a:pt x="330488" y="56601"/>
                  <a:pt x="501006" y="0"/>
                </a:cubicBezTo>
                <a:cubicBezTo>
                  <a:pt x="671524" y="-56601"/>
                  <a:pt x="742904" y="9335"/>
                  <a:pt x="909233" y="0"/>
                </a:cubicBezTo>
                <a:cubicBezTo>
                  <a:pt x="1075562" y="-9335"/>
                  <a:pt x="1249877" y="9404"/>
                  <a:pt x="1336016" y="0"/>
                </a:cubicBezTo>
                <a:cubicBezTo>
                  <a:pt x="1422155" y="-9404"/>
                  <a:pt x="1708918" y="33445"/>
                  <a:pt x="1855578" y="0"/>
                </a:cubicBezTo>
                <a:cubicBezTo>
                  <a:pt x="1893308" y="155805"/>
                  <a:pt x="1846792" y="188661"/>
                  <a:pt x="1855578" y="346864"/>
                </a:cubicBezTo>
                <a:cubicBezTo>
                  <a:pt x="1864364" y="505067"/>
                  <a:pt x="1842401" y="555492"/>
                  <a:pt x="1855578" y="707886"/>
                </a:cubicBezTo>
                <a:cubicBezTo>
                  <a:pt x="1692815" y="729174"/>
                  <a:pt x="1618225" y="689414"/>
                  <a:pt x="1428795" y="707886"/>
                </a:cubicBezTo>
                <a:cubicBezTo>
                  <a:pt x="1239365" y="726358"/>
                  <a:pt x="1193129" y="691785"/>
                  <a:pt x="983456" y="707886"/>
                </a:cubicBezTo>
                <a:cubicBezTo>
                  <a:pt x="773783" y="723987"/>
                  <a:pt x="730374" y="690234"/>
                  <a:pt x="556673" y="707886"/>
                </a:cubicBezTo>
                <a:cubicBezTo>
                  <a:pt x="382972" y="725538"/>
                  <a:pt x="127845" y="679038"/>
                  <a:pt x="0" y="707886"/>
                </a:cubicBezTo>
                <a:cubicBezTo>
                  <a:pt x="-5369" y="636846"/>
                  <a:pt x="31298" y="474393"/>
                  <a:pt x="0" y="361022"/>
                </a:cubicBezTo>
                <a:cubicBezTo>
                  <a:pt x="-31298" y="247651"/>
                  <a:pt x="5185" y="76840"/>
                  <a:pt x="0" y="0"/>
                </a:cubicBezTo>
                <a:close/>
              </a:path>
              <a:path w="1855578" h="707886" stroke="0" extrusionOk="0">
                <a:moveTo>
                  <a:pt x="0" y="0"/>
                </a:moveTo>
                <a:cubicBezTo>
                  <a:pt x="197973" y="-13838"/>
                  <a:pt x="325011" y="3556"/>
                  <a:pt x="426783" y="0"/>
                </a:cubicBezTo>
                <a:cubicBezTo>
                  <a:pt x="528555" y="-3556"/>
                  <a:pt x="673393" y="9483"/>
                  <a:pt x="853566" y="0"/>
                </a:cubicBezTo>
                <a:cubicBezTo>
                  <a:pt x="1033739" y="-9483"/>
                  <a:pt x="1226951" y="55941"/>
                  <a:pt x="1354572" y="0"/>
                </a:cubicBezTo>
                <a:cubicBezTo>
                  <a:pt x="1482193" y="-55941"/>
                  <a:pt x="1691387" y="57048"/>
                  <a:pt x="1855578" y="0"/>
                </a:cubicBezTo>
                <a:cubicBezTo>
                  <a:pt x="1883196" y="91275"/>
                  <a:pt x="1819107" y="214301"/>
                  <a:pt x="1855578" y="353943"/>
                </a:cubicBezTo>
                <a:cubicBezTo>
                  <a:pt x="1892049" y="493585"/>
                  <a:pt x="1814474" y="535809"/>
                  <a:pt x="1855578" y="707886"/>
                </a:cubicBezTo>
                <a:cubicBezTo>
                  <a:pt x="1653330" y="723437"/>
                  <a:pt x="1579128" y="691089"/>
                  <a:pt x="1447351" y="707886"/>
                </a:cubicBezTo>
                <a:cubicBezTo>
                  <a:pt x="1315574" y="724683"/>
                  <a:pt x="1094304" y="676743"/>
                  <a:pt x="1002012" y="707886"/>
                </a:cubicBezTo>
                <a:cubicBezTo>
                  <a:pt x="909720" y="739029"/>
                  <a:pt x="631483" y="677388"/>
                  <a:pt x="519562" y="707886"/>
                </a:cubicBezTo>
                <a:cubicBezTo>
                  <a:pt x="407641" y="738384"/>
                  <a:pt x="151519" y="661847"/>
                  <a:pt x="0" y="707886"/>
                </a:cubicBezTo>
                <a:cubicBezTo>
                  <a:pt x="-24027" y="612015"/>
                  <a:pt x="26961" y="515572"/>
                  <a:pt x="0" y="368101"/>
                </a:cubicBezTo>
                <a:cubicBezTo>
                  <a:pt x="-26961" y="220631"/>
                  <a:pt x="10986" y="114708"/>
                  <a:pt x="0" y="0"/>
                </a:cubicBezTo>
                <a:close/>
              </a:path>
            </a:pathLst>
          </a:custGeom>
          <a:solidFill>
            <a:srgbClr val="D7EFF5"/>
          </a:solidFill>
          <a:ln>
            <a:solidFill>
              <a:srgbClr val="5FBCD3"/>
            </a:solidFill>
            <a:extLst>
              <a:ext uri="{C807C97D-BFC1-408E-A445-0C87EB9F89A2}">
                <ask:lineSketchStyleProps xmlns:ask="http://schemas.microsoft.com/office/drawing/2018/sketchyshapes" sd="823378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abuela</a:t>
            </a:r>
            <a:r>
              <a: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Valeria has forgotten to mention one thing / place. </a:t>
            </a:r>
          </a:p>
          <a:p>
            <a:pPr defTabSz="514350">
              <a:defRPr/>
            </a:pP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¿Qué </a:t>
            </a:r>
            <a:r>
              <a:rPr lang="en-GB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más</a:t>
            </a: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tienen</a:t>
            </a: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Lima?</a:t>
            </a:r>
          </a:p>
        </p:txBody>
      </p:sp>
      <p:pic>
        <p:nvPicPr>
          <p:cNvPr id="2278" name="Picture 2" descr="Cup, Icons, Medal, Win, Game, The Competition, Award">
            <a:extLst>
              <a:ext uri="{FF2B5EF4-FFF2-40B4-BE49-F238E27FC236}">
                <a16:creationId xmlns:a16="http://schemas.microsoft.com/office/drawing/2014/main" id="{846B43E5-36E3-F9E3-6F9A-4E9961F6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9" y="2838619"/>
            <a:ext cx="296868" cy="2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90" name="Table 2289">
            <a:extLst>
              <a:ext uri="{FF2B5EF4-FFF2-40B4-BE49-F238E27FC236}">
                <a16:creationId xmlns:a16="http://schemas.microsoft.com/office/drawing/2014/main" id="{ECEB4A49-8B41-FEDF-E221-8B26534B9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001828"/>
              </p:ext>
            </p:extLst>
          </p:nvPr>
        </p:nvGraphicFramePr>
        <p:xfrm>
          <a:off x="200809" y="4422681"/>
          <a:ext cx="6352655" cy="3006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35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98759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1647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090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4134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(perm.)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ill (m, pl.)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0924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kind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impossible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healthy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1928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partner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annoying (m)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0924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strong (m/f)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09243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092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0924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(pl., m.)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291" name="TextBox 2290">
            <a:extLst>
              <a:ext uri="{FF2B5EF4-FFF2-40B4-BE49-F238E27FC236}">
                <a16:creationId xmlns:a16="http://schemas.microsoft.com/office/drawing/2014/main" id="{2A012F01-D99C-472C-D242-2068A9EDAFA4}"/>
              </a:ext>
            </a:extLst>
          </p:cNvPr>
          <p:cNvSpPr txBox="1"/>
          <p:nvPr/>
        </p:nvSpPr>
        <p:spPr>
          <a:xfrm>
            <a:off x="1504695" y="393052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292" name="Picture 2291">
            <a:extLst>
              <a:ext uri="{FF2B5EF4-FFF2-40B4-BE49-F238E27FC236}">
                <a16:creationId xmlns:a16="http://schemas.microsoft.com/office/drawing/2014/main" id="{DE6D9AF8-1EFB-472F-8760-0AC373ABD1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898" y="5496904"/>
            <a:ext cx="631934" cy="581219"/>
          </a:xfrm>
          <a:prstGeom prst="rect">
            <a:avLst/>
          </a:prstGeom>
        </p:spPr>
      </p:pic>
      <p:pic>
        <p:nvPicPr>
          <p:cNvPr id="2293" name="Picture 2292" descr="Icon&#10;&#10;Description automatically generated">
            <a:extLst>
              <a:ext uri="{FF2B5EF4-FFF2-40B4-BE49-F238E27FC236}">
                <a16:creationId xmlns:a16="http://schemas.microsoft.com/office/drawing/2014/main" id="{345302B7-3462-156F-43E4-BAEFE73384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8" y="4526005"/>
            <a:ext cx="667164" cy="667164"/>
          </a:xfrm>
          <a:prstGeom prst="rect">
            <a:avLst/>
          </a:prstGeom>
        </p:spPr>
      </p:pic>
      <p:sp>
        <p:nvSpPr>
          <p:cNvPr id="2294" name="TextBox 2293">
            <a:extLst>
              <a:ext uri="{FF2B5EF4-FFF2-40B4-BE49-F238E27FC236}">
                <a16:creationId xmlns:a16="http://schemas.microsoft.com/office/drawing/2014/main" id="{80BCC05C-52FC-C445-8C6E-474C9ECEF89E}"/>
              </a:ext>
            </a:extLst>
          </p:cNvPr>
          <p:cNvSpPr txBox="1"/>
          <p:nvPr/>
        </p:nvSpPr>
        <p:spPr>
          <a:xfrm>
            <a:off x="874368" y="498497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295" name="TextBox 2294">
            <a:extLst>
              <a:ext uri="{FF2B5EF4-FFF2-40B4-BE49-F238E27FC236}">
                <a16:creationId xmlns:a16="http://schemas.microsoft.com/office/drawing/2014/main" id="{7465AD50-DE07-3A49-6084-193C994EA995}"/>
              </a:ext>
            </a:extLst>
          </p:cNvPr>
          <p:cNvSpPr txBox="1"/>
          <p:nvPr/>
        </p:nvSpPr>
        <p:spPr>
          <a:xfrm>
            <a:off x="861211" y="58553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296" name="Picture 2295">
            <a:extLst>
              <a:ext uri="{FF2B5EF4-FFF2-40B4-BE49-F238E27FC236}">
                <a16:creationId xmlns:a16="http://schemas.microsoft.com/office/drawing/2014/main" id="{14A71F94-79D3-3F88-D651-D66FE8F608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468" y="6652320"/>
            <a:ext cx="653860" cy="619446"/>
          </a:xfrm>
          <a:prstGeom prst="rect">
            <a:avLst/>
          </a:prstGeom>
        </p:spPr>
      </p:pic>
      <p:sp>
        <p:nvSpPr>
          <p:cNvPr id="2297" name="TextBox 2296">
            <a:extLst>
              <a:ext uri="{FF2B5EF4-FFF2-40B4-BE49-F238E27FC236}">
                <a16:creationId xmlns:a16="http://schemas.microsoft.com/office/drawing/2014/main" id="{46D52723-8923-13A7-1E4F-8B506233608A}"/>
              </a:ext>
            </a:extLst>
          </p:cNvPr>
          <p:cNvSpPr txBox="1"/>
          <p:nvPr/>
        </p:nvSpPr>
        <p:spPr>
          <a:xfrm>
            <a:off x="877708" y="703261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298" name="Group 2297">
            <a:extLst>
              <a:ext uri="{FF2B5EF4-FFF2-40B4-BE49-F238E27FC236}">
                <a16:creationId xmlns:a16="http://schemas.microsoft.com/office/drawing/2014/main" id="{7329FFAB-5A27-B2B1-4FC7-BFE9940DA7C8}"/>
              </a:ext>
            </a:extLst>
          </p:cNvPr>
          <p:cNvGrpSpPr/>
          <p:nvPr/>
        </p:nvGrpSpPr>
        <p:grpSpPr>
          <a:xfrm>
            <a:off x="573594" y="3935175"/>
            <a:ext cx="962296" cy="307777"/>
            <a:chOff x="537508" y="810975"/>
            <a:chExt cx="505091" cy="307777"/>
          </a:xfrm>
        </p:grpSpPr>
        <p:sp>
          <p:nvSpPr>
            <p:cNvPr id="2299" name="Google Shape;206;p9">
              <a:extLst>
                <a:ext uri="{FF2B5EF4-FFF2-40B4-BE49-F238E27FC236}">
                  <a16:creationId xmlns:a16="http://schemas.microsoft.com/office/drawing/2014/main" id="{76C3C4E9-9849-489B-590E-86C4BDCC96B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0" name="TextBox 2299">
              <a:extLst>
                <a:ext uri="{FF2B5EF4-FFF2-40B4-BE49-F238E27FC236}">
                  <a16:creationId xmlns:a16="http://schemas.microsoft.com/office/drawing/2014/main" id="{7819F5A1-FC95-49EE-758A-EB26E62336E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301" name="Picture 2" descr="Pen, Write, Pencil, Writing Tool, Work, Message, Blue">
            <a:extLst>
              <a:ext uri="{FF2B5EF4-FFF2-40B4-BE49-F238E27FC236}">
                <a16:creationId xmlns:a16="http://schemas.microsoft.com/office/drawing/2014/main" id="{4DB5CF1B-1AD7-5790-DA92-A3406677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1" y="380402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2" name="Picture 2301">
            <a:extLst>
              <a:ext uri="{FF2B5EF4-FFF2-40B4-BE49-F238E27FC236}">
                <a16:creationId xmlns:a16="http://schemas.microsoft.com/office/drawing/2014/main" id="{53D1794E-9AAF-7D83-8389-531F6A9B6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1956" y="4246659"/>
            <a:ext cx="572382" cy="435249"/>
          </a:xfrm>
          <a:prstGeom prst="rect">
            <a:avLst/>
          </a:prstGeom>
        </p:spPr>
      </p:pic>
      <p:grpSp>
        <p:nvGrpSpPr>
          <p:cNvPr id="2303" name="Group 2302">
            <a:extLst>
              <a:ext uri="{FF2B5EF4-FFF2-40B4-BE49-F238E27FC236}">
                <a16:creationId xmlns:a16="http://schemas.microsoft.com/office/drawing/2014/main" id="{4AF79866-C479-45F6-C8C5-6353D47BCE26}"/>
              </a:ext>
            </a:extLst>
          </p:cNvPr>
          <p:cNvGrpSpPr/>
          <p:nvPr/>
        </p:nvGrpSpPr>
        <p:grpSpPr>
          <a:xfrm>
            <a:off x="82024" y="7524935"/>
            <a:ext cx="1771372" cy="538005"/>
            <a:chOff x="8745859" y="5897630"/>
            <a:chExt cx="1771372" cy="538005"/>
          </a:xfrm>
        </p:grpSpPr>
        <p:grpSp>
          <p:nvGrpSpPr>
            <p:cNvPr id="2112" name="Group 2111">
              <a:extLst>
                <a:ext uri="{FF2B5EF4-FFF2-40B4-BE49-F238E27FC236}">
                  <a16:creationId xmlns:a16="http://schemas.microsoft.com/office/drawing/2014/main" id="{63E84DD2-E6DF-E4FD-EF38-C3440005F46A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2114" name="Title 1">
                <a:extLst>
                  <a:ext uri="{FF2B5EF4-FFF2-40B4-BE49-F238E27FC236}">
                    <a16:creationId xmlns:a16="http://schemas.microsoft.com/office/drawing/2014/main" id="{ED3A5D99-3C33-2BE0-1613-82A7C85E79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15" name="TextBox 2114">
                <a:extLst>
                  <a:ext uri="{FF2B5EF4-FFF2-40B4-BE49-F238E27FC236}">
                    <a16:creationId xmlns:a16="http://schemas.microsoft.com/office/drawing/2014/main" id="{D69916C9-1C08-2E30-3E27-278CFD0015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2113" name="Picture 2112">
              <a:extLst>
                <a:ext uri="{FF2B5EF4-FFF2-40B4-BE49-F238E27FC236}">
                  <a16:creationId xmlns:a16="http://schemas.microsoft.com/office/drawing/2014/main" id="{BFC70ECD-4538-3530-519E-8E0FE099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sp>
        <p:nvSpPr>
          <p:cNvPr id="2116" name="TextBox 2115">
            <a:extLst>
              <a:ext uri="{FF2B5EF4-FFF2-40B4-BE49-F238E27FC236}">
                <a16:creationId xmlns:a16="http://schemas.microsoft.com/office/drawing/2014/main" id="{B5E7BCE3-A7FD-DA48-53AB-268AFFF93575}"/>
              </a:ext>
            </a:extLst>
          </p:cNvPr>
          <p:cNvSpPr txBox="1"/>
          <p:nvPr/>
        </p:nvSpPr>
        <p:spPr>
          <a:xfrm>
            <a:off x="28163" y="8043542"/>
            <a:ext cx="4760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¿Qué tienes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tú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en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ciudad?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8" name="Picture 211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05D308E-EE53-926A-F298-85AF35C7AC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8" y="8357266"/>
            <a:ext cx="2960416" cy="1523442"/>
          </a:xfrm>
          <a:prstGeom prst="rect">
            <a:avLst/>
          </a:prstGeom>
        </p:spPr>
      </p:pic>
      <p:sp>
        <p:nvSpPr>
          <p:cNvPr id="2120" name="Rectangle 2119">
            <a:extLst>
              <a:ext uri="{FF2B5EF4-FFF2-40B4-BE49-F238E27FC236}">
                <a16:creationId xmlns:a16="http://schemas.microsoft.com/office/drawing/2014/main" id="{5DE34BF6-734E-D75D-6A3A-DD1A460792B2}"/>
              </a:ext>
            </a:extLst>
          </p:cNvPr>
          <p:cNvSpPr/>
          <p:nvPr/>
        </p:nvSpPr>
        <p:spPr>
          <a:xfrm>
            <a:off x="3701930" y="2326839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21" name="Straight Connector 2120">
            <a:extLst>
              <a:ext uri="{FF2B5EF4-FFF2-40B4-BE49-F238E27FC236}">
                <a16:creationId xmlns:a16="http://schemas.microsoft.com/office/drawing/2014/main" id="{9B3F7E28-D169-5FB6-37E4-2870864EDC85}"/>
              </a:ext>
            </a:extLst>
          </p:cNvPr>
          <p:cNvCxnSpPr>
            <a:cxnSpLocks/>
          </p:cNvCxnSpPr>
          <p:nvPr/>
        </p:nvCxnSpPr>
        <p:spPr>
          <a:xfrm>
            <a:off x="3953620" y="2540284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2" name="Rectangle 2121">
            <a:extLst>
              <a:ext uri="{FF2B5EF4-FFF2-40B4-BE49-F238E27FC236}">
                <a16:creationId xmlns:a16="http://schemas.microsoft.com/office/drawing/2014/main" id="{8AFEB570-64A1-5A6D-3048-4D36749D173F}"/>
              </a:ext>
            </a:extLst>
          </p:cNvPr>
          <p:cNvSpPr/>
          <p:nvPr/>
        </p:nvSpPr>
        <p:spPr>
          <a:xfrm>
            <a:off x="3706504" y="2607860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23" name="Straight Connector 2122">
            <a:extLst>
              <a:ext uri="{FF2B5EF4-FFF2-40B4-BE49-F238E27FC236}">
                <a16:creationId xmlns:a16="http://schemas.microsoft.com/office/drawing/2014/main" id="{85D23A49-E7AE-DED2-E4CC-93FB7DFA5E71}"/>
              </a:ext>
            </a:extLst>
          </p:cNvPr>
          <p:cNvCxnSpPr>
            <a:cxnSpLocks/>
          </p:cNvCxnSpPr>
          <p:nvPr/>
        </p:nvCxnSpPr>
        <p:spPr>
          <a:xfrm>
            <a:off x="3958194" y="2821305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5" name="Rectangle 2134">
            <a:extLst>
              <a:ext uri="{FF2B5EF4-FFF2-40B4-BE49-F238E27FC236}">
                <a16:creationId xmlns:a16="http://schemas.microsoft.com/office/drawing/2014/main" id="{B1EA884C-CC78-1660-718B-D149BF3BF79D}"/>
              </a:ext>
            </a:extLst>
          </p:cNvPr>
          <p:cNvSpPr/>
          <p:nvPr/>
        </p:nvSpPr>
        <p:spPr>
          <a:xfrm>
            <a:off x="3706553" y="2888881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36" name="Straight Connector 2135">
            <a:extLst>
              <a:ext uri="{FF2B5EF4-FFF2-40B4-BE49-F238E27FC236}">
                <a16:creationId xmlns:a16="http://schemas.microsoft.com/office/drawing/2014/main" id="{DDD7D37E-4408-E1B5-1B5F-F0E528B5F354}"/>
              </a:ext>
            </a:extLst>
          </p:cNvPr>
          <p:cNvCxnSpPr>
            <a:cxnSpLocks/>
          </p:cNvCxnSpPr>
          <p:nvPr/>
        </p:nvCxnSpPr>
        <p:spPr>
          <a:xfrm>
            <a:off x="3958243" y="3102326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7" name="Rectangle 2136">
            <a:extLst>
              <a:ext uri="{FF2B5EF4-FFF2-40B4-BE49-F238E27FC236}">
                <a16:creationId xmlns:a16="http://schemas.microsoft.com/office/drawing/2014/main" id="{C29B0439-0149-B144-6AB8-819A536BD047}"/>
              </a:ext>
            </a:extLst>
          </p:cNvPr>
          <p:cNvSpPr/>
          <p:nvPr/>
        </p:nvSpPr>
        <p:spPr>
          <a:xfrm>
            <a:off x="3711127" y="3169902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38" name="Straight Connector 2137">
            <a:extLst>
              <a:ext uri="{FF2B5EF4-FFF2-40B4-BE49-F238E27FC236}">
                <a16:creationId xmlns:a16="http://schemas.microsoft.com/office/drawing/2014/main" id="{55B10001-85CA-B915-AA44-991C52BEA0ED}"/>
              </a:ext>
            </a:extLst>
          </p:cNvPr>
          <p:cNvCxnSpPr>
            <a:cxnSpLocks/>
          </p:cNvCxnSpPr>
          <p:nvPr/>
        </p:nvCxnSpPr>
        <p:spPr>
          <a:xfrm>
            <a:off x="3962817" y="3383347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9" name="Rectangle 2138">
            <a:extLst>
              <a:ext uri="{FF2B5EF4-FFF2-40B4-BE49-F238E27FC236}">
                <a16:creationId xmlns:a16="http://schemas.microsoft.com/office/drawing/2014/main" id="{BE5328AD-0AC7-EB48-95DF-6199B9A67D11}"/>
              </a:ext>
            </a:extLst>
          </p:cNvPr>
          <p:cNvSpPr/>
          <p:nvPr/>
        </p:nvSpPr>
        <p:spPr>
          <a:xfrm>
            <a:off x="3716629" y="3451934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40" name="Straight Connector 2139">
            <a:extLst>
              <a:ext uri="{FF2B5EF4-FFF2-40B4-BE49-F238E27FC236}">
                <a16:creationId xmlns:a16="http://schemas.microsoft.com/office/drawing/2014/main" id="{3BFF9A4D-FD76-C86F-B804-07C118DDFE2C}"/>
              </a:ext>
            </a:extLst>
          </p:cNvPr>
          <p:cNvCxnSpPr>
            <a:cxnSpLocks/>
          </p:cNvCxnSpPr>
          <p:nvPr/>
        </p:nvCxnSpPr>
        <p:spPr>
          <a:xfrm>
            <a:off x="3968319" y="3665379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1" name="Group 2140">
            <a:extLst>
              <a:ext uri="{FF2B5EF4-FFF2-40B4-BE49-F238E27FC236}">
                <a16:creationId xmlns:a16="http://schemas.microsoft.com/office/drawing/2014/main" id="{D2E75E7B-C6B1-49E2-42A2-EBBECAD9FD79}"/>
              </a:ext>
            </a:extLst>
          </p:cNvPr>
          <p:cNvGrpSpPr/>
          <p:nvPr/>
        </p:nvGrpSpPr>
        <p:grpSpPr>
          <a:xfrm>
            <a:off x="5182429" y="1963276"/>
            <a:ext cx="1442847" cy="1420072"/>
            <a:chOff x="322001" y="3821932"/>
            <a:chExt cx="3372947" cy="2422494"/>
          </a:xfrm>
        </p:grpSpPr>
        <p:sp>
          <p:nvSpPr>
            <p:cNvPr id="2142" name="Rounded Rectangle 11">
              <a:extLst>
                <a:ext uri="{FF2B5EF4-FFF2-40B4-BE49-F238E27FC236}">
                  <a16:creationId xmlns:a16="http://schemas.microsoft.com/office/drawing/2014/main" id="{6450B40C-D105-36F5-E7FB-670008B32E05}"/>
                </a:ext>
              </a:extLst>
            </p:cNvPr>
            <p:cNvSpPr/>
            <p:nvPr/>
          </p:nvSpPr>
          <p:spPr>
            <a:xfrm>
              <a:off x="322001" y="3821932"/>
              <a:ext cx="3372947" cy="242249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  <p:sp>
          <p:nvSpPr>
            <p:cNvPr id="2143" name="Rectangle 2142">
              <a:extLst>
                <a:ext uri="{FF2B5EF4-FFF2-40B4-BE49-F238E27FC236}">
                  <a16:creationId xmlns:a16="http://schemas.microsoft.com/office/drawing/2014/main" id="{1DABDDBE-48BB-9266-8E18-A860DA198E47}"/>
                </a:ext>
              </a:extLst>
            </p:cNvPr>
            <p:cNvSpPr/>
            <p:nvPr/>
          </p:nvSpPr>
          <p:spPr>
            <a:xfrm>
              <a:off x="508124" y="4009876"/>
              <a:ext cx="462708" cy="3252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/>
                <a:sym typeface="Arial"/>
              </a:endParaRPr>
            </a:p>
          </p:txBody>
        </p:sp>
        <p:cxnSp>
          <p:nvCxnSpPr>
            <p:cNvPr id="2144" name="Straight Connector 2143">
              <a:extLst>
                <a:ext uri="{FF2B5EF4-FFF2-40B4-BE49-F238E27FC236}">
                  <a16:creationId xmlns:a16="http://schemas.microsoft.com/office/drawing/2014/main" id="{0C06A169-D279-B988-9DD2-5CB2750E49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6501" y="4326130"/>
              <a:ext cx="2301302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5" name="Rectangle 2144">
            <a:extLst>
              <a:ext uri="{FF2B5EF4-FFF2-40B4-BE49-F238E27FC236}">
                <a16:creationId xmlns:a16="http://schemas.microsoft.com/office/drawing/2014/main" id="{6FFC0D5D-382E-8684-4046-23EC1D4421A8}"/>
              </a:ext>
            </a:extLst>
          </p:cNvPr>
          <p:cNvSpPr/>
          <p:nvPr/>
        </p:nvSpPr>
        <p:spPr>
          <a:xfrm>
            <a:off x="5262047" y="2374623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46" name="Straight Connector 2145">
            <a:extLst>
              <a:ext uri="{FF2B5EF4-FFF2-40B4-BE49-F238E27FC236}">
                <a16:creationId xmlns:a16="http://schemas.microsoft.com/office/drawing/2014/main" id="{77F9E1E3-8B97-E136-E8F3-58CED66DE199}"/>
              </a:ext>
            </a:extLst>
          </p:cNvPr>
          <p:cNvCxnSpPr>
            <a:cxnSpLocks/>
          </p:cNvCxnSpPr>
          <p:nvPr/>
        </p:nvCxnSpPr>
        <p:spPr>
          <a:xfrm>
            <a:off x="5513737" y="2588068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7" name="Rectangle 2146">
            <a:extLst>
              <a:ext uri="{FF2B5EF4-FFF2-40B4-BE49-F238E27FC236}">
                <a16:creationId xmlns:a16="http://schemas.microsoft.com/office/drawing/2014/main" id="{CD84C914-9B4B-2F1B-962F-78C6CF8BD3E4}"/>
              </a:ext>
            </a:extLst>
          </p:cNvPr>
          <p:cNvSpPr/>
          <p:nvPr/>
        </p:nvSpPr>
        <p:spPr>
          <a:xfrm>
            <a:off x="5268507" y="2688338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48" name="Straight Connector 2147">
            <a:extLst>
              <a:ext uri="{FF2B5EF4-FFF2-40B4-BE49-F238E27FC236}">
                <a16:creationId xmlns:a16="http://schemas.microsoft.com/office/drawing/2014/main" id="{63F07CA3-F2D1-D4AF-ECEA-A686FED42AC6}"/>
              </a:ext>
            </a:extLst>
          </p:cNvPr>
          <p:cNvCxnSpPr>
            <a:cxnSpLocks/>
          </p:cNvCxnSpPr>
          <p:nvPr/>
        </p:nvCxnSpPr>
        <p:spPr>
          <a:xfrm>
            <a:off x="5520197" y="2901783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9" name="Rectangle 2148">
            <a:extLst>
              <a:ext uri="{FF2B5EF4-FFF2-40B4-BE49-F238E27FC236}">
                <a16:creationId xmlns:a16="http://schemas.microsoft.com/office/drawing/2014/main" id="{73AEF459-A1F6-8856-3283-32757358A6D4}"/>
              </a:ext>
            </a:extLst>
          </p:cNvPr>
          <p:cNvSpPr/>
          <p:nvPr/>
        </p:nvSpPr>
        <p:spPr>
          <a:xfrm>
            <a:off x="5268556" y="2999839"/>
            <a:ext cx="197933" cy="2195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/>
              <a:sym typeface="Arial"/>
            </a:endParaRPr>
          </a:p>
        </p:txBody>
      </p:sp>
      <p:cxnSp>
        <p:nvCxnSpPr>
          <p:cNvPr id="2150" name="Straight Connector 2149">
            <a:extLst>
              <a:ext uri="{FF2B5EF4-FFF2-40B4-BE49-F238E27FC236}">
                <a16:creationId xmlns:a16="http://schemas.microsoft.com/office/drawing/2014/main" id="{7F61D771-C628-72F0-FE9C-E4889DB7FDF7}"/>
              </a:ext>
            </a:extLst>
          </p:cNvPr>
          <p:cNvCxnSpPr>
            <a:cxnSpLocks/>
          </p:cNvCxnSpPr>
          <p:nvPr/>
        </p:nvCxnSpPr>
        <p:spPr>
          <a:xfrm>
            <a:off x="5520246" y="3213284"/>
            <a:ext cx="98442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0" name="Picture 2279" descr="Shape, arrow&#10;&#10;Description automatically generated">
            <a:extLst>
              <a:ext uri="{FF2B5EF4-FFF2-40B4-BE49-F238E27FC236}">
                <a16:creationId xmlns:a16="http://schemas.microsoft.com/office/drawing/2014/main" id="{B123FEDB-32E8-6385-DF86-0BED538EF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495" y="2019531"/>
            <a:ext cx="197933" cy="214673"/>
          </a:xfrm>
          <a:prstGeom prst="rect">
            <a:avLst/>
          </a:prstGeom>
        </p:spPr>
      </p:pic>
      <p:pic>
        <p:nvPicPr>
          <p:cNvPr id="2281" name="Picture 2280" descr="Shape, arrow&#10;&#10;Description automatically generated">
            <a:extLst>
              <a:ext uri="{FF2B5EF4-FFF2-40B4-BE49-F238E27FC236}">
                <a16:creationId xmlns:a16="http://schemas.microsoft.com/office/drawing/2014/main" id="{4DD46A28-E573-4B79-A535-C78AC4EFA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105" y="2288604"/>
            <a:ext cx="212393" cy="230356"/>
          </a:xfrm>
          <a:prstGeom prst="rect">
            <a:avLst/>
          </a:prstGeom>
        </p:spPr>
      </p:pic>
      <p:pic>
        <p:nvPicPr>
          <p:cNvPr id="2282" name="Picture 2281" descr="Shape, arrow&#10;&#10;Description automatically generated">
            <a:extLst>
              <a:ext uri="{FF2B5EF4-FFF2-40B4-BE49-F238E27FC236}">
                <a16:creationId xmlns:a16="http://schemas.microsoft.com/office/drawing/2014/main" id="{D5A5A966-5F02-3C09-0F4C-0BC943454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228" y="2588392"/>
            <a:ext cx="197933" cy="214673"/>
          </a:xfrm>
          <a:prstGeom prst="rect">
            <a:avLst/>
          </a:prstGeom>
        </p:spPr>
      </p:pic>
      <p:pic>
        <p:nvPicPr>
          <p:cNvPr id="2283" name="Picture 2282" descr="Shape, arrow&#10;&#10;Description automatically generated">
            <a:extLst>
              <a:ext uri="{FF2B5EF4-FFF2-40B4-BE49-F238E27FC236}">
                <a16:creationId xmlns:a16="http://schemas.microsoft.com/office/drawing/2014/main" id="{7622F0CF-C16C-6876-6E36-E931D052D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949" y="2854808"/>
            <a:ext cx="212393" cy="230356"/>
          </a:xfrm>
          <a:prstGeom prst="rect">
            <a:avLst/>
          </a:prstGeom>
        </p:spPr>
      </p:pic>
      <p:pic>
        <p:nvPicPr>
          <p:cNvPr id="2284" name="Picture 2283" descr="Shape, arrow&#10;&#10;Description automatically generated">
            <a:extLst>
              <a:ext uri="{FF2B5EF4-FFF2-40B4-BE49-F238E27FC236}">
                <a16:creationId xmlns:a16="http://schemas.microsoft.com/office/drawing/2014/main" id="{7DC6D3A0-E627-6DF8-DB4B-4E3713D4D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264" y="3110405"/>
            <a:ext cx="212393" cy="230356"/>
          </a:xfrm>
          <a:prstGeom prst="rect">
            <a:avLst/>
          </a:prstGeom>
        </p:spPr>
      </p:pic>
      <p:pic>
        <p:nvPicPr>
          <p:cNvPr id="2285" name="Picture 2284" descr="Shape, arrow&#10;&#10;Description automatically generated">
            <a:extLst>
              <a:ext uri="{FF2B5EF4-FFF2-40B4-BE49-F238E27FC236}">
                <a16:creationId xmlns:a16="http://schemas.microsoft.com/office/drawing/2014/main" id="{F3B1C484-2F19-C9DC-FA81-D5980ED9C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414" y="2106514"/>
            <a:ext cx="207353" cy="135733"/>
          </a:xfrm>
          <a:prstGeom prst="rect">
            <a:avLst/>
          </a:prstGeom>
        </p:spPr>
      </p:pic>
      <p:pic>
        <p:nvPicPr>
          <p:cNvPr id="2286" name="Picture 2285" descr="Shape, arrow&#10;&#10;Description automatically generated">
            <a:extLst>
              <a:ext uri="{FF2B5EF4-FFF2-40B4-BE49-F238E27FC236}">
                <a16:creationId xmlns:a16="http://schemas.microsoft.com/office/drawing/2014/main" id="{E2009B16-D092-A60F-6AFA-F91D4D2F4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414" y="2432767"/>
            <a:ext cx="207353" cy="135733"/>
          </a:xfrm>
          <a:prstGeom prst="rect">
            <a:avLst/>
          </a:prstGeom>
        </p:spPr>
      </p:pic>
      <p:pic>
        <p:nvPicPr>
          <p:cNvPr id="2287" name="Picture 2286" descr="Shape, arrow&#10;&#10;Description automatically generated">
            <a:extLst>
              <a:ext uri="{FF2B5EF4-FFF2-40B4-BE49-F238E27FC236}">
                <a16:creationId xmlns:a16="http://schemas.microsoft.com/office/drawing/2014/main" id="{9778B50B-4D9A-E9AE-195E-4B38341D2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597" y="2731205"/>
            <a:ext cx="207353" cy="135733"/>
          </a:xfrm>
          <a:prstGeom prst="rect">
            <a:avLst/>
          </a:prstGeom>
        </p:spPr>
      </p:pic>
      <p:pic>
        <p:nvPicPr>
          <p:cNvPr id="2288" name="Picture 2287" descr="Shape, arrow&#10;&#10;Description automatically generated">
            <a:extLst>
              <a:ext uri="{FF2B5EF4-FFF2-40B4-BE49-F238E27FC236}">
                <a16:creationId xmlns:a16="http://schemas.microsoft.com/office/drawing/2014/main" id="{2A6DE633-336B-CB28-1531-A3FF2BF83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413" y="3047811"/>
            <a:ext cx="207353" cy="135733"/>
          </a:xfrm>
          <a:prstGeom prst="rect">
            <a:avLst/>
          </a:prstGeom>
        </p:spPr>
      </p:pic>
      <p:pic>
        <p:nvPicPr>
          <p:cNvPr id="2151" name="Picture 2150" descr="Shape, arrow&#10;&#10;Description automatically generated">
            <a:extLst>
              <a:ext uri="{FF2B5EF4-FFF2-40B4-BE49-F238E27FC236}">
                <a16:creationId xmlns:a16="http://schemas.microsoft.com/office/drawing/2014/main" id="{7FCF5C56-13A4-7D15-E07D-884B52883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177" y="3391425"/>
            <a:ext cx="212393" cy="230356"/>
          </a:xfrm>
          <a:prstGeom prst="rect">
            <a:avLst/>
          </a:prstGeom>
        </p:spPr>
      </p:pic>
      <p:pic>
        <p:nvPicPr>
          <p:cNvPr id="2152" name="Picture 215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6E7D338-7A22-8030-B153-A78EA081B1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98" y="2870389"/>
            <a:ext cx="446277" cy="943665"/>
          </a:xfrm>
          <a:prstGeom prst="rect">
            <a:avLst/>
          </a:prstGeom>
        </p:spPr>
      </p:pic>
      <p:pic>
        <p:nvPicPr>
          <p:cNvPr id="2153" name="Picture 2" descr="Mapa De La Ciudad, Localización">
            <a:extLst>
              <a:ext uri="{FF2B5EF4-FFF2-40B4-BE49-F238E27FC236}">
                <a16:creationId xmlns:a16="http://schemas.microsoft.com/office/drawing/2014/main" id="{468798D9-E65E-CFC1-5ECB-2D6ABFC5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19211" y="7678152"/>
            <a:ext cx="2192745" cy="21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Table 107">
            <a:extLst>
              <a:ext uri="{FF2B5EF4-FFF2-40B4-BE49-F238E27FC236}">
                <a16:creationId xmlns:a16="http://schemas.microsoft.com/office/drawing/2014/main" id="{ACD17F09-82A8-4AB0-BFB0-F9410AFC426C}"/>
              </a:ext>
            </a:extLst>
          </p:cNvPr>
          <p:cNvGraphicFramePr>
            <a:graphicFrameLocks noGrp="1"/>
          </p:cNvGraphicFramePr>
          <p:nvPr/>
        </p:nvGraphicFramePr>
        <p:xfrm>
          <a:off x="251909" y="3333753"/>
          <a:ext cx="1751277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12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syllables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75" y="283902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/>
        </p:nvGraphicFramePr>
        <p:xfrm>
          <a:off x="192734" y="142604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/>
        </p:nvGraphicFramePr>
        <p:xfrm>
          <a:off x="1505570" y="1429438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/>
        </p:nvGraphicFramePr>
        <p:xfrm>
          <a:off x="2816398" y="1425410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/>
        </p:nvGraphicFramePr>
        <p:xfrm>
          <a:off x="4124276" y="142472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/>
        </p:nvGraphicFramePr>
        <p:xfrm>
          <a:off x="5432154" y="1426362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/>
        </p:nvGraphicFramePr>
        <p:xfrm>
          <a:off x="204903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1590117" y="2526914"/>
            <a:ext cx="117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2824555" y="2522886"/>
            <a:ext cx="137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niverso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4078199" y="2551782"/>
            <a:ext cx="141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fant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5474804" y="2591573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FAC95-9B82-48F5-0FB7-72F12BDBB0E9}"/>
              </a:ext>
            </a:extLst>
          </p:cNvPr>
          <p:cNvSpPr txBox="1"/>
          <p:nvPr/>
        </p:nvSpPr>
        <p:spPr>
          <a:xfrm>
            <a:off x="285463" y="2513171"/>
            <a:ext cx="117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</a:t>
            </a:r>
          </a:p>
        </p:txBody>
      </p:sp>
      <p:pic>
        <p:nvPicPr>
          <p:cNvPr id="13" name="Google Shape;144;p6">
            <a:extLst>
              <a:ext uri="{FF2B5EF4-FFF2-40B4-BE49-F238E27FC236}">
                <a16:creationId xmlns:a16="http://schemas.microsoft.com/office/drawing/2014/main" id="{EDB9D71D-71C3-F252-BAA9-D81F636A404E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444623" y="1595216"/>
            <a:ext cx="931726" cy="100258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43;p6">
            <a:extLst>
              <a:ext uri="{FF2B5EF4-FFF2-40B4-BE49-F238E27FC236}">
                <a16:creationId xmlns:a16="http://schemas.microsoft.com/office/drawing/2014/main" id="{338CCC65-7B24-2A38-68DA-C09368D46BCD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816100" y="1720583"/>
            <a:ext cx="839087" cy="8108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 descr="Elephant, Animal, Jungle, Savannah, Nature, Africa">
            <a:extLst>
              <a:ext uri="{FF2B5EF4-FFF2-40B4-BE49-F238E27FC236}">
                <a16:creationId xmlns:a16="http://schemas.microsoft.com/office/drawing/2014/main" id="{FDFA9ABF-64E6-762D-5275-B6A67B86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57" y="1858897"/>
            <a:ext cx="1010003" cy="70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Light, Bulb, Box, Outside The Box, Think, Breakthrough">
            <a:extLst>
              <a:ext uri="{FF2B5EF4-FFF2-40B4-BE49-F238E27FC236}">
                <a16:creationId xmlns:a16="http://schemas.microsoft.com/office/drawing/2014/main" id="{10ACF5CF-7E43-AAB1-1BD5-DE9A0ED0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42" y="1736855"/>
            <a:ext cx="818347" cy="86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Matrimonial Bed, Bed, Marriage Bed, Marital Bed">
            <a:extLst>
              <a:ext uri="{FF2B5EF4-FFF2-40B4-BE49-F238E27FC236}">
                <a16:creationId xmlns:a16="http://schemas.microsoft.com/office/drawing/2014/main" id="{1EA0855D-BBCF-35B4-57D4-000ADA3A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6" y="5951095"/>
            <a:ext cx="957326" cy="4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" descr="cosmos">
            <a:extLst>
              <a:ext uri="{FF2B5EF4-FFF2-40B4-BE49-F238E27FC236}">
                <a16:creationId xmlns:a16="http://schemas.microsoft.com/office/drawing/2014/main" id="{A6E4FED2-0B9C-F69D-A6EF-2136CA2E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9" y="1758443"/>
            <a:ext cx="1026765" cy="72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356F4BF-DA39-2445-313C-D0910FD8CF84}"/>
              </a:ext>
            </a:extLst>
          </p:cNvPr>
          <p:cNvGrpSpPr/>
          <p:nvPr/>
        </p:nvGrpSpPr>
        <p:grpSpPr>
          <a:xfrm>
            <a:off x="4518519" y="6156648"/>
            <a:ext cx="932801" cy="714437"/>
            <a:chOff x="291048" y="7566375"/>
            <a:chExt cx="1399953" cy="600204"/>
          </a:xfrm>
        </p:grpSpPr>
        <p:sp>
          <p:nvSpPr>
            <p:cNvPr id="2055" name="Rectangle: Folded Corner 2054">
              <a:extLst>
                <a:ext uri="{FF2B5EF4-FFF2-40B4-BE49-F238E27FC236}">
                  <a16:creationId xmlns:a16="http://schemas.microsoft.com/office/drawing/2014/main" id="{1E293F44-9650-77BC-FEBD-A2D4DD50D537}"/>
                </a:ext>
              </a:extLst>
            </p:cNvPr>
            <p:cNvSpPr/>
            <p:nvPr/>
          </p:nvSpPr>
          <p:spPr>
            <a:xfrm>
              <a:off x="307002" y="7566375"/>
              <a:ext cx="1383999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4F67E134-05D4-75A9-0AF2-E90FE91DF311}"/>
                </a:ext>
              </a:extLst>
            </p:cNvPr>
            <p:cNvSpPr txBox="1"/>
            <p:nvPr/>
          </p:nvSpPr>
          <p:spPr>
            <a:xfrm>
              <a:off x="291048" y="7624071"/>
              <a:ext cx="1336530" cy="50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These 3 sound like [</a:t>
              </a:r>
              <a:r>
                <a:rPr lang="en-GB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B2E8-A461-DAEC-75A5-F11DDF3A8ED9}"/>
              </a:ext>
            </a:extLst>
          </p:cNvPr>
          <p:cNvSpPr/>
          <p:nvPr/>
        </p:nvSpPr>
        <p:spPr>
          <a:xfrm>
            <a:off x="450180" y="128411"/>
            <a:ext cx="1904760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824346-E1BB-389E-71F8-67D415F07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421" y="235076"/>
            <a:ext cx="1578616" cy="1041215"/>
          </a:xfrm>
          <a:prstGeom prst="rect">
            <a:avLst/>
          </a:prstGeom>
        </p:spPr>
      </p:pic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F2BFDC80-9A66-D17F-A993-A92A1381698B}"/>
              </a:ext>
            </a:extLst>
          </p:cNvPr>
          <p:cNvGraphicFramePr>
            <a:graphicFrameLocks noGrp="1"/>
          </p:cNvGraphicFramePr>
          <p:nvPr/>
        </p:nvGraphicFramePr>
        <p:xfrm>
          <a:off x="1533553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3B835524-4740-4230-085E-9CC1A8334E15}"/>
              </a:ext>
            </a:extLst>
          </p:cNvPr>
          <p:cNvGraphicFramePr>
            <a:graphicFrameLocks noGrp="1"/>
          </p:cNvGraphicFramePr>
          <p:nvPr/>
        </p:nvGraphicFramePr>
        <p:xfrm>
          <a:off x="2861182" y="5417973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70" name="Picture 2" descr="Counting, Fingers, First, Hand, One">
            <a:extLst>
              <a:ext uri="{FF2B5EF4-FFF2-40B4-BE49-F238E27FC236}">
                <a16:creationId xmlns:a16="http://schemas.microsoft.com/office/drawing/2014/main" id="{92C5A5FC-BFF7-358D-D0DD-C49B0AE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9" y="5856930"/>
            <a:ext cx="1062111" cy="4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ockroach, Insect, Ugly, Bug">
            <a:extLst>
              <a:ext uri="{FF2B5EF4-FFF2-40B4-BE49-F238E27FC236}">
                <a16:creationId xmlns:a16="http://schemas.microsoft.com/office/drawing/2014/main" id="{D193DB19-1A05-3F1D-B26A-E216F6D1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59" y="5874744"/>
            <a:ext cx="566977" cy="6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193459" y="6488408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1402834" y="6356266"/>
            <a:ext cx="151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ntar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2698316" y="6533812"/>
            <a:ext cx="15893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caracha</a:t>
            </a:r>
            <a:endParaRPr lang="en-GB" sz="17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487371A-09A4-BCBD-8EA1-33D313FC5676}"/>
              </a:ext>
            </a:extLst>
          </p:cNvPr>
          <p:cNvSpPr txBox="1"/>
          <p:nvPr/>
        </p:nvSpPr>
        <p:spPr>
          <a:xfrm>
            <a:off x="1794233" y="6672311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[to count]</a:t>
            </a:r>
          </a:p>
        </p:txBody>
      </p:sp>
      <p:pic>
        <p:nvPicPr>
          <p:cNvPr id="2060" name="Picture 12" descr="Free Arrow Upwards vector and picture">
            <a:extLst>
              <a:ext uri="{FF2B5EF4-FFF2-40B4-BE49-F238E27FC236}">
                <a16:creationId xmlns:a16="http://schemas.microsoft.com/office/drawing/2014/main" id="{39D0F8DD-20EA-842B-57D6-B28D99A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786" flipH="1">
            <a:off x="3984811" y="5437104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4C77D8-476A-34D6-161E-0AF49E5A11B5}"/>
              </a:ext>
            </a:extLst>
          </p:cNvPr>
          <p:cNvGrpSpPr/>
          <p:nvPr/>
        </p:nvGrpSpPr>
        <p:grpSpPr>
          <a:xfrm>
            <a:off x="4124276" y="253831"/>
            <a:ext cx="1160883" cy="1041215"/>
            <a:chOff x="4143083" y="-41872"/>
            <a:chExt cx="1160883" cy="1041215"/>
          </a:xfrm>
        </p:grpSpPr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2F47BF51-582F-D533-9F8B-BC47FA1D6F9F}"/>
                </a:ext>
              </a:extLst>
            </p:cNvPr>
            <p:cNvGrpSpPr/>
            <p:nvPr/>
          </p:nvGrpSpPr>
          <p:grpSpPr>
            <a:xfrm>
              <a:off x="4143083" y="-41872"/>
              <a:ext cx="1160883" cy="1041215"/>
              <a:chOff x="392670" y="7566372"/>
              <a:chExt cx="1171846" cy="600204"/>
            </a:xfrm>
          </p:grpSpPr>
          <p:sp>
            <p:nvSpPr>
              <p:cNvPr id="2072" name="Rectangle: Folded Corner 2071">
                <a:extLst>
                  <a:ext uri="{FF2B5EF4-FFF2-40B4-BE49-F238E27FC236}">
                    <a16:creationId xmlns:a16="http://schemas.microsoft.com/office/drawing/2014/main" id="{716CC7A1-10C7-0F86-270E-09E127E63839}"/>
                  </a:ext>
                </a:extLst>
              </p:cNvPr>
              <p:cNvSpPr/>
              <p:nvPr/>
            </p:nvSpPr>
            <p:spPr>
              <a:xfrm>
                <a:off x="449691" y="7566372"/>
                <a:ext cx="1013613" cy="600204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0E7312B6-9543-D88F-0F12-473DE8216BF8}"/>
                  </a:ext>
                </a:extLst>
              </p:cNvPr>
              <p:cNvSpPr txBox="1"/>
              <p:nvPr/>
            </p:nvSpPr>
            <p:spPr>
              <a:xfrm>
                <a:off x="392670" y="7579555"/>
                <a:ext cx="1171846" cy="266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B" sz="1200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Spanish </a:t>
                </a:r>
                <a:r>
                  <a:rPr lang="es-GB" sz="1200" b="1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vowels</a:t>
                </a:r>
                <a:r>
                  <a:rPr lang="es-GB" sz="1200" dirty="0">
                    <a:solidFill>
                      <a:srgbClr val="3B3838"/>
                    </a:solidFill>
                    <a:latin typeface="Century Gothic" panose="020B0502020202020204" pitchFamily="34" charset="0"/>
                  </a:rPr>
                  <a:t> are</a:t>
                </a:r>
                <a:endPara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D5B7E-05CF-01B2-C101-425A41AB77D0}"/>
                </a:ext>
              </a:extLst>
            </p:cNvPr>
            <p:cNvSpPr txBox="1"/>
            <p:nvPr/>
          </p:nvSpPr>
          <p:spPr>
            <a:xfrm>
              <a:off x="4208016" y="337693"/>
              <a:ext cx="10331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usually</a:t>
              </a:r>
              <a:r>
                <a:rPr lang="es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short</a:t>
              </a:r>
              <a:r>
                <a:rPr lang="en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and</a:t>
              </a:r>
              <a:r>
                <a:rPr lang="es-GB" sz="12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open!</a:t>
              </a:r>
              <a:endParaRPr lang="en-GB" sz="1200" dirty="0"/>
            </a:p>
          </p:txBody>
        </p:sp>
      </p:grpSp>
      <p:graphicFrame>
        <p:nvGraphicFramePr>
          <p:cNvPr id="47" name="Table 107">
            <a:extLst>
              <a:ext uri="{FF2B5EF4-FFF2-40B4-BE49-F238E27FC236}">
                <a16:creationId xmlns:a16="http://schemas.microsoft.com/office/drawing/2014/main" id="{CBB0F9E6-1C29-5E7C-36DF-DDC12C34A46B}"/>
              </a:ext>
            </a:extLst>
          </p:cNvPr>
          <p:cNvGraphicFramePr>
            <a:graphicFrameLocks noGrp="1"/>
          </p:cNvGraphicFramePr>
          <p:nvPr/>
        </p:nvGraphicFramePr>
        <p:xfrm>
          <a:off x="246025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52" name="Table 107">
            <a:extLst>
              <a:ext uri="{FF2B5EF4-FFF2-40B4-BE49-F238E27FC236}">
                <a16:creationId xmlns:a16="http://schemas.microsoft.com/office/drawing/2014/main" id="{94F6B934-F977-7CAD-6B2D-1660AFEDB148}"/>
              </a:ext>
            </a:extLst>
          </p:cNvPr>
          <p:cNvGraphicFramePr>
            <a:graphicFrameLocks noGrp="1"/>
          </p:cNvGraphicFramePr>
          <p:nvPr/>
        </p:nvGraphicFramePr>
        <p:xfrm>
          <a:off x="1574675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53" name="Table 107">
            <a:extLst>
              <a:ext uri="{FF2B5EF4-FFF2-40B4-BE49-F238E27FC236}">
                <a16:creationId xmlns:a16="http://schemas.microsoft.com/office/drawing/2014/main" id="{53EADD04-7849-BF9D-AD86-EAD6A4CA913F}"/>
              </a:ext>
            </a:extLst>
          </p:cNvPr>
          <p:cNvGraphicFramePr>
            <a:graphicFrameLocks noGrp="1"/>
          </p:cNvGraphicFramePr>
          <p:nvPr/>
        </p:nvGraphicFramePr>
        <p:xfrm>
          <a:off x="2902304" y="7388779"/>
          <a:ext cx="1254305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43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3C4B121D-5C00-A2A7-91E0-D142A3F17C2F}"/>
              </a:ext>
            </a:extLst>
          </p:cNvPr>
          <p:cNvSpPr txBox="1"/>
          <p:nvPr/>
        </p:nvSpPr>
        <p:spPr>
          <a:xfrm>
            <a:off x="234581" y="8459214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ntro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A34EEE-963F-425E-5B9A-7EE9FD14A2A0}"/>
              </a:ext>
            </a:extLst>
          </p:cNvPr>
          <p:cNvSpPr txBox="1"/>
          <p:nvPr/>
        </p:nvSpPr>
        <p:spPr>
          <a:xfrm>
            <a:off x="1443956" y="8327072"/>
            <a:ext cx="151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5A9A0C-DF4C-97C8-3E73-7D22C6C28A5A}"/>
              </a:ext>
            </a:extLst>
          </p:cNvPr>
          <p:cNvSpPr txBox="1"/>
          <p:nvPr/>
        </p:nvSpPr>
        <p:spPr>
          <a:xfrm>
            <a:off x="2739438" y="8504618"/>
            <a:ext cx="15893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apato</a:t>
            </a:r>
            <a:endParaRPr lang="en-GB" sz="17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C413CB-E527-F908-6489-36EFB5BF2CAC}"/>
              </a:ext>
            </a:extLst>
          </p:cNvPr>
          <p:cNvSpPr txBox="1"/>
          <p:nvPr/>
        </p:nvSpPr>
        <p:spPr>
          <a:xfrm>
            <a:off x="1835355" y="8643117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[to </a:t>
            </a:r>
            <a:r>
              <a:rPr lang="en-GB" sz="8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say;tell</a:t>
            </a:r>
            <a:r>
              <a:rPr lang="en-GB" sz="800" dirty="0">
                <a:solidFill>
                  <a:srgbClr val="3B3838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5CC151A0-58DD-4130-F1B3-721447E5D0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3" y="7806731"/>
            <a:ext cx="513605" cy="530564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56445151-49D5-CEE9-9559-0F09F56C898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61" y="7498709"/>
            <a:ext cx="317637" cy="250798"/>
          </a:xfrm>
          <a:prstGeom prst="rect">
            <a:avLst/>
          </a:prstGeom>
        </p:spPr>
      </p:pic>
      <p:pic>
        <p:nvPicPr>
          <p:cNvPr id="84" name="Picture 4" descr="Zapato Bajo, Zapato, Brown, Ropa, Pie, Vestir">
            <a:extLst>
              <a:ext uri="{FF2B5EF4-FFF2-40B4-BE49-F238E27FC236}">
                <a16:creationId xmlns:a16="http://schemas.microsoft.com/office/drawing/2014/main" id="{7C811110-3A3A-A8CF-F43C-36C8535BB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56" y="7863125"/>
            <a:ext cx="909368" cy="6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61B4800-0122-6F1D-F26C-DB800ECE38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603" y="7909286"/>
            <a:ext cx="704257" cy="587511"/>
          </a:xfrm>
          <a:prstGeom prst="rect">
            <a:avLst/>
          </a:prstGeom>
        </p:spPr>
      </p:pic>
      <p:graphicFrame>
        <p:nvGraphicFramePr>
          <p:cNvPr id="61" name="Table 107">
            <a:extLst>
              <a:ext uri="{FF2B5EF4-FFF2-40B4-BE49-F238E27FC236}">
                <a16:creationId xmlns:a16="http://schemas.microsoft.com/office/drawing/2014/main" id="{390018D0-C152-C38E-96F9-C4941985156B}"/>
              </a:ext>
            </a:extLst>
          </p:cNvPr>
          <p:cNvGraphicFramePr>
            <a:graphicFrameLocks noGrp="1"/>
          </p:cNvGraphicFramePr>
          <p:nvPr/>
        </p:nvGraphicFramePr>
        <p:xfrm>
          <a:off x="5492442" y="6397532"/>
          <a:ext cx="1194017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401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26063989-93BF-6CD6-4A9A-FDE58DA9B18F}"/>
              </a:ext>
            </a:extLst>
          </p:cNvPr>
          <p:cNvSpPr txBox="1"/>
          <p:nvPr/>
        </p:nvSpPr>
        <p:spPr>
          <a:xfrm>
            <a:off x="5480998" y="7467967"/>
            <a:ext cx="11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Luna, Estrellas, Cielo, Noche, Naturaleza, Azul">
            <a:extLst>
              <a:ext uri="{FF2B5EF4-FFF2-40B4-BE49-F238E27FC236}">
                <a16:creationId xmlns:a16="http://schemas.microsoft.com/office/drawing/2014/main" id="{41804E2C-9C97-DDE2-6516-CF964F53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87" y="6849976"/>
            <a:ext cx="780653" cy="5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12" descr="Free Arrow Upwards vector and picture">
            <a:extLst>
              <a:ext uri="{FF2B5EF4-FFF2-40B4-BE49-F238E27FC236}">
                <a16:creationId xmlns:a16="http://schemas.microsoft.com/office/drawing/2014/main" id="{F036FC06-5178-EECD-45C7-4B4CB6A4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443">
            <a:off x="4132792" y="7919767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682C92E-F6EA-09E0-07F5-CD9B0C6D3198}"/>
              </a:ext>
            </a:extLst>
          </p:cNvPr>
          <p:cNvGrpSpPr/>
          <p:nvPr/>
        </p:nvGrpSpPr>
        <p:grpSpPr>
          <a:xfrm>
            <a:off x="4594011" y="7631951"/>
            <a:ext cx="865119" cy="807338"/>
            <a:chOff x="259599" y="7566375"/>
            <a:chExt cx="1298375" cy="678250"/>
          </a:xfrm>
        </p:grpSpPr>
        <p:sp>
          <p:nvSpPr>
            <p:cNvPr id="64" name="Rectangle: Folded Corner 63">
              <a:extLst>
                <a:ext uri="{FF2B5EF4-FFF2-40B4-BE49-F238E27FC236}">
                  <a16:creationId xmlns:a16="http://schemas.microsoft.com/office/drawing/2014/main" id="{6C5BDD53-6D46-6790-901B-78ED6FD35481}"/>
                </a:ext>
              </a:extLst>
            </p:cNvPr>
            <p:cNvSpPr/>
            <p:nvPr/>
          </p:nvSpPr>
          <p:spPr>
            <a:xfrm>
              <a:off x="307002" y="7566375"/>
              <a:ext cx="1250972" cy="678250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C2B53C9-54C7-3035-61CD-E4C6644BFB33}"/>
                </a:ext>
              </a:extLst>
            </p:cNvPr>
            <p:cNvSpPr txBox="1"/>
            <p:nvPr/>
          </p:nvSpPr>
          <p:spPr>
            <a:xfrm>
              <a:off x="259599" y="7600062"/>
              <a:ext cx="1250972" cy="62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These 3 sound like [</a:t>
              </a:r>
              <a:r>
                <a:rPr lang="en-GB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n-GB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] in theatre</a:t>
              </a:r>
            </a:p>
          </p:txBody>
        </p:sp>
      </p:grpSp>
      <p:sp>
        <p:nvSpPr>
          <p:cNvPr id="67" name="Google Shape;216;p3">
            <a:extLst>
              <a:ext uri="{FF2B5EF4-FFF2-40B4-BE49-F238E27FC236}">
                <a16:creationId xmlns:a16="http://schemas.microsoft.com/office/drawing/2014/main" id="{80A22FC6-D8F9-CB29-3CCA-CA8201666D39}"/>
              </a:ext>
            </a:extLst>
          </p:cNvPr>
          <p:cNvSpPr txBox="1"/>
          <p:nvPr/>
        </p:nvSpPr>
        <p:spPr>
          <a:xfrm>
            <a:off x="264020" y="3799519"/>
            <a:ext cx="1751277" cy="65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13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-co-la-te</a:t>
            </a:r>
          </a:p>
          <a:p>
            <a:endParaRPr lang="en-GB" sz="1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1300" dirty="0">
                <a:solidFill>
                  <a:srgbClr val="404040"/>
                </a:solidFill>
                <a:latin typeface="Century Gothic"/>
                <a:sym typeface="Century Gothic"/>
              </a:rPr>
              <a:t>in – te – re – </a:t>
            </a:r>
            <a:r>
              <a:rPr lang="en-GB" sz="1300" dirty="0" err="1">
                <a:solidFill>
                  <a:srgbClr val="404040"/>
                </a:solidFill>
                <a:latin typeface="Century Gothic"/>
                <a:sym typeface="Century Gothic"/>
              </a:rPr>
              <a:t>san</a:t>
            </a:r>
            <a:r>
              <a:rPr lang="en-GB" sz="1300" dirty="0">
                <a:solidFill>
                  <a:srgbClr val="404040"/>
                </a:solidFill>
                <a:latin typeface="Century Gothic"/>
                <a:sym typeface="Century Gothic"/>
              </a:rPr>
              <a:t> – te</a:t>
            </a:r>
            <a:endParaRPr lang="en-GB" sz="130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Picture 2" descr="Bar Chocolate, Brown, Sweet, Delicious">
            <a:extLst>
              <a:ext uri="{FF2B5EF4-FFF2-40B4-BE49-F238E27FC236}">
                <a16:creationId xmlns:a16="http://schemas.microsoft.com/office/drawing/2014/main" id="{40959315-6476-BB22-A3A9-BF84FE46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36" y="3711521"/>
            <a:ext cx="506921" cy="4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AE4DAC-9953-199D-F788-3FD3629A67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4573" y="4345944"/>
            <a:ext cx="538467" cy="448281"/>
          </a:xfrm>
          <a:prstGeom prst="rect">
            <a:avLst/>
          </a:prstGeom>
        </p:spPr>
      </p:pic>
      <p:graphicFrame>
        <p:nvGraphicFramePr>
          <p:cNvPr id="97" name="Table 107">
            <a:extLst>
              <a:ext uri="{FF2B5EF4-FFF2-40B4-BE49-F238E27FC236}">
                <a16:creationId xmlns:a16="http://schemas.microsoft.com/office/drawing/2014/main" id="{85B952A5-C657-211A-D426-277F580ECD54}"/>
              </a:ext>
            </a:extLst>
          </p:cNvPr>
          <p:cNvGraphicFramePr>
            <a:graphicFrameLocks noGrp="1"/>
          </p:cNvGraphicFramePr>
          <p:nvPr/>
        </p:nvGraphicFramePr>
        <p:xfrm>
          <a:off x="2369745" y="3323878"/>
          <a:ext cx="1964916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91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strong vowels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92" name="Picture 91">
            <a:extLst>
              <a:ext uri="{FF2B5EF4-FFF2-40B4-BE49-F238E27FC236}">
                <a16:creationId xmlns:a16="http://schemas.microsoft.com/office/drawing/2014/main" id="{1199E763-FE26-F90F-D22B-E1BE4D7FE2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62727" y="3904495"/>
            <a:ext cx="1036410" cy="396274"/>
          </a:xfrm>
          <a:prstGeom prst="rect">
            <a:avLst/>
          </a:prstGeom>
        </p:spPr>
      </p:pic>
      <p:graphicFrame>
        <p:nvGraphicFramePr>
          <p:cNvPr id="98" name="Table 107">
            <a:extLst>
              <a:ext uri="{FF2B5EF4-FFF2-40B4-BE49-F238E27FC236}">
                <a16:creationId xmlns:a16="http://schemas.microsoft.com/office/drawing/2014/main" id="{7F986DAE-FE87-2455-FF52-B092678D467B}"/>
              </a:ext>
            </a:extLst>
          </p:cNvPr>
          <p:cNvGraphicFramePr>
            <a:graphicFrameLocks noGrp="1"/>
          </p:cNvGraphicFramePr>
          <p:nvPr/>
        </p:nvGraphicFramePr>
        <p:xfrm>
          <a:off x="4529149" y="3333157"/>
          <a:ext cx="1964916" cy="1477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91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7735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weak vowels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91" name="Picture 90">
            <a:extLst>
              <a:ext uri="{FF2B5EF4-FFF2-40B4-BE49-F238E27FC236}">
                <a16:creationId xmlns:a16="http://schemas.microsoft.com/office/drawing/2014/main" id="{2E4EDAAF-0A6E-F3F9-D50D-2F042FDEFA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47992" y="3492289"/>
            <a:ext cx="1001715" cy="97549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B918B24-4008-62F1-0A03-4CDAB24707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92910" y="4361266"/>
            <a:ext cx="1036410" cy="3962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EA32649-C769-4471-7B4A-D459F452EEB2}"/>
              </a:ext>
            </a:extLst>
          </p:cNvPr>
          <p:cNvSpPr txBox="1"/>
          <p:nvPr/>
        </p:nvSpPr>
        <p:spPr>
          <a:xfrm>
            <a:off x="3125463" y="4117698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FEE7488-D5AD-7D5E-B4AF-96A8B6BBC40D}"/>
              </a:ext>
            </a:extLst>
          </p:cNvPr>
          <p:cNvSpPr txBox="1"/>
          <p:nvPr/>
        </p:nvSpPr>
        <p:spPr>
          <a:xfrm>
            <a:off x="5231149" y="4159293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A6A8FC1-0FBD-A6E1-F496-A3AF239AE6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40949" y="4418659"/>
            <a:ext cx="847245" cy="39627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28D1754-3791-8249-6E0B-EDA8F1419F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67478" y="4015790"/>
            <a:ext cx="1001715" cy="9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B841983-3168-4101-7B3D-94716E22D547}"/>
              </a:ext>
            </a:extLst>
          </p:cNvPr>
          <p:cNvSpPr txBox="1">
            <a:spLocks/>
          </p:cNvSpPr>
          <p:nvPr/>
        </p:nvSpPr>
        <p:spPr>
          <a:xfrm flipV="1">
            <a:off x="881720" y="355598"/>
            <a:ext cx="357898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term 1 week 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30029" y="955696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48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537EE9-0406-9A99-BE11-4CA4EAA74EBA}"/>
              </a:ext>
            </a:extLst>
          </p:cNvPr>
          <p:cNvGrpSpPr/>
          <p:nvPr/>
        </p:nvGrpSpPr>
        <p:grpSpPr>
          <a:xfrm>
            <a:off x="4143332" y="171953"/>
            <a:ext cx="545695" cy="471495"/>
            <a:chOff x="3800397" y="2201705"/>
            <a:chExt cx="545695" cy="4714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39E97D1-9B89-91E7-757A-B7B3E5418DA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34BD6B-A7D0-A887-C54A-6C0D52241C38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60" name="Table 51">
            <a:extLst>
              <a:ext uri="{FF2B5EF4-FFF2-40B4-BE49-F238E27FC236}">
                <a16:creationId xmlns:a16="http://schemas.microsoft.com/office/drawing/2014/main" id="{56E900A7-D5E0-5E73-42DE-69AFFEA82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88037"/>
              </p:ext>
            </p:extLst>
          </p:nvPr>
        </p:nvGraphicFramePr>
        <p:xfrm>
          <a:off x="146244" y="3505308"/>
          <a:ext cx="6533073" cy="1601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075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5280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81729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449387573"/>
                    </a:ext>
                  </a:extLst>
                </a:gridCol>
                <a:gridCol w="1055303">
                  <a:extLst>
                    <a:ext uri="{9D8B030D-6E8A-4147-A177-3AD203B41FA5}">
                      <a16:colId xmlns:a16="http://schemas.microsoft.com/office/drawing/2014/main" val="2630042707"/>
                    </a:ext>
                  </a:extLst>
                </a:gridCol>
              </a:tblGrid>
              <a:tr h="438028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) cantante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negro/a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7940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corto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largo/a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39572"/>
                  </a:ext>
                </a:extLst>
              </a:tr>
              <a:tr h="387940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(las) 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moreno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rubio/a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255637"/>
                  </a:ext>
                </a:extLst>
              </a:tr>
              <a:tr h="387940"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redondo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3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300" dirty="0" err="1">
                          <a:latin typeface="Century Gothic" panose="020B0502020202020204" pitchFamily="34" charset="0"/>
                        </a:rPr>
                        <a:t>ojos</a:t>
                      </a:r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96650"/>
                  </a:ext>
                </a:extLst>
              </a:tr>
            </a:tbl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41F87128-CE9A-E267-EEFE-B1B09D183F13}"/>
              </a:ext>
            </a:extLst>
          </p:cNvPr>
          <p:cNvGrpSpPr/>
          <p:nvPr/>
        </p:nvGrpSpPr>
        <p:grpSpPr>
          <a:xfrm>
            <a:off x="5140955" y="3025257"/>
            <a:ext cx="1879161" cy="369332"/>
            <a:chOff x="4495800" y="3728776"/>
            <a:chExt cx="1879161" cy="369332"/>
          </a:xfrm>
        </p:grpSpPr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E8CE85F2-50B5-4A61-F400-DDCE403D8ACD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54691F2-BF8B-B439-A2D9-DDDC9AD58687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112" name="TextBox 2111">
            <a:extLst>
              <a:ext uri="{FF2B5EF4-FFF2-40B4-BE49-F238E27FC236}">
                <a16:creationId xmlns:a16="http://schemas.microsoft.com/office/drawing/2014/main" id="{824C18C2-6AC0-4702-59E1-D90B0C4BA6CD}"/>
              </a:ext>
            </a:extLst>
          </p:cNvPr>
          <p:cNvSpPr txBox="1"/>
          <p:nvPr/>
        </p:nvSpPr>
        <p:spPr>
          <a:xfrm>
            <a:off x="49142" y="3131788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4" name="Group 2113">
            <a:extLst>
              <a:ext uri="{FF2B5EF4-FFF2-40B4-BE49-F238E27FC236}">
                <a16:creationId xmlns:a16="http://schemas.microsoft.com/office/drawing/2014/main" id="{E42BFEEA-4034-B023-3216-BB1E69039840}"/>
              </a:ext>
            </a:extLst>
          </p:cNvPr>
          <p:cNvGrpSpPr/>
          <p:nvPr/>
        </p:nvGrpSpPr>
        <p:grpSpPr>
          <a:xfrm>
            <a:off x="4884130" y="600761"/>
            <a:ext cx="1927098" cy="1404616"/>
            <a:chOff x="4876029" y="582476"/>
            <a:chExt cx="1927098" cy="1340859"/>
          </a:xfrm>
        </p:grpSpPr>
        <p:grpSp>
          <p:nvGrpSpPr>
            <p:cNvPr id="2115" name="Group 2114">
              <a:extLst>
                <a:ext uri="{FF2B5EF4-FFF2-40B4-BE49-F238E27FC236}">
                  <a16:creationId xmlns:a16="http://schemas.microsoft.com/office/drawing/2014/main" id="{1C62DCE8-9EB3-5601-68B4-8091C2ED1657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40859"/>
              <a:chOff x="4310576" y="875609"/>
              <a:chExt cx="2558030" cy="1814740"/>
            </a:xfrm>
          </p:grpSpPr>
          <p:sp>
            <p:nvSpPr>
              <p:cNvPr id="2121" name="Rectangle 2120">
                <a:extLst>
                  <a:ext uri="{FF2B5EF4-FFF2-40B4-BE49-F238E27FC236}">
                    <a16:creationId xmlns:a16="http://schemas.microsoft.com/office/drawing/2014/main" id="{E6A580AD-79E0-74BB-83C1-B287C4794050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7369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2" name="Rectangle: Rounded Corners 2121">
                <a:extLst>
                  <a:ext uri="{FF2B5EF4-FFF2-40B4-BE49-F238E27FC236}">
                    <a16:creationId xmlns:a16="http://schemas.microsoft.com/office/drawing/2014/main" id="{8523F662-80B3-C3F5-8FE5-D2C23E9EF70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116" name="Rectangle 2115">
              <a:extLst>
                <a:ext uri="{FF2B5EF4-FFF2-40B4-BE49-F238E27FC236}">
                  <a16:creationId xmlns:a16="http://schemas.microsoft.com/office/drawing/2014/main" id="{8C0A122A-5DB1-87E6-2349-4489E6CEC37B}"/>
                </a:ext>
              </a:extLst>
            </p:cNvPr>
            <p:cNvSpPr/>
            <p:nvPr/>
          </p:nvSpPr>
          <p:spPr>
            <a:xfrm>
              <a:off x="4961589" y="109336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8BB8EC1E-85E4-B448-7657-65D125EAEB53}"/>
                </a:ext>
              </a:extLst>
            </p:cNvPr>
            <p:cNvSpPr txBox="1"/>
            <p:nvPr/>
          </p:nvSpPr>
          <p:spPr>
            <a:xfrm>
              <a:off x="5115488" y="1002801"/>
              <a:ext cx="16876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8D34B431-2CD5-2AA5-DB5A-E0A18D655EB5}"/>
                </a:ext>
              </a:extLst>
            </p:cNvPr>
            <p:cNvSpPr txBox="1"/>
            <p:nvPr/>
          </p:nvSpPr>
          <p:spPr>
            <a:xfrm>
              <a:off x="5095865" y="1016496"/>
              <a:ext cx="1575350" cy="793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Describe my physical appearance (hair, eyes and face).</a:t>
              </a:r>
            </a:p>
          </p:txBody>
        </p:sp>
      </p:grpSp>
      <p:pic>
        <p:nvPicPr>
          <p:cNvPr id="2123" name="Picture 6" descr="Free target button icon illustration">
            <a:extLst>
              <a:ext uri="{FF2B5EF4-FFF2-40B4-BE49-F238E27FC236}">
                <a16:creationId xmlns:a16="http://schemas.microsoft.com/office/drawing/2014/main" id="{ACC78AAE-F3B5-4D8A-C8A0-8A8FCAC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2123">
            <a:extLst>
              <a:ext uri="{FF2B5EF4-FFF2-40B4-BE49-F238E27FC236}">
                <a16:creationId xmlns:a16="http://schemas.microsoft.com/office/drawing/2014/main" id="{5BAFA83D-E81B-8075-DD54-B4F3626DD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136" y="2894472"/>
            <a:ext cx="707513" cy="538005"/>
          </a:xfrm>
          <a:prstGeom prst="rect">
            <a:avLst/>
          </a:prstGeom>
        </p:spPr>
      </p:pic>
      <p:sp>
        <p:nvSpPr>
          <p:cNvPr id="2125" name="TextBox 2124">
            <a:extLst>
              <a:ext uri="{FF2B5EF4-FFF2-40B4-BE49-F238E27FC236}">
                <a16:creationId xmlns:a16="http://schemas.microsoft.com/office/drawing/2014/main" id="{5A9DD91A-D841-0EB8-FBD3-6E9B7C0AA54B}"/>
              </a:ext>
            </a:extLst>
          </p:cNvPr>
          <p:cNvSpPr txBox="1"/>
          <p:nvPr/>
        </p:nvSpPr>
        <p:spPr>
          <a:xfrm>
            <a:off x="2985045" y="5936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126" name="Picture 6" descr="Free Icon Light illustration and picture">
            <a:extLst>
              <a:ext uri="{FF2B5EF4-FFF2-40B4-BE49-F238E27FC236}">
                <a16:creationId xmlns:a16="http://schemas.microsoft.com/office/drawing/2014/main" id="{DF650B89-E274-99F6-8FE3-08EE804C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7" y="7217714"/>
            <a:ext cx="463082" cy="4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7" name="TextBox 2126">
            <a:extLst>
              <a:ext uri="{FF2B5EF4-FFF2-40B4-BE49-F238E27FC236}">
                <a16:creationId xmlns:a16="http://schemas.microsoft.com/office/drawing/2014/main" id="{5BF80EFE-FCB6-2E19-CEF8-B1A2CA3521A0}"/>
              </a:ext>
            </a:extLst>
          </p:cNvPr>
          <p:cNvSpPr txBox="1"/>
          <p:nvPr/>
        </p:nvSpPr>
        <p:spPr>
          <a:xfrm>
            <a:off x="604489" y="7336492"/>
            <a:ext cx="6322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Write the correct form of the indefinite article (the) and translate it.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9" name="Rectangle: Rounded Corners 2128">
            <a:extLst>
              <a:ext uri="{FF2B5EF4-FFF2-40B4-BE49-F238E27FC236}">
                <a16:creationId xmlns:a16="http://schemas.microsoft.com/office/drawing/2014/main" id="{D0465FB6-B7D8-B83A-ABA1-ED7B21453108}"/>
              </a:ext>
            </a:extLst>
          </p:cNvPr>
          <p:cNvSpPr/>
          <p:nvPr/>
        </p:nvSpPr>
        <p:spPr>
          <a:xfrm>
            <a:off x="154066" y="5254125"/>
            <a:ext cx="6539774" cy="191335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31" name="TextBox 2130">
            <a:extLst>
              <a:ext uri="{FF2B5EF4-FFF2-40B4-BE49-F238E27FC236}">
                <a16:creationId xmlns:a16="http://schemas.microsoft.com/office/drawing/2014/main" id="{11B2C159-2B00-F861-929E-63BCEBCED02A}"/>
              </a:ext>
            </a:extLst>
          </p:cNvPr>
          <p:cNvSpPr txBox="1"/>
          <p:nvPr/>
        </p:nvSpPr>
        <p:spPr>
          <a:xfrm>
            <a:off x="177994" y="5282178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32" name="Group 2131">
            <a:extLst>
              <a:ext uri="{FF2B5EF4-FFF2-40B4-BE49-F238E27FC236}">
                <a16:creationId xmlns:a16="http://schemas.microsoft.com/office/drawing/2014/main" id="{672BED6C-B3BC-9BE8-0701-70D4F38BCD3D}"/>
              </a:ext>
            </a:extLst>
          </p:cNvPr>
          <p:cNvGrpSpPr/>
          <p:nvPr/>
        </p:nvGrpSpPr>
        <p:grpSpPr>
          <a:xfrm>
            <a:off x="4871150" y="5296297"/>
            <a:ext cx="1943885" cy="588990"/>
            <a:chOff x="115026" y="5917195"/>
            <a:chExt cx="1943885" cy="588990"/>
          </a:xfrm>
        </p:grpSpPr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0733F687-D0B8-CD16-18EC-28603F6C6331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EB3C570-FCE7-1327-4227-5642777A08E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7" name="TextBox 2136">
              <a:extLst>
                <a:ext uri="{FF2B5EF4-FFF2-40B4-BE49-F238E27FC236}">
                  <a16:creationId xmlns:a16="http://schemas.microsoft.com/office/drawing/2014/main" id="{990C22BD-BB5C-0029-C419-FCA751AC4BD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138" name="TextBox 2137">
            <a:extLst>
              <a:ext uri="{FF2B5EF4-FFF2-40B4-BE49-F238E27FC236}">
                <a16:creationId xmlns:a16="http://schemas.microsoft.com/office/drawing/2014/main" id="{24783002-3C21-4E79-ECF9-EECA3BDA4785}"/>
              </a:ext>
            </a:extLst>
          </p:cNvPr>
          <p:cNvSpPr txBox="1"/>
          <p:nvPr/>
        </p:nvSpPr>
        <p:spPr>
          <a:xfrm>
            <a:off x="3034595" y="5304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139" name="Google Shape;171;p8">
            <a:extLst>
              <a:ext uri="{FF2B5EF4-FFF2-40B4-BE49-F238E27FC236}">
                <a16:creationId xmlns:a16="http://schemas.microsoft.com/office/drawing/2014/main" id="{15700387-EB5E-6C58-2CDF-2377D572ABA1}"/>
              </a:ext>
            </a:extLst>
          </p:cNvPr>
          <p:cNvSpPr txBox="1"/>
          <p:nvPr/>
        </p:nvSpPr>
        <p:spPr>
          <a:xfrm>
            <a:off x="200405" y="5891332"/>
            <a:ext cx="656836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40" name="Google Shape;169;p8">
            <a:extLst>
              <a:ext uri="{FF2B5EF4-FFF2-40B4-BE49-F238E27FC236}">
                <a16:creationId xmlns:a16="http://schemas.microsoft.com/office/drawing/2014/main" id="{867CFB54-3703-5051-2DE0-F5E7F83B7040}"/>
              </a:ext>
            </a:extLst>
          </p:cNvPr>
          <p:cNvSpPr txBox="1"/>
          <p:nvPr/>
        </p:nvSpPr>
        <p:spPr>
          <a:xfrm>
            <a:off x="236329" y="5598120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5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157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1" name="Rectangle: Rounded Corners 2140">
            <a:extLst>
              <a:ext uri="{FF2B5EF4-FFF2-40B4-BE49-F238E27FC236}">
                <a16:creationId xmlns:a16="http://schemas.microsoft.com/office/drawing/2014/main" id="{9DAFFD1B-FD7D-FDD1-C2CA-F993D570FAA6}"/>
              </a:ext>
            </a:extLst>
          </p:cNvPr>
          <p:cNvSpPr/>
          <p:nvPr/>
        </p:nvSpPr>
        <p:spPr>
          <a:xfrm>
            <a:off x="146244" y="793729"/>
            <a:ext cx="2508707" cy="2290535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42" name="Group 2141">
            <a:extLst>
              <a:ext uri="{FF2B5EF4-FFF2-40B4-BE49-F238E27FC236}">
                <a16:creationId xmlns:a16="http://schemas.microsoft.com/office/drawing/2014/main" id="{9C9688FA-BAF5-B314-2AC6-00EF2F45EB55}"/>
              </a:ext>
            </a:extLst>
          </p:cNvPr>
          <p:cNvGrpSpPr/>
          <p:nvPr/>
        </p:nvGrpSpPr>
        <p:grpSpPr>
          <a:xfrm>
            <a:off x="899298" y="953424"/>
            <a:ext cx="1801949" cy="409714"/>
            <a:chOff x="1639842" y="1416995"/>
            <a:chExt cx="1801949" cy="409714"/>
          </a:xfrm>
        </p:grpSpPr>
        <p:sp>
          <p:nvSpPr>
            <p:cNvPr id="2143" name="Google Shape;112;p3">
              <a:extLst>
                <a:ext uri="{FF2B5EF4-FFF2-40B4-BE49-F238E27FC236}">
                  <a16:creationId xmlns:a16="http://schemas.microsoft.com/office/drawing/2014/main" id="{8DCA4FF3-8ED7-8CC4-A995-379EAD791495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76A3B9B-AD43-FD4D-7304-6A8DC7688B1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5" name="TextBox 2144">
              <a:extLst>
                <a:ext uri="{FF2B5EF4-FFF2-40B4-BE49-F238E27FC236}">
                  <a16:creationId xmlns:a16="http://schemas.microsoft.com/office/drawing/2014/main" id="{5CD2E783-1099-459D-DFA8-6BE0BEEE085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146" name="Table 107">
            <a:extLst>
              <a:ext uri="{FF2B5EF4-FFF2-40B4-BE49-F238E27FC236}">
                <a16:creationId xmlns:a16="http://schemas.microsoft.com/office/drawing/2014/main" id="{8BBAC240-3F5D-15C9-A148-72D6C1453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8876"/>
              </p:ext>
            </p:extLst>
          </p:nvPr>
        </p:nvGraphicFramePr>
        <p:xfrm>
          <a:off x="285699" y="1506701"/>
          <a:ext cx="1540407" cy="141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40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1133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47" name="TextBox 2146">
            <a:extLst>
              <a:ext uri="{FF2B5EF4-FFF2-40B4-BE49-F238E27FC236}">
                <a16:creationId xmlns:a16="http://schemas.microsoft.com/office/drawing/2014/main" id="{622BE10C-D258-9B8C-781B-88A0D1C833E9}"/>
              </a:ext>
            </a:extLst>
          </p:cNvPr>
          <p:cNvSpPr txBox="1"/>
          <p:nvPr/>
        </p:nvSpPr>
        <p:spPr>
          <a:xfrm>
            <a:off x="427900" y="2540334"/>
            <a:ext cx="103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49" name="Picture 2" descr="Luna, Estrellas, Cielo, Noche, Naturaleza, Azul">
            <a:extLst>
              <a:ext uri="{FF2B5EF4-FFF2-40B4-BE49-F238E27FC236}">
                <a16:creationId xmlns:a16="http://schemas.microsoft.com/office/drawing/2014/main" id="{DFDF4E74-EF6A-CB94-1140-AA4D5FCE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8" y="1940570"/>
            <a:ext cx="792078" cy="5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" name="TextBox 2149">
            <a:extLst>
              <a:ext uri="{FF2B5EF4-FFF2-40B4-BE49-F238E27FC236}">
                <a16:creationId xmlns:a16="http://schemas.microsoft.com/office/drawing/2014/main" id="{4959B45E-47F7-3DED-6901-1D785DDFFC09}"/>
              </a:ext>
            </a:extLst>
          </p:cNvPr>
          <p:cNvSpPr txBox="1"/>
          <p:nvPr/>
        </p:nvSpPr>
        <p:spPr>
          <a:xfrm>
            <a:off x="135183" y="6387627"/>
            <a:ext cx="640080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before a singular noun, you use 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51" name="TextBox 2150">
            <a:extLst>
              <a:ext uri="{FF2B5EF4-FFF2-40B4-BE49-F238E27FC236}">
                <a16:creationId xmlns:a16="http://schemas.microsoft.com/office/drawing/2014/main" id="{86D7038C-EF9E-8B4E-4839-4B9886B0ACBD}"/>
              </a:ext>
            </a:extLst>
          </p:cNvPr>
          <p:cNvSpPr txBox="1"/>
          <p:nvPr/>
        </p:nvSpPr>
        <p:spPr>
          <a:xfrm>
            <a:off x="133544" y="6741783"/>
            <a:ext cx="672641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before a plural noun (more than one), use ‘</a:t>
            </a:r>
            <a:r>
              <a:rPr lang="en-GB" sz="1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los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1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las</a:t>
            </a:r>
            <a:r>
              <a:rPr lang="en-GB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i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52" name="Table 62">
            <a:extLst>
              <a:ext uri="{FF2B5EF4-FFF2-40B4-BE49-F238E27FC236}">
                <a16:creationId xmlns:a16="http://schemas.microsoft.com/office/drawing/2014/main" id="{BAF9225E-FB24-E701-4737-C94C3B4C0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66210"/>
              </p:ext>
            </p:extLst>
          </p:nvPr>
        </p:nvGraphicFramePr>
        <p:xfrm>
          <a:off x="63465" y="7739948"/>
          <a:ext cx="2867605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927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656157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673424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846097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amigo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friend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amigos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friends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dog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perros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dogs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eye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eyes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aphicFrame>
        <p:nvGraphicFramePr>
          <p:cNvPr id="2153" name="Table 2152">
            <a:extLst>
              <a:ext uri="{FF2B5EF4-FFF2-40B4-BE49-F238E27FC236}">
                <a16:creationId xmlns:a16="http://schemas.microsoft.com/office/drawing/2014/main" id="{CA260AF9-0FEC-B1B1-EA5A-4F64F4F97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54495"/>
              </p:ext>
            </p:extLst>
          </p:nvPr>
        </p:nvGraphicFramePr>
        <p:xfrm>
          <a:off x="2931070" y="7737969"/>
          <a:ext cx="3837700" cy="197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407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716623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1015236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143434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partner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compañeras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partners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05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school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escuelas</a:t>
                      </a:r>
                      <a:endParaRPr lang="en-GB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schools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</a:t>
                      </a:r>
                      <a:r>
                        <a:rPr lang="en-GB" sz="105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amiga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friend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amigas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friends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sp>
        <p:nvSpPr>
          <p:cNvPr id="2154" name="TextBox 2153">
            <a:extLst>
              <a:ext uri="{FF2B5EF4-FFF2-40B4-BE49-F238E27FC236}">
                <a16:creationId xmlns:a16="http://schemas.microsoft.com/office/drawing/2014/main" id="{EB11396F-493A-2C0C-24A6-CA4BBFC53537}"/>
              </a:ext>
            </a:extLst>
          </p:cNvPr>
          <p:cNvSpPr txBox="1"/>
          <p:nvPr/>
        </p:nvSpPr>
        <p:spPr>
          <a:xfrm>
            <a:off x="2922380" y="755301"/>
            <a:ext cx="13980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</a:rPr>
              <a:t>Personas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</a:rPr>
              <a:t>famosas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2155" name="Picture 2" descr="Free cinema movie premiere premiere illustration">
            <a:extLst>
              <a:ext uri="{FF2B5EF4-FFF2-40B4-BE49-F238E27FC236}">
                <a16:creationId xmlns:a16="http://schemas.microsoft.com/office/drawing/2014/main" id="{1A44591B-7DBC-67E9-8B08-C31EA2B5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01" y="2173227"/>
            <a:ext cx="1588951" cy="7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7" name="Star: 5 Points 2156">
            <a:extLst>
              <a:ext uri="{FF2B5EF4-FFF2-40B4-BE49-F238E27FC236}">
                <a16:creationId xmlns:a16="http://schemas.microsoft.com/office/drawing/2014/main" id="{CFA263DA-573B-24D1-B14E-B9FE21591458}"/>
              </a:ext>
            </a:extLst>
          </p:cNvPr>
          <p:cNvSpPr/>
          <p:nvPr/>
        </p:nvSpPr>
        <p:spPr>
          <a:xfrm>
            <a:off x="3438449" y="2208855"/>
            <a:ext cx="310744" cy="305870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ree art color paint vector">
            <a:extLst>
              <a:ext uri="{FF2B5EF4-FFF2-40B4-BE49-F238E27FC236}">
                <a16:creationId xmlns:a16="http://schemas.microsoft.com/office/drawing/2014/main" id="{FDA75330-79F4-B78E-72BE-EF1D9AD8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89" y="1506334"/>
            <a:ext cx="744663" cy="6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microphone sound voice vector">
            <a:extLst>
              <a:ext uri="{FF2B5EF4-FFF2-40B4-BE49-F238E27FC236}">
                <a16:creationId xmlns:a16="http://schemas.microsoft.com/office/drawing/2014/main" id="{2F820EFE-FA5B-49B2-587B-3C492027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41" y="1678792"/>
            <a:ext cx="516873" cy="48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43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Rectangle: Rounded Corners 1075">
            <a:extLst>
              <a:ext uri="{FF2B5EF4-FFF2-40B4-BE49-F238E27FC236}">
                <a16:creationId xmlns:a16="http://schemas.microsoft.com/office/drawing/2014/main" id="{22A6134E-E2B6-119E-B032-C6F110705613}"/>
              </a:ext>
            </a:extLst>
          </p:cNvPr>
          <p:cNvSpPr/>
          <p:nvPr/>
        </p:nvSpPr>
        <p:spPr>
          <a:xfrm>
            <a:off x="5150570" y="2740927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7" name="Rectangle: Rounded Corners 1076">
            <a:extLst>
              <a:ext uri="{FF2B5EF4-FFF2-40B4-BE49-F238E27FC236}">
                <a16:creationId xmlns:a16="http://schemas.microsoft.com/office/drawing/2014/main" id="{748ADCE4-86DD-9A83-D8B9-5769772C9745}"/>
              </a:ext>
            </a:extLst>
          </p:cNvPr>
          <p:cNvSpPr/>
          <p:nvPr/>
        </p:nvSpPr>
        <p:spPr>
          <a:xfrm>
            <a:off x="5142658" y="1771231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5" name="Rectangle: Rounded Corners 1074">
            <a:extLst>
              <a:ext uri="{FF2B5EF4-FFF2-40B4-BE49-F238E27FC236}">
                <a16:creationId xmlns:a16="http://schemas.microsoft.com/office/drawing/2014/main" id="{18BE2FB7-D6A8-5F7D-C560-29A1EAA4B6FA}"/>
              </a:ext>
            </a:extLst>
          </p:cNvPr>
          <p:cNvSpPr/>
          <p:nvPr/>
        </p:nvSpPr>
        <p:spPr>
          <a:xfrm>
            <a:off x="4327908" y="2765068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5EA71B57-194A-6F95-1055-C96A8889D595}"/>
              </a:ext>
            </a:extLst>
          </p:cNvPr>
          <p:cNvSpPr/>
          <p:nvPr/>
        </p:nvSpPr>
        <p:spPr>
          <a:xfrm>
            <a:off x="4320556" y="1775015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B841983-3168-4101-7B3D-94716E22D547}"/>
              </a:ext>
            </a:extLst>
          </p:cNvPr>
          <p:cNvSpPr txBox="1">
            <a:spLocks/>
          </p:cNvSpPr>
          <p:nvPr/>
        </p:nvSpPr>
        <p:spPr>
          <a:xfrm flipV="1">
            <a:off x="881720" y="355598"/>
            <a:ext cx="357898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term 1 week 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0509" y="9556965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49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537EE9-0406-9A99-BE11-4CA4EAA74EBA}"/>
              </a:ext>
            </a:extLst>
          </p:cNvPr>
          <p:cNvGrpSpPr/>
          <p:nvPr/>
        </p:nvGrpSpPr>
        <p:grpSpPr>
          <a:xfrm>
            <a:off x="4143332" y="171953"/>
            <a:ext cx="545695" cy="471495"/>
            <a:chOff x="3800397" y="2201705"/>
            <a:chExt cx="545695" cy="4714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39E97D1-9B89-91E7-757A-B7B3E5418DA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34BD6B-A7D0-A887-C54A-6C0D52241C38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4" name="Google Shape;402;p19">
            <a:extLst>
              <a:ext uri="{FF2B5EF4-FFF2-40B4-BE49-F238E27FC236}">
                <a16:creationId xmlns:a16="http://schemas.microsoft.com/office/drawing/2014/main" id="{9089E4C1-9783-496F-4394-CB97A910D491}"/>
              </a:ext>
            </a:extLst>
          </p:cNvPr>
          <p:cNvSpPr txBox="1"/>
          <p:nvPr/>
        </p:nvSpPr>
        <p:spPr>
          <a:xfrm>
            <a:off x="1125385" y="6536570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En un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ordenador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tableta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investiga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56A79B-09F8-03B7-9819-C3C8B952D4EA}"/>
              </a:ext>
            </a:extLst>
          </p:cNvPr>
          <p:cNvGrpSpPr/>
          <p:nvPr/>
        </p:nvGrpSpPr>
        <p:grpSpPr>
          <a:xfrm>
            <a:off x="130140" y="6390209"/>
            <a:ext cx="1072125" cy="541432"/>
            <a:chOff x="85157" y="674113"/>
            <a:chExt cx="1072125" cy="541432"/>
          </a:xfrm>
        </p:grpSpPr>
        <p:sp>
          <p:nvSpPr>
            <p:cNvPr id="36" name="Google Shape;206;p9">
              <a:extLst>
                <a:ext uri="{FF2B5EF4-FFF2-40B4-BE49-F238E27FC236}">
                  <a16:creationId xmlns:a16="http://schemas.microsoft.com/office/drawing/2014/main" id="{8412A691-81F5-8B1F-986F-76CA878F26F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FB2B5F0-9288-E74A-4643-61B4CD90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8F4BDA-35B5-DCAA-6987-808265E5A01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B643C9-60FB-96B3-C2DF-B6EDBB33DB80}"/>
              </a:ext>
            </a:extLst>
          </p:cNvPr>
          <p:cNvGrpSpPr/>
          <p:nvPr/>
        </p:nvGrpSpPr>
        <p:grpSpPr>
          <a:xfrm>
            <a:off x="4875323" y="4173272"/>
            <a:ext cx="1815664" cy="409714"/>
            <a:chOff x="1871346" y="1423478"/>
            <a:chExt cx="1815664" cy="409714"/>
          </a:xfrm>
        </p:grpSpPr>
        <p:sp>
          <p:nvSpPr>
            <p:cNvPr id="42" name="Google Shape;112;p3">
              <a:extLst>
                <a:ext uri="{FF2B5EF4-FFF2-40B4-BE49-F238E27FC236}">
                  <a16:creationId xmlns:a16="http://schemas.microsoft.com/office/drawing/2014/main" id="{9767C2FE-6AC5-6224-853D-ED55631BD772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4C33DC1-D8BE-D9F0-81F1-6CCEF04BFC5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66535" y="1423478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A842AF-AD6F-FA6B-09F0-0F914B83676F}"/>
                </a:ext>
              </a:extLst>
            </p:cNvPr>
            <p:cNvSpPr txBox="1"/>
            <p:nvPr/>
          </p:nvSpPr>
          <p:spPr>
            <a:xfrm>
              <a:off x="1966991" y="1459058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Google Shape;402;p19">
            <a:extLst>
              <a:ext uri="{FF2B5EF4-FFF2-40B4-BE49-F238E27FC236}">
                <a16:creationId xmlns:a16="http://schemas.microsoft.com/office/drawing/2014/main" id="{F47C3D6A-9065-4DE9-B9D2-663D9B27CE89}"/>
              </a:ext>
            </a:extLst>
          </p:cNvPr>
          <p:cNvSpPr txBox="1"/>
          <p:nvPr/>
        </p:nvSpPr>
        <p:spPr>
          <a:xfrm>
            <a:off x="3761589" y="4543618"/>
            <a:ext cx="3096411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nueve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palabras con ‘</a:t>
            </a:r>
            <a:r>
              <a:rPr lang="en-GB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ch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 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CDDE410B-A719-93D6-87A1-8C4B055DBFCB}"/>
              </a:ext>
            </a:extLst>
          </p:cNvPr>
          <p:cNvGrpSpPr/>
          <p:nvPr/>
        </p:nvGrpSpPr>
        <p:grpSpPr>
          <a:xfrm>
            <a:off x="488205" y="796256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1030" name="Google Shape;222;p10">
              <a:extLst>
                <a:ext uri="{FF2B5EF4-FFF2-40B4-BE49-F238E27FC236}">
                  <a16:creationId xmlns:a16="http://schemas.microsoft.com/office/drawing/2014/main" id="{D888040F-68A2-98C8-B15C-7CD3B7C46C2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62BFDF8E-F661-97A4-89DA-E8E9CED7088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33BA8B9D-3073-3657-E8E8-7C3B08E4C39A}"/>
              </a:ext>
            </a:extLst>
          </p:cNvPr>
          <p:cNvGrpSpPr/>
          <p:nvPr/>
        </p:nvGrpSpPr>
        <p:grpSpPr>
          <a:xfrm>
            <a:off x="116931" y="683716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F60A1677-4458-6CE4-BDD5-2EC54E8258D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34" name="Picture 1033" descr="Free speaker sound loud vector">
              <a:extLst>
                <a:ext uri="{FF2B5EF4-FFF2-40B4-BE49-F238E27FC236}">
                  <a16:creationId xmlns:a16="http://schemas.microsoft.com/office/drawing/2014/main" id="{07566F3E-7C7E-B1C1-D6E3-F1807C763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35" name="TextBox 1034">
            <a:extLst>
              <a:ext uri="{FF2B5EF4-FFF2-40B4-BE49-F238E27FC236}">
                <a16:creationId xmlns:a16="http://schemas.microsoft.com/office/drawing/2014/main" id="{81C4095A-1DED-7F1F-2B4A-122D2A318033}"/>
              </a:ext>
            </a:extLst>
          </p:cNvPr>
          <p:cNvSpPr txBox="1"/>
          <p:nvPr/>
        </p:nvSpPr>
        <p:spPr>
          <a:xfrm>
            <a:off x="1916958" y="814171"/>
            <a:ext cx="46586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Sofía describe </a:t>
            </a:r>
            <a:r>
              <a:rPr lang="en-GB" sz="15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personas. </a:t>
            </a:r>
            <a:r>
              <a:rPr lang="en-GB" sz="15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artículo</a:t>
            </a:r>
            <a:r>
              <a:rPr lang="en-GB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36" name="Table 1035">
            <a:extLst>
              <a:ext uri="{FF2B5EF4-FFF2-40B4-BE49-F238E27FC236}">
                <a16:creationId xmlns:a16="http://schemas.microsoft.com/office/drawing/2014/main" id="{3FAA768F-C5AB-7963-C627-4115B0C7E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692791"/>
              </p:ext>
            </p:extLst>
          </p:nvPr>
        </p:nvGraphicFramePr>
        <p:xfrm>
          <a:off x="298970" y="1517682"/>
          <a:ext cx="2627109" cy="23869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18077">
                  <a:extLst>
                    <a:ext uri="{9D8B030D-6E8A-4147-A177-3AD203B41FA5}">
                      <a16:colId xmlns:a16="http://schemas.microsoft.com/office/drawing/2014/main" val="1390932744"/>
                    </a:ext>
                  </a:extLst>
                </a:gridCol>
                <a:gridCol w="1509032">
                  <a:extLst>
                    <a:ext uri="{9D8B030D-6E8A-4147-A177-3AD203B41FA5}">
                      <a16:colId xmlns:a16="http://schemas.microsoft.com/office/drawing/2014/main" val="2071041676"/>
                    </a:ext>
                  </a:extLst>
                </a:gridCol>
              </a:tblGrid>
              <a:tr h="4921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artículo</a:t>
                      </a:r>
                      <a:endParaRPr lang="en-GB"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72129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cara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pelo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547937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/ las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nariz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gafas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32902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las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gafas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ojos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487578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pelo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dedos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977563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pelo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nariz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972362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</a:t>
                      </a: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las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pies / cabezas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071460"/>
                  </a:ext>
                </a:extLst>
              </a:tr>
            </a:tbl>
          </a:graphicData>
        </a:graphic>
      </p:graphicFrame>
      <p:sp>
        <p:nvSpPr>
          <p:cNvPr id="1037" name="Action Button: Blank 1036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F3F49B5C-4499-F997-75BB-E658ABEBFCE1}"/>
              </a:ext>
            </a:extLst>
          </p:cNvPr>
          <p:cNvSpPr/>
          <p:nvPr/>
        </p:nvSpPr>
        <p:spPr>
          <a:xfrm>
            <a:off x="196382" y="2044349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40" name="Action Button: Blank 1039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B5FA0428-DD20-5591-B4B5-F86C6F4BFAB0}"/>
              </a:ext>
            </a:extLst>
          </p:cNvPr>
          <p:cNvSpPr/>
          <p:nvPr/>
        </p:nvSpPr>
        <p:spPr>
          <a:xfrm>
            <a:off x="189719" y="2357846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41" name="Action Button: Blank 1040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55A7D21E-AC5D-9B45-43AE-16307F2540D2}"/>
              </a:ext>
            </a:extLst>
          </p:cNvPr>
          <p:cNvSpPr/>
          <p:nvPr/>
        </p:nvSpPr>
        <p:spPr>
          <a:xfrm>
            <a:off x="192840" y="2671343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42" name="Action Button: Blank 1041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6F462556-C13E-AEE4-2FF0-703C076C14C9}"/>
              </a:ext>
            </a:extLst>
          </p:cNvPr>
          <p:cNvSpPr/>
          <p:nvPr/>
        </p:nvSpPr>
        <p:spPr>
          <a:xfrm>
            <a:off x="186177" y="2984840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43" name="Action Button: Blank 1042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EDFF79D0-1F0F-0A34-5130-A9E8BADEAFD6}"/>
              </a:ext>
            </a:extLst>
          </p:cNvPr>
          <p:cNvSpPr/>
          <p:nvPr/>
        </p:nvSpPr>
        <p:spPr>
          <a:xfrm>
            <a:off x="186177" y="3305072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44" name="Action Button: Blank 1043">
            <a:hlinkClick r:id="" action="ppaction://noaction" highlightClick="1">
              <a:snd r:embed="rId9" name="4_6.wav"/>
            </a:hlinkClick>
            <a:extLst>
              <a:ext uri="{FF2B5EF4-FFF2-40B4-BE49-F238E27FC236}">
                <a16:creationId xmlns:a16="http://schemas.microsoft.com/office/drawing/2014/main" id="{6DB421DF-1AD8-0DBB-E407-1577A632D00F}"/>
              </a:ext>
            </a:extLst>
          </p:cNvPr>
          <p:cNvSpPr/>
          <p:nvPr/>
        </p:nvSpPr>
        <p:spPr>
          <a:xfrm>
            <a:off x="179514" y="3618569"/>
            <a:ext cx="228026" cy="239288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54" name="Rectangle 1053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0C4C224A-3F6F-2912-EBD9-7D7CF1E1DEC8}"/>
              </a:ext>
            </a:extLst>
          </p:cNvPr>
          <p:cNvSpPr/>
          <p:nvPr/>
        </p:nvSpPr>
        <p:spPr>
          <a:xfrm>
            <a:off x="4859848" y="1746296"/>
            <a:ext cx="215481" cy="247443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64" name="Rectangle 1063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8FEFC93A-64CF-AACF-3575-2BCA9A7C51F8}"/>
              </a:ext>
            </a:extLst>
          </p:cNvPr>
          <p:cNvSpPr/>
          <p:nvPr/>
        </p:nvSpPr>
        <p:spPr>
          <a:xfrm>
            <a:off x="5705652" y="1746295"/>
            <a:ext cx="215481" cy="247443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69" name="Rectangle 1068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80086C8D-ABFD-D33F-06B9-F4295083FA91}"/>
              </a:ext>
            </a:extLst>
          </p:cNvPr>
          <p:cNvSpPr/>
          <p:nvPr/>
        </p:nvSpPr>
        <p:spPr>
          <a:xfrm>
            <a:off x="4875323" y="2712090"/>
            <a:ext cx="215481" cy="247443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70" name="Rectangle 1069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AC0FDC76-8FBA-3701-CF86-6ACD4ADD4A05}"/>
              </a:ext>
            </a:extLst>
          </p:cNvPr>
          <p:cNvSpPr/>
          <p:nvPr/>
        </p:nvSpPr>
        <p:spPr>
          <a:xfrm>
            <a:off x="5710051" y="2700503"/>
            <a:ext cx="215481" cy="254460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97ADEB28-3EE4-DABB-900F-270665A90601}"/>
              </a:ext>
            </a:extLst>
          </p:cNvPr>
          <p:cNvSpPr txBox="1"/>
          <p:nvPr/>
        </p:nvSpPr>
        <p:spPr>
          <a:xfrm>
            <a:off x="608303" y="1211897"/>
            <a:ext cx="3909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describe Sofía? </a:t>
            </a:r>
            <a:r>
              <a:rPr lang="en-GB" sz="14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(¡y </a:t>
            </a:r>
            <a:r>
              <a:rPr lang="en-GB" sz="14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dibuja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!).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B6F4C441-5A80-0A23-89B0-21A70EEC7BEE}"/>
              </a:ext>
            </a:extLst>
          </p:cNvPr>
          <p:cNvSpPr txBox="1"/>
          <p:nvPr/>
        </p:nvSpPr>
        <p:spPr>
          <a:xfrm>
            <a:off x="5533708" y="3576760"/>
            <a:ext cx="1171982" cy="430887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rodea</a:t>
            </a: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 = circle</a:t>
            </a:r>
          </a:p>
          <a:p>
            <a:pPr algn="ctr"/>
            <a:r>
              <a:rPr lang="en-GB" sz="11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dibuja</a:t>
            </a:r>
            <a:r>
              <a:rPr lang="en-GB" sz="1100" dirty="0">
                <a:solidFill>
                  <a:srgbClr val="404040"/>
                </a:solidFill>
                <a:latin typeface="Century Gothic" panose="020B0502020202020204" pitchFamily="34" charset="0"/>
              </a:rPr>
              <a:t> = draw</a:t>
            </a:r>
          </a:p>
        </p:txBody>
      </p:sp>
      <p:sp>
        <p:nvSpPr>
          <p:cNvPr id="1078" name="Rectangle: Rounded Corners 1077">
            <a:extLst>
              <a:ext uri="{FF2B5EF4-FFF2-40B4-BE49-F238E27FC236}">
                <a16:creationId xmlns:a16="http://schemas.microsoft.com/office/drawing/2014/main" id="{800B6290-AF4B-9FC1-A021-35DE1A39FB91}"/>
              </a:ext>
            </a:extLst>
          </p:cNvPr>
          <p:cNvSpPr/>
          <p:nvPr/>
        </p:nvSpPr>
        <p:spPr>
          <a:xfrm>
            <a:off x="5997247" y="2760176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9" name="Rectangle: Rounded Corners 1078">
            <a:extLst>
              <a:ext uri="{FF2B5EF4-FFF2-40B4-BE49-F238E27FC236}">
                <a16:creationId xmlns:a16="http://schemas.microsoft.com/office/drawing/2014/main" id="{F1CDAD59-12E4-A876-95BC-A77F357F2778}"/>
              </a:ext>
            </a:extLst>
          </p:cNvPr>
          <p:cNvSpPr/>
          <p:nvPr/>
        </p:nvSpPr>
        <p:spPr>
          <a:xfrm>
            <a:off x="5989895" y="1770123"/>
            <a:ext cx="726549" cy="7066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80" name="Table 1079">
            <a:extLst>
              <a:ext uri="{FF2B5EF4-FFF2-40B4-BE49-F238E27FC236}">
                <a16:creationId xmlns:a16="http://schemas.microsoft.com/office/drawing/2014/main" id="{7BBE5108-8F7B-91A4-F60A-C76C2043C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864564"/>
              </p:ext>
            </p:extLst>
          </p:nvPr>
        </p:nvGraphicFramePr>
        <p:xfrm>
          <a:off x="2998375" y="2022809"/>
          <a:ext cx="1228830" cy="1894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8830">
                  <a:extLst>
                    <a:ext uri="{9D8B030D-6E8A-4147-A177-3AD203B41FA5}">
                      <a16:colId xmlns:a16="http://schemas.microsoft.com/office/drawing/2014/main" val="3029313484"/>
                    </a:ext>
                  </a:extLst>
                </a:gridCol>
              </a:tblGrid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949858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0481029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2084395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465691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5058125"/>
                  </a:ext>
                </a:extLst>
              </a:tr>
              <a:tr h="31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8372054"/>
                  </a:ext>
                </a:extLst>
              </a:tr>
            </a:tbl>
          </a:graphicData>
        </a:graphic>
      </p:graphicFrame>
      <p:sp>
        <p:nvSpPr>
          <p:cNvPr id="1081" name="Rectangle 1080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DDB40351-71C1-42DF-4C06-E1B328A22782}"/>
              </a:ext>
            </a:extLst>
          </p:cNvPr>
          <p:cNvSpPr/>
          <p:nvPr/>
        </p:nvSpPr>
        <p:spPr>
          <a:xfrm>
            <a:off x="6531864" y="1724566"/>
            <a:ext cx="215481" cy="247443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82" name="Rectangle 1081">
            <a:hlinkClick r:id="" action="ppaction://noaction">
              <a:snd r:embed="rId10" name="e_2.wav"/>
            </a:hlinkClick>
            <a:extLst>
              <a:ext uri="{FF2B5EF4-FFF2-40B4-BE49-F238E27FC236}">
                <a16:creationId xmlns:a16="http://schemas.microsoft.com/office/drawing/2014/main" id="{0AFF3E7A-6575-9DDB-CA35-F6EA5968F2EF}"/>
              </a:ext>
            </a:extLst>
          </p:cNvPr>
          <p:cNvSpPr/>
          <p:nvPr/>
        </p:nvSpPr>
        <p:spPr>
          <a:xfrm>
            <a:off x="6543713" y="2713267"/>
            <a:ext cx="215481" cy="254460"/>
          </a:xfrm>
          <a:prstGeom prst="rect">
            <a:avLst/>
          </a:prstGeom>
          <a:solidFill>
            <a:srgbClr val="FFE7FF"/>
          </a:solidFill>
          <a:ln w="19050"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044A3450-305B-F1B7-F879-4838EC8DFEB1}"/>
              </a:ext>
            </a:extLst>
          </p:cNvPr>
          <p:cNvSpPr txBox="1"/>
          <p:nvPr/>
        </p:nvSpPr>
        <p:spPr>
          <a:xfrm>
            <a:off x="3003837" y="1700672"/>
            <a:ext cx="1228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adjetivo</a:t>
            </a:r>
            <a:endParaRPr lang="en-GB" sz="14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84" name="Picture 16" descr="United, Flag, Kingdom, British, Great, Britain">
            <a:extLst>
              <a:ext uri="{FF2B5EF4-FFF2-40B4-BE49-F238E27FC236}">
                <a16:creationId xmlns:a16="http://schemas.microsoft.com/office/drawing/2014/main" id="{6B58F8EC-E7E3-4143-4493-90E4AD65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35" y="1807362"/>
            <a:ext cx="226943" cy="1198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75B143EB-6B79-E313-4D8A-E897083BCEA3}"/>
              </a:ext>
            </a:extLst>
          </p:cNvPr>
          <p:cNvGrpSpPr/>
          <p:nvPr/>
        </p:nvGrpSpPr>
        <p:grpSpPr>
          <a:xfrm>
            <a:off x="196358" y="4147374"/>
            <a:ext cx="3394962" cy="2006639"/>
            <a:chOff x="4602396" y="1786176"/>
            <a:chExt cx="3024404" cy="2553551"/>
          </a:xfrm>
        </p:grpSpPr>
        <p:sp>
          <p:nvSpPr>
            <p:cNvPr id="1086" name="Rectangle: Rounded Corners 1085">
              <a:extLst>
                <a:ext uri="{FF2B5EF4-FFF2-40B4-BE49-F238E27FC236}">
                  <a16:creationId xmlns:a16="http://schemas.microsoft.com/office/drawing/2014/main" id="{028F5D89-6278-2FF6-65CA-B420EAB31B36}"/>
                </a:ext>
              </a:extLst>
            </p:cNvPr>
            <p:cNvSpPr/>
            <p:nvPr/>
          </p:nvSpPr>
          <p:spPr>
            <a:xfrm>
              <a:off x="4602396" y="1786176"/>
              <a:ext cx="3024404" cy="2553551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defTabSz="514350">
                <a:buClr>
                  <a:srgbClr val="000000"/>
                </a:buClr>
                <a:defRPr/>
              </a:pPr>
              <a:endParaRPr lang="en-GB" sz="12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1087" name="Google Shape;188;p4" descr="Jigsaw, Puzzle, Piece, Game, Concept, Solution">
              <a:extLst>
                <a:ext uri="{FF2B5EF4-FFF2-40B4-BE49-F238E27FC236}">
                  <a16:creationId xmlns:a16="http://schemas.microsoft.com/office/drawing/2014/main" id="{0A2016FD-5E40-77AB-A62B-E768364A0F5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134319" y="1874282"/>
              <a:ext cx="417592" cy="557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9" name="Google Shape;171;p8">
            <a:extLst>
              <a:ext uri="{FF2B5EF4-FFF2-40B4-BE49-F238E27FC236}">
                <a16:creationId xmlns:a16="http://schemas.microsoft.com/office/drawing/2014/main" id="{7F8948F5-764E-E308-AFF7-F491D7EA5194}"/>
              </a:ext>
            </a:extLst>
          </p:cNvPr>
          <p:cNvSpPr txBox="1"/>
          <p:nvPr/>
        </p:nvSpPr>
        <p:spPr>
          <a:xfrm>
            <a:off x="232853" y="4510961"/>
            <a:ext cx="3024405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 have already seen that many adjectives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follow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128" name="Google Shape;171;p8">
            <a:extLst>
              <a:ext uri="{FF2B5EF4-FFF2-40B4-BE49-F238E27FC236}">
                <a16:creationId xmlns:a16="http://schemas.microsoft.com/office/drawing/2014/main" id="{CE42DF25-DAF1-BEB5-422E-8DDB6853E20D}"/>
              </a:ext>
            </a:extLst>
          </p:cNvPr>
          <p:cNvSpPr txBox="1"/>
          <p:nvPr/>
        </p:nvSpPr>
        <p:spPr>
          <a:xfrm>
            <a:off x="266435" y="4916567"/>
            <a:ext cx="3324884" cy="42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They also agree (match) in gender and number with the noun they are describing.</a:t>
            </a:r>
            <a:endParaRPr sz="1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88283BB7-7E59-D3E4-391D-56A8D95573CC}"/>
              </a:ext>
            </a:extLst>
          </p:cNvPr>
          <p:cNvSpPr txBox="1"/>
          <p:nvPr/>
        </p:nvSpPr>
        <p:spPr>
          <a:xfrm>
            <a:off x="196358" y="4219161"/>
            <a:ext cx="2937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1F4DF479-4886-18E1-5F9A-AD6633E82D83}"/>
              </a:ext>
            </a:extLst>
          </p:cNvPr>
          <p:cNvSpPr txBox="1"/>
          <p:nvPr/>
        </p:nvSpPr>
        <p:spPr>
          <a:xfrm>
            <a:off x="463040" y="5614802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has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pretty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hair. 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34" name="Google Shape;183;p8">
            <a:extLst>
              <a:ext uri="{FF2B5EF4-FFF2-40B4-BE49-F238E27FC236}">
                <a16:creationId xmlns:a16="http://schemas.microsoft.com/office/drawing/2014/main" id="{5F7814FF-C2A4-6A9F-5279-39F67B819A4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0201" y="5596533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Oval 2147">
            <a:extLst>
              <a:ext uri="{FF2B5EF4-FFF2-40B4-BE49-F238E27FC236}">
                <a16:creationId xmlns:a16="http://schemas.microsoft.com/office/drawing/2014/main" id="{58EE7543-C39C-52E1-1D0E-47386434A040}"/>
              </a:ext>
            </a:extLst>
          </p:cNvPr>
          <p:cNvSpPr/>
          <p:nvPr/>
        </p:nvSpPr>
        <p:spPr>
          <a:xfrm>
            <a:off x="1356877" y="5363534"/>
            <a:ext cx="185996" cy="241304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56" name="Straight Arrow Connector 2155">
            <a:extLst>
              <a:ext uri="{FF2B5EF4-FFF2-40B4-BE49-F238E27FC236}">
                <a16:creationId xmlns:a16="http://schemas.microsoft.com/office/drawing/2014/main" id="{D34A83CE-E53E-FEC3-9388-CB244DB72598}"/>
              </a:ext>
            </a:extLst>
          </p:cNvPr>
          <p:cNvCxnSpPr>
            <a:cxnSpLocks/>
          </p:cNvCxnSpPr>
          <p:nvPr/>
        </p:nvCxnSpPr>
        <p:spPr>
          <a:xfrm flipH="1" flipV="1">
            <a:off x="1223526" y="5811390"/>
            <a:ext cx="133351" cy="26065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8" name="TextBox 2157">
            <a:extLst>
              <a:ext uri="{FF2B5EF4-FFF2-40B4-BE49-F238E27FC236}">
                <a16:creationId xmlns:a16="http://schemas.microsoft.com/office/drawing/2014/main" id="{7EFF46CE-AD1F-A82F-4DDD-4431D73FAD73}"/>
              </a:ext>
            </a:extLst>
          </p:cNvPr>
          <p:cNvSpPr txBox="1"/>
          <p:nvPr/>
        </p:nvSpPr>
        <p:spPr>
          <a:xfrm>
            <a:off x="122684" y="5344009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pel</a:t>
            </a:r>
            <a:r>
              <a:rPr lang="en-GB" sz="1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bonito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59" name="Group 2158">
            <a:extLst>
              <a:ext uri="{FF2B5EF4-FFF2-40B4-BE49-F238E27FC236}">
                <a16:creationId xmlns:a16="http://schemas.microsoft.com/office/drawing/2014/main" id="{66325AEC-EBF7-C1AA-795E-33D318D0E975}"/>
              </a:ext>
            </a:extLst>
          </p:cNvPr>
          <p:cNvGrpSpPr/>
          <p:nvPr/>
        </p:nvGrpSpPr>
        <p:grpSpPr>
          <a:xfrm>
            <a:off x="2409139" y="5400762"/>
            <a:ext cx="1904393" cy="1002249"/>
            <a:chOff x="145723" y="8590011"/>
            <a:chExt cx="1240713" cy="577213"/>
          </a:xfrm>
        </p:grpSpPr>
        <p:sp>
          <p:nvSpPr>
            <p:cNvPr id="2160" name="Rectangle: Folded Corner 2159">
              <a:extLst>
                <a:ext uri="{FF2B5EF4-FFF2-40B4-BE49-F238E27FC236}">
                  <a16:creationId xmlns:a16="http://schemas.microsoft.com/office/drawing/2014/main" id="{BCE9FDEF-3CE8-E150-AB96-D1FC9666DB55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61" name="Picture 6" descr="Free Icon Light illustration and picture">
              <a:extLst>
                <a:ext uri="{FF2B5EF4-FFF2-40B4-BE49-F238E27FC236}">
                  <a16:creationId xmlns:a16="http://schemas.microsoft.com/office/drawing/2014/main" id="{A01277A2-E79B-540B-B954-12450DB2A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599852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2" name="TextBox 2161">
              <a:extLst>
                <a:ext uri="{FF2B5EF4-FFF2-40B4-BE49-F238E27FC236}">
                  <a16:creationId xmlns:a16="http://schemas.microsoft.com/office/drawing/2014/main" id="{CA5B0D43-E966-8906-46DF-D210F68792B6}"/>
                </a:ext>
              </a:extLst>
            </p:cNvPr>
            <p:cNvSpPr txBox="1"/>
            <p:nvPr/>
          </p:nvSpPr>
          <p:spPr>
            <a:xfrm>
              <a:off x="419597" y="8590011"/>
              <a:ext cx="96683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b="1" kern="0" dirty="0">
                  <a:solidFill>
                    <a:srgbClr val="404040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In </a:t>
              </a: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Spanish</a:t>
              </a:r>
              <a:endParaRPr lang="en-GB" sz="900" b="1" kern="0" dirty="0">
                <a:solidFill>
                  <a:srgbClr val="40404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3" name="TextBox 2162">
              <a:extLst>
                <a:ext uri="{FF2B5EF4-FFF2-40B4-BE49-F238E27FC236}">
                  <a16:creationId xmlns:a16="http://schemas.microsoft.com/office/drawing/2014/main" id="{8FBC7FAC-3D11-9360-6801-D57FF19BE574}"/>
                </a:ext>
              </a:extLst>
            </p:cNvPr>
            <p:cNvSpPr txBox="1"/>
            <p:nvPr/>
          </p:nvSpPr>
          <p:spPr>
            <a:xfrm>
              <a:off x="145723" y="8670474"/>
              <a:ext cx="103562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we always use the</a:t>
              </a:r>
              <a:endParaRPr lang="en-GB" sz="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64" name="TextBox 2163">
            <a:extLst>
              <a:ext uri="{FF2B5EF4-FFF2-40B4-BE49-F238E27FC236}">
                <a16:creationId xmlns:a16="http://schemas.microsoft.com/office/drawing/2014/main" id="{7AB2179F-7E4C-39D8-21ED-943D2772D37D}"/>
              </a:ext>
            </a:extLst>
          </p:cNvPr>
          <p:cNvSpPr txBox="1"/>
          <p:nvPr/>
        </p:nvSpPr>
        <p:spPr>
          <a:xfrm>
            <a:off x="2483989" y="5663674"/>
            <a:ext cx="1531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definite article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 in these descriptions.  In English, we leave it out or use ‘</a:t>
            </a:r>
            <a:r>
              <a: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’, e.g., 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small nose</a:t>
            </a: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900" dirty="0"/>
          </a:p>
        </p:txBody>
      </p:sp>
      <p:graphicFrame>
        <p:nvGraphicFramePr>
          <p:cNvPr id="2165" name="Table 2164">
            <a:extLst>
              <a:ext uri="{FF2B5EF4-FFF2-40B4-BE49-F238E27FC236}">
                <a16:creationId xmlns:a16="http://schemas.microsoft.com/office/drawing/2014/main" id="{F09EB29A-08F2-26EB-4863-7C1E94C30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384607"/>
              </p:ext>
            </p:extLst>
          </p:nvPr>
        </p:nvGraphicFramePr>
        <p:xfrm>
          <a:off x="3955388" y="5064902"/>
          <a:ext cx="2719824" cy="1372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608">
                  <a:extLst>
                    <a:ext uri="{9D8B030D-6E8A-4147-A177-3AD203B41FA5}">
                      <a16:colId xmlns:a16="http://schemas.microsoft.com/office/drawing/2014/main" val="3248751746"/>
                    </a:ext>
                  </a:extLst>
                </a:gridCol>
                <a:gridCol w="906608">
                  <a:extLst>
                    <a:ext uri="{9D8B030D-6E8A-4147-A177-3AD203B41FA5}">
                      <a16:colId xmlns:a16="http://schemas.microsoft.com/office/drawing/2014/main" val="43864355"/>
                    </a:ext>
                  </a:extLst>
                </a:gridCol>
                <a:gridCol w="906608">
                  <a:extLst>
                    <a:ext uri="{9D8B030D-6E8A-4147-A177-3AD203B41FA5}">
                      <a16:colId xmlns:a16="http://schemas.microsoft.com/office/drawing/2014/main" val="1603112274"/>
                    </a:ext>
                  </a:extLst>
                </a:gridCol>
              </a:tblGrid>
              <a:tr h="457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9047543"/>
                  </a:ext>
                </a:extLst>
              </a:tr>
              <a:tr h="457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327986"/>
                  </a:ext>
                </a:extLst>
              </a:tr>
              <a:tr h="457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807893"/>
                  </a:ext>
                </a:extLst>
              </a:tr>
            </a:tbl>
          </a:graphicData>
        </a:graphic>
      </p:graphicFrame>
      <p:sp>
        <p:nvSpPr>
          <p:cNvPr id="2166" name="Star: 10 Points 2165">
            <a:extLst>
              <a:ext uri="{FF2B5EF4-FFF2-40B4-BE49-F238E27FC236}">
                <a16:creationId xmlns:a16="http://schemas.microsoft.com/office/drawing/2014/main" id="{A6592F0D-89D0-CEF4-373D-2AE038EA847D}"/>
              </a:ext>
            </a:extLst>
          </p:cNvPr>
          <p:cNvSpPr/>
          <p:nvPr/>
        </p:nvSpPr>
        <p:spPr>
          <a:xfrm>
            <a:off x="3627815" y="4816199"/>
            <a:ext cx="983416" cy="349250"/>
          </a:xfrm>
          <a:prstGeom prst="star10">
            <a:avLst/>
          </a:prstGeom>
          <a:solidFill>
            <a:srgbClr val="D5B8E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¡Bingo!</a:t>
            </a:r>
          </a:p>
        </p:txBody>
      </p:sp>
      <p:pic>
        <p:nvPicPr>
          <p:cNvPr id="2167" name="Picture 2166">
            <a:extLst>
              <a:ext uri="{FF2B5EF4-FFF2-40B4-BE49-F238E27FC236}">
                <a16:creationId xmlns:a16="http://schemas.microsoft.com/office/drawing/2014/main" id="{59C08ABA-F819-5216-B904-892C70DDD2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37" y="7030762"/>
            <a:ext cx="5206205" cy="2783438"/>
          </a:xfrm>
          <a:prstGeom prst="rect">
            <a:avLst/>
          </a:prstGeom>
        </p:spPr>
      </p:pic>
      <p:sp>
        <p:nvSpPr>
          <p:cNvPr id="2168" name="Rectangle: Rounded Corners 2167">
            <a:extLst>
              <a:ext uri="{FF2B5EF4-FFF2-40B4-BE49-F238E27FC236}">
                <a16:creationId xmlns:a16="http://schemas.microsoft.com/office/drawing/2014/main" id="{92B7AFBC-198F-2391-8A4F-4E174782548E}"/>
              </a:ext>
            </a:extLst>
          </p:cNvPr>
          <p:cNvSpPr/>
          <p:nvPr/>
        </p:nvSpPr>
        <p:spPr>
          <a:xfrm>
            <a:off x="5447925" y="7221212"/>
            <a:ext cx="1299420" cy="2218624"/>
          </a:xfrm>
          <a:prstGeom prst="roundRect">
            <a:avLst/>
          </a:prstGeom>
          <a:solidFill>
            <a:srgbClr val="E6FBFE"/>
          </a:solidFill>
          <a:ln w="38100">
            <a:solidFill>
              <a:srgbClr val="E6F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flamenco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es un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estilo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música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típico de _________.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mariachi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un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estilo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música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típico de ________. </a:t>
            </a:r>
          </a:p>
        </p:txBody>
      </p:sp>
      <p:grpSp>
        <p:nvGrpSpPr>
          <p:cNvPr id="2169" name="Group 2168">
            <a:extLst>
              <a:ext uri="{FF2B5EF4-FFF2-40B4-BE49-F238E27FC236}">
                <a16:creationId xmlns:a16="http://schemas.microsoft.com/office/drawing/2014/main" id="{F9B53B25-8081-2599-2E73-98268F497871}"/>
              </a:ext>
            </a:extLst>
          </p:cNvPr>
          <p:cNvGrpSpPr/>
          <p:nvPr/>
        </p:nvGrpSpPr>
        <p:grpSpPr>
          <a:xfrm>
            <a:off x="6311742" y="6844027"/>
            <a:ext cx="445127" cy="469852"/>
            <a:chOff x="6210543" y="3764108"/>
            <a:chExt cx="801046" cy="775262"/>
          </a:xfrm>
        </p:grpSpPr>
        <p:sp>
          <p:nvSpPr>
            <p:cNvPr id="2170" name="Oval 2169">
              <a:extLst>
                <a:ext uri="{FF2B5EF4-FFF2-40B4-BE49-F238E27FC236}">
                  <a16:creationId xmlns:a16="http://schemas.microsoft.com/office/drawing/2014/main" id="{26E6B6D3-EE32-FA7B-C23A-16B825917CC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71" name="Picture 2170">
              <a:extLst>
                <a:ext uri="{FF2B5EF4-FFF2-40B4-BE49-F238E27FC236}">
                  <a16:creationId xmlns:a16="http://schemas.microsoft.com/office/drawing/2014/main" id="{69D634D5-14A4-1FFF-B7B8-ADBDF2546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72" name="Picture 217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D3F1C53-5239-ED52-AC25-4B79149EB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2173" name="Picture 4" descr="Woman, Dance, Silhouette, Flamenco, Dancer, Dancing">
            <a:extLst>
              <a:ext uri="{FF2B5EF4-FFF2-40B4-BE49-F238E27FC236}">
                <a16:creationId xmlns:a16="http://schemas.microsoft.com/office/drawing/2014/main" id="{8387C17D-A08D-7A94-2A03-F0A48E91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78" y="7543254"/>
            <a:ext cx="176198" cy="2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4" name="Picture 8" descr="Gráficos vectoriales gratis de Mariachi">
            <a:extLst>
              <a:ext uri="{FF2B5EF4-FFF2-40B4-BE49-F238E27FC236}">
                <a16:creationId xmlns:a16="http://schemas.microsoft.com/office/drawing/2014/main" id="{8C263CC6-4FAF-5A1B-A7E1-53101554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55" y="8330524"/>
            <a:ext cx="167817" cy="2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01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B841983-3168-4101-7B3D-94716E22D547}"/>
              </a:ext>
            </a:extLst>
          </p:cNvPr>
          <p:cNvSpPr txBox="1">
            <a:spLocks/>
          </p:cNvSpPr>
          <p:nvPr/>
        </p:nvSpPr>
        <p:spPr>
          <a:xfrm flipV="1">
            <a:off x="881720" y="355598"/>
            <a:ext cx="357898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term 1 week 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78797" y="955696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50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537EE9-0406-9A99-BE11-4CA4EAA74EBA}"/>
              </a:ext>
            </a:extLst>
          </p:cNvPr>
          <p:cNvGrpSpPr/>
          <p:nvPr/>
        </p:nvGrpSpPr>
        <p:grpSpPr>
          <a:xfrm>
            <a:off x="4143332" y="171953"/>
            <a:ext cx="545695" cy="471495"/>
            <a:chOff x="3800397" y="2201705"/>
            <a:chExt cx="545695" cy="4714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39E97D1-9B89-91E7-757A-B7B3E5418DA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34BD6B-A7D0-A887-C54A-6C0D52241C38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6C768880-92BB-C3FD-15A9-944367341192}"/>
              </a:ext>
            </a:extLst>
          </p:cNvPr>
          <p:cNvSpPr txBox="1"/>
          <p:nvPr/>
        </p:nvSpPr>
        <p:spPr>
          <a:xfrm>
            <a:off x="1162012" y="789684"/>
            <a:ext cx="569598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Lee las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descripciones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n-GB" sz="15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rodea</a:t>
            </a:r>
            <a:r>
              <a:rPr lang="en-GB" sz="15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la opción correcta.</a:t>
            </a:r>
            <a:endParaRPr lang="en-US" sz="15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CC5F5-04C5-32CF-B841-F8C961C94619}"/>
              </a:ext>
            </a:extLst>
          </p:cNvPr>
          <p:cNvGrpSpPr/>
          <p:nvPr/>
        </p:nvGrpSpPr>
        <p:grpSpPr>
          <a:xfrm>
            <a:off x="166767" y="643323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4DC4474D-23CC-0B57-2059-7FA39A4B28D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E42CC6-BD11-FA67-17DB-6D0274C64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D6862D-4154-8625-A9C4-C162AA6F874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E0D427D7-3039-88D3-5B70-90F7FD510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7314"/>
              </p:ext>
            </p:extLst>
          </p:nvPr>
        </p:nvGraphicFramePr>
        <p:xfrm>
          <a:off x="173848" y="1237310"/>
          <a:ext cx="6338003" cy="3001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361">
                  <a:extLst>
                    <a:ext uri="{9D8B030D-6E8A-4147-A177-3AD203B41FA5}">
                      <a16:colId xmlns:a16="http://schemas.microsoft.com/office/drawing/2014/main" val="3304328881"/>
                    </a:ext>
                  </a:extLst>
                </a:gridCol>
                <a:gridCol w="5896642">
                  <a:extLst>
                    <a:ext uri="{9D8B030D-6E8A-4147-A177-3AD203B41FA5}">
                      <a16:colId xmlns:a16="http://schemas.microsoft.com/office/drawing/2014/main" val="588052500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cantante Luis Miguel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los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221324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cantante Pablo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Alborán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4176648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pintor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Picasso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nariz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38920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cantante Shakira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rubio.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6693989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cantante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Camarón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largo.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383045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pintor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Salvador Dalí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3380" marB="2338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70849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E2FCBC1-215A-D44A-3642-3BDD9BA1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30" y="1285975"/>
            <a:ext cx="530398" cy="30482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5E31C9-6774-7134-1F4E-9F3845BF00AD}"/>
              </a:ext>
            </a:extLst>
          </p:cNvPr>
          <p:cNvSpPr txBox="1"/>
          <p:nvPr/>
        </p:nvSpPr>
        <p:spPr>
          <a:xfrm>
            <a:off x="793891" y="1502943"/>
            <a:ext cx="6049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singer Luis Miguel has _ _ _ _ _    _ _ _ _  . </a:t>
            </a:r>
          </a:p>
        </p:txBody>
      </p:sp>
      <p:pic>
        <p:nvPicPr>
          <p:cNvPr id="18" name="Picture 2" descr="Free icon pencil write vector">
            <a:extLst>
              <a:ext uri="{FF2B5EF4-FFF2-40B4-BE49-F238E27FC236}">
                <a16:creationId xmlns:a16="http://schemas.microsoft.com/office/drawing/2014/main" id="{1BF58E37-070E-86B9-79DC-74329309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05110" y="1538294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icon pencil write vector">
            <a:extLst>
              <a:ext uri="{FF2B5EF4-FFF2-40B4-BE49-F238E27FC236}">
                <a16:creationId xmlns:a16="http://schemas.microsoft.com/office/drawing/2014/main" id="{CA085E98-D74F-0B0E-E8F4-776C163B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35027" y="203145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icon pencil write vector">
            <a:extLst>
              <a:ext uri="{FF2B5EF4-FFF2-40B4-BE49-F238E27FC236}">
                <a16:creationId xmlns:a16="http://schemas.microsoft.com/office/drawing/2014/main" id="{A94435B8-10F1-80AF-78FA-6464B43D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35027" y="2528224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icon pencil write vector">
            <a:extLst>
              <a:ext uri="{FF2B5EF4-FFF2-40B4-BE49-F238E27FC236}">
                <a16:creationId xmlns:a16="http://schemas.microsoft.com/office/drawing/2014/main" id="{3906C0C0-1208-0C18-071C-108EB9CB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64944" y="303408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icon pencil write vector">
            <a:extLst>
              <a:ext uri="{FF2B5EF4-FFF2-40B4-BE49-F238E27FC236}">
                <a16:creationId xmlns:a16="http://schemas.microsoft.com/office/drawing/2014/main" id="{6C22EC8B-7445-3741-35F4-B17F6C0C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64945" y="351931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icon pencil write vector">
            <a:extLst>
              <a:ext uri="{FF2B5EF4-FFF2-40B4-BE49-F238E27FC236}">
                <a16:creationId xmlns:a16="http://schemas.microsoft.com/office/drawing/2014/main" id="{8892BAA6-A09D-8AE4-E5C9-AE1A1C0C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94862" y="4025166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9AE8B0D-13B2-FAD1-E54D-28EDA981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987194"/>
              </p:ext>
            </p:extLst>
          </p:nvPr>
        </p:nvGraphicFramePr>
        <p:xfrm>
          <a:off x="199619" y="4909842"/>
          <a:ext cx="6474313" cy="2861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431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2057482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0878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 dos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veinitocho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quince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0878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aquí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bonito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40878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rubio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moreno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cantante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40878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(las)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38CDDEE1-AE68-512F-48EB-9E30FB5AC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809" y="4706390"/>
            <a:ext cx="572382" cy="435249"/>
          </a:xfrm>
          <a:prstGeom prst="rect">
            <a:avLst/>
          </a:prstGeom>
        </p:spPr>
      </p:pic>
      <p:sp>
        <p:nvSpPr>
          <p:cNvPr id="27" name="Google Shape;402;p19">
            <a:extLst>
              <a:ext uri="{FF2B5EF4-FFF2-40B4-BE49-F238E27FC236}">
                <a16:creationId xmlns:a16="http://schemas.microsoft.com/office/drawing/2014/main" id="{94AFC6AD-1606-54C9-257E-7966AB9D43AE}"/>
              </a:ext>
            </a:extLst>
          </p:cNvPr>
          <p:cNvSpPr txBox="1"/>
          <p:nvPr/>
        </p:nvSpPr>
        <p:spPr>
          <a:xfrm>
            <a:off x="1159628" y="449999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9099FC-8232-A69D-8DDD-CBFFBA220240}"/>
              </a:ext>
            </a:extLst>
          </p:cNvPr>
          <p:cNvGrpSpPr/>
          <p:nvPr/>
        </p:nvGrpSpPr>
        <p:grpSpPr>
          <a:xfrm>
            <a:off x="163430" y="4337933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FCBEB36F-3720-B15D-9416-0ECA5CD8F15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0C5A997-F152-734E-3A5F-4F48259B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F70607-E50B-C723-F236-164656B5380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F81B1F3-089D-CE32-6E8A-BFB68B5DE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26" y="5946773"/>
            <a:ext cx="631934" cy="581219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631B55E8-1FBC-E93F-4BB5-1742793C6D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5" y="5113327"/>
            <a:ext cx="581219" cy="5812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24D1E2-2D41-1FF0-9710-F669CA09C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448" y="7129793"/>
            <a:ext cx="653860" cy="6194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E3E5510-C73C-1ADE-EA13-B0D917B333D9}"/>
              </a:ext>
            </a:extLst>
          </p:cNvPr>
          <p:cNvSpPr txBox="1"/>
          <p:nvPr/>
        </p:nvSpPr>
        <p:spPr>
          <a:xfrm>
            <a:off x="743756" y="547400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1F2020-6C6E-FD24-18C9-BDAF06FA4508}"/>
              </a:ext>
            </a:extLst>
          </p:cNvPr>
          <p:cNvSpPr txBox="1"/>
          <p:nvPr/>
        </p:nvSpPr>
        <p:spPr>
          <a:xfrm>
            <a:off x="767958" y="629700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665E02-CEEA-0519-3AD1-490B80B0E52C}"/>
              </a:ext>
            </a:extLst>
          </p:cNvPr>
          <p:cNvSpPr txBox="1"/>
          <p:nvPr/>
        </p:nvSpPr>
        <p:spPr>
          <a:xfrm>
            <a:off x="775387" y="747623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2DA47F-5ACE-FD96-8CA1-F443E4861F6C}"/>
              </a:ext>
            </a:extLst>
          </p:cNvPr>
          <p:cNvSpPr txBox="1"/>
          <p:nvPr/>
        </p:nvSpPr>
        <p:spPr>
          <a:xfrm>
            <a:off x="1424382" y="7968180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¿Cómo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eres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? Escribe en español.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34E731F-85F3-8A73-C6DB-CCAB320B9E4A}"/>
              </a:ext>
            </a:extLst>
          </p:cNvPr>
          <p:cNvGrpSpPr/>
          <p:nvPr/>
        </p:nvGrpSpPr>
        <p:grpSpPr>
          <a:xfrm>
            <a:off x="493281" y="7991879"/>
            <a:ext cx="962296" cy="307777"/>
            <a:chOff x="537508" y="810975"/>
            <a:chExt cx="505091" cy="307777"/>
          </a:xfrm>
        </p:grpSpPr>
        <p:sp>
          <p:nvSpPr>
            <p:cNvPr id="54" name="Google Shape;206;p9">
              <a:extLst>
                <a:ext uri="{FF2B5EF4-FFF2-40B4-BE49-F238E27FC236}">
                  <a16:creationId xmlns:a16="http://schemas.microsoft.com/office/drawing/2014/main" id="{D8BC472C-53CE-95B9-BDE8-11CC1DF6A2D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0B2E4BE-8CEC-E3E9-9A7D-33143D4AF3B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6" name="Picture 2" descr="Pen, Write, Pencil, Writing Tool, Work, Message, Blue">
            <a:extLst>
              <a:ext uri="{FF2B5EF4-FFF2-40B4-BE49-F238E27FC236}">
                <a16:creationId xmlns:a16="http://schemas.microsoft.com/office/drawing/2014/main" id="{20A860E9-B320-5A2E-1C04-5474999B8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" y="786072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091DEE3-3B18-03B0-4334-56C9E011A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2" y="8318648"/>
            <a:ext cx="3313891" cy="156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AD1B6D8-9B95-C31F-AA87-9A8CF2798C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3934" y="7754461"/>
            <a:ext cx="1526645" cy="208137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1B2BF6B-2FCD-704C-7AF8-A6349D769500}"/>
              </a:ext>
            </a:extLst>
          </p:cNvPr>
          <p:cNvGrpSpPr/>
          <p:nvPr/>
        </p:nvGrpSpPr>
        <p:grpSpPr>
          <a:xfrm>
            <a:off x="107296" y="8550702"/>
            <a:ext cx="1288258" cy="882605"/>
            <a:chOff x="129392" y="8592332"/>
            <a:chExt cx="1208982" cy="574892"/>
          </a:xfrm>
        </p:grpSpPr>
        <p:sp>
          <p:nvSpPr>
            <p:cNvPr id="60" name="Rectangle: Folded Corner 59">
              <a:extLst>
                <a:ext uri="{FF2B5EF4-FFF2-40B4-BE49-F238E27FC236}">
                  <a16:creationId xmlns:a16="http://schemas.microsoft.com/office/drawing/2014/main" id="{3EE26FE3-66C0-1AFE-9D5B-6577527BD950}"/>
                </a:ext>
              </a:extLst>
            </p:cNvPr>
            <p:cNvSpPr/>
            <p:nvPr/>
          </p:nvSpPr>
          <p:spPr>
            <a:xfrm>
              <a:off x="196776" y="8592332"/>
              <a:ext cx="897808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1" name="Picture 6" descr="Free Icon Light illustration and picture">
              <a:extLst>
                <a:ext uri="{FF2B5EF4-FFF2-40B4-BE49-F238E27FC236}">
                  <a16:creationId xmlns:a16="http://schemas.microsoft.com/office/drawing/2014/main" id="{72EC9222-B1FA-2290-50F3-ED2E1EB26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99" y="8608124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991C043-24CC-BE75-1BE6-038CED58C248}"/>
                </a:ext>
              </a:extLst>
            </p:cNvPr>
            <p:cNvSpPr txBox="1"/>
            <p:nvPr/>
          </p:nvSpPr>
          <p:spPr>
            <a:xfrm>
              <a:off x="371535" y="8646292"/>
              <a:ext cx="966839" cy="150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Use the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373EFD5-4B58-B0A5-D576-359B3333125B}"/>
                </a:ext>
              </a:extLst>
            </p:cNvPr>
            <p:cNvSpPr txBox="1"/>
            <p:nvPr/>
          </p:nvSpPr>
          <p:spPr>
            <a:xfrm>
              <a:off x="129392" y="8725492"/>
              <a:ext cx="1035629" cy="420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language from this unit to describe yourself. </a:t>
              </a:r>
              <a:endParaRPr lang="en-GB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882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B841983-3168-4101-7B3D-94716E22D547}"/>
              </a:ext>
            </a:extLst>
          </p:cNvPr>
          <p:cNvSpPr txBox="1">
            <a:spLocks/>
          </p:cNvSpPr>
          <p:nvPr/>
        </p:nvSpPr>
        <p:spPr>
          <a:xfrm flipV="1">
            <a:off x="881720" y="355598"/>
            <a:ext cx="357898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term 1 week 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0509" y="955696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51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537EE9-0406-9A99-BE11-4CA4EAA74EBA}"/>
              </a:ext>
            </a:extLst>
          </p:cNvPr>
          <p:cNvGrpSpPr/>
          <p:nvPr/>
        </p:nvGrpSpPr>
        <p:grpSpPr>
          <a:xfrm>
            <a:off x="4143332" y="171953"/>
            <a:ext cx="545695" cy="471495"/>
            <a:chOff x="3800397" y="2201705"/>
            <a:chExt cx="545695" cy="4714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39E97D1-9B89-91E7-757A-B7B3E5418DA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34BD6B-A7D0-A887-C54A-6C0D52241C38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4" name="Google Shape;402;p19">
            <a:extLst>
              <a:ext uri="{FF2B5EF4-FFF2-40B4-BE49-F238E27FC236}">
                <a16:creationId xmlns:a16="http://schemas.microsoft.com/office/drawing/2014/main" id="{7D51C393-6585-4969-4230-46BC8F07C9DD}"/>
              </a:ext>
            </a:extLst>
          </p:cNvPr>
          <p:cNvSpPr txBox="1"/>
          <p:nvPr/>
        </p:nvSpPr>
        <p:spPr>
          <a:xfrm>
            <a:off x="1431455" y="4786232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parejas*,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y responde.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294A93-30BF-31EA-F17E-3856C1BAF857}"/>
              </a:ext>
            </a:extLst>
          </p:cNvPr>
          <p:cNvGrpSpPr/>
          <p:nvPr/>
        </p:nvGrpSpPr>
        <p:grpSpPr>
          <a:xfrm>
            <a:off x="180573" y="4610591"/>
            <a:ext cx="1250882" cy="605907"/>
            <a:chOff x="7986146" y="4335593"/>
            <a:chExt cx="1250882" cy="60590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8C97A64-503D-915E-B1CB-B2C6702F7E6D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39" name="Google Shape;222;p10">
                <a:extLst>
                  <a:ext uri="{FF2B5EF4-FFF2-40B4-BE49-F238E27FC236}">
                    <a16:creationId xmlns:a16="http://schemas.microsoft.com/office/drawing/2014/main" id="{A4D70CC7-6C74-9CEF-7807-CC0925FEDF39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169FF8-353F-C6B4-4700-6DDD0C598C12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8BE29-3EA3-682A-9318-DBDA1631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743B2C7-CB16-7FDD-F5C7-780E87617D86}"/>
              </a:ext>
            </a:extLst>
          </p:cNvPr>
          <p:cNvSpPr txBox="1"/>
          <p:nvPr/>
        </p:nvSpPr>
        <p:spPr>
          <a:xfrm>
            <a:off x="1463944" y="784338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Usa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palabras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burbujas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escribe las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BEFAF8-56CC-0ED7-D3A2-A5CC9A692607}"/>
              </a:ext>
            </a:extLst>
          </p:cNvPr>
          <p:cNvGrpSpPr/>
          <p:nvPr/>
        </p:nvGrpSpPr>
        <p:grpSpPr>
          <a:xfrm>
            <a:off x="532843" y="808037"/>
            <a:ext cx="962296" cy="307777"/>
            <a:chOff x="537508" y="810975"/>
            <a:chExt cx="505091" cy="307777"/>
          </a:xfrm>
        </p:grpSpPr>
        <p:sp>
          <p:nvSpPr>
            <p:cNvPr id="45" name="Google Shape;206;p9">
              <a:extLst>
                <a:ext uri="{FF2B5EF4-FFF2-40B4-BE49-F238E27FC236}">
                  <a16:creationId xmlns:a16="http://schemas.microsoft.com/office/drawing/2014/main" id="{EAB994A6-F0C6-D167-904F-51E0EFE70F5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620179D-63CC-CCF2-8D60-E7D3347319B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12" name="Picture 2" descr="Pen, Write, Pencil, Writing Tool, Work, Message, Blue">
            <a:extLst>
              <a:ext uri="{FF2B5EF4-FFF2-40B4-BE49-F238E27FC236}">
                <a16:creationId xmlns:a16="http://schemas.microsoft.com/office/drawing/2014/main" id="{D3AB6AD6-9BEC-7858-9BD3-F9BCE9A1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67688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14" name="Table 7">
            <a:extLst>
              <a:ext uri="{FF2B5EF4-FFF2-40B4-BE49-F238E27FC236}">
                <a16:creationId xmlns:a16="http://schemas.microsoft.com/office/drawing/2014/main" id="{2902292B-8363-B8F2-A343-F7BF1F92B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27595"/>
              </p:ext>
            </p:extLst>
          </p:nvPr>
        </p:nvGraphicFramePr>
        <p:xfrm>
          <a:off x="173849" y="1244930"/>
          <a:ext cx="3909324" cy="3001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876">
                  <a:extLst>
                    <a:ext uri="{9D8B030D-6E8A-4147-A177-3AD203B41FA5}">
                      <a16:colId xmlns:a16="http://schemas.microsoft.com/office/drawing/2014/main" val="3304328881"/>
                    </a:ext>
                  </a:extLst>
                </a:gridCol>
                <a:gridCol w="3362448">
                  <a:extLst>
                    <a:ext uri="{9D8B030D-6E8A-4147-A177-3AD203B41FA5}">
                      <a16:colId xmlns:a16="http://schemas.microsoft.com/office/drawing/2014/main" val="588052500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 a pretty face.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221324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mum has black hair.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4176648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(female) singer has big eyes.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38920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brother has weird feet.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6693989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grandad has a round face.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383045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(male) singer has new glasses.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708490"/>
                  </a:ext>
                </a:extLst>
              </a:tr>
            </a:tbl>
          </a:graphicData>
        </a:graphic>
      </p:graphicFrame>
      <p:pic>
        <p:nvPicPr>
          <p:cNvPr id="2115" name="Picture 2114">
            <a:extLst>
              <a:ext uri="{FF2B5EF4-FFF2-40B4-BE49-F238E27FC236}">
                <a16:creationId xmlns:a16="http://schemas.microsoft.com/office/drawing/2014/main" id="{A5B70CE1-2EFA-2CF5-D6DB-4F69B94DF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91" y="1276516"/>
            <a:ext cx="530398" cy="3048264"/>
          </a:xfrm>
          <a:prstGeom prst="rect">
            <a:avLst/>
          </a:prstGeom>
        </p:spPr>
      </p:pic>
      <p:pic>
        <p:nvPicPr>
          <p:cNvPr id="2116" name="Picture 2" descr="Free icon pencil write vector">
            <a:extLst>
              <a:ext uri="{FF2B5EF4-FFF2-40B4-BE49-F238E27FC236}">
                <a16:creationId xmlns:a16="http://schemas.microsoft.com/office/drawing/2014/main" id="{7165AE85-DE1C-31CA-AE24-A7444F88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28939" y="1545914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Picture 2" descr="Free icon pencil write vector">
            <a:extLst>
              <a:ext uri="{FF2B5EF4-FFF2-40B4-BE49-F238E27FC236}">
                <a16:creationId xmlns:a16="http://schemas.microsoft.com/office/drawing/2014/main" id="{13FB9B97-4E94-4C92-8B75-8D8331B7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58856" y="203907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" name="Picture 2" descr="Free icon pencil write vector">
            <a:extLst>
              <a:ext uri="{FF2B5EF4-FFF2-40B4-BE49-F238E27FC236}">
                <a16:creationId xmlns:a16="http://schemas.microsoft.com/office/drawing/2014/main" id="{F056BAC8-ECA6-6C8B-F331-348310BB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58856" y="2535844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" name="Picture 2" descr="Free icon pencil write vector">
            <a:extLst>
              <a:ext uri="{FF2B5EF4-FFF2-40B4-BE49-F238E27FC236}">
                <a16:creationId xmlns:a16="http://schemas.microsoft.com/office/drawing/2014/main" id="{F75A0AD5-FDE6-7625-B799-37D5AD54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88773" y="304170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1" name="Picture 2" descr="Free icon pencil write vector">
            <a:extLst>
              <a:ext uri="{FF2B5EF4-FFF2-40B4-BE49-F238E27FC236}">
                <a16:creationId xmlns:a16="http://schemas.microsoft.com/office/drawing/2014/main" id="{52D5CC92-B9EC-805B-210C-45258631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88774" y="3526930"/>
            <a:ext cx="92630" cy="1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3" name="Picture 2112">
            <a:extLst>
              <a:ext uri="{FF2B5EF4-FFF2-40B4-BE49-F238E27FC236}">
                <a16:creationId xmlns:a16="http://schemas.microsoft.com/office/drawing/2014/main" id="{F61171BF-EC44-FA41-7850-C1EB79224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045" y="1160557"/>
            <a:ext cx="2933100" cy="2954827"/>
          </a:xfrm>
          <a:prstGeom prst="rect">
            <a:avLst/>
          </a:prstGeom>
        </p:spPr>
      </p:pic>
      <p:sp>
        <p:nvSpPr>
          <p:cNvPr id="42" name="Google Shape;198;p9">
            <a:extLst>
              <a:ext uri="{FF2B5EF4-FFF2-40B4-BE49-F238E27FC236}">
                <a16:creationId xmlns:a16="http://schemas.microsoft.com/office/drawing/2014/main" id="{975504F6-6C23-ED1E-3B51-212A794A4AE6}"/>
              </a:ext>
            </a:extLst>
          </p:cNvPr>
          <p:cNvSpPr txBox="1"/>
          <p:nvPr/>
        </p:nvSpPr>
        <p:spPr>
          <a:xfrm>
            <a:off x="2940855" y="4207377"/>
            <a:ext cx="1458097" cy="190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burbuja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bubble</a:t>
            </a:r>
            <a:endParaRPr sz="591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22" name="Picture 2121">
            <a:extLst>
              <a:ext uri="{FF2B5EF4-FFF2-40B4-BE49-F238E27FC236}">
                <a16:creationId xmlns:a16="http://schemas.microsoft.com/office/drawing/2014/main" id="{80471ADA-0A3C-21B8-805B-5C44409B1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89" y="5331381"/>
            <a:ext cx="5919729" cy="3225064"/>
          </a:xfrm>
          <a:prstGeom prst="rect">
            <a:avLst/>
          </a:prstGeom>
        </p:spPr>
      </p:pic>
      <p:sp>
        <p:nvSpPr>
          <p:cNvPr id="2123" name="TextBox 2122">
            <a:extLst>
              <a:ext uri="{FF2B5EF4-FFF2-40B4-BE49-F238E27FC236}">
                <a16:creationId xmlns:a16="http://schemas.microsoft.com/office/drawing/2014/main" id="{A0B966D0-206A-A60B-8D2F-F636A81B563E}"/>
              </a:ext>
            </a:extLst>
          </p:cNvPr>
          <p:cNvSpPr txBox="1"/>
          <p:nvPr/>
        </p:nvSpPr>
        <p:spPr>
          <a:xfrm>
            <a:off x="264263" y="8650635"/>
            <a:ext cx="6156180" cy="438582"/>
          </a:xfrm>
          <a:prstGeom prst="rect">
            <a:avLst/>
          </a:prstGeom>
          <a:solidFill>
            <a:srgbClr val="FFE7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face? |black or green eyes?  </a:t>
            </a:r>
            <a:r>
              <a:rPr lang="en-GB" sz="112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</a:t>
            </a:r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long or short hair? </a:t>
            </a:r>
          </a:p>
          <a:p>
            <a:pPr algn="ctr"/>
            <a:r>
              <a:rPr lang="en-GB" sz="112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</a:t>
            </a:r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green, blonde, blue or black hair?| big or small nose?   </a:t>
            </a:r>
          </a:p>
        </p:txBody>
      </p:sp>
      <p:sp>
        <p:nvSpPr>
          <p:cNvPr id="2124" name="Google Shape;198;p9">
            <a:extLst>
              <a:ext uri="{FF2B5EF4-FFF2-40B4-BE49-F238E27FC236}">
                <a16:creationId xmlns:a16="http://schemas.microsoft.com/office/drawing/2014/main" id="{28CF70EF-7384-E221-6E1F-BB1EC466ADB2}"/>
              </a:ext>
            </a:extLst>
          </p:cNvPr>
          <p:cNvSpPr txBox="1"/>
          <p:nvPr/>
        </p:nvSpPr>
        <p:spPr>
          <a:xfrm>
            <a:off x="5271568" y="4826860"/>
            <a:ext cx="1030650" cy="328913"/>
          </a:xfrm>
          <a:prstGeom prst="rect">
            <a:avLst/>
          </a:prstGeom>
          <a:solidFill>
            <a:srgbClr val="D1E6B5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pareja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partner</a:t>
            </a:r>
          </a:p>
          <a:p>
            <a:pPr algn="ctr"/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pregunta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= ask</a:t>
            </a:r>
            <a:endParaRPr sz="59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8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B841983-3168-4101-7B3D-94716E22D547}"/>
              </a:ext>
            </a:extLst>
          </p:cNvPr>
          <p:cNvSpPr txBox="1">
            <a:spLocks/>
          </p:cNvSpPr>
          <p:nvPr/>
        </p:nvSpPr>
        <p:spPr>
          <a:xfrm flipV="1">
            <a:off x="881720" y="355598"/>
            <a:ext cx="357898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term 1 week 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4849" y="171953"/>
            <a:ext cx="545695" cy="486711"/>
            <a:chOff x="3811914" y="2201705"/>
            <a:chExt cx="545695" cy="4867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11914" y="2226751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77654" y="955696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52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07FAB8E7-1083-F698-265B-0DC40882502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537EE9-0406-9A99-BE11-4CA4EAA74EBA}"/>
              </a:ext>
            </a:extLst>
          </p:cNvPr>
          <p:cNvGrpSpPr/>
          <p:nvPr/>
        </p:nvGrpSpPr>
        <p:grpSpPr>
          <a:xfrm>
            <a:off x="4143332" y="171953"/>
            <a:ext cx="545695" cy="471495"/>
            <a:chOff x="3800397" y="2201705"/>
            <a:chExt cx="545695" cy="4714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39E97D1-9B89-91E7-757A-B7B3E5418DA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34BD6B-A7D0-A887-C54A-6C0D52241C38}"/>
                </a:ext>
              </a:extLst>
            </p:cNvPr>
            <p:cNvSpPr txBox="1"/>
            <p:nvPr/>
          </p:nvSpPr>
          <p:spPr>
            <a:xfrm rot="20463376">
              <a:off x="3800397" y="221153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9B21243-F012-CD3C-EC85-E8B572161900}"/>
              </a:ext>
            </a:extLst>
          </p:cNvPr>
          <p:cNvGrpSpPr/>
          <p:nvPr/>
        </p:nvGrpSpPr>
        <p:grpSpPr>
          <a:xfrm>
            <a:off x="462086" y="870097"/>
            <a:ext cx="962296" cy="307777"/>
            <a:chOff x="537508" y="810975"/>
            <a:chExt cx="505091" cy="307777"/>
          </a:xfrm>
        </p:grpSpPr>
        <p:sp>
          <p:nvSpPr>
            <p:cNvPr id="2125" name="Google Shape;206;p9">
              <a:extLst>
                <a:ext uri="{FF2B5EF4-FFF2-40B4-BE49-F238E27FC236}">
                  <a16:creationId xmlns:a16="http://schemas.microsoft.com/office/drawing/2014/main" id="{40576C26-0BBE-EE91-E554-25A059AB55A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6" name="TextBox 2125">
              <a:extLst>
                <a:ext uri="{FF2B5EF4-FFF2-40B4-BE49-F238E27FC236}">
                  <a16:creationId xmlns:a16="http://schemas.microsoft.com/office/drawing/2014/main" id="{708EBCA6-C34A-7859-2ABE-F5CAE85E1918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27" name="Picture 2" descr="Pen, Write, Pencil, Writing Tool, Work, Message, Blue">
            <a:extLst>
              <a:ext uri="{FF2B5EF4-FFF2-40B4-BE49-F238E27FC236}">
                <a16:creationId xmlns:a16="http://schemas.microsoft.com/office/drawing/2014/main" id="{2CC8B222-0A9D-9889-BD68-DE8E1667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" y="73894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29" name="Table 2128">
            <a:extLst>
              <a:ext uri="{FF2B5EF4-FFF2-40B4-BE49-F238E27FC236}">
                <a16:creationId xmlns:a16="http://schemas.microsoft.com/office/drawing/2014/main" id="{75CA59A7-9B28-6754-AC5F-C4AD47CA3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458716"/>
              </p:ext>
            </p:extLst>
          </p:nvPr>
        </p:nvGraphicFramePr>
        <p:xfrm>
          <a:off x="103430" y="5644711"/>
          <a:ext cx="6493229" cy="3728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0530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63413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5224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3631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6810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thirteen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Twenty-five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2679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swimming pool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pretty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2679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dark, brown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round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blonde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singer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hair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2679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glasses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long (f)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30" name="TextBox 2129">
            <a:extLst>
              <a:ext uri="{FF2B5EF4-FFF2-40B4-BE49-F238E27FC236}">
                <a16:creationId xmlns:a16="http://schemas.microsoft.com/office/drawing/2014/main" id="{9EABD53F-CBD1-2563-0C01-6532A32E380E}"/>
              </a:ext>
            </a:extLst>
          </p:cNvPr>
          <p:cNvSpPr txBox="1"/>
          <p:nvPr/>
        </p:nvSpPr>
        <p:spPr>
          <a:xfrm>
            <a:off x="1407316" y="514055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31" name="Picture 2130">
            <a:extLst>
              <a:ext uri="{FF2B5EF4-FFF2-40B4-BE49-F238E27FC236}">
                <a16:creationId xmlns:a16="http://schemas.microsoft.com/office/drawing/2014/main" id="{8C813A23-D92C-3EA6-54C3-DF3DFD43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21" y="7146808"/>
            <a:ext cx="631934" cy="581219"/>
          </a:xfrm>
          <a:prstGeom prst="rect">
            <a:avLst/>
          </a:prstGeom>
        </p:spPr>
      </p:pic>
      <p:pic>
        <p:nvPicPr>
          <p:cNvPr id="2132" name="Picture 2131" descr="Icon&#10;&#10;Description automatically generated">
            <a:extLst>
              <a:ext uri="{FF2B5EF4-FFF2-40B4-BE49-F238E27FC236}">
                <a16:creationId xmlns:a16="http://schemas.microsoft.com/office/drawing/2014/main" id="{3CD92A62-A71F-D6AE-1939-2D1F0C52DB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0" y="6046881"/>
            <a:ext cx="667164" cy="667164"/>
          </a:xfrm>
          <a:prstGeom prst="rect">
            <a:avLst/>
          </a:prstGeom>
        </p:spPr>
      </p:pic>
      <p:sp>
        <p:nvSpPr>
          <p:cNvPr id="2133" name="TextBox 2132">
            <a:extLst>
              <a:ext uri="{FF2B5EF4-FFF2-40B4-BE49-F238E27FC236}">
                <a16:creationId xmlns:a16="http://schemas.microsoft.com/office/drawing/2014/main" id="{4406F5B9-1E6B-0E0D-71CB-E5315AF40D7E}"/>
              </a:ext>
            </a:extLst>
          </p:cNvPr>
          <p:cNvSpPr txBox="1"/>
          <p:nvPr/>
        </p:nvSpPr>
        <p:spPr>
          <a:xfrm>
            <a:off x="804037" y="6480604"/>
            <a:ext cx="357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E190E8FC-1578-2D24-0860-11AF4571B72D}"/>
              </a:ext>
            </a:extLst>
          </p:cNvPr>
          <p:cNvSpPr txBox="1"/>
          <p:nvPr/>
        </p:nvSpPr>
        <p:spPr>
          <a:xfrm>
            <a:off x="785609" y="7530516"/>
            <a:ext cx="357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135" name="Picture 2134">
            <a:extLst>
              <a:ext uri="{FF2B5EF4-FFF2-40B4-BE49-F238E27FC236}">
                <a16:creationId xmlns:a16="http://schemas.microsoft.com/office/drawing/2014/main" id="{D581304F-3E2A-3ADF-7319-D72DC0E51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21" y="8695580"/>
            <a:ext cx="653860" cy="619446"/>
          </a:xfrm>
          <a:prstGeom prst="rect">
            <a:avLst/>
          </a:prstGeom>
        </p:spPr>
      </p:pic>
      <p:sp>
        <p:nvSpPr>
          <p:cNvPr id="2136" name="TextBox 2135">
            <a:extLst>
              <a:ext uri="{FF2B5EF4-FFF2-40B4-BE49-F238E27FC236}">
                <a16:creationId xmlns:a16="http://schemas.microsoft.com/office/drawing/2014/main" id="{B3DD4A2D-6C04-6C6B-0C79-0884A3436A4A}"/>
              </a:ext>
            </a:extLst>
          </p:cNvPr>
          <p:cNvSpPr txBox="1"/>
          <p:nvPr/>
        </p:nvSpPr>
        <p:spPr>
          <a:xfrm>
            <a:off x="792608" y="911664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37" name="Group 2136">
            <a:extLst>
              <a:ext uri="{FF2B5EF4-FFF2-40B4-BE49-F238E27FC236}">
                <a16:creationId xmlns:a16="http://schemas.microsoft.com/office/drawing/2014/main" id="{FDACCCC1-093D-323E-8906-36E540E978DD}"/>
              </a:ext>
            </a:extLst>
          </p:cNvPr>
          <p:cNvGrpSpPr/>
          <p:nvPr/>
        </p:nvGrpSpPr>
        <p:grpSpPr>
          <a:xfrm>
            <a:off x="476215" y="5157205"/>
            <a:ext cx="962296" cy="307777"/>
            <a:chOff x="537508" y="810975"/>
            <a:chExt cx="505091" cy="307777"/>
          </a:xfrm>
        </p:grpSpPr>
        <p:sp>
          <p:nvSpPr>
            <p:cNvPr id="2138" name="Google Shape;206;p9">
              <a:extLst>
                <a:ext uri="{FF2B5EF4-FFF2-40B4-BE49-F238E27FC236}">
                  <a16:creationId xmlns:a16="http://schemas.microsoft.com/office/drawing/2014/main" id="{F304DEEC-64F7-A401-4134-D93AD0E1340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9F1A161F-5330-3AF1-7313-158C76BDA09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40" name="Picture 2" descr="Pen, Write, Pencil, Writing Tool, Work, Message, Blue">
            <a:extLst>
              <a:ext uri="{FF2B5EF4-FFF2-40B4-BE49-F238E27FC236}">
                <a16:creationId xmlns:a16="http://schemas.microsoft.com/office/drawing/2014/main" id="{D80633AA-F40D-CE0A-7F26-4233AB22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" y="502605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1" name="Picture 2140">
            <a:extLst>
              <a:ext uri="{FF2B5EF4-FFF2-40B4-BE49-F238E27FC236}">
                <a16:creationId xmlns:a16="http://schemas.microsoft.com/office/drawing/2014/main" id="{8D1724F6-AF7D-86FE-26E9-FC5D86655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4577" y="5468689"/>
            <a:ext cx="572382" cy="435249"/>
          </a:xfrm>
          <a:prstGeom prst="rect">
            <a:avLst/>
          </a:prstGeom>
        </p:spPr>
      </p:pic>
      <p:sp>
        <p:nvSpPr>
          <p:cNvPr id="2142" name="TextBox 2141">
            <a:extLst>
              <a:ext uri="{FF2B5EF4-FFF2-40B4-BE49-F238E27FC236}">
                <a16:creationId xmlns:a16="http://schemas.microsoft.com/office/drawing/2014/main" id="{464B9B2D-F2AE-6E6B-F180-2847042A09A5}"/>
              </a:ext>
            </a:extLst>
          </p:cNvPr>
          <p:cNvSpPr txBox="1"/>
          <p:nvPr/>
        </p:nvSpPr>
        <p:spPr>
          <a:xfrm>
            <a:off x="1348834" y="85988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no hay?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43" name="Picture 2142">
            <a:extLst>
              <a:ext uri="{FF2B5EF4-FFF2-40B4-BE49-F238E27FC236}">
                <a16:creationId xmlns:a16="http://schemas.microsoft.com/office/drawing/2014/main" id="{77B8DD0C-BBCB-9082-0E6D-0A48FB7E3F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3037" y="1057917"/>
            <a:ext cx="6858000" cy="37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22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Verde</a:t>
            </a:r>
            <a:r>
              <a:rPr lang="en-GB" sz="1000" dirty="0">
                <a:solidFill>
                  <a:schemeClr val="bg1"/>
                </a:solidFill>
              </a:rPr>
              <a:t> term 1 week 13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159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27D3AA-65DF-62ED-1462-16460710F12F}"/>
              </a:ext>
            </a:extLst>
          </p:cNvPr>
          <p:cNvGrpSpPr/>
          <p:nvPr/>
        </p:nvGrpSpPr>
        <p:grpSpPr>
          <a:xfrm>
            <a:off x="439229" y="84808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7" name="Google Shape;222;p10">
              <a:extLst>
                <a:ext uri="{FF2B5EF4-FFF2-40B4-BE49-F238E27FC236}">
                  <a16:creationId xmlns:a16="http://schemas.microsoft.com/office/drawing/2014/main" id="{F93F61F5-AEFA-993C-F9B1-319A7F8657E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3F382E-733A-40FB-DDC1-999E8CF08C9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C8D8D3-FF49-651E-E22D-BEBC2A4459D4}"/>
              </a:ext>
            </a:extLst>
          </p:cNvPr>
          <p:cNvGrpSpPr/>
          <p:nvPr/>
        </p:nvGrpSpPr>
        <p:grpSpPr>
          <a:xfrm>
            <a:off x="107028" y="68312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98334C-4F6E-0DB5-E87B-42012350843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" name="Picture 21" descr="Free speaker sound loud vector">
              <a:extLst>
                <a:ext uri="{FF2B5EF4-FFF2-40B4-BE49-F238E27FC236}">
                  <a16:creationId xmlns:a16="http://schemas.microsoft.com/office/drawing/2014/main" id="{7FDFD694-D59F-68A8-C702-32A3C147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A975E72-1B18-5BDB-A617-36EE710E2325}"/>
              </a:ext>
            </a:extLst>
          </p:cNvPr>
          <p:cNvSpPr txBox="1"/>
          <p:nvPr/>
        </p:nvSpPr>
        <p:spPr>
          <a:xfrm>
            <a:off x="1579208" y="853215"/>
            <a:ext cx="5078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frases del villancico.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EE2E4A02-09A2-E644-C7DD-8B0A99F287B7}"/>
              </a:ext>
            </a:extLst>
          </p:cNvPr>
          <p:cNvSpPr txBox="1"/>
          <p:nvPr/>
        </p:nvSpPr>
        <p:spPr>
          <a:xfrm>
            <a:off x="4591349" y="1306739"/>
            <a:ext cx="1980361" cy="230832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altLang="en-US" sz="900" dirty="0">
                <a:solidFill>
                  <a:srgbClr val="3B3838"/>
                </a:solidFill>
                <a:latin typeface="Century Gothic" panose="020B0502020202020204" pitchFamily="34" charset="0"/>
              </a:rPr>
              <a:t>(el) </a:t>
            </a:r>
            <a:r>
              <a:rPr lang="es-ES" altLang="en-US" sz="9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villancico = </a:t>
            </a:r>
            <a:r>
              <a:rPr lang="es-ES" altLang="en-US" sz="900" dirty="0">
                <a:solidFill>
                  <a:srgbClr val="3B3838"/>
                </a:solidFill>
                <a:latin typeface="Century Gothic" panose="020B0502020202020204" pitchFamily="34" charset="0"/>
              </a:rPr>
              <a:t>Christmas carol</a:t>
            </a: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52F62A39-2810-D4FC-ACDC-C1D568FC7822}"/>
              </a:ext>
            </a:extLst>
          </p:cNvPr>
          <p:cNvGrpSpPr/>
          <p:nvPr/>
        </p:nvGrpSpPr>
        <p:grpSpPr>
          <a:xfrm>
            <a:off x="169503" y="5112764"/>
            <a:ext cx="1806801" cy="501072"/>
            <a:chOff x="1637867" y="1382648"/>
            <a:chExt cx="1806801" cy="501072"/>
          </a:xfrm>
        </p:grpSpPr>
        <p:sp>
          <p:nvSpPr>
            <p:cNvPr id="2074" name="Google Shape;112;p3">
              <a:extLst>
                <a:ext uri="{FF2B5EF4-FFF2-40B4-BE49-F238E27FC236}">
                  <a16:creationId xmlns:a16="http://schemas.microsoft.com/office/drawing/2014/main" id="{E8D91A5E-B4A3-9389-3BE6-B03BC040F6C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E8D0194-99B5-A86F-E504-A3CF0F01BC3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7867" y="1382648"/>
              <a:ext cx="548052" cy="501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62549AC7-5CD0-4E69-C29B-19B521E39BF4}"/>
                </a:ext>
              </a:extLst>
            </p:cNvPr>
            <p:cNvSpPr txBox="1"/>
            <p:nvPr/>
          </p:nvSpPr>
          <p:spPr>
            <a:xfrm>
              <a:off x="2133912" y="1442888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77" name="TextBox 2076">
            <a:extLst>
              <a:ext uri="{FF2B5EF4-FFF2-40B4-BE49-F238E27FC236}">
                <a16:creationId xmlns:a16="http://schemas.microsoft.com/office/drawing/2014/main" id="{A3B5DE78-465A-45D0-E106-7D87FCC64B9C}"/>
              </a:ext>
            </a:extLst>
          </p:cNvPr>
          <p:cNvSpPr txBox="1"/>
          <p:nvPr/>
        </p:nvSpPr>
        <p:spPr>
          <a:xfrm>
            <a:off x="1930434" y="5170487"/>
            <a:ext cx="3999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¡A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cantar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! 🎤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Sing along!</a:t>
            </a:r>
          </a:p>
        </p:txBody>
      </p: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4C5EEBF-3A5A-571B-97F9-BD94D59D1E5F}"/>
              </a:ext>
            </a:extLst>
          </p:cNvPr>
          <p:cNvSpPr txBox="1"/>
          <p:nvPr/>
        </p:nvSpPr>
        <p:spPr>
          <a:xfrm>
            <a:off x="235434" y="4652815"/>
            <a:ext cx="4355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________ de _____________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54697A-DDE8-AE9B-27CE-17BA1704B92F}"/>
              </a:ext>
            </a:extLst>
          </p:cNvPr>
          <p:cNvSpPr txBox="1"/>
          <p:nvPr/>
        </p:nvSpPr>
        <p:spPr>
          <a:xfrm>
            <a:off x="142600" y="4285746"/>
            <a:ext cx="3999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título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: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3C3B8E-1DC3-25C4-4852-1484BCFC8F65}"/>
              </a:ext>
            </a:extLst>
          </p:cNvPr>
          <p:cNvGrpSpPr/>
          <p:nvPr/>
        </p:nvGrpSpPr>
        <p:grpSpPr>
          <a:xfrm>
            <a:off x="150050" y="5816245"/>
            <a:ext cx="1771372" cy="538005"/>
            <a:chOff x="8745859" y="5897630"/>
            <a:chExt cx="1771372" cy="5380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732278-C4C4-720C-DE57-977ED958B112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672D4C71-E2B7-415E-EC7E-9C393A871C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9932DE3-D804-65A7-7D8E-0DBA430260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F9BD68C-6BB1-26E5-9CE8-D1D028FC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AA21B356-336B-E35F-8E2B-33A42669E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917" y="6728822"/>
            <a:ext cx="2827077" cy="2134586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900BD547-C81D-E697-6A0D-468867E31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859" y="6582226"/>
            <a:ext cx="3524250" cy="2390775"/>
          </a:xfrm>
          <a:prstGeom prst="rect">
            <a:avLst/>
          </a:prstGeom>
        </p:spPr>
      </p:pic>
      <p:pic>
        <p:nvPicPr>
          <p:cNvPr id="1040" name="Picture 4" descr="Navidad, Decoraciones, Decoración, Verde, Antecedentes">
            <a:extLst>
              <a:ext uri="{FF2B5EF4-FFF2-40B4-BE49-F238E27FC236}">
                <a16:creationId xmlns:a16="http://schemas.microsoft.com/office/drawing/2014/main" id="{723B1A9F-AF0E-E76C-C551-2AFD32DBB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1733480" y="6140589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0B25E-F31B-69C1-DC5A-04DA0E90DEAA}"/>
              </a:ext>
            </a:extLst>
          </p:cNvPr>
          <p:cNvSpPr txBox="1"/>
          <p:nvPr/>
        </p:nvSpPr>
        <p:spPr>
          <a:xfrm>
            <a:off x="193297" y="1241293"/>
            <a:ext cx="4670424" cy="2959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Oh, blanca ____________, sueño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Y _____ la nieve             al alrededor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Blanca ____________ mi quimera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Y es mensajera de paz 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Y de puro amor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Oh, blanca ___________, nieve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Un blanco sueño y un cantar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Recordar _____ infancia podrás</a:t>
            </a:r>
            <a:b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Al llegar _____ __________ ____________</a:t>
            </a:r>
            <a:endParaRPr lang="es-ES" sz="1400" dirty="0">
              <a:solidFill>
                <a:srgbClr val="2021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17370B-6509-F5D3-6EF7-600C246ADDDF}"/>
              </a:ext>
            </a:extLst>
          </p:cNvPr>
          <p:cNvSpPr/>
          <p:nvPr/>
        </p:nvSpPr>
        <p:spPr>
          <a:xfrm>
            <a:off x="3654772" y="3429276"/>
            <a:ext cx="2925337" cy="694584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sueño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dream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alrededor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around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quimera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fear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mensajera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messenger</a:t>
            </a:r>
          </a:p>
          <a:p>
            <a:r>
              <a:rPr lang="en-GB" sz="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amor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love</a:t>
            </a:r>
          </a:p>
        </p:txBody>
      </p:sp>
      <p:pic>
        <p:nvPicPr>
          <p:cNvPr id="23" name="Picture 2" descr="Free cloudy weather snow vector">
            <a:extLst>
              <a:ext uri="{FF2B5EF4-FFF2-40B4-BE49-F238E27FC236}">
                <a16:creationId xmlns:a16="http://schemas.microsoft.com/office/drawing/2014/main" id="{9E143D1C-5B35-4D0C-FEA3-90E1D765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26" y="1670182"/>
            <a:ext cx="316882" cy="2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ree dove peace flying vector">
            <a:extLst>
              <a:ext uri="{FF2B5EF4-FFF2-40B4-BE49-F238E27FC236}">
                <a16:creationId xmlns:a16="http://schemas.microsoft.com/office/drawing/2014/main" id="{A1316A60-1530-6F66-B732-9F95E797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98" y="2217977"/>
            <a:ext cx="220987" cy="2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graphic winter winter window vector">
            <a:extLst>
              <a:ext uri="{FF2B5EF4-FFF2-40B4-BE49-F238E27FC236}">
                <a16:creationId xmlns:a16="http://schemas.microsoft.com/office/drawing/2014/main" id="{4F81C4B4-C539-30EF-D6EC-668231CA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99" y="1558237"/>
            <a:ext cx="1359560" cy="18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19D30E-FBA2-A598-0D57-0E45EEBB2058}"/>
              </a:ext>
            </a:extLst>
          </p:cNvPr>
          <p:cNvSpPr txBox="1"/>
          <p:nvPr/>
        </p:nvSpPr>
        <p:spPr>
          <a:xfrm>
            <a:off x="4958021" y="3430290"/>
            <a:ext cx="169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cantar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chant, song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recordar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to remember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infancia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childhood</a:t>
            </a:r>
          </a:p>
          <a:p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podrás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you will be able to</a:t>
            </a:r>
          </a:p>
          <a:p>
            <a:r>
              <a:rPr lang="en-GB" sz="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al </a:t>
            </a:r>
            <a:r>
              <a:rPr lang="en-GB" sz="8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llegar</a:t>
            </a:r>
            <a:r>
              <a:rPr lang="en-GB" sz="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= when it arrives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41397B-7641-4DA8-C663-F5FEF9AD091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30" name="Picture 4" descr="Free Watercolor Brushstroke illustration and picture">
            <a:extLst>
              <a:ext uri="{FF2B5EF4-FFF2-40B4-BE49-F238E27FC236}">
                <a16:creationId xmlns:a16="http://schemas.microsoft.com/office/drawing/2014/main" id="{2C92E774-A06F-A441-628A-88FC23996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FD179A3-8405-DA55-3836-BB9201969775}"/>
              </a:ext>
            </a:extLst>
          </p:cNvPr>
          <p:cNvSpPr txBox="1"/>
          <p:nvPr/>
        </p:nvSpPr>
        <p:spPr>
          <a:xfrm>
            <a:off x="6377654" y="955696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915565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Verde</a:t>
            </a:r>
            <a:r>
              <a:rPr lang="en-GB" sz="33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term 1 week 14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413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4863E41D-0B18-B975-AAF4-1BF996610E99}"/>
              </a:ext>
            </a:extLst>
          </p:cNvPr>
          <p:cNvSpPr txBox="1"/>
          <p:nvPr/>
        </p:nvSpPr>
        <p:spPr>
          <a:xfrm>
            <a:off x="1103269" y="3677147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Lee y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texo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📝.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02909E-DCE9-4A8C-3C5A-5F4419E78B53}"/>
              </a:ext>
            </a:extLst>
          </p:cNvPr>
          <p:cNvGrpSpPr/>
          <p:nvPr/>
        </p:nvGrpSpPr>
        <p:grpSpPr>
          <a:xfrm>
            <a:off x="108024" y="3530786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A2128640-D145-665E-47F7-32EB43AB36B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1B160E-A036-0E86-D405-4B2707F4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FFF865-9F53-4163-EB6C-CA6621CF183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72568A-6854-2005-81AE-CDE47AF5447D}"/>
              </a:ext>
            </a:extLst>
          </p:cNvPr>
          <p:cNvSpPr txBox="1"/>
          <p:nvPr/>
        </p:nvSpPr>
        <p:spPr>
          <a:xfrm>
            <a:off x="193298" y="4148727"/>
            <a:ext cx="3069442" cy="4478149"/>
          </a:xfrm>
          <a:custGeom>
            <a:avLst/>
            <a:gdLst>
              <a:gd name="connsiteX0" fmla="*/ 0 w 3069442"/>
              <a:gd name="connsiteY0" fmla="*/ 0 h 4478149"/>
              <a:gd name="connsiteX1" fmla="*/ 644583 w 3069442"/>
              <a:gd name="connsiteY1" fmla="*/ 0 h 4478149"/>
              <a:gd name="connsiteX2" fmla="*/ 1197082 w 3069442"/>
              <a:gd name="connsiteY2" fmla="*/ 0 h 4478149"/>
              <a:gd name="connsiteX3" fmla="*/ 1749582 w 3069442"/>
              <a:gd name="connsiteY3" fmla="*/ 0 h 4478149"/>
              <a:gd name="connsiteX4" fmla="*/ 2394165 w 3069442"/>
              <a:gd name="connsiteY4" fmla="*/ 0 h 4478149"/>
              <a:gd name="connsiteX5" fmla="*/ 3069442 w 3069442"/>
              <a:gd name="connsiteY5" fmla="*/ 0 h 4478149"/>
              <a:gd name="connsiteX6" fmla="*/ 3069442 w 3069442"/>
              <a:gd name="connsiteY6" fmla="*/ 505391 h 4478149"/>
              <a:gd name="connsiteX7" fmla="*/ 3069442 w 3069442"/>
              <a:gd name="connsiteY7" fmla="*/ 1010782 h 4478149"/>
              <a:gd name="connsiteX8" fmla="*/ 3069442 w 3069442"/>
              <a:gd name="connsiteY8" fmla="*/ 1560955 h 4478149"/>
              <a:gd name="connsiteX9" fmla="*/ 3069442 w 3069442"/>
              <a:gd name="connsiteY9" fmla="*/ 2155909 h 4478149"/>
              <a:gd name="connsiteX10" fmla="*/ 3069442 w 3069442"/>
              <a:gd name="connsiteY10" fmla="*/ 2661300 h 4478149"/>
              <a:gd name="connsiteX11" fmla="*/ 3069442 w 3069442"/>
              <a:gd name="connsiteY11" fmla="*/ 3301036 h 4478149"/>
              <a:gd name="connsiteX12" fmla="*/ 3069442 w 3069442"/>
              <a:gd name="connsiteY12" fmla="*/ 4478149 h 4478149"/>
              <a:gd name="connsiteX13" fmla="*/ 2424859 w 3069442"/>
              <a:gd name="connsiteY13" fmla="*/ 4478149 h 4478149"/>
              <a:gd name="connsiteX14" fmla="*/ 1872360 w 3069442"/>
              <a:gd name="connsiteY14" fmla="*/ 4478149 h 4478149"/>
              <a:gd name="connsiteX15" fmla="*/ 1197082 w 3069442"/>
              <a:gd name="connsiteY15" fmla="*/ 4478149 h 4478149"/>
              <a:gd name="connsiteX16" fmla="*/ 583194 w 3069442"/>
              <a:gd name="connsiteY16" fmla="*/ 4478149 h 4478149"/>
              <a:gd name="connsiteX17" fmla="*/ 0 w 3069442"/>
              <a:gd name="connsiteY17" fmla="*/ 4478149 h 4478149"/>
              <a:gd name="connsiteX18" fmla="*/ 0 w 3069442"/>
              <a:gd name="connsiteY18" fmla="*/ 3972758 h 4478149"/>
              <a:gd name="connsiteX19" fmla="*/ 0 w 3069442"/>
              <a:gd name="connsiteY19" fmla="*/ 3422585 h 4478149"/>
              <a:gd name="connsiteX20" fmla="*/ 0 w 3069442"/>
              <a:gd name="connsiteY20" fmla="*/ 2827631 h 4478149"/>
              <a:gd name="connsiteX21" fmla="*/ 0 w 3069442"/>
              <a:gd name="connsiteY21" fmla="*/ 2322240 h 4478149"/>
              <a:gd name="connsiteX22" fmla="*/ 0 w 3069442"/>
              <a:gd name="connsiteY22" fmla="*/ 1592942 h 4478149"/>
              <a:gd name="connsiteX23" fmla="*/ 0 w 3069442"/>
              <a:gd name="connsiteY23" fmla="*/ 908425 h 4478149"/>
              <a:gd name="connsiteX24" fmla="*/ 0 w 3069442"/>
              <a:gd name="connsiteY24" fmla="*/ 0 h 447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69442" h="4478149" extrusionOk="0">
                <a:moveTo>
                  <a:pt x="0" y="0"/>
                </a:moveTo>
                <a:cubicBezTo>
                  <a:pt x="272308" y="-22597"/>
                  <a:pt x="513464" y="-5572"/>
                  <a:pt x="644583" y="0"/>
                </a:cubicBezTo>
                <a:cubicBezTo>
                  <a:pt x="775702" y="5572"/>
                  <a:pt x="924716" y="9640"/>
                  <a:pt x="1197082" y="0"/>
                </a:cubicBezTo>
                <a:cubicBezTo>
                  <a:pt x="1469448" y="-9640"/>
                  <a:pt x="1505346" y="-16509"/>
                  <a:pt x="1749582" y="0"/>
                </a:cubicBezTo>
                <a:cubicBezTo>
                  <a:pt x="1993818" y="16509"/>
                  <a:pt x="2123509" y="-17100"/>
                  <a:pt x="2394165" y="0"/>
                </a:cubicBezTo>
                <a:cubicBezTo>
                  <a:pt x="2664821" y="17100"/>
                  <a:pt x="2854029" y="1663"/>
                  <a:pt x="3069442" y="0"/>
                </a:cubicBezTo>
                <a:cubicBezTo>
                  <a:pt x="3088858" y="211383"/>
                  <a:pt x="3046869" y="279093"/>
                  <a:pt x="3069442" y="505391"/>
                </a:cubicBezTo>
                <a:cubicBezTo>
                  <a:pt x="3092015" y="731689"/>
                  <a:pt x="3093039" y="766573"/>
                  <a:pt x="3069442" y="1010782"/>
                </a:cubicBezTo>
                <a:cubicBezTo>
                  <a:pt x="3045845" y="1254991"/>
                  <a:pt x="3064419" y="1390933"/>
                  <a:pt x="3069442" y="1560955"/>
                </a:cubicBezTo>
                <a:cubicBezTo>
                  <a:pt x="3074465" y="1730977"/>
                  <a:pt x="3090591" y="1886098"/>
                  <a:pt x="3069442" y="2155909"/>
                </a:cubicBezTo>
                <a:cubicBezTo>
                  <a:pt x="3048293" y="2425720"/>
                  <a:pt x="3092132" y="2551357"/>
                  <a:pt x="3069442" y="2661300"/>
                </a:cubicBezTo>
                <a:cubicBezTo>
                  <a:pt x="3046752" y="2771243"/>
                  <a:pt x="3049595" y="2985222"/>
                  <a:pt x="3069442" y="3301036"/>
                </a:cubicBezTo>
                <a:cubicBezTo>
                  <a:pt x="3089289" y="3616850"/>
                  <a:pt x="3081121" y="4108768"/>
                  <a:pt x="3069442" y="4478149"/>
                </a:cubicBezTo>
                <a:cubicBezTo>
                  <a:pt x="2749204" y="4506821"/>
                  <a:pt x="2554350" y="4463574"/>
                  <a:pt x="2424859" y="4478149"/>
                </a:cubicBezTo>
                <a:cubicBezTo>
                  <a:pt x="2295368" y="4492724"/>
                  <a:pt x="2077158" y="4458882"/>
                  <a:pt x="1872360" y="4478149"/>
                </a:cubicBezTo>
                <a:cubicBezTo>
                  <a:pt x="1667562" y="4497416"/>
                  <a:pt x="1427464" y="4493396"/>
                  <a:pt x="1197082" y="4478149"/>
                </a:cubicBezTo>
                <a:cubicBezTo>
                  <a:pt x="966700" y="4462902"/>
                  <a:pt x="759417" y="4480779"/>
                  <a:pt x="583194" y="4478149"/>
                </a:cubicBezTo>
                <a:cubicBezTo>
                  <a:pt x="406971" y="4475519"/>
                  <a:pt x="239586" y="4455192"/>
                  <a:pt x="0" y="4478149"/>
                </a:cubicBezTo>
                <a:cubicBezTo>
                  <a:pt x="-15224" y="4268143"/>
                  <a:pt x="1152" y="4144168"/>
                  <a:pt x="0" y="3972758"/>
                </a:cubicBezTo>
                <a:cubicBezTo>
                  <a:pt x="-1152" y="3801348"/>
                  <a:pt x="9894" y="3678974"/>
                  <a:pt x="0" y="3422585"/>
                </a:cubicBezTo>
                <a:cubicBezTo>
                  <a:pt x="-9894" y="3166196"/>
                  <a:pt x="11915" y="2996306"/>
                  <a:pt x="0" y="2827631"/>
                </a:cubicBezTo>
                <a:cubicBezTo>
                  <a:pt x="-11915" y="2658956"/>
                  <a:pt x="-9250" y="2565322"/>
                  <a:pt x="0" y="2322240"/>
                </a:cubicBezTo>
                <a:cubicBezTo>
                  <a:pt x="9250" y="2079158"/>
                  <a:pt x="13555" y="1856852"/>
                  <a:pt x="0" y="1592942"/>
                </a:cubicBezTo>
                <a:cubicBezTo>
                  <a:pt x="-13555" y="1329032"/>
                  <a:pt x="6253" y="1173025"/>
                  <a:pt x="0" y="908425"/>
                </a:cubicBezTo>
                <a:cubicBezTo>
                  <a:pt x="-6253" y="643825"/>
                  <a:pt x="20594" y="32992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595959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500" dirty="0">
                <a:solidFill>
                  <a:srgbClr val="00B050"/>
                </a:solidFill>
                <a:latin typeface="Century Gothic" panose="020B0502020202020204" pitchFamily="34" charset="0"/>
              </a:rPr>
              <a:t>escribe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carta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Baltasar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 _____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Reyes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Magos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favorito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tradición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la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tarde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del 5 de ___________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cada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año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3</a:t>
            </a:r>
            <a:r>
              <a:rPr lang="en-GB" sz="15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Reyes</a:t>
            </a:r>
            <a:r>
              <a:rPr lang="en-GB" sz="15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Magos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15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salen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las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calles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_________. ¡_____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cabalgata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! </a:t>
            </a: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Reyes</a:t>
            </a:r>
            <a:r>
              <a:rPr lang="en-GB" sz="15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celebració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mucho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color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 Reyes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Magos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visitan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regalos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 la </a:t>
            </a:r>
            <a:r>
              <a:rPr lang="en-GB" sz="15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mañana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6 de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enero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Sofía </a:t>
            </a:r>
            <a:r>
              <a:rPr lang="en-GB" sz="15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abre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regalos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Sofía _________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_________. </a:t>
            </a:r>
          </a:p>
        </p:txBody>
      </p:sp>
      <p:sp>
        <p:nvSpPr>
          <p:cNvPr id="1046" name="Speech Bubble: Rectangle with Corners Rounded 1045">
            <a:extLst>
              <a:ext uri="{FF2B5EF4-FFF2-40B4-BE49-F238E27FC236}">
                <a16:creationId xmlns:a16="http://schemas.microsoft.com/office/drawing/2014/main" id="{6AB29BF9-A5AF-A359-5B12-92B9383CD78B}"/>
              </a:ext>
            </a:extLst>
          </p:cNvPr>
          <p:cNvSpPr/>
          <p:nvPr/>
        </p:nvSpPr>
        <p:spPr>
          <a:xfrm>
            <a:off x="337976" y="1233368"/>
            <a:ext cx="4331128" cy="816176"/>
          </a:xfrm>
          <a:prstGeom prst="wedgeRoundRectCallout">
            <a:avLst>
              <a:gd name="adj1" fmla="val 8207"/>
              <a:gd name="adj2" fmla="val -13430"/>
              <a:gd name="adj3" fmla="val 16667"/>
            </a:avLst>
          </a:prstGeom>
          <a:solidFill>
            <a:srgbClr val="FFF2CC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     Los niños españoles escriben* su carta a </a:t>
            </a:r>
            <a:r>
              <a:rPr lang="es-ES_tradnl" altLang="en-US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uno</a:t>
            </a:r>
            <a:r>
              <a:rPr lang="es-ES_tradnl" alt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de los tres Reyes Magos (</a:t>
            </a:r>
            <a:r>
              <a:rPr lang="es-ES_tradnl" altLang="en-US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Melchor, Gaspar y Baltasar</a:t>
            </a:r>
            <a:r>
              <a:rPr lang="es-ES_tradnl" alt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). 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0A1A77D-E0E8-0136-4479-957B926DDF76}"/>
              </a:ext>
            </a:extLst>
          </p:cNvPr>
          <p:cNvGrpSpPr/>
          <p:nvPr/>
        </p:nvGrpSpPr>
        <p:grpSpPr>
          <a:xfrm>
            <a:off x="231384" y="984283"/>
            <a:ext cx="501152" cy="541432"/>
            <a:chOff x="6210543" y="3764108"/>
            <a:chExt cx="801046" cy="775262"/>
          </a:xfrm>
        </p:grpSpPr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1162AA75-CC10-C6C5-E8F3-DF8AB9AFCEA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>
                <a:solidFill>
                  <a:srgbClr val="002060"/>
                </a:solidFill>
              </a:endParaRPr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61E9762F-037F-B4F5-FC53-1D7D72876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52" name="Picture 105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864A16B-3657-F1EF-AAC4-F9DD035DA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54" name="TextBox 1053">
            <a:hlinkClick r:id="" action="ppaction://noaction">
              <a:snd r:embed="rId7" name="billete-de-loteria.wav"/>
            </a:hlinkClick>
            <a:extLst>
              <a:ext uri="{FF2B5EF4-FFF2-40B4-BE49-F238E27FC236}">
                <a16:creationId xmlns:a16="http://schemas.microsoft.com/office/drawing/2014/main" id="{D619FB5F-19F0-0368-65B9-10DC8C7C2B6C}"/>
              </a:ext>
            </a:extLst>
          </p:cNvPr>
          <p:cNvSpPr txBox="1"/>
          <p:nvPr/>
        </p:nvSpPr>
        <p:spPr>
          <a:xfrm>
            <a:off x="630519" y="772516"/>
            <a:ext cx="3809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La carta a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l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s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tres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 Reyes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Mag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s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  <a:latin typeface="Baguet Scrip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D7A7-BF0D-B229-8902-13FF2FDA1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940" y="1277454"/>
            <a:ext cx="1845478" cy="1207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252301-A8D0-90D9-2611-75D74452D0AE}"/>
              </a:ext>
            </a:extLst>
          </p:cNvPr>
          <p:cNvSpPr txBox="1"/>
          <p:nvPr/>
        </p:nvSpPr>
        <p:spPr>
          <a:xfrm>
            <a:off x="2849553" y="1907532"/>
            <a:ext cx="1661067" cy="248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013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013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escriben</a:t>
            </a:r>
            <a:r>
              <a:rPr lang="en-GB" sz="1013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13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= they write</a:t>
            </a:r>
            <a:endParaRPr lang="en-GB" sz="1013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342A-816D-43BE-64C4-9AC417E6F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4114" y="424615"/>
            <a:ext cx="513529" cy="740454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77C0D34-BA31-4340-91D2-480B3FD51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001" y="2119376"/>
            <a:ext cx="713237" cy="1354845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43086092-6EC3-CD0F-A399-A425FD87919A}"/>
              </a:ext>
            </a:extLst>
          </p:cNvPr>
          <p:cNvSpPr/>
          <p:nvPr/>
        </p:nvSpPr>
        <p:spPr>
          <a:xfrm>
            <a:off x="936442" y="2189103"/>
            <a:ext cx="2164466" cy="955663"/>
          </a:xfrm>
          <a:prstGeom prst="wedgeEllipseCallout">
            <a:avLst>
              <a:gd name="adj1" fmla="val -48162"/>
              <a:gd name="adj2" fmla="val 47235"/>
            </a:avLst>
          </a:prstGeom>
          <a:solidFill>
            <a:srgbClr val="FF6DB6"/>
          </a:solidFill>
          <a:ln>
            <a:solidFill>
              <a:srgbClr val="FF6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400" dirty="0" err="1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escribo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mi carta a </a:t>
            </a:r>
            <a:r>
              <a:rPr lang="en-GB" sz="1400" dirty="0" err="1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Baltasar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 Quique escribe a Gaspar.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4828E1-A5FA-4727-2EA7-C716507FF5AF}"/>
              </a:ext>
            </a:extLst>
          </p:cNvPr>
          <p:cNvSpPr txBox="1"/>
          <p:nvPr/>
        </p:nvSpPr>
        <p:spPr>
          <a:xfrm>
            <a:off x="3514296" y="4148727"/>
            <a:ext cx="3069442" cy="4247317"/>
          </a:xfrm>
          <a:custGeom>
            <a:avLst/>
            <a:gdLst>
              <a:gd name="connsiteX0" fmla="*/ 0 w 3069442"/>
              <a:gd name="connsiteY0" fmla="*/ 0 h 4247317"/>
              <a:gd name="connsiteX1" fmla="*/ 644583 w 3069442"/>
              <a:gd name="connsiteY1" fmla="*/ 0 h 4247317"/>
              <a:gd name="connsiteX2" fmla="*/ 1197082 w 3069442"/>
              <a:gd name="connsiteY2" fmla="*/ 0 h 4247317"/>
              <a:gd name="connsiteX3" fmla="*/ 1749582 w 3069442"/>
              <a:gd name="connsiteY3" fmla="*/ 0 h 4247317"/>
              <a:gd name="connsiteX4" fmla="*/ 2394165 w 3069442"/>
              <a:gd name="connsiteY4" fmla="*/ 0 h 4247317"/>
              <a:gd name="connsiteX5" fmla="*/ 3069442 w 3069442"/>
              <a:gd name="connsiteY5" fmla="*/ 0 h 4247317"/>
              <a:gd name="connsiteX6" fmla="*/ 3069442 w 3069442"/>
              <a:gd name="connsiteY6" fmla="*/ 479340 h 4247317"/>
              <a:gd name="connsiteX7" fmla="*/ 3069442 w 3069442"/>
              <a:gd name="connsiteY7" fmla="*/ 958680 h 4247317"/>
              <a:gd name="connsiteX8" fmla="*/ 3069442 w 3069442"/>
              <a:gd name="connsiteY8" fmla="*/ 1480493 h 4247317"/>
              <a:gd name="connsiteX9" fmla="*/ 3069442 w 3069442"/>
              <a:gd name="connsiteY9" fmla="*/ 2044780 h 4247317"/>
              <a:gd name="connsiteX10" fmla="*/ 3069442 w 3069442"/>
              <a:gd name="connsiteY10" fmla="*/ 2524120 h 4247317"/>
              <a:gd name="connsiteX11" fmla="*/ 3069442 w 3069442"/>
              <a:gd name="connsiteY11" fmla="*/ 3130879 h 4247317"/>
              <a:gd name="connsiteX12" fmla="*/ 3069442 w 3069442"/>
              <a:gd name="connsiteY12" fmla="*/ 4247317 h 4247317"/>
              <a:gd name="connsiteX13" fmla="*/ 2424859 w 3069442"/>
              <a:gd name="connsiteY13" fmla="*/ 4247317 h 4247317"/>
              <a:gd name="connsiteX14" fmla="*/ 1872360 w 3069442"/>
              <a:gd name="connsiteY14" fmla="*/ 4247317 h 4247317"/>
              <a:gd name="connsiteX15" fmla="*/ 1197082 w 3069442"/>
              <a:gd name="connsiteY15" fmla="*/ 4247317 h 4247317"/>
              <a:gd name="connsiteX16" fmla="*/ 583194 w 3069442"/>
              <a:gd name="connsiteY16" fmla="*/ 4247317 h 4247317"/>
              <a:gd name="connsiteX17" fmla="*/ 0 w 3069442"/>
              <a:gd name="connsiteY17" fmla="*/ 4247317 h 4247317"/>
              <a:gd name="connsiteX18" fmla="*/ 0 w 3069442"/>
              <a:gd name="connsiteY18" fmla="*/ 3767977 h 4247317"/>
              <a:gd name="connsiteX19" fmla="*/ 0 w 3069442"/>
              <a:gd name="connsiteY19" fmla="*/ 3246164 h 4247317"/>
              <a:gd name="connsiteX20" fmla="*/ 0 w 3069442"/>
              <a:gd name="connsiteY20" fmla="*/ 2681877 h 4247317"/>
              <a:gd name="connsiteX21" fmla="*/ 0 w 3069442"/>
              <a:gd name="connsiteY21" fmla="*/ 2202537 h 4247317"/>
              <a:gd name="connsiteX22" fmla="*/ 0 w 3069442"/>
              <a:gd name="connsiteY22" fmla="*/ 1510831 h 4247317"/>
              <a:gd name="connsiteX23" fmla="*/ 0 w 3069442"/>
              <a:gd name="connsiteY23" fmla="*/ 861599 h 4247317"/>
              <a:gd name="connsiteX24" fmla="*/ 0 w 3069442"/>
              <a:gd name="connsiteY2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69442" h="4247317" extrusionOk="0">
                <a:moveTo>
                  <a:pt x="0" y="0"/>
                </a:moveTo>
                <a:cubicBezTo>
                  <a:pt x="272308" y="-22597"/>
                  <a:pt x="513464" y="-5572"/>
                  <a:pt x="644583" y="0"/>
                </a:cubicBezTo>
                <a:cubicBezTo>
                  <a:pt x="775702" y="5572"/>
                  <a:pt x="924716" y="9640"/>
                  <a:pt x="1197082" y="0"/>
                </a:cubicBezTo>
                <a:cubicBezTo>
                  <a:pt x="1469448" y="-9640"/>
                  <a:pt x="1505346" y="-16509"/>
                  <a:pt x="1749582" y="0"/>
                </a:cubicBezTo>
                <a:cubicBezTo>
                  <a:pt x="1993818" y="16509"/>
                  <a:pt x="2123509" y="-17100"/>
                  <a:pt x="2394165" y="0"/>
                </a:cubicBezTo>
                <a:cubicBezTo>
                  <a:pt x="2664821" y="17100"/>
                  <a:pt x="2854029" y="1663"/>
                  <a:pt x="3069442" y="0"/>
                </a:cubicBezTo>
                <a:cubicBezTo>
                  <a:pt x="3087761" y="227761"/>
                  <a:pt x="3058862" y="367680"/>
                  <a:pt x="3069442" y="479340"/>
                </a:cubicBezTo>
                <a:cubicBezTo>
                  <a:pt x="3080022" y="591000"/>
                  <a:pt x="3078216" y="771896"/>
                  <a:pt x="3069442" y="958680"/>
                </a:cubicBezTo>
                <a:cubicBezTo>
                  <a:pt x="3060668" y="1145464"/>
                  <a:pt x="3087706" y="1350647"/>
                  <a:pt x="3069442" y="1480493"/>
                </a:cubicBezTo>
                <a:cubicBezTo>
                  <a:pt x="3051178" y="1610339"/>
                  <a:pt x="3048381" y="1880421"/>
                  <a:pt x="3069442" y="2044780"/>
                </a:cubicBezTo>
                <a:cubicBezTo>
                  <a:pt x="3090503" y="2209139"/>
                  <a:pt x="3085673" y="2356302"/>
                  <a:pt x="3069442" y="2524120"/>
                </a:cubicBezTo>
                <a:cubicBezTo>
                  <a:pt x="3053211" y="2691938"/>
                  <a:pt x="3064751" y="2873717"/>
                  <a:pt x="3069442" y="3130879"/>
                </a:cubicBezTo>
                <a:cubicBezTo>
                  <a:pt x="3074133" y="3388041"/>
                  <a:pt x="3090389" y="3908797"/>
                  <a:pt x="3069442" y="4247317"/>
                </a:cubicBezTo>
                <a:cubicBezTo>
                  <a:pt x="2749204" y="4275989"/>
                  <a:pt x="2554350" y="4232742"/>
                  <a:pt x="2424859" y="4247317"/>
                </a:cubicBezTo>
                <a:cubicBezTo>
                  <a:pt x="2295368" y="4261892"/>
                  <a:pt x="2077158" y="4228050"/>
                  <a:pt x="1872360" y="4247317"/>
                </a:cubicBezTo>
                <a:cubicBezTo>
                  <a:pt x="1667562" y="4266584"/>
                  <a:pt x="1427464" y="4262564"/>
                  <a:pt x="1197082" y="4247317"/>
                </a:cubicBezTo>
                <a:cubicBezTo>
                  <a:pt x="966700" y="4232070"/>
                  <a:pt x="759417" y="4249947"/>
                  <a:pt x="583194" y="4247317"/>
                </a:cubicBezTo>
                <a:cubicBezTo>
                  <a:pt x="406971" y="4244687"/>
                  <a:pt x="239586" y="4224360"/>
                  <a:pt x="0" y="4247317"/>
                </a:cubicBezTo>
                <a:cubicBezTo>
                  <a:pt x="-14557" y="4135027"/>
                  <a:pt x="-4392" y="3870236"/>
                  <a:pt x="0" y="3767977"/>
                </a:cubicBezTo>
                <a:cubicBezTo>
                  <a:pt x="4392" y="3665718"/>
                  <a:pt x="-5471" y="3382627"/>
                  <a:pt x="0" y="3246164"/>
                </a:cubicBezTo>
                <a:cubicBezTo>
                  <a:pt x="5471" y="3109701"/>
                  <a:pt x="2693" y="2805891"/>
                  <a:pt x="0" y="2681877"/>
                </a:cubicBezTo>
                <a:cubicBezTo>
                  <a:pt x="-2693" y="2557863"/>
                  <a:pt x="7042" y="2310854"/>
                  <a:pt x="0" y="2202537"/>
                </a:cubicBezTo>
                <a:cubicBezTo>
                  <a:pt x="-7042" y="2094220"/>
                  <a:pt x="27009" y="1687745"/>
                  <a:pt x="0" y="1510831"/>
                </a:cubicBezTo>
                <a:cubicBezTo>
                  <a:pt x="-27009" y="1333917"/>
                  <a:pt x="4363" y="1141044"/>
                  <a:pt x="0" y="861599"/>
                </a:cubicBezTo>
                <a:cubicBezTo>
                  <a:pt x="-4363" y="582154"/>
                  <a:pt x="24665" y="30681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595959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500" dirty="0">
                <a:solidFill>
                  <a:srgbClr val="00B050"/>
                </a:solidFill>
                <a:latin typeface="Century Gothic" panose="020B0502020202020204" pitchFamily="34" charset="0"/>
              </a:rPr>
              <a:t>writes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_________ to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Baltasar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the</a:t>
            </a:r>
            <a:r>
              <a:rPr lang="en-GB" sz="15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three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Kings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He is her favourite, and it is a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tradition.</a:t>
            </a:r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 the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evening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January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5th every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year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the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three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kings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00B050"/>
                </a:solidFill>
                <a:latin typeface="Century Gothic" panose="020B0502020202020204" pitchFamily="34" charset="0"/>
              </a:rPr>
              <a:t>go out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to the  _________ of cities in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Spain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¡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parade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!</a:t>
            </a: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Reye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s’ es is a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 celebration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lots of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colour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The Three Wise men _________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house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presents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the ___________ , on January 6</a:t>
            </a:r>
            <a:r>
              <a:rPr lang="en-GB" sz="1500" baseline="30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Sofía opens the </a:t>
            </a:r>
            <a:r>
              <a:rPr lang="en-GB" sz="1500" dirty="0">
                <a:solidFill>
                  <a:srgbClr val="7030A0"/>
                </a:solidFill>
                <a:latin typeface="Century Gothic" panose="020B0502020202020204" pitchFamily="34" charset="0"/>
              </a:rPr>
              <a:t>presents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Sofía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very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happy.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7F4F3C-EF6C-C6F9-989F-B59D840A72FE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7" name="Picture 4" descr="Free Watercolor Brushstroke illustration and picture">
            <a:extLst>
              <a:ext uri="{FF2B5EF4-FFF2-40B4-BE49-F238E27FC236}">
                <a16:creationId xmlns:a16="http://schemas.microsoft.com/office/drawing/2014/main" id="{F31AC7B2-83FB-3B18-AC13-611811C8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E57D54-8F24-81BC-C32D-4A51174D6DAB}"/>
              </a:ext>
            </a:extLst>
          </p:cNvPr>
          <p:cNvSpPr txBox="1"/>
          <p:nvPr/>
        </p:nvSpPr>
        <p:spPr>
          <a:xfrm>
            <a:off x="6363365" y="9561728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546726-BFC7-B884-41F7-9D3C165A4D28}"/>
              </a:ext>
            </a:extLst>
          </p:cNvPr>
          <p:cNvGrpSpPr/>
          <p:nvPr/>
        </p:nvGrpSpPr>
        <p:grpSpPr>
          <a:xfrm>
            <a:off x="1491940" y="3011436"/>
            <a:ext cx="3703530" cy="2274582"/>
            <a:chOff x="145723" y="7531842"/>
            <a:chExt cx="2412852" cy="1309972"/>
          </a:xfrm>
        </p:grpSpPr>
        <p:sp>
          <p:nvSpPr>
            <p:cNvPr id="31" name="Rectangle: Folded Corner 30">
              <a:extLst>
                <a:ext uri="{FF2B5EF4-FFF2-40B4-BE49-F238E27FC236}">
                  <a16:creationId xmlns:a16="http://schemas.microsoft.com/office/drawing/2014/main" id="{09807B4E-410D-50C1-6CEB-6DDB9E6C222A}"/>
                </a:ext>
              </a:extLst>
            </p:cNvPr>
            <p:cNvSpPr/>
            <p:nvPr/>
          </p:nvSpPr>
          <p:spPr>
            <a:xfrm>
              <a:off x="1765732" y="7531842"/>
              <a:ext cx="792843" cy="57489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2" name="Picture 6" descr="Free Icon Light illustration and picture">
              <a:extLst>
                <a:ext uri="{FF2B5EF4-FFF2-40B4-BE49-F238E27FC236}">
                  <a16:creationId xmlns:a16="http://schemas.microsoft.com/office/drawing/2014/main" id="{2B61B3C9-6918-C989-93C1-347ACD90C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590" y="7539650"/>
              <a:ext cx="195662" cy="1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CDE08F-11A8-8BDC-9EE0-EFBC8051967A}"/>
                </a:ext>
              </a:extLst>
            </p:cNvPr>
            <p:cNvSpPr txBox="1"/>
            <p:nvPr/>
          </p:nvSpPr>
          <p:spPr>
            <a:xfrm>
              <a:off x="1696917" y="7662545"/>
              <a:ext cx="822874" cy="451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often say</a:t>
              </a:r>
              <a:r>
                <a:rPr lang="en-GB" sz="900" dirty="0"/>
                <a:t> 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“the three Wise Men”, whereas Spanish refers to them as “the Three Magi”.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316474-C43F-D2BD-5E89-BBE8C2A4031C}"/>
                </a:ext>
              </a:extLst>
            </p:cNvPr>
            <p:cNvSpPr txBox="1"/>
            <p:nvPr/>
          </p:nvSpPr>
          <p:spPr>
            <a:xfrm>
              <a:off x="145723" y="8708874"/>
              <a:ext cx="1035629" cy="132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GB" sz="9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497D9BC-2DAA-DE24-E62B-70DC329D50FE}"/>
              </a:ext>
            </a:extLst>
          </p:cNvPr>
          <p:cNvSpPr txBox="1"/>
          <p:nvPr/>
        </p:nvSpPr>
        <p:spPr>
          <a:xfrm>
            <a:off x="4327607" y="3077121"/>
            <a:ext cx="11328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English, we</a:t>
            </a:r>
            <a:endParaRPr lang="en-GB" sz="9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2A7D8E-15EF-C832-4ACA-87A26CFA97C9}"/>
              </a:ext>
            </a:extLst>
          </p:cNvPr>
          <p:cNvSpPr txBox="1"/>
          <p:nvPr/>
        </p:nvSpPr>
        <p:spPr>
          <a:xfrm>
            <a:off x="266389" y="9231512"/>
            <a:ext cx="447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words in purple are:  adjectives, nouns, verbs.</a:t>
            </a: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words in green are: articles, adjectives, verbs.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E2D02D48-B079-75C5-B94F-DFDBD922BDB1}"/>
              </a:ext>
            </a:extLst>
          </p:cNvPr>
          <p:cNvSpPr/>
          <p:nvPr/>
        </p:nvSpPr>
        <p:spPr>
          <a:xfrm>
            <a:off x="3406886" y="8855476"/>
            <a:ext cx="2895332" cy="298135"/>
          </a:xfrm>
          <a:prstGeom prst="wedgeRoundRectCallout">
            <a:avLst>
              <a:gd name="adj1" fmla="val -50673"/>
              <a:gd name="adj2" fmla="val -104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135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GB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35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tipo</a:t>
            </a:r>
            <a:r>
              <a:rPr lang="en-GB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palabras son? 💡</a:t>
            </a:r>
          </a:p>
        </p:txBody>
      </p:sp>
    </p:spTree>
    <p:extLst>
      <p:ext uri="{BB962C8B-B14F-4D97-AF65-F5344CB8AC3E}">
        <p14:creationId xmlns:p14="http://schemas.microsoft.com/office/powerpoint/2010/main" val="1887581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3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Verde</a:t>
            </a:r>
            <a:r>
              <a:rPr lang="en-GB" sz="33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term 1 week 14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286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2654054" cy="4563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¡Feliz Navidad!</a:t>
            </a:r>
            <a:endParaRPr lang="en-GB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24950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" name="Picture 4" descr="Navidad, Decoraciones, Decoración, Verde, Antecedentes">
            <a:extLst>
              <a:ext uri="{FF2B5EF4-FFF2-40B4-BE49-F238E27FC236}">
                <a16:creationId xmlns:a16="http://schemas.microsoft.com/office/drawing/2014/main" id="{6C7FC05F-9D98-6495-0C32-D4C0BFF9F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6550069">
            <a:off x="2838265" y="387334"/>
            <a:ext cx="435762" cy="2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EC53E-A83D-231D-7C06-8112AEC1455E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3A8FEB5B-557A-1DFB-B62D-C7495259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DF811-47C6-A5E7-1C8E-B3554DD15983}"/>
              </a:ext>
            </a:extLst>
          </p:cNvPr>
          <p:cNvSpPr txBox="1"/>
          <p:nvPr/>
        </p:nvSpPr>
        <p:spPr>
          <a:xfrm>
            <a:off x="6372891" y="9556965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55</a:t>
            </a:r>
          </a:p>
        </p:txBody>
      </p:sp>
      <p:pic>
        <p:nvPicPr>
          <p:cNvPr id="9" name="Picture 2" descr="Sobre, Correo, Gastos De Envío, Oficina De Correos">
            <a:extLst>
              <a:ext uri="{FF2B5EF4-FFF2-40B4-BE49-F238E27FC236}">
                <a16:creationId xmlns:a16="http://schemas.microsoft.com/office/drawing/2014/main" id="{CBF1EEFC-6693-B31B-8476-8F998A35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61" y="1357387"/>
            <a:ext cx="745992" cy="6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spaña, Bandera, Geografía, Mapa, Europa">
            <a:extLst>
              <a:ext uri="{FF2B5EF4-FFF2-40B4-BE49-F238E27FC236}">
                <a16:creationId xmlns:a16="http://schemas.microsoft.com/office/drawing/2014/main" id="{9174390E-5C11-B180-1C92-47CF1D8B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64" y="1398573"/>
            <a:ext cx="555242" cy="6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B5CE9-109C-F137-A579-307B96AE8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60" y="2192699"/>
            <a:ext cx="750255" cy="685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83B4D-A0EC-3992-7623-18C5529B1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1277925"/>
            <a:ext cx="747236" cy="731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2ECE4-8986-DCB8-24FF-D27D22E6D6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2160116"/>
            <a:ext cx="750863" cy="685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7BB1ED-0E16-8ABE-F5C1-323C3F35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6917"/>
          <a:stretch/>
        </p:blipFill>
        <p:spPr>
          <a:xfrm>
            <a:off x="507460" y="1398573"/>
            <a:ext cx="678002" cy="685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9743FD-4300-00E9-95DF-FF799655EF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218" t="58097" r="-1"/>
          <a:stretch/>
        </p:blipFill>
        <p:spPr>
          <a:xfrm>
            <a:off x="1162271" y="1766827"/>
            <a:ext cx="377579" cy="276008"/>
          </a:xfrm>
          <a:prstGeom prst="rect">
            <a:avLst/>
          </a:prstGeom>
        </p:spPr>
      </p:pic>
      <p:pic>
        <p:nvPicPr>
          <p:cNvPr id="29" name="Picture 2" descr="Biblia, Dibujos Animados, Comic, Personajes De Cómic">
            <a:extLst>
              <a:ext uri="{FF2B5EF4-FFF2-40B4-BE49-F238E27FC236}">
                <a16:creationId xmlns:a16="http://schemas.microsoft.com/office/drawing/2014/main" id="{A1371B5D-2560-A151-6C8E-1503AD11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84" y="2223343"/>
            <a:ext cx="826069" cy="5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2F52EF-3A25-EFD7-3860-5FE791C7A6FF}"/>
              </a:ext>
            </a:extLst>
          </p:cNvPr>
          <p:cNvSpPr txBox="1"/>
          <p:nvPr/>
        </p:nvSpPr>
        <p:spPr>
          <a:xfrm>
            <a:off x="-169362" y="1795908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B7F179-16A5-D9FA-2E9F-0F1EC3D4AD4A}"/>
              </a:ext>
            </a:extLst>
          </p:cNvPr>
          <p:cNvSpPr txBox="1"/>
          <p:nvPr/>
        </p:nvSpPr>
        <p:spPr>
          <a:xfrm>
            <a:off x="-183575" y="2631266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8B6F7-52DE-7A2A-6028-A2D14489B08E}"/>
              </a:ext>
            </a:extLst>
          </p:cNvPr>
          <p:cNvSpPr txBox="1"/>
          <p:nvPr/>
        </p:nvSpPr>
        <p:spPr>
          <a:xfrm>
            <a:off x="1443576" y="1720631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[C]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F11B50-A0C5-A5FC-6533-A10632D2BB53}"/>
              </a:ext>
            </a:extLst>
          </p:cNvPr>
          <p:cNvSpPr txBox="1"/>
          <p:nvPr/>
        </p:nvSpPr>
        <p:spPr>
          <a:xfrm>
            <a:off x="1425615" y="2562077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[D]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F664B2-8ACE-C048-6F58-3558245429C7}"/>
              </a:ext>
            </a:extLst>
          </p:cNvPr>
          <p:cNvSpPr txBox="1"/>
          <p:nvPr/>
        </p:nvSpPr>
        <p:spPr>
          <a:xfrm>
            <a:off x="2763807" y="1729103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[E]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7768E2-0EE5-8F80-941C-27806181DB26}"/>
              </a:ext>
            </a:extLst>
          </p:cNvPr>
          <p:cNvSpPr txBox="1"/>
          <p:nvPr/>
        </p:nvSpPr>
        <p:spPr>
          <a:xfrm>
            <a:off x="2765671" y="2519094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[F]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21987D-1983-ED26-9142-B14BC902A638}"/>
              </a:ext>
            </a:extLst>
          </p:cNvPr>
          <p:cNvSpPr txBox="1"/>
          <p:nvPr/>
        </p:nvSpPr>
        <p:spPr>
          <a:xfrm>
            <a:off x="4136636" y="1700062"/>
            <a:ext cx="994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[G]</a:t>
            </a:r>
            <a:endParaRPr lang="en-GB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" name="Picture 2" descr="Sol, Brillo Solar, Luz De Sol, Exterior, Cálido">
            <a:extLst>
              <a:ext uri="{FF2B5EF4-FFF2-40B4-BE49-F238E27FC236}">
                <a16:creationId xmlns:a16="http://schemas.microsoft.com/office/drawing/2014/main" id="{73C9ED6F-90E2-0DDD-8F33-EED7F7CA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63" y="2108938"/>
            <a:ext cx="230955" cy="2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Luna, Nube, Noche, Cielo, Estrellas, Sueño">
            <a:extLst>
              <a:ext uri="{FF2B5EF4-FFF2-40B4-BE49-F238E27FC236}">
                <a16:creationId xmlns:a16="http://schemas.microsoft.com/office/drawing/2014/main" id="{5CE387C0-03B5-6ED7-3A3E-C6588D3B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17" y="2119314"/>
            <a:ext cx="209599" cy="2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402;p19">
            <a:extLst>
              <a:ext uri="{FF2B5EF4-FFF2-40B4-BE49-F238E27FC236}">
                <a16:creationId xmlns:a16="http://schemas.microsoft.com/office/drawing/2014/main" id="{87078665-19BC-844B-0723-D412AEE85D87}"/>
              </a:ext>
            </a:extLst>
          </p:cNvPr>
          <p:cNvSpPr txBox="1"/>
          <p:nvPr/>
        </p:nvSpPr>
        <p:spPr>
          <a:xfrm>
            <a:off x="1106782" y="870211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imágenes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A66F11-71EC-4B3D-1013-6C7A4BFC87A2}"/>
              </a:ext>
            </a:extLst>
          </p:cNvPr>
          <p:cNvGrpSpPr/>
          <p:nvPr/>
        </p:nvGrpSpPr>
        <p:grpSpPr>
          <a:xfrm>
            <a:off x="111537" y="723850"/>
            <a:ext cx="1072125" cy="541432"/>
            <a:chOff x="85157" y="674113"/>
            <a:chExt cx="1072125" cy="541432"/>
          </a:xfrm>
        </p:grpSpPr>
        <p:sp>
          <p:nvSpPr>
            <p:cNvPr id="53" name="Google Shape;206;p9">
              <a:extLst>
                <a:ext uri="{FF2B5EF4-FFF2-40B4-BE49-F238E27FC236}">
                  <a16:creationId xmlns:a16="http://schemas.microsoft.com/office/drawing/2014/main" id="{A36C68F3-31BE-BCDC-A73A-C5367469EAC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F7BDC0D-9123-CA71-74AC-5391DC6FC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A1BD71-3F1D-2835-E20A-CCFC3741B71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6" name="Table 56">
            <a:extLst>
              <a:ext uri="{FF2B5EF4-FFF2-40B4-BE49-F238E27FC236}">
                <a16:creationId xmlns:a16="http://schemas.microsoft.com/office/drawing/2014/main" id="{154E366D-FE38-A4AB-43E4-198471DB6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190226"/>
              </p:ext>
            </p:extLst>
          </p:nvPr>
        </p:nvGraphicFramePr>
        <p:xfrm>
          <a:off x="4463201" y="2205483"/>
          <a:ext cx="2040920" cy="59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560">
                  <a:extLst>
                    <a:ext uri="{9D8B030D-6E8A-4147-A177-3AD203B41FA5}">
                      <a16:colId xmlns:a16="http://schemas.microsoft.com/office/drawing/2014/main" val="1638045974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3467994378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2379188735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1007160039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2164022681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1406890058"/>
                    </a:ext>
                  </a:extLst>
                </a:gridCol>
                <a:gridCol w="291560">
                  <a:extLst>
                    <a:ext uri="{9D8B030D-6E8A-4147-A177-3AD203B41FA5}">
                      <a16:colId xmlns:a16="http://schemas.microsoft.com/office/drawing/2014/main" val="2206551862"/>
                    </a:ext>
                  </a:extLst>
                </a:gridCol>
              </a:tblGrid>
              <a:tr h="280950">
                <a:tc>
                  <a:txBody>
                    <a:bodyPr/>
                    <a:lstStyle/>
                    <a:p>
                      <a:r>
                        <a:rPr lang="en-GB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5375302"/>
                  </a:ext>
                </a:extLst>
              </a:tr>
              <a:tr h="2809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107542"/>
                  </a:ext>
                </a:extLst>
              </a:tr>
            </a:tbl>
          </a:graphicData>
        </a:graphic>
      </p:graphicFrame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D2C3736-1F2D-4F38-6AEC-2708777AB10F}"/>
              </a:ext>
            </a:extLst>
          </p:cNvPr>
          <p:cNvSpPr/>
          <p:nvPr/>
        </p:nvSpPr>
        <p:spPr>
          <a:xfrm>
            <a:off x="258549" y="6456626"/>
            <a:ext cx="1200267" cy="354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057" name="Table 4">
            <a:extLst>
              <a:ext uri="{FF2B5EF4-FFF2-40B4-BE49-F238E27FC236}">
                <a16:creationId xmlns:a16="http://schemas.microsoft.com/office/drawing/2014/main" id="{E393C5D3-ED38-BF84-7FE4-312FC28C0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85422"/>
              </p:ext>
            </p:extLst>
          </p:nvPr>
        </p:nvGraphicFramePr>
        <p:xfrm>
          <a:off x="3383782" y="7293011"/>
          <a:ext cx="2636107" cy="1457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292">
                  <a:extLst>
                    <a:ext uri="{9D8B030D-6E8A-4147-A177-3AD203B41FA5}">
                      <a16:colId xmlns:a16="http://schemas.microsoft.com/office/drawing/2014/main" val="483716330"/>
                    </a:ext>
                  </a:extLst>
                </a:gridCol>
                <a:gridCol w="338219">
                  <a:extLst>
                    <a:ext uri="{9D8B030D-6E8A-4147-A177-3AD203B41FA5}">
                      <a16:colId xmlns:a16="http://schemas.microsoft.com/office/drawing/2014/main" val="132442439"/>
                    </a:ext>
                  </a:extLst>
                </a:gridCol>
                <a:gridCol w="1189596">
                  <a:extLst>
                    <a:ext uri="{9D8B030D-6E8A-4147-A177-3AD203B41FA5}">
                      <a16:colId xmlns:a16="http://schemas.microsoft.com/office/drawing/2014/main" val="1137038837"/>
                    </a:ext>
                  </a:extLst>
                </a:gridCol>
              </a:tblGrid>
              <a:tr h="20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caramelo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sweet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145014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cochecito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toy car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991461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dinosaurio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dinosaur 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060654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jersey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jumper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53284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mesa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board game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24947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móvil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mobile phone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977836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muñeca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doll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10660"/>
                  </a:ext>
                </a:extLst>
              </a:tr>
            </a:tbl>
          </a:graphicData>
        </a:graphic>
      </p:graphicFrame>
      <p:graphicFrame>
        <p:nvGraphicFramePr>
          <p:cNvPr id="1059" name="Table 12">
            <a:extLst>
              <a:ext uri="{FF2B5EF4-FFF2-40B4-BE49-F238E27FC236}">
                <a16:creationId xmlns:a16="http://schemas.microsoft.com/office/drawing/2014/main" id="{23C02BA4-CB34-10B5-4539-9B4A9DC73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6172"/>
              </p:ext>
            </p:extLst>
          </p:nvPr>
        </p:nvGraphicFramePr>
        <p:xfrm>
          <a:off x="3373026" y="4782600"/>
          <a:ext cx="2646863" cy="1040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399">
                  <a:extLst>
                    <a:ext uri="{9D8B030D-6E8A-4147-A177-3AD203B41FA5}">
                      <a16:colId xmlns:a16="http://schemas.microsoft.com/office/drawing/2014/main" val="2214488175"/>
                    </a:ext>
                  </a:extLst>
                </a:gridCol>
                <a:gridCol w="796725">
                  <a:extLst>
                    <a:ext uri="{9D8B030D-6E8A-4147-A177-3AD203B41FA5}">
                      <a16:colId xmlns:a16="http://schemas.microsoft.com/office/drawing/2014/main" val="2939571396"/>
                    </a:ext>
                  </a:extLst>
                </a:gridCol>
                <a:gridCol w="222815">
                  <a:extLst>
                    <a:ext uri="{9D8B030D-6E8A-4147-A177-3AD203B41FA5}">
                      <a16:colId xmlns:a16="http://schemas.microsoft.com/office/drawing/2014/main" val="1364390988"/>
                    </a:ext>
                  </a:extLst>
                </a:gridCol>
                <a:gridCol w="435503">
                  <a:extLst>
                    <a:ext uri="{9D8B030D-6E8A-4147-A177-3AD203B41FA5}">
                      <a16:colId xmlns:a16="http://schemas.microsoft.com/office/drawing/2014/main" val="3090355737"/>
                    </a:ext>
                  </a:extLst>
                </a:gridCol>
                <a:gridCol w="313967">
                  <a:extLst>
                    <a:ext uri="{9D8B030D-6E8A-4147-A177-3AD203B41FA5}">
                      <a16:colId xmlns:a16="http://schemas.microsoft.com/office/drawing/2014/main" val="947075673"/>
                    </a:ext>
                  </a:extLst>
                </a:gridCol>
                <a:gridCol w="594454">
                  <a:extLst>
                    <a:ext uri="{9D8B030D-6E8A-4147-A177-3AD203B41FA5}">
                      <a16:colId xmlns:a16="http://schemas.microsoft.com/office/drawing/2014/main" val="1072410092"/>
                    </a:ext>
                  </a:extLst>
                </a:gridCol>
              </a:tblGrid>
              <a:tr h="154305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(m.)</a:t>
                      </a:r>
                      <a:r>
                        <a:rPr lang="en-GB" sz="7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7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7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(f.)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940473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47252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047088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catorce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2776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quince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8461"/>
                  </a:ext>
                </a:extLst>
              </a:tr>
              <a:tr h="154305"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(m), </a:t>
                      </a:r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(f.)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195947"/>
                  </a:ext>
                </a:extLst>
              </a:tr>
            </a:tbl>
          </a:graphicData>
        </a:graphic>
      </p:graphicFrame>
      <p:graphicFrame>
        <p:nvGraphicFramePr>
          <p:cNvPr id="1060" name="Table 1059">
            <a:extLst>
              <a:ext uri="{FF2B5EF4-FFF2-40B4-BE49-F238E27FC236}">
                <a16:creationId xmlns:a16="http://schemas.microsoft.com/office/drawing/2014/main" id="{CC9D5801-9B10-AC3B-9502-057C9C6ED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049293"/>
              </p:ext>
            </p:extLst>
          </p:nvPr>
        </p:nvGraphicFramePr>
        <p:xfrm>
          <a:off x="3376686" y="5905026"/>
          <a:ext cx="2643204" cy="13413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21">
                  <a:extLst>
                    <a:ext uri="{9D8B030D-6E8A-4147-A177-3AD203B41FA5}">
                      <a16:colId xmlns:a16="http://schemas.microsoft.com/office/drawing/2014/main" val="3828644060"/>
                    </a:ext>
                  </a:extLst>
                </a:gridCol>
                <a:gridCol w="350843">
                  <a:extLst>
                    <a:ext uri="{9D8B030D-6E8A-4147-A177-3AD203B41FA5}">
                      <a16:colId xmlns:a16="http://schemas.microsoft.com/office/drawing/2014/main" val="436339583"/>
                    </a:ext>
                  </a:extLst>
                </a:gridCol>
                <a:gridCol w="956340">
                  <a:extLst>
                    <a:ext uri="{9D8B030D-6E8A-4147-A177-3AD203B41FA5}">
                      <a16:colId xmlns:a16="http://schemas.microsoft.com/office/drawing/2014/main" val="2700566364"/>
                    </a:ext>
                  </a:extLst>
                </a:gridCol>
              </a:tblGrid>
              <a:tr h="191627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osito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teddy bear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70433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portátil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laptop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322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reloj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watch / clock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744537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rompecabezas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 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jigsaw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351227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tableta</a:t>
                      </a:r>
                      <a:endParaRPr lang="en-GB" sz="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tablet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598056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tambor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drum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635765"/>
                  </a:ext>
                </a:extLst>
              </a:tr>
              <a:tr h="191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zapatillas</a:t>
                      </a:r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deporte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f.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trainers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600740"/>
                  </a:ext>
                </a:extLst>
              </a:tr>
            </a:tbl>
          </a:graphicData>
        </a:graphic>
      </p:graphicFrame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2F0E27C3-113A-E671-4FE9-ECFE4F3FB31C}"/>
              </a:ext>
            </a:extLst>
          </p:cNvPr>
          <p:cNvGrpSpPr/>
          <p:nvPr/>
        </p:nvGrpSpPr>
        <p:grpSpPr>
          <a:xfrm>
            <a:off x="157204" y="3655136"/>
            <a:ext cx="2823756" cy="3897198"/>
            <a:chOff x="134331" y="936021"/>
            <a:chExt cx="3625446" cy="6039260"/>
          </a:xfrm>
        </p:grpSpPr>
        <p:pic>
          <p:nvPicPr>
            <p:cNvPr id="1062" name="Picture 2" descr="Ilustraciones gratis de Correo aéreo envolvente">
              <a:extLst>
                <a:ext uri="{FF2B5EF4-FFF2-40B4-BE49-F238E27FC236}">
                  <a16:creationId xmlns:a16="http://schemas.microsoft.com/office/drawing/2014/main" id="{15320D16-323E-8FA3-5CBB-C1A41DB3A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7" b="11636"/>
            <a:stretch/>
          </p:blipFill>
          <p:spPr bwMode="auto">
            <a:xfrm rot="5400000">
              <a:off x="-1072576" y="2142928"/>
              <a:ext cx="6039260" cy="362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4" descr="Ilustraciones gratis de Papel">
              <a:extLst>
                <a:ext uri="{FF2B5EF4-FFF2-40B4-BE49-F238E27FC236}">
                  <a16:creationId xmlns:a16="http://schemas.microsoft.com/office/drawing/2014/main" id="{BDF37E17-7365-B5EC-142A-137F0791C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33" y="1253887"/>
              <a:ext cx="3277519" cy="551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4" name="TextBox 1063">
            <a:extLst>
              <a:ext uri="{FF2B5EF4-FFF2-40B4-BE49-F238E27FC236}">
                <a16:creationId xmlns:a16="http://schemas.microsoft.com/office/drawing/2014/main" id="{AB819A4B-44F6-46FE-7B96-E963BAB917F1}"/>
              </a:ext>
            </a:extLst>
          </p:cNvPr>
          <p:cNvSpPr txBox="1"/>
          <p:nvPr/>
        </p:nvSpPr>
        <p:spPr>
          <a:xfrm>
            <a:off x="438403" y="4025962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Querido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________, 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CE70AF82-6BD6-2D3D-9BFE-F723805EB869}"/>
              </a:ext>
            </a:extLst>
          </p:cNvPr>
          <p:cNvSpPr txBox="1"/>
          <p:nvPr/>
        </p:nvSpPr>
        <p:spPr>
          <a:xfrm>
            <a:off x="377353" y="4417556"/>
            <a:ext cx="1710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Para 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mí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, un 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estuche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 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unas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zapatillas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de deporte.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B54820C4-175A-D362-DDE0-8BAED1EEE036}"/>
              </a:ext>
            </a:extLst>
          </p:cNvPr>
          <p:cNvSpPr txBox="1"/>
          <p:nvPr/>
        </p:nvSpPr>
        <p:spPr>
          <a:xfrm>
            <a:off x="401839" y="5353937"/>
            <a:ext cx="36367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Para papá ...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17C82979-15C6-CBD4-C2F9-F3E181BDD26B}"/>
              </a:ext>
            </a:extLst>
          </p:cNvPr>
          <p:cNvSpPr txBox="1"/>
          <p:nvPr/>
        </p:nvSpPr>
        <p:spPr>
          <a:xfrm>
            <a:off x="372744" y="5041058"/>
            <a:ext cx="15625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Para 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mamá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, un móvil.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59F34EA3-EE40-0D41-B5DD-E8854E00C3DF}"/>
              </a:ext>
            </a:extLst>
          </p:cNvPr>
          <p:cNvSpPr txBox="1"/>
          <p:nvPr/>
        </p:nvSpPr>
        <p:spPr>
          <a:xfrm>
            <a:off x="3122817" y="3810859"/>
            <a:ext cx="311126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‘Los Reyes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Magos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can also bring </a:t>
            </a:r>
          </a:p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carbón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dulce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if they consider you have not behaved well. In some cases, they only bring you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carbón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’!</a:t>
            </a:r>
          </a:p>
        </p:txBody>
      </p:sp>
      <p:pic>
        <p:nvPicPr>
          <p:cNvPr id="1069" name="Picture 2">
            <a:extLst>
              <a:ext uri="{FF2B5EF4-FFF2-40B4-BE49-F238E27FC236}">
                <a16:creationId xmlns:a16="http://schemas.microsoft.com/office/drawing/2014/main" id="{461BBB26-104F-3F6F-D495-E75F0C2E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04" y="3061699"/>
            <a:ext cx="766284" cy="6663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0" name="TextBox 1069">
            <a:extLst>
              <a:ext uri="{FF2B5EF4-FFF2-40B4-BE49-F238E27FC236}">
                <a16:creationId xmlns:a16="http://schemas.microsoft.com/office/drawing/2014/main" id="{D33AB805-6013-6048-F76F-D7DB3D076E4B}"/>
              </a:ext>
            </a:extLst>
          </p:cNvPr>
          <p:cNvSpPr txBox="1"/>
          <p:nvPr/>
        </p:nvSpPr>
        <p:spPr>
          <a:xfrm>
            <a:off x="193297" y="7501999"/>
            <a:ext cx="1524623" cy="40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67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Querido</a:t>
            </a:r>
            <a:r>
              <a:rPr lang="en-GB" sz="67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67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Dear </a:t>
            </a:r>
          </a:p>
          <a:p>
            <a:r>
              <a:rPr lang="en-GB" sz="67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Para </a:t>
            </a:r>
            <a:r>
              <a:rPr lang="en-GB" sz="67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mí</a:t>
            </a:r>
            <a:r>
              <a:rPr lang="en-GB" sz="67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For me</a:t>
            </a:r>
          </a:p>
          <a:p>
            <a:r>
              <a:rPr lang="en-GB" sz="67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67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carbón</a:t>
            </a:r>
            <a:r>
              <a:rPr lang="en-GB" sz="675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dulce </a:t>
            </a:r>
            <a:r>
              <a:rPr lang="en-GB" sz="67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a lump of coal</a:t>
            </a:r>
            <a:endParaRPr lang="en-GB" sz="675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4C17D015-A7E3-7223-61A3-4B2BF7653A63}"/>
              </a:ext>
            </a:extLst>
          </p:cNvPr>
          <p:cNvGrpSpPr/>
          <p:nvPr/>
        </p:nvGrpSpPr>
        <p:grpSpPr>
          <a:xfrm>
            <a:off x="5784782" y="3539486"/>
            <a:ext cx="552823" cy="457049"/>
            <a:chOff x="6210543" y="3764108"/>
            <a:chExt cx="801046" cy="775262"/>
          </a:xfrm>
        </p:grpSpPr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A9F8DC88-B8D3-D8CF-90B4-C9C97EA805C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074" name="Picture 1073">
              <a:extLst>
                <a:ext uri="{FF2B5EF4-FFF2-40B4-BE49-F238E27FC236}">
                  <a16:creationId xmlns:a16="http://schemas.microsoft.com/office/drawing/2014/main" id="{87F6B754-B626-879C-6883-799C825C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75" name="Picture 1074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06F3BF5-89E3-8DAC-0C8E-F0B382F1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76" name="TextBox 1075">
            <a:hlinkClick r:id="" action="ppaction://noaction">
              <a:snd r:embed="rId22" name="billete-de-loteria.wav"/>
            </a:hlinkClick>
            <a:extLst>
              <a:ext uri="{FF2B5EF4-FFF2-40B4-BE49-F238E27FC236}">
                <a16:creationId xmlns:a16="http://schemas.microsoft.com/office/drawing/2014/main" id="{0DA523A9-51A5-79CB-4D11-051FF8809523}"/>
              </a:ext>
            </a:extLst>
          </p:cNvPr>
          <p:cNvSpPr txBox="1"/>
          <p:nvPr/>
        </p:nvSpPr>
        <p:spPr>
          <a:xfrm>
            <a:off x="63864" y="3209569"/>
            <a:ext cx="3809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La carta a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l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s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tres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 Reyes 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Mag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</a:t>
            </a:r>
            <a:r>
              <a:rPr lang="en-GB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guet Script" panose="00000500000000000000" pitchFamily="2" charset="0"/>
              </a:rPr>
              <a:t>s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  <a:latin typeface="Baguet Script" panose="00000500000000000000" pitchFamily="2" charset="0"/>
            </a:endParaRPr>
          </a:p>
        </p:txBody>
      </p:sp>
      <p:pic>
        <p:nvPicPr>
          <p:cNvPr id="1078" name="Picture 1077">
            <a:extLst>
              <a:ext uri="{FF2B5EF4-FFF2-40B4-BE49-F238E27FC236}">
                <a16:creationId xmlns:a16="http://schemas.microsoft.com/office/drawing/2014/main" id="{A7862ECA-955C-D04A-A6A9-7EAD35E04F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38968" y="3078064"/>
            <a:ext cx="762934" cy="499303"/>
          </a:xfrm>
          <a:prstGeom prst="rect">
            <a:avLst/>
          </a:prstGeom>
        </p:spPr>
      </p:pic>
      <p:sp>
        <p:nvSpPr>
          <p:cNvPr id="1079" name="Rectangle 1078">
            <a:extLst>
              <a:ext uri="{FF2B5EF4-FFF2-40B4-BE49-F238E27FC236}">
                <a16:creationId xmlns:a16="http://schemas.microsoft.com/office/drawing/2014/main" id="{6208DBD6-205F-DBE4-BCCB-4510C4CFD858}"/>
              </a:ext>
            </a:extLst>
          </p:cNvPr>
          <p:cNvSpPr/>
          <p:nvPr/>
        </p:nvSpPr>
        <p:spPr>
          <a:xfrm>
            <a:off x="3361509" y="8851507"/>
            <a:ext cx="2646863" cy="77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🧩 Plurals</a:t>
            </a:r>
            <a:r>
              <a:rPr lang="en-GB" sz="788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Ending in a vowel (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aeiou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): add –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Ending in a consonant: add –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Ending in –z: remove –z, add -</a:t>
            </a:r>
            <a:r>
              <a:rPr lang="en-GB" sz="9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</a:t>
            </a:r>
            <a:endParaRPr lang="en-GB" sz="9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81" name="Picture 108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AA24F45A-8492-9A97-E70F-DF9627226D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" y="8157478"/>
            <a:ext cx="2960416" cy="1523442"/>
          </a:xfrm>
          <a:prstGeom prst="rect">
            <a:avLst/>
          </a:prstGeom>
        </p:spPr>
      </p:pic>
      <p:pic>
        <p:nvPicPr>
          <p:cNvPr id="1082" name="Picture 2" descr="Free Magnifying Glass Magnifying Lens vector and picture">
            <a:extLst>
              <a:ext uri="{FF2B5EF4-FFF2-40B4-BE49-F238E27FC236}">
                <a16:creationId xmlns:a16="http://schemas.microsoft.com/office/drawing/2014/main" id="{5B0D82BA-AE7B-F13E-12FB-73E26E72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0096" flipV="1">
            <a:off x="2638285" y="8380632"/>
            <a:ext cx="487702" cy="2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4" name="Rectangle: Folded Corner 1083">
            <a:extLst>
              <a:ext uri="{FF2B5EF4-FFF2-40B4-BE49-F238E27FC236}">
                <a16:creationId xmlns:a16="http://schemas.microsoft.com/office/drawing/2014/main" id="{9EE8C7C9-BD3A-E875-77A2-535FCE1158DB}"/>
              </a:ext>
            </a:extLst>
          </p:cNvPr>
          <p:cNvSpPr/>
          <p:nvPr/>
        </p:nvSpPr>
        <p:spPr>
          <a:xfrm>
            <a:off x="1917923" y="7550137"/>
            <a:ext cx="972916" cy="687036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02AA3CDD-3797-A070-8A58-FAEE1D86EA2F}"/>
              </a:ext>
            </a:extLst>
          </p:cNvPr>
          <p:cNvSpPr txBox="1"/>
          <p:nvPr/>
        </p:nvSpPr>
        <p:spPr>
          <a:xfrm>
            <a:off x="1903355" y="7570515"/>
            <a:ext cx="11016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    Use a</a:t>
            </a:r>
            <a:endParaRPr lang="en-GB" sz="700" dirty="0"/>
          </a:p>
        </p:txBody>
      </p:sp>
      <p:pic>
        <p:nvPicPr>
          <p:cNvPr id="1087" name="Picture 6" descr="Free Icon Light illustration and picture">
            <a:extLst>
              <a:ext uri="{FF2B5EF4-FFF2-40B4-BE49-F238E27FC236}">
                <a16:creationId xmlns:a16="http://schemas.microsoft.com/office/drawing/2014/main" id="{28F14CAE-C2C8-9645-5832-130DAA9F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0" y="7540173"/>
            <a:ext cx="235371" cy="2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92BC3880-F77C-340B-0DFF-FE18073D372C}"/>
              </a:ext>
            </a:extLst>
          </p:cNvPr>
          <p:cNvSpPr txBox="1"/>
          <p:nvPr/>
        </p:nvSpPr>
        <p:spPr>
          <a:xfrm>
            <a:off x="1880889" y="7700693"/>
            <a:ext cx="4764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dictionary to look up </a:t>
            </a:r>
          </a:p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new words so you </a:t>
            </a:r>
          </a:p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can say what you </a:t>
            </a:r>
          </a:p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want in Spanish😊! 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139026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GB" sz="105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Verde term</a:t>
            </a:r>
            <a:r>
              <a:rPr lang="en-GB" sz="105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1 week 14 </a:t>
            </a:r>
            <a:endParaRPr lang="en-GB" sz="100" dirty="0">
              <a:solidFill>
                <a:schemeClr val="bg1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286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EE5D63-0465-F089-F64C-0E798B51A172}"/>
              </a:ext>
            </a:extLst>
          </p:cNvPr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93CFE-6C7E-F5C9-9B85-5981DE9E41C8}"/>
              </a:ext>
            </a:extLst>
          </p:cNvPr>
          <p:cNvGrpSpPr/>
          <p:nvPr/>
        </p:nvGrpSpPr>
        <p:grpSpPr>
          <a:xfrm>
            <a:off x="751512" y="603012"/>
            <a:ext cx="5536745" cy="9116312"/>
            <a:chOff x="134331" y="936020"/>
            <a:chExt cx="3625446" cy="6039260"/>
          </a:xfrm>
        </p:grpSpPr>
        <p:pic>
          <p:nvPicPr>
            <p:cNvPr id="11" name="Picture 2" descr="Ilustraciones gratis de Correo aéreo envolvente">
              <a:extLst>
                <a:ext uri="{FF2B5EF4-FFF2-40B4-BE49-F238E27FC236}">
                  <a16:creationId xmlns:a16="http://schemas.microsoft.com/office/drawing/2014/main" id="{FF0EE598-76A1-C421-AAB0-92F886729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7" b="11636"/>
            <a:stretch/>
          </p:blipFill>
          <p:spPr bwMode="auto">
            <a:xfrm rot="5400000">
              <a:off x="-1072576" y="2142927"/>
              <a:ext cx="6039260" cy="362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lustraciones gratis de Papel">
              <a:extLst>
                <a:ext uri="{FF2B5EF4-FFF2-40B4-BE49-F238E27FC236}">
                  <a16:creationId xmlns:a16="http://schemas.microsoft.com/office/drawing/2014/main" id="{44DC3A42-5B86-1D8B-0179-70AA08412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33" y="1253887"/>
              <a:ext cx="3277519" cy="551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9CAE8D-774A-DEE8-2F3F-5DCFA56E6EDF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13" descr="Free Watercolor Brushstroke illustration and picture">
            <a:extLst>
              <a:ext uri="{FF2B5EF4-FFF2-40B4-BE49-F238E27FC236}">
                <a16:creationId xmlns:a16="http://schemas.microsoft.com/office/drawing/2014/main" id="{AA04F193-CDEA-0585-9FBC-4938CA1E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FFA7EE-91BF-D82A-4C2B-B0A4AD7917FD}"/>
              </a:ext>
            </a:extLst>
          </p:cNvPr>
          <p:cNvSpPr txBox="1"/>
          <p:nvPr/>
        </p:nvSpPr>
        <p:spPr>
          <a:xfrm>
            <a:off x="6377654" y="955696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7C983-97A7-7430-8465-0BCA19FE798E}"/>
              </a:ext>
            </a:extLst>
          </p:cNvPr>
          <p:cNvSpPr txBox="1"/>
          <p:nvPr/>
        </p:nvSpPr>
        <p:spPr>
          <a:xfrm>
            <a:off x="569743" y="134294"/>
            <a:ext cx="2639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carta 📝</a:t>
            </a:r>
          </a:p>
        </p:txBody>
      </p:sp>
    </p:spTree>
    <p:extLst>
      <p:ext uri="{BB962C8B-B14F-4D97-AF65-F5344CB8AC3E}">
        <p14:creationId xmlns:p14="http://schemas.microsoft.com/office/powerpoint/2010/main" val="3930939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GB" sz="105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Verde term</a:t>
            </a:r>
            <a:r>
              <a:rPr lang="en-GB" sz="105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1 week 14 </a:t>
            </a:r>
            <a:endParaRPr lang="en-GB" sz="100" dirty="0">
              <a:solidFill>
                <a:schemeClr val="bg1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286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EE5D63-0465-F089-F64C-0E798B51A172}"/>
              </a:ext>
            </a:extLst>
          </p:cNvPr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9CAE8D-774A-DEE8-2F3F-5DCFA56E6EDF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13" descr="Free Watercolor Brushstroke illustration and picture">
            <a:extLst>
              <a:ext uri="{FF2B5EF4-FFF2-40B4-BE49-F238E27FC236}">
                <a16:creationId xmlns:a16="http://schemas.microsoft.com/office/drawing/2014/main" id="{AA04F193-CDEA-0585-9FBC-4938CA1E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FFA7EE-91BF-D82A-4C2B-B0A4AD7917FD}"/>
              </a:ext>
            </a:extLst>
          </p:cNvPr>
          <p:cNvSpPr txBox="1"/>
          <p:nvPr/>
        </p:nvSpPr>
        <p:spPr>
          <a:xfrm>
            <a:off x="6377654" y="9556965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AC899-A407-A72C-0B55-A28FD729127A}"/>
              </a:ext>
            </a:extLst>
          </p:cNvPr>
          <p:cNvSpPr txBox="1"/>
          <p:nvPr/>
        </p:nvSpPr>
        <p:spPr>
          <a:xfrm>
            <a:off x="569743" y="121594"/>
            <a:ext cx="2456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Mis regalos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BEC98-A3EC-38F1-3CA6-82D04F8ED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18" t="58097" r="-1"/>
          <a:stretch/>
        </p:blipFill>
        <p:spPr>
          <a:xfrm>
            <a:off x="2921950" y="258738"/>
            <a:ext cx="377579" cy="2760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D9C0150-78C8-F23E-CC1E-61CF010EA11F}"/>
              </a:ext>
            </a:extLst>
          </p:cNvPr>
          <p:cNvGrpSpPr/>
          <p:nvPr/>
        </p:nvGrpSpPr>
        <p:grpSpPr>
          <a:xfrm>
            <a:off x="584051" y="1055640"/>
            <a:ext cx="5826765" cy="8659327"/>
            <a:chOff x="584051" y="1055640"/>
            <a:chExt cx="5826765" cy="8659327"/>
          </a:xfrm>
        </p:grpSpPr>
        <p:pic>
          <p:nvPicPr>
            <p:cNvPr id="11" name="Picture 2" descr="Ilustraciones gratis de Correo aéreo envolvente">
              <a:extLst>
                <a:ext uri="{FF2B5EF4-FFF2-40B4-BE49-F238E27FC236}">
                  <a16:creationId xmlns:a16="http://schemas.microsoft.com/office/drawing/2014/main" id="{FF0EE598-76A1-C421-AAB0-92F886729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7" b="11636"/>
            <a:stretch/>
          </p:blipFill>
          <p:spPr bwMode="auto">
            <a:xfrm rot="5400000">
              <a:off x="-832230" y="2471921"/>
              <a:ext cx="8659327" cy="582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Ilustraciones gratis de Papel">
              <a:extLst>
                <a:ext uri="{FF2B5EF4-FFF2-40B4-BE49-F238E27FC236}">
                  <a16:creationId xmlns:a16="http://schemas.microsoft.com/office/drawing/2014/main" id="{46C5B877-8DFE-65CD-8C88-553DDC477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729" y="1474346"/>
              <a:ext cx="5005394" cy="7930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7FE231-CA0F-3C17-67E9-E72CAEF448D9}"/>
                </a:ext>
              </a:extLst>
            </p:cNvPr>
            <p:cNvSpPr/>
            <p:nvPr/>
          </p:nvSpPr>
          <p:spPr>
            <a:xfrm>
              <a:off x="1358900" y="1976438"/>
              <a:ext cx="4267200" cy="6912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F50833-2738-EC96-57CB-66D7055918C9}"/>
                </a:ext>
              </a:extLst>
            </p:cNvPr>
            <p:cNvSpPr/>
            <p:nvPr/>
          </p:nvSpPr>
          <p:spPr>
            <a:xfrm>
              <a:off x="1231901" y="6324600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F86B13-4BD7-6A80-D887-8F371AB16498}"/>
                </a:ext>
              </a:extLst>
            </p:cNvPr>
            <p:cNvSpPr/>
            <p:nvPr/>
          </p:nvSpPr>
          <p:spPr>
            <a:xfrm>
              <a:off x="1334659" y="5930900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1079CC-760F-D7BE-2511-D1789E43652F}"/>
                </a:ext>
              </a:extLst>
            </p:cNvPr>
            <p:cNvSpPr/>
            <p:nvPr/>
          </p:nvSpPr>
          <p:spPr>
            <a:xfrm>
              <a:off x="1236081" y="5158789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F61321-0E89-23FC-084D-09CBB50A77F7}"/>
                </a:ext>
              </a:extLst>
            </p:cNvPr>
            <p:cNvSpPr/>
            <p:nvPr/>
          </p:nvSpPr>
          <p:spPr>
            <a:xfrm>
              <a:off x="1241424" y="4629972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82B4B1A-B08A-6AFC-B8C3-F7571536DF09}"/>
                </a:ext>
              </a:extLst>
            </p:cNvPr>
            <p:cNvSpPr/>
            <p:nvPr/>
          </p:nvSpPr>
          <p:spPr>
            <a:xfrm>
              <a:off x="1309405" y="4302181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83095-642D-CD2A-C467-35A844C2629B}"/>
                </a:ext>
              </a:extLst>
            </p:cNvPr>
            <p:cNvSpPr/>
            <p:nvPr/>
          </p:nvSpPr>
          <p:spPr>
            <a:xfrm>
              <a:off x="1241424" y="3547297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F195FE-93DC-501A-99A1-A18BA9CCEAAF}"/>
                </a:ext>
              </a:extLst>
            </p:cNvPr>
            <p:cNvSpPr/>
            <p:nvPr/>
          </p:nvSpPr>
          <p:spPr>
            <a:xfrm>
              <a:off x="1241424" y="2335911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44A76F-D8EB-ABDB-97E6-2DB964B953DF}"/>
                </a:ext>
              </a:extLst>
            </p:cNvPr>
            <p:cNvSpPr/>
            <p:nvPr/>
          </p:nvSpPr>
          <p:spPr>
            <a:xfrm>
              <a:off x="1306229" y="1956699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7237D5-A513-5BF3-F8E0-E68F46D599FB}"/>
                </a:ext>
              </a:extLst>
            </p:cNvPr>
            <p:cNvSpPr/>
            <p:nvPr/>
          </p:nvSpPr>
          <p:spPr>
            <a:xfrm>
              <a:off x="5508625" y="2301186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33E7E4-7E41-3657-E4D8-D5177E0A0193}"/>
                </a:ext>
              </a:extLst>
            </p:cNvPr>
            <p:cNvSpPr/>
            <p:nvPr/>
          </p:nvSpPr>
          <p:spPr>
            <a:xfrm>
              <a:off x="5435452" y="2788717"/>
              <a:ext cx="234950" cy="688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C4EC1A-DB4F-3B9E-2661-B69D52B57DA7}"/>
              </a:ext>
            </a:extLst>
          </p:cNvPr>
          <p:cNvSpPr txBox="1"/>
          <p:nvPr/>
        </p:nvSpPr>
        <p:spPr>
          <a:xfrm>
            <a:off x="972236" y="829042"/>
            <a:ext cx="909288" cy="307777"/>
          </a:xfrm>
          <a:prstGeom prst="rect">
            <a:avLst/>
          </a:prstGeom>
          <a:solidFill>
            <a:srgbClr val="FBA217"/>
          </a:solidFill>
          <a:ln>
            <a:solidFill>
              <a:srgbClr val="FBA21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crear</a:t>
            </a:r>
            <a:endParaRPr lang="en-GB" sz="14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DA7B8-05BE-E75F-58E8-34F583356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44" y="672933"/>
            <a:ext cx="553943" cy="574816"/>
          </a:xfrm>
          <a:prstGeom prst="rect">
            <a:avLst/>
          </a:prstGeom>
        </p:spPr>
      </p:pic>
      <p:sp>
        <p:nvSpPr>
          <p:cNvPr id="27" name="Google Shape;402;p19">
            <a:extLst>
              <a:ext uri="{FF2B5EF4-FFF2-40B4-BE49-F238E27FC236}">
                <a16:creationId xmlns:a16="http://schemas.microsoft.com/office/drawing/2014/main" id="{B62AE144-1535-1125-B988-EE5FF8D941B5}"/>
              </a:ext>
            </a:extLst>
          </p:cNvPr>
          <p:cNvSpPr txBox="1"/>
          <p:nvPr/>
        </p:nvSpPr>
        <p:spPr>
          <a:xfrm>
            <a:off x="1983082" y="832411"/>
            <a:ext cx="569598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Dibuja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regalos.</a:t>
            </a:r>
          </a:p>
        </p:txBody>
      </p:sp>
    </p:spTree>
    <p:extLst>
      <p:ext uri="{BB962C8B-B14F-4D97-AF65-F5344CB8AC3E}">
        <p14:creationId xmlns:p14="http://schemas.microsoft.com/office/powerpoint/2010/main" val="409385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4881218"/>
            <a:ext cx="6539774" cy="201501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Verde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45660"/>
              </p:ext>
            </p:extLst>
          </p:nvPr>
        </p:nvGraphicFramePr>
        <p:xfrm>
          <a:off x="141144" y="3698765"/>
          <a:ext cx="6532175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304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7846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1753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80313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quién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profesor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pesado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/a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21871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57472" y="4998171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 (with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4923390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167897" y="5561858"/>
            <a:ext cx="6402721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6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172;p8">
            <a:extLst>
              <a:ext uri="{FF2B5EF4-FFF2-40B4-BE49-F238E27FC236}">
                <a16:creationId xmlns:a16="http://schemas.microsoft.com/office/drawing/2014/main" id="{4AE62C05-E3F7-BF64-92E0-2834AF81C68A}"/>
              </a:ext>
            </a:extLst>
          </p:cNvPr>
          <p:cNvSpPr txBox="1"/>
          <p:nvPr/>
        </p:nvSpPr>
        <p:spPr>
          <a:xfrm>
            <a:off x="360792" y="6400600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173;p8">
            <a:extLst>
              <a:ext uri="{FF2B5EF4-FFF2-40B4-BE49-F238E27FC236}">
                <a16:creationId xmlns:a16="http://schemas.microsoft.com/office/drawing/2014/main" id="{865A818C-6F60-3670-2C43-A2CAF23C0C47}"/>
              </a:ext>
            </a:extLst>
          </p:cNvPr>
          <p:cNvSpPr txBox="1"/>
          <p:nvPr/>
        </p:nvSpPr>
        <p:spPr>
          <a:xfrm>
            <a:off x="1158478" y="6415637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174;p8">
            <a:extLst>
              <a:ext uri="{FF2B5EF4-FFF2-40B4-BE49-F238E27FC236}">
                <a16:creationId xmlns:a16="http://schemas.microsoft.com/office/drawing/2014/main" id="{09812FA2-7020-62AD-AFAE-C48F0C5BA922}"/>
              </a:ext>
            </a:extLst>
          </p:cNvPr>
          <p:cNvSpPr txBox="1"/>
          <p:nvPr/>
        </p:nvSpPr>
        <p:spPr>
          <a:xfrm>
            <a:off x="2225327" y="6420845"/>
            <a:ext cx="93685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175;p8">
            <a:extLst>
              <a:ext uri="{FF2B5EF4-FFF2-40B4-BE49-F238E27FC236}">
                <a16:creationId xmlns:a16="http://schemas.microsoft.com/office/drawing/2014/main" id="{F17D8083-43E7-47E4-8452-81747DA6613C}"/>
              </a:ext>
            </a:extLst>
          </p:cNvPr>
          <p:cNvSpPr txBox="1"/>
          <p:nvPr/>
        </p:nvSpPr>
        <p:spPr>
          <a:xfrm>
            <a:off x="2986057" y="6415751"/>
            <a:ext cx="20232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you are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0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3E1C1F6D-3362-7B83-F824-305C685EBB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840" y="6134743"/>
            <a:ext cx="294500" cy="688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173;p8">
            <a:extLst>
              <a:ext uri="{FF2B5EF4-FFF2-40B4-BE49-F238E27FC236}">
                <a16:creationId xmlns:a16="http://schemas.microsoft.com/office/drawing/2014/main" id="{E5761D83-2ECB-F7D0-011E-28FB2C50EF0F}"/>
              </a:ext>
            </a:extLst>
          </p:cNvPr>
          <p:cNvSpPr txBox="1"/>
          <p:nvPr/>
        </p:nvSpPr>
        <p:spPr>
          <a:xfrm>
            <a:off x="953012" y="6438497"/>
            <a:ext cx="55849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173;p8">
            <a:extLst>
              <a:ext uri="{FF2B5EF4-FFF2-40B4-BE49-F238E27FC236}">
                <a16:creationId xmlns:a16="http://schemas.microsoft.com/office/drawing/2014/main" id="{EC41950B-F253-9AB6-E3EB-5D1BE295D122}"/>
              </a:ext>
            </a:extLst>
          </p:cNvPr>
          <p:cNvSpPr txBox="1"/>
          <p:nvPr/>
        </p:nvSpPr>
        <p:spPr>
          <a:xfrm>
            <a:off x="2785840" y="6410960"/>
            <a:ext cx="31851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79694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89436" y="8671255"/>
            <a:ext cx="529325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nervioso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78856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23" y="861219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28463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45675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32524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626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326562"/>
            <a:chOff x="4876029" y="582476"/>
            <a:chExt cx="1822690" cy="1326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Introducing yourself </a:t>
              </a:r>
              <a:endParaRPr lang="en-GB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089867" y="1390174"/>
              <a:ext cx="15753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Responding to the register in class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3087929"/>
            <a:ext cx="707513" cy="5380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E576E-0DE9-043F-3EA8-A46338114F13}"/>
              </a:ext>
            </a:extLst>
          </p:cNvPr>
          <p:cNvSpPr/>
          <p:nvPr/>
        </p:nvSpPr>
        <p:spPr>
          <a:xfrm>
            <a:off x="67804" y="740122"/>
            <a:ext cx="4464587" cy="230695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3968C8B7-1FD4-197A-B689-8863E41027C2}"/>
              </a:ext>
            </a:extLst>
          </p:cNvPr>
          <p:cNvGraphicFramePr>
            <a:graphicFrameLocks noGrp="1"/>
          </p:cNvGraphicFramePr>
          <p:nvPr/>
        </p:nvGraphicFramePr>
        <p:xfrm>
          <a:off x="201350" y="1591284"/>
          <a:ext cx="1337582" cy="1356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565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5D411A6-AAC1-E82D-75E5-DB5666C71016}"/>
              </a:ext>
            </a:extLst>
          </p:cNvPr>
          <p:cNvSpPr txBox="1"/>
          <p:nvPr/>
        </p:nvSpPr>
        <p:spPr>
          <a:xfrm>
            <a:off x="283850" y="2547800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809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Google Shape;144;p6">
            <a:extLst>
              <a:ext uri="{FF2B5EF4-FFF2-40B4-BE49-F238E27FC236}">
                <a16:creationId xmlns:a16="http://schemas.microsoft.com/office/drawing/2014/main" id="{9893218C-EDCE-4915-2326-820E7C9052B8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599839" y="1699090"/>
            <a:ext cx="690002" cy="8918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9304AC91-2B9D-5612-C262-3C045734B9F4}"/>
              </a:ext>
            </a:extLst>
          </p:cNvPr>
          <p:cNvGraphicFramePr>
            <a:graphicFrameLocks noGrp="1"/>
          </p:cNvGraphicFramePr>
          <p:nvPr/>
        </p:nvGraphicFramePr>
        <p:xfrm>
          <a:off x="1605830" y="1591721"/>
          <a:ext cx="1337582" cy="1356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565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39F35E3-C0A8-0683-CDA9-7230C63239D0}"/>
              </a:ext>
            </a:extLst>
          </p:cNvPr>
          <p:cNvSpPr txBox="1"/>
          <p:nvPr/>
        </p:nvSpPr>
        <p:spPr>
          <a:xfrm>
            <a:off x="1688330" y="2548237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1809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809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32" name="Google Shape;143;p6">
            <a:extLst>
              <a:ext uri="{FF2B5EF4-FFF2-40B4-BE49-F238E27FC236}">
                <a16:creationId xmlns:a16="http://schemas.microsoft.com/office/drawing/2014/main" id="{B9011C92-7B12-7527-8001-137AC4766F3E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64757" y="1657519"/>
            <a:ext cx="875104" cy="86266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2353337" y="946499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73C2325E-568B-966A-6B08-AB355CE6CAE4}"/>
              </a:ext>
            </a:extLst>
          </p:cNvPr>
          <p:cNvGraphicFramePr>
            <a:graphicFrameLocks noGrp="1"/>
          </p:cNvGraphicFramePr>
          <p:nvPr/>
        </p:nvGraphicFramePr>
        <p:xfrm>
          <a:off x="3048339" y="1589159"/>
          <a:ext cx="1337582" cy="13484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58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348471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18169" marR="118169" marT="59084" marB="59084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C068FE0-347A-5AFE-2AD7-503B4438E79E}"/>
              </a:ext>
            </a:extLst>
          </p:cNvPr>
          <p:cNvSpPr txBox="1"/>
          <p:nvPr/>
        </p:nvSpPr>
        <p:spPr>
          <a:xfrm>
            <a:off x="3087205" y="2526841"/>
            <a:ext cx="1337582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9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80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niverso</a:t>
            </a:r>
            <a:endParaRPr lang="en-GB" sz="1809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7" descr="cosmos">
            <a:extLst>
              <a:ext uri="{FF2B5EF4-FFF2-40B4-BE49-F238E27FC236}">
                <a16:creationId xmlns:a16="http://schemas.microsoft.com/office/drawing/2014/main" id="{5960F842-B736-CBAD-DEBB-547F7CAB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19" y="1661544"/>
            <a:ext cx="863877" cy="81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oogle Shape;173;p8">
            <a:extLst>
              <a:ext uri="{FF2B5EF4-FFF2-40B4-BE49-F238E27FC236}">
                <a16:creationId xmlns:a16="http://schemas.microsoft.com/office/drawing/2014/main" id="{8BEC2DB2-FB36-9191-E409-108063811B4F}"/>
              </a:ext>
            </a:extLst>
          </p:cNvPr>
          <p:cNvGrpSpPr/>
          <p:nvPr/>
        </p:nvGrpSpPr>
        <p:grpSpPr>
          <a:xfrm>
            <a:off x="3954355" y="6129908"/>
            <a:ext cx="489144" cy="719848"/>
            <a:chOff x="300038" y="2473418"/>
            <a:chExt cx="660212" cy="820081"/>
          </a:xfrm>
        </p:grpSpPr>
        <p:pic>
          <p:nvPicPr>
            <p:cNvPr id="53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75B6E04A-B921-2D62-7829-1E92D8AC6504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9C85CFEA-B59A-6822-CBB0-47D2ECA82A23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7" name="TextBox 2056">
            <a:extLst>
              <a:ext uri="{FF2B5EF4-FFF2-40B4-BE49-F238E27FC236}">
                <a16:creationId xmlns:a16="http://schemas.microsoft.com/office/drawing/2014/main" id="{0381C4A2-6D3D-AE7B-A269-A009DB3A5500}"/>
              </a:ext>
            </a:extLst>
          </p:cNvPr>
          <p:cNvSpPr txBox="1"/>
          <p:nvPr/>
        </p:nvSpPr>
        <p:spPr>
          <a:xfrm>
            <a:off x="2181847" y="8318561"/>
            <a:ext cx="37808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D9D80A9-529D-91F4-4AE9-DA695D09F9D9}"/>
              </a:ext>
            </a:extLst>
          </p:cNvPr>
          <p:cNvSpPr txBox="1"/>
          <p:nvPr/>
        </p:nvSpPr>
        <p:spPr>
          <a:xfrm>
            <a:off x="1997226" y="9023139"/>
            <a:ext cx="37808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A1208A9-AB59-6A00-FC37-71936B57A0FE}"/>
              </a:ext>
            </a:extLst>
          </p:cNvPr>
          <p:cNvGrpSpPr/>
          <p:nvPr/>
        </p:nvGrpSpPr>
        <p:grpSpPr>
          <a:xfrm>
            <a:off x="4751666" y="6287775"/>
            <a:ext cx="2082885" cy="1263934"/>
            <a:chOff x="-7860" y="8659808"/>
            <a:chExt cx="1611757" cy="1119358"/>
          </a:xfrm>
        </p:grpSpPr>
        <p:sp>
          <p:nvSpPr>
            <p:cNvPr id="2063" name="Rectangle: Folded Corner 2062">
              <a:extLst>
                <a:ext uri="{FF2B5EF4-FFF2-40B4-BE49-F238E27FC236}">
                  <a16:creationId xmlns:a16="http://schemas.microsoft.com/office/drawing/2014/main" id="{CEF1FD37-B975-1EBC-4B80-0CE55D401F67}"/>
                </a:ext>
              </a:extLst>
            </p:cNvPr>
            <p:cNvSpPr/>
            <p:nvPr/>
          </p:nvSpPr>
          <p:spPr>
            <a:xfrm>
              <a:off x="11048" y="8659808"/>
              <a:ext cx="1403334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4" name="Picture 6" descr="Free Icon Light illustration and picture">
              <a:extLst>
                <a:ext uri="{FF2B5EF4-FFF2-40B4-BE49-F238E27FC236}">
                  <a16:creationId xmlns:a16="http://schemas.microsoft.com/office/drawing/2014/main" id="{EFBE703D-AA61-AC01-EECC-E73F3BE5C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" y="870660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EB51A00F-0D65-9928-4557-1066E3584031}"/>
                </a:ext>
              </a:extLst>
            </p:cNvPr>
            <p:cNvSpPr txBox="1"/>
            <p:nvPr/>
          </p:nvSpPr>
          <p:spPr>
            <a:xfrm>
              <a:off x="186397" y="8701249"/>
              <a:ext cx="1417500" cy="214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In English, </a:t>
              </a:r>
              <a:r>
                <a:rPr lang="en-GB" sz="12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often </a:t>
              </a:r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</a:t>
              </a: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CC7D325-296C-C3EE-51D1-CE7079DE3254}"/>
                </a:ext>
              </a:extLst>
            </p:cNvPr>
            <p:cNvSpPr txBox="1"/>
            <p:nvPr/>
          </p:nvSpPr>
          <p:spPr>
            <a:xfrm>
              <a:off x="-7860" y="8886828"/>
              <a:ext cx="1422242" cy="531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use a verb with ‘-</a:t>
              </a:r>
              <a:r>
                <a:rPr lang="en-GB" sz="1100" dirty="0" err="1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ing</a:t>
              </a:r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 to talk about a temporary state (‘right now’). 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87" name="TextBox 2086">
            <a:extLst>
              <a:ext uri="{FF2B5EF4-FFF2-40B4-BE49-F238E27FC236}">
                <a16:creationId xmlns:a16="http://schemas.microsoft.com/office/drawing/2014/main" id="{306B4E55-E40E-313A-5A13-3FA857CF8C78}"/>
              </a:ext>
            </a:extLst>
          </p:cNvPr>
          <p:cNvSpPr txBox="1"/>
          <p:nvPr/>
        </p:nvSpPr>
        <p:spPr>
          <a:xfrm>
            <a:off x="5142793" y="7090041"/>
            <a:ext cx="1159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example:</a:t>
            </a:r>
          </a:p>
          <a:p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8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feeling</a:t>
            </a:r>
            <a:r>
              <a:rPr lang="en-GB" sz="800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sick.</a:t>
            </a:r>
            <a:endParaRPr lang="en-GB" sz="800" dirty="0">
              <a:solidFill>
                <a:srgbClr val="404040"/>
              </a:solidFill>
            </a:endParaRPr>
          </a:p>
          <a:p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8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being</a:t>
            </a:r>
            <a:r>
              <a:rPr lang="en-GB" sz="8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silly.</a:t>
            </a:r>
            <a:endParaRPr lang="en-GB" sz="800" dirty="0">
              <a:solidFill>
                <a:srgbClr val="404040"/>
              </a:solidFill>
            </a:endParaRPr>
          </a:p>
        </p:txBody>
      </p:sp>
      <p:pic>
        <p:nvPicPr>
          <p:cNvPr id="2090" name="Picture 2089">
            <a:extLst>
              <a:ext uri="{FF2B5EF4-FFF2-40B4-BE49-F238E27FC236}">
                <a16:creationId xmlns:a16="http://schemas.microsoft.com/office/drawing/2014/main" id="{7E86BC24-7007-7BE0-9A07-D9DA168EEB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4891" y="2076573"/>
            <a:ext cx="1367634" cy="706611"/>
          </a:xfrm>
          <a:prstGeom prst="rect">
            <a:avLst/>
          </a:prstGeom>
        </p:spPr>
      </p:pic>
      <p:pic>
        <p:nvPicPr>
          <p:cNvPr id="2091" name="Picture 209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14AFC0-18EA-CFE5-DC9D-FA9E2538C2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38564" y="2143316"/>
            <a:ext cx="499825" cy="949455"/>
          </a:xfrm>
          <a:prstGeom prst="rect">
            <a:avLst/>
          </a:prstGeom>
        </p:spPr>
      </p:pic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46802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88592-E264-DA67-C89C-FF64372C7992}"/>
              </a:ext>
            </a:extLst>
          </p:cNvPr>
          <p:cNvSpPr txBox="1"/>
          <p:nvPr/>
        </p:nvSpPr>
        <p:spPr>
          <a:xfrm>
            <a:off x="6408043" y="9558779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C4BB0-02E0-8464-8A91-7201FD668DF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1574D22-D0A9-9132-B672-498B14041458}"/>
              </a:ext>
            </a:extLst>
          </p:cNvPr>
          <p:cNvGrpSpPr/>
          <p:nvPr/>
        </p:nvGrpSpPr>
        <p:grpSpPr>
          <a:xfrm>
            <a:off x="488565" y="6358266"/>
            <a:ext cx="822261" cy="307777"/>
            <a:chOff x="455223" y="4442570"/>
            <a:chExt cx="822262" cy="307777"/>
          </a:xfrm>
        </p:grpSpPr>
        <p:sp>
          <p:nvSpPr>
            <p:cNvPr id="37" name="Google Shape;222;p10">
              <a:extLst>
                <a:ext uri="{FF2B5EF4-FFF2-40B4-BE49-F238E27FC236}">
                  <a16:creationId xmlns:a16="http://schemas.microsoft.com/office/drawing/2014/main" id="{0C530ACC-91A5-B960-B41D-89A9B28BD2BD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9B4A9E-401A-CECF-925F-01A1C238F242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2110" name="Google Shape;198;p9">
            <a:extLst>
              <a:ext uri="{FF2B5EF4-FFF2-40B4-BE49-F238E27FC236}">
                <a16:creationId xmlns:a16="http://schemas.microsoft.com/office/drawing/2014/main" id="{5B5F7B8B-FC28-14D9-3BCE-EF5868A883ED}"/>
              </a:ext>
            </a:extLst>
          </p:cNvPr>
          <p:cNvSpPr txBox="1"/>
          <p:nvPr/>
        </p:nvSpPr>
        <p:spPr>
          <a:xfrm>
            <a:off x="1119653" y="803380"/>
            <a:ext cx="461105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Lee las frases y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marca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    . </a:t>
            </a:r>
            <a:endParaRPr lang="en-GB" sz="1600" dirty="0">
              <a:solidFill>
                <a:srgbClr val="404040"/>
              </a:solidFill>
            </a:endParaRPr>
          </a:p>
        </p:txBody>
      </p:sp>
      <p:grpSp>
        <p:nvGrpSpPr>
          <p:cNvPr id="2137" name="Group 2136">
            <a:extLst>
              <a:ext uri="{FF2B5EF4-FFF2-40B4-BE49-F238E27FC236}">
                <a16:creationId xmlns:a16="http://schemas.microsoft.com/office/drawing/2014/main" id="{359DF01F-B6E2-8649-DCBE-DEFB567D0CA8}"/>
              </a:ext>
            </a:extLst>
          </p:cNvPr>
          <p:cNvGrpSpPr/>
          <p:nvPr/>
        </p:nvGrpSpPr>
        <p:grpSpPr>
          <a:xfrm>
            <a:off x="5871028" y="1418833"/>
            <a:ext cx="986972" cy="696685"/>
            <a:chOff x="8512627" y="4194628"/>
            <a:chExt cx="986972" cy="696685"/>
          </a:xfrm>
        </p:grpSpPr>
        <p:sp>
          <p:nvSpPr>
            <p:cNvPr id="2133" name="Rectangle: Folded Corner 2132">
              <a:extLst>
                <a:ext uri="{FF2B5EF4-FFF2-40B4-BE49-F238E27FC236}">
                  <a16:creationId xmlns:a16="http://schemas.microsoft.com/office/drawing/2014/main" id="{33FFC613-43E2-79EA-C1A4-53AB800C2D60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36" name="TextBox 2135">
              <a:extLst>
                <a:ext uri="{FF2B5EF4-FFF2-40B4-BE49-F238E27FC236}">
                  <a16:creationId xmlns:a16="http://schemas.microsoft.com/office/drawing/2014/main" id="{37389A0F-C1DF-5854-6E4C-481602279907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GB" sz="10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señora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Cano = </a:t>
              </a:r>
            </a:p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Mrs Cano</a:t>
              </a:r>
            </a:p>
          </p:txBody>
        </p:sp>
      </p:grpSp>
      <p:sp>
        <p:nvSpPr>
          <p:cNvPr id="14" name="Google Shape;402;p19">
            <a:extLst>
              <a:ext uri="{FF2B5EF4-FFF2-40B4-BE49-F238E27FC236}">
                <a16:creationId xmlns:a16="http://schemas.microsoft.com/office/drawing/2014/main" id="{58F79798-A67B-3BA3-3060-104D378D4E3B}"/>
              </a:ext>
            </a:extLst>
          </p:cNvPr>
          <p:cNvSpPr txBox="1"/>
          <p:nvPr/>
        </p:nvSpPr>
        <p:spPr>
          <a:xfrm>
            <a:off x="1374324" y="6351856"/>
            <a:ext cx="560419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 hoy?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ready to answer the register. </a:t>
            </a:r>
          </a:p>
        </p:txBody>
      </p:sp>
      <p:pic>
        <p:nvPicPr>
          <p:cNvPr id="19" name="Picture 1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F19EACD-3B6B-9D62-29BC-EC2D1A95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5" y="6913508"/>
            <a:ext cx="2257915" cy="16311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AF14AB-8989-D1FC-C58A-493DC992CCFD}"/>
              </a:ext>
            </a:extLst>
          </p:cNvPr>
          <p:cNvGrpSpPr/>
          <p:nvPr/>
        </p:nvGrpSpPr>
        <p:grpSpPr>
          <a:xfrm>
            <a:off x="85157" y="674113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947351A7-4151-1C0C-2C1B-83C48C9271A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014161-B566-6484-1252-92077D25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3FAEDA-1A40-949A-A899-7838B7ED9AF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A5E64BE-EE59-FC3C-7503-9CFF87107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" y="6211015"/>
            <a:ext cx="572707" cy="6059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0C7CB6F-6A18-19BF-2D53-E7F6B21F0279}"/>
              </a:ext>
            </a:extLst>
          </p:cNvPr>
          <p:cNvGraphicFramePr>
            <a:graphicFrameLocks noGrp="1"/>
          </p:cNvGraphicFramePr>
          <p:nvPr/>
        </p:nvGraphicFramePr>
        <p:xfrm>
          <a:off x="3391238" y="1190380"/>
          <a:ext cx="2414476" cy="27347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6327">
                  <a:extLst>
                    <a:ext uri="{9D8B030D-6E8A-4147-A177-3AD203B41FA5}">
                      <a16:colId xmlns:a16="http://schemas.microsoft.com/office/drawing/2014/main" val="1298035039"/>
                    </a:ext>
                  </a:extLst>
                </a:gridCol>
                <a:gridCol w="1080638">
                  <a:extLst>
                    <a:ext uri="{9D8B030D-6E8A-4147-A177-3AD203B41FA5}">
                      <a16:colId xmlns:a16="http://schemas.microsoft.com/office/drawing/2014/main" val="3482455865"/>
                    </a:ext>
                  </a:extLst>
                </a:gridCol>
                <a:gridCol w="907511">
                  <a:extLst>
                    <a:ext uri="{9D8B030D-6E8A-4147-A177-3AD203B41FA5}">
                      <a16:colId xmlns:a16="http://schemas.microsoft.com/office/drawing/2014/main" val="2182890582"/>
                    </a:ext>
                  </a:extLst>
                </a:gridCol>
              </a:tblGrid>
              <a:tr h="4294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br>
                        <a:rPr lang="en-GB" sz="12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900" b="0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[the teacher]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638152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887398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179988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518181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99251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293907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941210"/>
                  </a:ext>
                </a:extLst>
              </a:tr>
              <a:tr h="3293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428800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5F56DA0E-36DF-8A95-7FDD-E5DA49A13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025" y="777605"/>
            <a:ext cx="733987" cy="683075"/>
          </a:xfrm>
          <a:prstGeom prst="rect">
            <a:avLst/>
          </a:prstGeom>
        </p:spPr>
      </p:pic>
      <p:pic>
        <p:nvPicPr>
          <p:cNvPr id="30" name="Picture 2" descr="Check Mark, Checkbox, Check, Tick, Yes">
            <a:extLst>
              <a:ext uri="{FF2B5EF4-FFF2-40B4-BE49-F238E27FC236}">
                <a16:creationId xmlns:a16="http://schemas.microsoft.com/office/drawing/2014/main" id="{A4E3374C-4F38-F473-6C3E-50EF2758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68" y="830056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oogle Shape;273;p11">
            <a:extLst>
              <a:ext uri="{FF2B5EF4-FFF2-40B4-BE49-F238E27FC236}">
                <a16:creationId xmlns:a16="http://schemas.microsoft.com/office/drawing/2014/main" id="{C8446713-9ADD-BF42-D5D2-D41D3F15677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8476" y="1291943"/>
            <a:ext cx="308691" cy="28873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D4EA51-674A-438A-A7D4-AE120782830D}"/>
              </a:ext>
            </a:extLst>
          </p:cNvPr>
          <p:cNvSpPr/>
          <p:nvPr/>
        </p:nvSpPr>
        <p:spPr>
          <a:xfrm>
            <a:off x="4232381" y="4563932"/>
            <a:ext cx="2523401" cy="171854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664695">
              <a:buClr>
                <a:srgbClr val="000000"/>
              </a:buClr>
              <a:defRPr/>
            </a:pPr>
            <a:endParaRPr lang="en-GB" sz="1551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8" name="Google Shape;188;p4" descr="Jigsaw, Puzzle, Piece, Game, Concept, Solution">
            <a:extLst>
              <a:ext uri="{FF2B5EF4-FFF2-40B4-BE49-F238E27FC236}">
                <a16:creationId xmlns:a16="http://schemas.microsoft.com/office/drawing/2014/main" id="{A707894B-E2F7-AE87-621A-A1CC8C9038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11567" y="4635476"/>
            <a:ext cx="465966" cy="3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609DE3C-FF94-F10F-8B7F-81D2777FB10F}"/>
              </a:ext>
            </a:extLst>
          </p:cNvPr>
          <p:cNvSpPr txBox="1"/>
          <p:nvPr/>
        </p:nvSpPr>
        <p:spPr>
          <a:xfrm>
            <a:off x="4320121" y="4639856"/>
            <a:ext cx="1485594" cy="330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4695">
              <a:buClr>
                <a:srgbClr val="000000"/>
              </a:buClr>
              <a:defRPr/>
            </a:pPr>
            <a:r>
              <a:rPr lang="en-GB" sz="1551" b="1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343742-38D8-1B5F-1626-F2FFEB2700D1}"/>
              </a:ext>
            </a:extLst>
          </p:cNvPr>
          <p:cNvSpPr txBox="1"/>
          <p:nvPr/>
        </p:nvSpPr>
        <p:spPr>
          <a:xfrm>
            <a:off x="4289862" y="4983765"/>
            <a:ext cx="248219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know that Spanish 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end in ‘</a:t>
            </a:r>
            <a:r>
              <a:rPr lang="en-GB" sz="11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change to end in ‘</a:t>
            </a:r>
            <a:r>
              <a:rPr lang="en-GB" sz="1100" b="1" dirty="0">
                <a:solidFill>
                  <a:srgbClr val="EB05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when the person being described is female.</a:t>
            </a:r>
          </a:p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the adjective ends in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–e,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can describe either a masculine or feminine noun.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Google Shape;198;p9">
            <a:extLst>
              <a:ext uri="{FF2B5EF4-FFF2-40B4-BE49-F238E27FC236}">
                <a16:creationId xmlns:a16="http://schemas.microsoft.com/office/drawing/2014/main" id="{C556B94F-210D-BA05-72E8-CF5B1F0E36ED}"/>
              </a:ext>
            </a:extLst>
          </p:cNvPr>
          <p:cNvSpPr txBox="1"/>
          <p:nvPr/>
        </p:nvSpPr>
        <p:spPr>
          <a:xfrm>
            <a:off x="1151245" y="3946902"/>
            <a:ext cx="722583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Lee las frases otra vez.</a:t>
            </a:r>
          </a:p>
          <a:p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¿Es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masculino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sym typeface="Century Gothic"/>
              </a:rPr>
              <a:t>(m),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femenino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sym typeface="Century Gothic"/>
              </a:rPr>
              <a:t>(f) 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o </a:t>
            </a:r>
            <a:r>
              <a:rPr lang="en-GB" sz="1600" dirty="0" err="1">
                <a:solidFill>
                  <a:srgbClr val="404040"/>
                </a:solidFill>
                <a:latin typeface="Century Gothic"/>
                <a:sym typeface="Century Gothic"/>
              </a:rPr>
              <a:t>los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 dos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sym typeface="Century Gothic"/>
              </a:rPr>
              <a:t> (2 )</a:t>
            </a:r>
            <a:r>
              <a:rPr lang="en-GB" sz="1600" dirty="0">
                <a:solidFill>
                  <a:srgbClr val="404040"/>
                </a:solidFill>
                <a:latin typeface="Century Gothic"/>
                <a:sym typeface="Century Gothic"/>
              </a:rPr>
              <a:t>? Marca     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7EF279-314E-2AD8-9D72-6D16A58E3C66}"/>
              </a:ext>
            </a:extLst>
          </p:cNvPr>
          <p:cNvGrpSpPr/>
          <p:nvPr/>
        </p:nvGrpSpPr>
        <p:grpSpPr>
          <a:xfrm>
            <a:off x="116749" y="3817635"/>
            <a:ext cx="1072125" cy="541432"/>
            <a:chOff x="85157" y="674113"/>
            <a:chExt cx="1072125" cy="541432"/>
          </a:xfrm>
        </p:grpSpPr>
        <p:sp>
          <p:nvSpPr>
            <p:cNvPr id="60" name="Google Shape;206;p9">
              <a:extLst>
                <a:ext uri="{FF2B5EF4-FFF2-40B4-BE49-F238E27FC236}">
                  <a16:creationId xmlns:a16="http://schemas.microsoft.com/office/drawing/2014/main" id="{649D4116-2CE6-942A-59E7-7ACA015D6A9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A2AEE94-32EF-ADF6-2AB0-ACCBD8CE1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F637C3-9348-D57B-C7AD-D42B93FC672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49" name="Picture 2" descr="Check Mark, Checkbox, Check, Tick, Yes">
            <a:extLst>
              <a:ext uri="{FF2B5EF4-FFF2-40B4-BE49-F238E27FC236}">
                <a16:creationId xmlns:a16="http://schemas.microsoft.com/office/drawing/2014/main" id="{2D5B53A8-F8E8-C364-0689-6FE0429B0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65" y="4227725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CCCD665A-FF93-B477-2A3A-BA388882B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38739"/>
              </p:ext>
            </p:extLst>
          </p:nvPr>
        </p:nvGraphicFramePr>
        <p:xfrm>
          <a:off x="160647" y="4661674"/>
          <a:ext cx="1820552" cy="1476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116">
                  <a:extLst>
                    <a:ext uri="{9D8B030D-6E8A-4147-A177-3AD203B41FA5}">
                      <a16:colId xmlns:a16="http://schemas.microsoft.com/office/drawing/2014/main" val="872974413"/>
                    </a:ext>
                  </a:extLst>
                </a:gridCol>
                <a:gridCol w="535176">
                  <a:extLst>
                    <a:ext uri="{9D8B030D-6E8A-4147-A177-3AD203B41FA5}">
                      <a16:colId xmlns:a16="http://schemas.microsoft.com/office/drawing/2014/main" val="4292250876"/>
                    </a:ext>
                  </a:extLst>
                </a:gridCol>
                <a:gridCol w="528630">
                  <a:extLst>
                    <a:ext uri="{9D8B030D-6E8A-4147-A177-3AD203B41FA5}">
                      <a16:colId xmlns:a16="http://schemas.microsoft.com/office/drawing/2014/main" val="3319342012"/>
                    </a:ext>
                  </a:extLst>
                </a:gridCol>
                <a:gridCol w="528630">
                  <a:extLst>
                    <a:ext uri="{9D8B030D-6E8A-4147-A177-3AD203B41FA5}">
                      <a16:colId xmlns:a16="http://schemas.microsoft.com/office/drawing/2014/main" val="4101356988"/>
                    </a:ext>
                  </a:extLst>
                </a:gridCol>
              </a:tblGrid>
              <a:tr h="2300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endParaRPr lang="en-GB" sz="1050" b="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425302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954671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017764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021378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376461"/>
                  </a:ext>
                </a:extLst>
              </a:tr>
            </a:tbl>
          </a:graphicData>
        </a:graphic>
      </p:graphicFrame>
      <p:graphicFrame>
        <p:nvGraphicFramePr>
          <p:cNvPr id="2051" name="Table 2050">
            <a:extLst>
              <a:ext uri="{FF2B5EF4-FFF2-40B4-BE49-F238E27FC236}">
                <a16:creationId xmlns:a16="http://schemas.microsoft.com/office/drawing/2014/main" id="{6B2156AB-6B87-DF6F-FD60-08E8094C8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031813"/>
              </p:ext>
            </p:extLst>
          </p:nvPr>
        </p:nvGraphicFramePr>
        <p:xfrm>
          <a:off x="2253195" y="4668854"/>
          <a:ext cx="1879677" cy="11811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5525">
                  <a:extLst>
                    <a:ext uri="{9D8B030D-6E8A-4147-A177-3AD203B41FA5}">
                      <a16:colId xmlns:a16="http://schemas.microsoft.com/office/drawing/2014/main" val="1489067538"/>
                    </a:ext>
                  </a:extLst>
                </a:gridCol>
                <a:gridCol w="552556">
                  <a:extLst>
                    <a:ext uri="{9D8B030D-6E8A-4147-A177-3AD203B41FA5}">
                      <a16:colId xmlns:a16="http://schemas.microsoft.com/office/drawing/2014/main" val="3919540769"/>
                    </a:ext>
                  </a:extLst>
                </a:gridCol>
                <a:gridCol w="545798">
                  <a:extLst>
                    <a:ext uri="{9D8B030D-6E8A-4147-A177-3AD203B41FA5}">
                      <a16:colId xmlns:a16="http://schemas.microsoft.com/office/drawing/2014/main" val="2813988009"/>
                    </a:ext>
                  </a:extLst>
                </a:gridCol>
                <a:gridCol w="545798">
                  <a:extLst>
                    <a:ext uri="{9D8B030D-6E8A-4147-A177-3AD203B41FA5}">
                      <a16:colId xmlns:a16="http://schemas.microsoft.com/office/drawing/2014/main" val="3421324145"/>
                    </a:ext>
                  </a:extLst>
                </a:gridCol>
              </a:tblGrid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endParaRPr lang="en-GB" sz="1050" b="0" u="none" strike="noStrike" cap="none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995490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90132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633785"/>
                  </a:ext>
                </a:extLst>
              </a:tr>
              <a:tr h="176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877958"/>
                  </a:ext>
                </a:extLst>
              </a:tr>
            </a:tbl>
          </a:graphicData>
        </a:graphic>
      </p:graphicFrame>
      <p:sp>
        <p:nvSpPr>
          <p:cNvPr id="2054" name="Google Shape;248;p11">
            <a:extLst>
              <a:ext uri="{FF2B5EF4-FFF2-40B4-BE49-F238E27FC236}">
                <a16:creationId xmlns:a16="http://schemas.microsoft.com/office/drawing/2014/main" id="{21FA4A9F-1D5F-A5FA-6681-5C52B2562940}"/>
              </a:ext>
            </a:extLst>
          </p:cNvPr>
          <p:cNvSpPr txBox="1"/>
          <p:nvPr/>
        </p:nvSpPr>
        <p:spPr>
          <a:xfrm>
            <a:off x="27769" y="6912341"/>
            <a:ext cx="457670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¡Buenos 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/ ¡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Buenas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tardes</a:t>
            </a:r>
            <a:r>
              <a:rPr lang="en-GB" sz="12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/ ¡Hola!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 </a:t>
            </a:r>
            <a:r>
              <a:rPr lang="en-GB" sz="12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GB" sz="12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lang="en-GB" sz="12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</a:t>
            </a:r>
            <a:endParaRPr sz="900" dirty="0">
              <a:solidFill>
                <a:srgbClr val="404040"/>
              </a:solidFill>
            </a:endParaRPr>
          </a:p>
        </p:txBody>
      </p:sp>
      <p:sp>
        <p:nvSpPr>
          <p:cNvPr id="2055" name="Google Shape;249;p11">
            <a:extLst>
              <a:ext uri="{FF2B5EF4-FFF2-40B4-BE49-F238E27FC236}">
                <a16:creationId xmlns:a16="http://schemas.microsoft.com/office/drawing/2014/main" id="{618A4CDE-BD9C-1CF5-2EED-89F1A4E1F67B}"/>
              </a:ext>
            </a:extLst>
          </p:cNvPr>
          <p:cNvSpPr txBox="1"/>
          <p:nvPr/>
        </p:nvSpPr>
        <p:spPr>
          <a:xfrm>
            <a:off x="38067" y="7439236"/>
            <a:ext cx="1845938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</a:t>
            </a:r>
            <a:r>
              <a:rPr lang="en-GB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800" dirty="0">
              <a:solidFill>
                <a:srgbClr val="404040"/>
              </a:solidFill>
            </a:endParaRPr>
          </a:p>
        </p:txBody>
      </p:sp>
      <p:sp>
        <p:nvSpPr>
          <p:cNvPr id="2056" name="Google Shape;258;p11">
            <a:extLst>
              <a:ext uri="{FF2B5EF4-FFF2-40B4-BE49-F238E27FC236}">
                <a16:creationId xmlns:a16="http://schemas.microsoft.com/office/drawing/2014/main" id="{8832D5A4-3207-749D-BF43-9E9335AAA653}"/>
              </a:ext>
            </a:extLst>
          </p:cNvPr>
          <p:cNvSpPr txBox="1"/>
          <p:nvPr/>
        </p:nvSpPr>
        <p:spPr>
          <a:xfrm>
            <a:off x="27769" y="7748504"/>
            <a:ext cx="1502395" cy="21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000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Today I am (feeling)</a:t>
            </a:r>
            <a:endParaRPr sz="1000" b="1" i="1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B3A5E-B4C9-DFDD-2605-D0EE23DA5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39" y="1264519"/>
            <a:ext cx="2602347" cy="2364742"/>
          </a:xfrm>
          <a:prstGeom prst="rect">
            <a:avLst/>
          </a:prstGeom>
        </p:spPr>
      </p:pic>
      <p:pic>
        <p:nvPicPr>
          <p:cNvPr id="5" name="Picture 2" descr="Check Mark, Checkbox, Check, Tick, Yes">
            <a:extLst>
              <a:ext uri="{FF2B5EF4-FFF2-40B4-BE49-F238E27FC236}">
                <a16:creationId xmlns:a16="http://schemas.microsoft.com/office/drawing/2014/main" id="{31014B72-B3D9-85C1-0F15-D82EDB22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08" y="1662447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eck Mark, Checkbox, Check, Tick, Yes">
            <a:extLst>
              <a:ext uri="{FF2B5EF4-FFF2-40B4-BE49-F238E27FC236}">
                <a16:creationId xmlns:a16="http://schemas.microsoft.com/office/drawing/2014/main" id="{36D3B110-F9C0-D041-8556-D6558C64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3" y="4970844"/>
            <a:ext cx="245887" cy="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7;p11">
            <a:extLst>
              <a:ext uri="{FF2B5EF4-FFF2-40B4-BE49-F238E27FC236}">
                <a16:creationId xmlns:a16="http://schemas.microsoft.com/office/drawing/2014/main" id="{97CE75D4-4E58-6E3F-DD14-D59FE4D9F273}"/>
              </a:ext>
            </a:extLst>
          </p:cNvPr>
          <p:cNvSpPr txBox="1"/>
          <p:nvPr/>
        </p:nvSpPr>
        <p:spPr>
          <a:xfrm>
            <a:off x="1485948" y="7194300"/>
            <a:ext cx="3729989" cy="268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</a:t>
            </a:r>
            <a:r>
              <a:rPr lang="en-GB" sz="16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000" dirty="0"/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</a:t>
            </a:r>
            <a:r>
              <a:rPr lang="en-GB" sz="16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perfect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perfect</a:t>
            </a:r>
            <a:r>
              <a:rPr lang="en-GB" sz="16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</a:t>
            </a:r>
            <a:r>
              <a:rPr lang="en-GB" sz="16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</a:t>
            </a:r>
            <a:r>
              <a:rPr lang="en-GB" sz="16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</a:t>
            </a:r>
            <a:r>
              <a:rPr lang="en-GB" sz="16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  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</a:t>
            </a:r>
            <a:r>
              <a:rPr lang="en-GB" sz="16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trist</a:t>
            </a:r>
            <a:r>
              <a:rPr lang="en-GB" sz="16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GB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trist</a:t>
            </a:r>
            <a:r>
              <a:rPr lang="en-GB" sz="16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000" dirty="0"/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</a:t>
            </a:r>
            <a:r>
              <a:rPr lang="en-GB" sz="1600" b="1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</a:t>
            </a:r>
            <a:r>
              <a:rPr lang="en-GB" sz="1600" b="1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600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8E5567-85A0-32BE-3574-527522AEE3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8881" y="7200543"/>
            <a:ext cx="339965" cy="3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F4F49F-3F90-FD02-1FC9-AF939E9CF5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2683" y="7200543"/>
            <a:ext cx="339965" cy="32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DFB23A-1C2A-1CF1-13AF-EC15DD7C08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0918" y="9414133"/>
            <a:ext cx="302141" cy="303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DAEA0-5330-3CB4-40C0-AB99893D2B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43477" y="9414133"/>
            <a:ext cx="302141" cy="30317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E898F049-E115-AB85-6715-373F2BAD27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8648" y="8391976"/>
            <a:ext cx="302140" cy="246145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474019A9-ADB0-A131-5731-041D753B96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8023" y="8360507"/>
            <a:ext cx="361857" cy="294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F12726-A559-76D3-A5B5-3BE432750E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5432" y="9044321"/>
            <a:ext cx="346897" cy="3045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862535-DCCA-3E90-D536-F5DC76591A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3868" y="9050407"/>
            <a:ext cx="339965" cy="2985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7A2667-D5F8-3A52-00C7-4F58A7EB2A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08846" y="7559175"/>
            <a:ext cx="355811" cy="302792"/>
          </a:xfrm>
          <a:prstGeom prst="rect">
            <a:avLst/>
          </a:prstGeom>
        </p:spPr>
      </p:pic>
      <p:pic>
        <p:nvPicPr>
          <p:cNvPr id="28" name="Picture 27" descr="Circle&#10;&#10;Description automatically generated">
            <a:extLst>
              <a:ext uri="{FF2B5EF4-FFF2-40B4-BE49-F238E27FC236}">
                <a16:creationId xmlns:a16="http://schemas.microsoft.com/office/drawing/2014/main" id="{2E3E959B-730D-D5FC-26F3-767A74FF22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9852" y="7630839"/>
            <a:ext cx="330335" cy="281113"/>
          </a:xfrm>
          <a:prstGeom prst="rect">
            <a:avLst/>
          </a:prstGeom>
        </p:spPr>
      </p:pic>
      <p:pic>
        <p:nvPicPr>
          <p:cNvPr id="31" name="Picture 3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2389EF9-BE9A-A3AB-DEC0-0E285D75C7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88131" y="8714969"/>
            <a:ext cx="346897" cy="299203"/>
          </a:xfrm>
          <a:prstGeom prst="rect">
            <a:avLst/>
          </a:prstGeom>
        </p:spPr>
      </p:pic>
      <p:pic>
        <p:nvPicPr>
          <p:cNvPr id="34" name="Picture 3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827B06-0A40-CF4F-CCF9-76EFF2AD85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7284" y="8696383"/>
            <a:ext cx="355770" cy="3068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96C746-8A3B-8BA1-45CA-B5564AAB37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14025" y="7970454"/>
            <a:ext cx="393512" cy="344674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438C7764-FB87-08C2-ACEA-E38DD78830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53709" y="7970454"/>
            <a:ext cx="393512" cy="344674"/>
          </a:xfrm>
          <a:prstGeom prst="rect">
            <a:avLst/>
          </a:prstGeom>
        </p:spPr>
      </p:pic>
      <p:pic>
        <p:nvPicPr>
          <p:cNvPr id="42" name="Picture 4" descr="Free Watercolor Brushstroke illustration and picture">
            <a:extLst>
              <a:ext uri="{FF2B5EF4-FFF2-40B4-BE49-F238E27FC236}">
                <a16:creationId xmlns:a16="http://schemas.microsoft.com/office/drawing/2014/main" id="{46666608-5F5E-02E1-DA8C-61C56511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E012AFA-93EE-2FA1-BE97-3A000EBDF44E}"/>
              </a:ext>
            </a:extLst>
          </p:cNvPr>
          <p:cNvSpPr txBox="1"/>
          <p:nvPr/>
        </p:nvSpPr>
        <p:spPr>
          <a:xfrm>
            <a:off x="6408043" y="9558779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854257-8791-7CE1-F856-C9C61B928FC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Rectangle: Rounded Corners 2220">
            <a:extLst>
              <a:ext uri="{FF2B5EF4-FFF2-40B4-BE49-F238E27FC236}">
                <a16:creationId xmlns:a16="http://schemas.microsoft.com/office/drawing/2014/main" id="{79D8398A-391B-C38F-83B4-AE4821AF8AFB}"/>
              </a:ext>
            </a:extLst>
          </p:cNvPr>
          <p:cNvSpPr/>
          <p:nvPr/>
        </p:nvSpPr>
        <p:spPr>
          <a:xfrm>
            <a:off x="108174" y="7479715"/>
            <a:ext cx="6539774" cy="219773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Verde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B1A7B8-4F3E-91A7-1211-6BE015BA373D}"/>
              </a:ext>
            </a:extLst>
          </p:cNvPr>
          <p:cNvSpPr/>
          <p:nvPr/>
        </p:nvSpPr>
        <p:spPr>
          <a:xfrm>
            <a:off x="130140" y="661415"/>
            <a:ext cx="6539774" cy="169311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FDD37-012B-8183-63D0-2F9209E613A8}"/>
              </a:ext>
            </a:extLst>
          </p:cNvPr>
          <p:cNvSpPr txBox="1"/>
          <p:nvPr/>
        </p:nvSpPr>
        <p:spPr>
          <a:xfrm>
            <a:off x="154068" y="778367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 | being] (with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D3E6EC-6030-935C-FF8D-45C39F2D30A0}"/>
              </a:ext>
            </a:extLst>
          </p:cNvPr>
          <p:cNvGrpSpPr/>
          <p:nvPr/>
        </p:nvGrpSpPr>
        <p:grpSpPr>
          <a:xfrm>
            <a:off x="4847224" y="703586"/>
            <a:ext cx="1943885" cy="588990"/>
            <a:chOff x="115026" y="5917195"/>
            <a:chExt cx="1943885" cy="5889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AA313C-A45C-E269-33F8-6B56C87DDA6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F20135D-D661-F747-7157-D735BBE6108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885F6A-768A-9CAE-B5B3-52EB5D44A0B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65BB16DE-ABF9-1CCB-A45D-057329AFB295}"/>
              </a:ext>
            </a:extLst>
          </p:cNvPr>
          <p:cNvSpPr txBox="1"/>
          <p:nvPr/>
        </p:nvSpPr>
        <p:spPr>
          <a:xfrm>
            <a:off x="160647" y="1312164"/>
            <a:ext cx="6402721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6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05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2;p8">
            <a:extLst>
              <a:ext uri="{FF2B5EF4-FFF2-40B4-BE49-F238E27FC236}">
                <a16:creationId xmlns:a16="http://schemas.microsoft.com/office/drawing/2014/main" id="{D9CBB044-3208-7882-E280-D349A934F016}"/>
              </a:ext>
            </a:extLst>
          </p:cNvPr>
          <p:cNvSpPr txBox="1"/>
          <p:nvPr/>
        </p:nvSpPr>
        <p:spPr>
          <a:xfrm>
            <a:off x="855831" y="1919119"/>
            <a:ext cx="162202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lang="en-GB" sz="16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73;p8">
            <a:extLst>
              <a:ext uri="{FF2B5EF4-FFF2-40B4-BE49-F238E27FC236}">
                <a16:creationId xmlns:a16="http://schemas.microsoft.com/office/drawing/2014/main" id="{B66716EE-FD09-5705-005B-28D85A8ABCE1}"/>
              </a:ext>
            </a:extLst>
          </p:cNvPr>
          <p:cNvSpPr txBox="1"/>
          <p:nvPr/>
        </p:nvSpPr>
        <p:spPr>
          <a:xfrm>
            <a:off x="1585103" y="1895827"/>
            <a:ext cx="61653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75;p8">
            <a:extLst>
              <a:ext uri="{FF2B5EF4-FFF2-40B4-BE49-F238E27FC236}">
                <a16:creationId xmlns:a16="http://schemas.microsoft.com/office/drawing/2014/main" id="{02592983-6670-1A36-BD51-C80A7C423BA6}"/>
              </a:ext>
            </a:extLst>
          </p:cNvPr>
          <p:cNvSpPr txBox="1"/>
          <p:nvPr/>
        </p:nvSpPr>
        <p:spPr>
          <a:xfrm>
            <a:off x="4058965" y="1870271"/>
            <a:ext cx="20232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F3864"/>
              </a:buClr>
              <a:buSzPts val="2800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you are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7007F0D7-93A0-B01A-B236-ED798FED8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1719" y="1586480"/>
            <a:ext cx="249716" cy="5636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173;p8">
            <a:extLst>
              <a:ext uri="{FF2B5EF4-FFF2-40B4-BE49-F238E27FC236}">
                <a16:creationId xmlns:a16="http://schemas.microsoft.com/office/drawing/2014/main" id="{C9B73E3B-7557-722E-9CA4-B71D9DA96C0F}"/>
              </a:ext>
            </a:extLst>
          </p:cNvPr>
          <p:cNvGrpSpPr/>
          <p:nvPr/>
        </p:nvGrpSpPr>
        <p:grpSpPr>
          <a:xfrm>
            <a:off x="5015880" y="1622309"/>
            <a:ext cx="402458" cy="537296"/>
            <a:chOff x="300038" y="2473418"/>
            <a:chExt cx="660212" cy="820081"/>
          </a:xfrm>
        </p:grpSpPr>
        <p:pic>
          <p:nvPicPr>
            <p:cNvPr id="34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D5992A47-058C-944D-80F7-C2168119633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723DCA44-F23A-E243-8EB2-E49B5B458E6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2177C639-EE48-6EC4-0E7C-E9A33BCB2B91}"/>
              </a:ext>
            </a:extLst>
          </p:cNvPr>
          <p:cNvGrpSpPr/>
          <p:nvPr/>
        </p:nvGrpSpPr>
        <p:grpSpPr>
          <a:xfrm>
            <a:off x="5172411" y="2279852"/>
            <a:ext cx="1589406" cy="1263934"/>
            <a:chOff x="359215" y="4894256"/>
            <a:chExt cx="1229898" cy="1119358"/>
          </a:xfrm>
        </p:grpSpPr>
        <p:sp>
          <p:nvSpPr>
            <p:cNvPr id="2085" name="Rectangle: Folded Corner 2084">
              <a:extLst>
                <a:ext uri="{FF2B5EF4-FFF2-40B4-BE49-F238E27FC236}">
                  <a16:creationId xmlns:a16="http://schemas.microsoft.com/office/drawing/2014/main" id="{F8D4FB09-CB61-D811-7C6F-AF94770EFCB0}"/>
                </a:ext>
              </a:extLst>
            </p:cNvPr>
            <p:cNvSpPr/>
            <p:nvPr/>
          </p:nvSpPr>
          <p:spPr>
            <a:xfrm>
              <a:off x="359215" y="4894256"/>
              <a:ext cx="1182266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86" name="Picture 6" descr="Free Icon Light illustration and picture">
              <a:extLst>
                <a:ext uri="{FF2B5EF4-FFF2-40B4-BE49-F238E27FC236}">
                  <a16:creationId xmlns:a16="http://schemas.microsoft.com/office/drawing/2014/main" id="{3549DB2A-DFD8-BDF2-E09D-BB1BA32E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37" y="494055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48A19B5C-BBA7-868A-6AAA-16156EA1BB8D}"/>
                </a:ext>
              </a:extLst>
            </p:cNvPr>
            <p:cNvSpPr txBox="1"/>
            <p:nvPr/>
          </p:nvSpPr>
          <p:spPr>
            <a:xfrm>
              <a:off x="598224" y="4979967"/>
              <a:ext cx="990889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have already</a:t>
              </a:r>
              <a:endParaRPr lang="en-GB" sz="1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3" name="TextBox 2092">
            <a:extLst>
              <a:ext uri="{FF2B5EF4-FFF2-40B4-BE49-F238E27FC236}">
                <a16:creationId xmlns:a16="http://schemas.microsoft.com/office/drawing/2014/main" id="{F181F4CD-624F-DF17-705C-405D00434EED}"/>
              </a:ext>
            </a:extLst>
          </p:cNvPr>
          <p:cNvSpPr txBox="1"/>
          <p:nvPr/>
        </p:nvSpPr>
        <p:spPr>
          <a:xfrm>
            <a:off x="5201573" y="2494952"/>
            <a:ext cx="152408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seen that the verb 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1100" b="1" i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11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(“right now”).</a:t>
            </a:r>
            <a:endParaRPr lang="en-GB" sz="11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174;p8">
            <a:extLst>
              <a:ext uri="{FF2B5EF4-FFF2-40B4-BE49-F238E27FC236}">
                <a16:creationId xmlns:a16="http://schemas.microsoft.com/office/drawing/2014/main" id="{D719A3DE-1E14-0336-D5A5-986DE38F7D50}"/>
              </a:ext>
            </a:extLst>
          </p:cNvPr>
          <p:cNvSpPr txBox="1"/>
          <p:nvPr/>
        </p:nvSpPr>
        <p:spPr>
          <a:xfrm>
            <a:off x="3374537" y="1886445"/>
            <a:ext cx="74040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Arial"/>
                <a:cs typeface="Arial"/>
                <a:sym typeface="Century Gothic"/>
              </a:rPr>
              <a:t>Eres </a:t>
            </a:r>
            <a:r>
              <a:rPr lang="en-GB" sz="16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 lang="en-GB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5" name="Group 2094">
            <a:extLst>
              <a:ext uri="{FF2B5EF4-FFF2-40B4-BE49-F238E27FC236}">
                <a16:creationId xmlns:a16="http://schemas.microsoft.com/office/drawing/2014/main" id="{C256F198-68D9-ABA9-472F-1B05A9A0C275}"/>
              </a:ext>
            </a:extLst>
          </p:cNvPr>
          <p:cNvGrpSpPr/>
          <p:nvPr/>
        </p:nvGrpSpPr>
        <p:grpSpPr>
          <a:xfrm>
            <a:off x="488565" y="252006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96" name="Google Shape;222;p10">
              <a:extLst>
                <a:ext uri="{FF2B5EF4-FFF2-40B4-BE49-F238E27FC236}">
                  <a16:creationId xmlns:a16="http://schemas.microsoft.com/office/drawing/2014/main" id="{F6D65C10-123C-7C13-3D4E-AB86F07B72E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11EA64A0-F04E-294D-4054-85773DB8553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01" name="Group 2100">
            <a:extLst>
              <a:ext uri="{FF2B5EF4-FFF2-40B4-BE49-F238E27FC236}">
                <a16:creationId xmlns:a16="http://schemas.microsoft.com/office/drawing/2014/main" id="{A0C67671-9338-08EE-4807-BA526B754EF9}"/>
              </a:ext>
            </a:extLst>
          </p:cNvPr>
          <p:cNvGrpSpPr/>
          <p:nvPr/>
        </p:nvGrpSpPr>
        <p:grpSpPr>
          <a:xfrm>
            <a:off x="117291" y="240752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02" name="Oval 2101">
              <a:extLst>
                <a:ext uri="{FF2B5EF4-FFF2-40B4-BE49-F238E27FC236}">
                  <a16:creationId xmlns:a16="http://schemas.microsoft.com/office/drawing/2014/main" id="{E74F94DC-9BED-FA49-885D-8A6D911B94F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03" name="Picture 2102" descr="Free speaker sound loud vector">
              <a:extLst>
                <a:ext uri="{FF2B5EF4-FFF2-40B4-BE49-F238E27FC236}">
                  <a16:creationId xmlns:a16="http://schemas.microsoft.com/office/drawing/2014/main" id="{626811BA-29C3-BA45-0FDC-4CF0607CA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104" name="Table 4">
            <a:extLst>
              <a:ext uri="{FF2B5EF4-FFF2-40B4-BE49-F238E27FC236}">
                <a16:creationId xmlns:a16="http://schemas.microsoft.com/office/drawing/2014/main" id="{3ACDBE64-38AF-2713-D6AD-6C83A43459CC}"/>
              </a:ext>
            </a:extLst>
          </p:cNvPr>
          <p:cNvGraphicFramePr>
            <a:graphicFrameLocks noGrp="1"/>
          </p:cNvGraphicFramePr>
          <p:nvPr/>
        </p:nvGraphicFramePr>
        <p:xfrm>
          <a:off x="473718" y="3093642"/>
          <a:ext cx="4572000" cy="2494842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35640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1400" b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|How</a:t>
                      </a:r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rPr>
                        <a:t>Respuesta en inglés</a:t>
                      </a: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356406"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sp>
        <p:nvSpPr>
          <p:cNvPr id="2105" name="Rectangle 2104">
            <a:hlinkClick r:id="" action="ppaction://noaction">
              <a:snd r:embed="rId10" name="45_E_comoeressoyactivo.wav"/>
            </a:hlinkClick>
            <a:extLst>
              <a:ext uri="{FF2B5EF4-FFF2-40B4-BE49-F238E27FC236}">
                <a16:creationId xmlns:a16="http://schemas.microsoft.com/office/drawing/2014/main" id="{E1433D23-A96C-99AC-B9E1-B710C1B5D161}"/>
              </a:ext>
            </a:extLst>
          </p:cNvPr>
          <p:cNvSpPr/>
          <p:nvPr/>
        </p:nvSpPr>
        <p:spPr>
          <a:xfrm>
            <a:off x="99453" y="3478414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E</a:t>
            </a:r>
          </a:p>
        </p:txBody>
      </p:sp>
      <p:sp>
        <p:nvSpPr>
          <p:cNvPr id="2106" name="Rectangle 2105">
            <a:hlinkClick r:id="" action="ppaction://noaction">
              <a:snd r:embed="rId11" name="46_1_comoeressoyactivo.wav"/>
            </a:hlinkClick>
            <a:extLst>
              <a:ext uri="{FF2B5EF4-FFF2-40B4-BE49-F238E27FC236}">
                <a16:creationId xmlns:a16="http://schemas.microsoft.com/office/drawing/2014/main" id="{E1924BD6-A7B6-1489-11E8-97B600689D56}"/>
              </a:ext>
            </a:extLst>
          </p:cNvPr>
          <p:cNvSpPr/>
          <p:nvPr/>
        </p:nvSpPr>
        <p:spPr>
          <a:xfrm>
            <a:off x="99453" y="3828601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1</a:t>
            </a:r>
          </a:p>
        </p:txBody>
      </p:sp>
      <p:sp>
        <p:nvSpPr>
          <p:cNvPr id="2107" name="Rectangle 2106">
            <a:hlinkClick r:id="" action="ppaction://noaction">
              <a:snd r:embed="rId12" name="47_2_quieneressoyursula.wav"/>
            </a:hlinkClick>
            <a:extLst>
              <a:ext uri="{FF2B5EF4-FFF2-40B4-BE49-F238E27FC236}">
                <a16:creationId xmlns:a16="http://schemas.microsoft.com/office/drawing/2014/main" id="{BE3D542A-D4E0-E6BB-4C0A-4E847EBF64A5}"/>
              </a:ext>
            </a:extLst>
          </p:cNvPr>
          <p:cNvSpPr/>
          <p:nvPr/>
        </p:nvSpPr>
        <p:spPr>
          <a:xfrm>
            <a:off x="99453" y="4201952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2</a:t>
            </a:r>
          </a:p>
        </p:txBody>
      </p:sp>
      <p:sp>
        <p:nvSpPr>
          <p:cNvPr id="2108" name="Rectangle 2107">
            <a:hlinkClick r:id="" action="ppaction://noaction">
              <a:snd r:embed="rId13" name="48_3_quieneressoyruben.wav"/>
            </a:hlinkClick>
            <a:extLst>
              <a:ext uri="{FF2B5EF4-FFF2-40B4-BE49-F238E27FC236}">
                <a16:creationId xmlns:a16="http://schemas.microsoft.com/office/drawing/2014/main" id="{189657D1-59A7-DF06-867B-1B8AAAB69776}"/>
              </a:ext>
            </a:extLst>
          </p:cNvPr>
          <p:cNvSpPr/>
          <p:nvPr/>
        </p:nvSpPr>
        <p:spPr>
          <a:xfrm>
            <a:off x="99453" y="4572417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3</a:t>
            </a:r>
          </a:p>
        </p:txBody>
      </p:sp>
      <p:sp>
        <p:nvSpPr>
          <p:cNvPr id="2109" name="Rectangle 2108">
            <a:hlinkClick r:id="" action="ppaction://noaction">
              <a:snd r:embed="rId14" name="49_4_comoeressoymuytranquilo.wav"/>
            </a:hlinkClick>
            <a:extLst>
              <a:ext uri="{FF2B5EF4-FFF2-40B4-BE49-F238E27FC236}">
                <a16:creationId xmlns:a16="http://schemas.microsoft.com/office/drawing/2014/main" id="{FF0DAD30-F30E-A621-5195-E778F079B93A}"/>
              </a:ext>
            </a:extLst>
          </p:cNvPr>
          <p:cNvSpPr/>
          <p:nvPr/>
        </p:nvSpPr>
        <p:spPr>
          <a:xfrm>
            <a:off x="99453" y="4933069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4</a:t>
            </a:r>
          </a:p>
        </p:txBody>
      </p:sp>
      <p:sp>
        <p:nvSpPr>
          <p:cNvPr id="2111" name="Rectangle 2110">
            <a:hlinkClick r:id="" action="ppaction://noaction">
              <a:snd r:embed="rId15" name="50_5_comoeressoycamila.wav"/>
            </a:hlinkClick>
            <a:extLst>
              <a:ext uri="{FF2B5EF4-FFF2-40B4-BE49-F238E27FC236}">
                <a16:creationId xmlns:a16="http://schemas.microsoft.com/office/drawing/2014/main" id="{8F094E15-8A93-8124-CE90-508E0774D54A}"/>
              </a:ext>
            </a:extLst>
          </p:cNvPr>
          <p:cNvSpPr/>
          <p:nvPr/>
        </p:nvSpPr>
        <p:spPr>
          <a:xfrm>
            <a:off x="109344" y="5290834"/>
            <a:ext cx="309184" cy="285890"/>
          </a:xfrm>
          <a:prstGeom prst="rect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 panose="020B0502020202020204" pitchFamily="34" charset="0"/>
                <a:sym typeface="Arial"/>
              </a:rPr>
              <a:t>5</a:t>
            </a:r>
          </a:p>
        </p:txBody>
      </p:sp>
      <p:sp>
        <p:nvSpPr>
          <p:cNvPr id="2112" name="Speech Bubble: Rectangle with Corners Rounded 2111">
            <a:extLst>
              <a:ext uri="{FF2B5EF4-FFF2-40B4-BE49-F238E27FC236}">
                <a16:creationId xmlns:a16="http://schemas.microsoft.com/office/drawing/2014/main" id="{62CD5E29-F8FF-65B3-7E70-FF2C00CB0890}"/>
              </a:ext>
            </a:extLst>
          </p:cNvPr>
          <p:cNvSpPr/>
          <p:nvPr/>
        </p:nvSpPr>
        <p:spPr>
          <a:xfrm>
            <a:off x="718268" y="3473426"/>
            <a:ext cx="1720131" cy="285890"/>
          </a:xfrm>
          <a:prstGeom prst="wedgeRoundRectCallout">
            <a:avLst>
              <a:gd name="adj1" fmla="val 40078"/>
              <a:gd name="adj2" fmla="val 641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¿</a:t>
            </a:r>
            <a:r>
              <a:rPr lang="en-GB" sz="1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Cómo</a:t>
            </a:r>
            <a:r>
              <a:rPr lang="en-GB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eres</a:t>
            </a:r>
            <a:r>
              <a:rPr lang="en-GB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?</a:t>
            </a:r>
          </a:p>
        </p:txBody>
      </p:sp>
      <p:sp>
        <p:nvSpPr>
          <p:cNvPr id="2113" name="Speech Bubble: Rectangle with Corners Rounded 2112">
            <a:extLst>
              <a:ext uri="{FF2B5EF4-FFF2-40B4-BE49-F238E27FC236}">
                <a16:creationId xmlns:a16="http://schemas.microsoft.com/office/drawing/2014/main" id="{7D37DF7D-C963-698C-1EF6-919C51B4DECA}"/>
              </a:ext>
            </a:extLst>
          </p:cNvPr>
          <p:cNvSpPr/>
          <p:nvPr/>
        </p:nvSpPr>
        <p:spPr>
          <a:xfrm>
            <a:off x="2941105" y="3478297"/>
            <a:ext cx="2006594" cy="261967"/>
          </a:xfrm>
          <a:prstGeom prst="wedgeRoundRectCallout">
            <a:avLst>
              <a:gd name="adj1" fmla="val -44458"/>
              <a:gd name="adj2" fmla="val 717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>
                <a:srgbClr val="000000"/>
              </a:buClr>
              <a:defRPr/>
            </a:pPr>
            <a:r>
              <a:rPr lang="en-GB" sz="13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I (a girl) am serious.</a:t>
            </a: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D992986-1454-ED1A-0F02-32DD6F61949E}"/>
              </a:ext>
            </a:extLst>
          </p:cNvPr>
          <p:cNvSpPr txBox="1"/>
          <p:nvPr/>
        </p:nvSpPr>
        <p:spPr>
          <a:xfrm>
            <a:off x="1931030" y="2481500"/>
            <a:ext cx="4371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la </a:t>
            </a:r>
            <a:r>
              <a:rPr lang="en-GB" sz="14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lang="en-GB" sz="14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Cano. </a:t>
            </a:r>
          </a:p>
          <a:p>
            <a:pPr lvl="0"/>
            <a:r>
              <a:rPr lang="en-GB" sz="13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‘quién’ o ‘</a:t>
            </a:r>
            <a:r>
              <a:rPr lang="en-GB" sz="13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GB" sz="13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y la respuesta.</a:t>
            </a:r>
          </a:p>
        </p:txBody>
      </p:sp>
      <p:pic>
        <p:nvPicPr>
          <p:cNvPr id="2116" name="Picture 2115">
            <a:extLst>
              <a:ext uri="{FF2B5EF4-FFF2-40B4-BE49-F238E27FC236}">
                <a16:creationId xmlns:a16="http://schemas.microsoft.com/office/drawing/2014/main" id="{690698D5-8CF6-D786-2529-D462DED140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2647" y="4414599"/>
            <a:ext cx="830970" cy="773331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ED67F930-7159-CFF5-62A8-246CA807EB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0799" y="3577989"/>
            <a:ext cx="1137601" cy="719456"/>
          </a:xfrm>
          <a:prstGeom prst="rect">
            <a:avLst/>
          </a:prstGeom>
        </p:spPr>
      </p:pic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6868AD13-6398-DBA9-A9D4-278D3D55D6A8}"/>
              </a:ext>
            </a:extLst>
          </p:cNvPr>
          <p:cNvGrpSpPr/>
          <p:nvPr/>
        </p:nvGrpSpPr>
        <p:grpSpPr>
          <a:xfrm>
            <a:off x="4964316" y="5351933"/>
            <a:ext cx="1823319" cy="529477"/>
            <a:chOff x="422608" y="1416995"/>
            <a:chExt cx="1737709" cy="409714"/>
          </a:xfrm>
        </p:grpSpPr>
        <p:sp>
          <p:nvSpPr>
            <p:cNvPr id="2121" name="Google Shape;112;p3">
              <a:extLst>
                <a:ext uri="{FF2B5EF4-FFF2-40B4-BE49-F238E27FC236}">
                  <a16:creationId xmlns:a16="http://schemas.microsoft.com/office/drawing/2014/main" id="{3BCA886C-EB8D-097D-5F01-3D45CCD3C6CB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935CD85-8C59-C874-F3EC-23D993931D58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3" name="TextBox 2122">
              <a:extLst>
                <a:ext uri="{FF2B5EF4-FFF2-40B4-BE49-F238E27FC236}">
                  <a16:creationId xmlns:a16="http://schemas.microsoft.com/office/drawing/2014/main" id="{CE793A34-0FAD-FF4C-44E5-EDD14BDD4D86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24" name="TextBox 2123">
            <a:extLst>
              <a:ext uri="{FF2B5EF4-FFF2-40B4-BE49-F238E27FC236}">
                <a16:creationId xmlns:a16="http://schemas.microsoft.com/office/drawing/2014/main" id="{164F866C-299C-19A7-F1F8-B9AAAC454679}"/>
              </a:ext>
            </a:extLst>
          </p:cNvPr>
          <p:cNvSpPr txBox="1"/>
          <p:nvPr/>
        </p:nvSpPr>
        <p:spPr>
          <a:xfrm>
            <a:off x="1918625" y="5686950"/>
            <a:ext cx="229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Escucha. </a:t>
            </a:r>
          </a:p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¿Qué palabra es?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25" name="Table 2124">
            <a:extLst>
              <a:ext uri="{FF2B5EF4-FFF2-40B4-BE49-F238E27FC236}">
                <a16:creationId xmlns:a16="http://schemas.microsoft.com/office/drawing/2014/main" id="{CEC63004-9853-7318-45E8-AF5B676A2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390751"/>
              </p:ext>
            </p:extLst>
          </p:nvPr>
        </p:nvGraphicFramePr>
        <p:xfrm>
          <a:off x="77104" y="6306495"/>
          <a:ext cx="3630884" cy="1086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493">
                  <a:extLst>
                    <a:ext uri="{9D8B030D-6E8A-4147-A177-3AD203B41FA5}">
                      <a16:colId xmlns:a16="http://schemas.microsoft.com/office/drawing/2014/main" val="2126603707"/>
                    </a:ext>
                  </a:extLst>
                </a:gridCol>
                <a:gridCol w="1455103">
                  <a:extLst>
                    <a:ext uri="{9D8B030D-6E8A-4147-A177-3AD203B41FA5}">
                      <a16:colId xmlns:a16="http://schemas.microsoft.com/office/drawing/2014/main" val="881160397"/>
                    </a:ext>
                  </a:extLst>
                </a:gridCol>
                <a:gridCol w="324331">
                  <a:extLst>
                    <a:ext uri="{9D8B030D-6E8A-4147-A177-3AD203B41FA5}">
                      <a16:colId xmlns:a16="http://schemas.microsoft.com/office/drawing/2014/main" val="2213843096"/>
                    </a:ext>
                  </a:extLst>
                </a:gridCol>
                <a:gridCol w="1465957">
                  <a:extLst>
                    <a:ext uri="{9D8B030D-6E8A-4147-A177-3AD203B41FA5}">
                      <a16:colId xmlns:a16="http://schemas.microsoft.com/office/drawing/2014/main" val="3648615143"/>
                    </a:ext>
                  </a:extLst>
                </a:gridCol>
              </a:tblGrid>
              <a:tr h="3335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mor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r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38301"/>
                  </a:ext>
                </a:extLst>
              </a:tr>
              <a:tr h="36228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451650"/>
                  </a:ext>
                </a:extLst>
              </a:tr>
              <a:tr h="3335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 err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p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kern="0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r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s-AR" sz="1400" kern="0" dirty="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</a:t>
                      </a: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endParaRPr lang="es-AR" sz="1400" b="1" kern="0" dirty="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18169" marR="118169" marT="59084" marB="59084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158536"/>
                  </a:ext>
                </a:extLst>
              </a:tr>
            </a:tbl>
          </a:graphicData>
        </a:graphic>
      </p:graphicFrame>
      <p:grpSp>
        <p:nvGrpSpPr>
          <p:cNvPr id="2159" name="Group 2158">
            <a:extLst>
              <a:ext uri="{FF2B5EF4-FFF2-40B4-BE49-F238E27FC236}">
                <a16:creationId xmlns:a16="http://schemas.microsoft.com/office/drawing/2014/main" id="{1109912A-32BB-7BCB-14A1-3F16A6D1BE39}"/>
              </a:ext>
            </a:extLst>
          </p:cNvPr>
          <p:cNvGrpSpPr/>
          <p:nvPr/>
        </p:nvGrpSpPr>
        <p:grpSpPr>
          <a:xfrm>
            <a:off x="418528" y="578119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60" name="Google Shape;222;p10">
              <a:extLst>
                <a:ext uri="{FF2B5EF4-FFF2-40B4-BE49-F238E27FC236}">
                  <a16:creationId xmlns:a16="http://schemas.microsoft.com/office/drawing/2014/main" id="{8BCC9268-0C9F-183E-6012-4CAEE9C5C0E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AB84FBD8-5B5B-AC0D-4DDE-9DB4F76531C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C092A5C4-DFD3-9F29-D7D6-C093C799764C}"/>
              </a:ext>
            </a:extLst>
          </p:cNvPr>
          <p:cNvGrpSpPr/>
          <p:nvPr/>
        </p:nvGrpSpPr>
        <p:grpSpPr>
          <a:xfrm>
            <a:off x="47254" y="566865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63" name="Oval 2162">
              <a:extLst>
                <a:ext uri="{FF2B5EF4-FFF2-40B4-BE49-F238E27FC236}">
                  <a16:creationId xmlns:a16="http://schemas.microsoft.com/office/drawing/2014/main" id="{07D68653-1394-7E74-5882-07F1A2E9D12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64" name="Picture 2163" descr="Free speaker sound loud vector">
              <a:extLst>
                <a:ext uri="{FF2B5EF4-FFF2-40B4-BE49-F238E27FC236}">
                  <a16:creationId xmlns:a16="http://schemas.microsoft.com/office/drawing/2014/main" id="{F640218A-AD26-0881-10F9-6C14951D0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65" name="Google Shape;132;p2">
            <a:extLst>
              <a:ext uri="{FF2B5EF4-FFF2-40B4-BE49-F238E27FC236}">
                <a16:creationId xmlns:a16="http://schemas.microsoft.com/office/drawing/2014/main" id="{0CB87CE3-F674-DE0B-BE8B-594560E8A250}"/>
              </a:ext>
            </a:extLst>
          </p:cNvPr>
          <p:cNvSpPr txBox="1"/>
          <p:nvPr/>
        </p:nvSpPr>
        <p:spPr>
          <a:xfrm>
            <a:off x="3756064" y="6464352"/>
            <a:ext cx="972435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GB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75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rz</a:t>
            </a:r>
            <a:r>
              <a:rPr lang="en-GB" sz="1575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lang="en-GB" sz="1575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6" name="TextBox 2165">
            <a:extLst>
              <a:ext uri="{FF2B5EF4-FFF2-40B4-BE49-F238E27FC236}">
                <a16:creationId xmlns:a16="http://schemas.microsoft.com/office/drawing/2014/main" id="{A2C87EDD-FDA4-2143-487D-3687C0951695}"/>
              </a:ext>
            </a:extLst>
          </p:cNvPr>
          <p:cNvSpPr txBox="1"/>
          <p:nvPr/>
        </p:nvSpPr>
        <p:spPr>
          <a:xfrm>
            <a:off x="3756063" y="6780004"/>
            <a:ext cx="125781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bril</a:t>
            </a:r>
            <a:endParaRPr lang="it-IT" sz="1575" b="1" kern="0" dirty="0">
              <a:solidFill>
                <a:srgbClr val="FF0066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67" name="TextBox 2166">
            <a:extLst>
              <a:ext uri="{FF2B5EF4-FFF2-40B4-BE49-F238E27FC236}">
                <a16:creationId xmlns:a16="http://schemas.microsoft.com/office/drawing/2014/main" id="{AE3C15E0-22E8-9A4F-423D-7CF2BF92A09C}"/>
              </a:ext>
            </a:extLst>
          </p:cNvPr>
          <p:cNvSpPr txBox="1"/>
          <p:nvPr/>
        </p:nvSpPr>
        <p:spPr>
          <a:xfrm>
            <a:off x="3755091" y="7064858"/>
            <a:ext cx="158511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ea typeface="Century Gothic"/>
                <a:cs typeface="Arial"/>
                <a:sym typeface="Century Gothic"/>
              </a:rPr>
              <a:t>diciembre</a:t>
            </a:r>
            <a:endParaRPr lang="it-IT" sz="1575" kern="0" dirty="0">
              <a:solidFill>
                <a:srgbClr val="404040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3ED7EF51-F023-9224-B73E-2D3E586D048D}"/>
              </a:ext>
            </a:extLst>
          </p:cNvPr>
          <p:cNvSpPr txBox="1"/>
          <p:nvPr/>
        </p:nvSpPr>
        <p:spPr>
          <a:xfrm>
            <a:off x="4296963" y="6773527"/>
            <a:ext cx="87210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rgbClr val="404040"/>
                </a:solidFill>
                <a:latin typeface="Century Gothic"/>
                <a:ea typeface="Century Gothic"/>
                <a:cs typeface="Arial"/>
                <a:sym typeface="Century Gothic"/>
              </a:rPr>
              <a:t>j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u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ea typeface="Century Gothic"/>
                <a:cs typeface="Arial"/>
                <a:sym typeface="Century Gothic"/>
              </a:rPr>
              <a:t>li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ea typeface="Century Gothic"/>
                <a:cs typeface="Arial"/>
                <a:sym typeface="Century Gothic"/>
              </a:rPr>
              <a:t>o</a:t>
            </a:r>
            <a:endParaRPr lang="it-IT" sz="1575" b="1" kern="0" dirty="0">
              <a:solidFill>
                <a:srgbClr val="FF0066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71" name="TextBox 2170">
            <a:extLst>
              <a:ext uri="{FF2B5EF4-FFF2-40B4-BE49-F238E27FC236}">
                <a16:creationId xmlns:a16="http://schemas.microsoft.com/office/drawing/2014/main" id="{4CCB8993-BA2E-2B05-8F42-0BE1E21FA661}"/>
              </a:ext>
            </a:extLst>
          </p:cNvPr>
          <p:cNvSpPr txBox="1"/>
          <p:nvPr/>
        </p:nvSpPr>
        <p:spPr>
          <a:xfrm>
            <a:off x="4881107" y="7072906"/>
            <a:ext cx="99268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a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g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st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endParaRPr lang="it-IT" sz="1575" kern="0" dirty="0">
              <a:solidFill>
                <a:srgbClr val="404040"/>
              </a:solidFill>
              <a:latin typeface="Century Gothic"/>
              <a:cs typeface="Arial"/>
              <a:sym typeface="Century Gothic"/>
            </a:endParaRP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EB45A837-9D0D-F1E7-7AD4-1FCCF6FA2342}"/>
              </a:ext>
            </a:extLst>
          </p:cNvPr>
          <p:cNvSpPr txBox="1"/>
          <p:nvPr/>
        </p:nvSpPr>
        <p:spPr>
          <a:xfrm>
            <a:off x="4535242" y="6470849"/>
            <a:ext cx="99268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ct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u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bre </a:t>
            </a:r>
            <a:endParaRPr lang="it-IT" sz="1575" kern="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4" name="TextBox 2173">
            <a:extLst>
              <a:ext uri="{FF2B5EF4-FFF2-40B4-BE49-F238E27FC236}">
                <a16:creationId xmlns:a16="http://schemas.microsoft.com/office/drawing/2014/main" id="{D74791D2-2933-56C3-5127-C45E2EE508AA}"/>
              </a:ext>
            </a:extLst>
          </p:cNvPr>
          <p:cNvSpPr txBox="1"/>
          <p:nvPr/>
        </p:nvSpPr>
        <p:spPr>
          <a:xfrm>
            <a:off x="6453000" y="5956064"/>
            <a:ext cx="309834" cy="600164"/>
          </a:xfrm>
          <a:prstGeom prst="rect">
            <a:avLst/>
          </a:prstGeom>
          <a:solidFill>
            <a:srgbClr val="D8F3FC"/>
          </a:solidFill>
        </p:spPr>
        <p:txBody>
          <a:bodyPr wrap="square" rtlCol="0" anchor="ctr">
            <a:spAutoFit/>
          </a:bodyPr>
          <a:lstStyle/>
          <a:p>
            <a:pPr algn="ctr" defTabSz="514350">
              <a:defRPr/>
            </a:pPr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 </a:t>
            </a:r>
          </a:p>
          <a:p>
            <a:pPr algn="ctr" defTabSz="514350">
              <a:defRPr/>
            </a:pPr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 defTabSz="514350">
              <a:defRPr/>
            </a:pPr>
            <a:r>
              <a:rPr lang="en-GB" sz="11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11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6" name="TextBox 2175">
            <a:extLst>
              <a:ext uri="{FF2B5EF4-FFF2-40B4-BE49-F238E27FC236}">
                <a16:creationId xmlns:a16="http://schemas.microsoft.com/office/drawing/2014/main" id="{DB48E012-1C87-3543-9835-B4DACBEB50CF}"/>
              </a:ext>
            </a:extLst>
          </p:cNvPr>
          <p:cNvSpPr txBox="1"/>
          <p:nvPr/>
        </p:nvSpPr>
        <p:spPr>
          <a:xfrm>
            <a:off x="3908173" y="5819109"/>
            <a:ext cx="362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en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orden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alfabético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9" name="Google Shape;166;p8">
            <a:extLst>
              <a:ext uri="{FF2B5EF4-FFF2-40B4-BE49-F238E27FC236}">
                <a16:creationId xmlns:a16="http://schemas.microsoft.com/office/drawing/2014/main" id="{767A4E0F-3525-5435-4CAB-E5A49A1BC4E9}"/>
              </a:ext>
            </a:extLst>
          </p:cNvPr>
          <p:cNvSpPr txBox="1"/>
          <p:nvPr/>
        </p:nvSpPr>
        <p:spPr>
          <a:xfrm>
            <a:off x="179954" y="7923224"/>
            <a:ext cx="2505987" cy="46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1E4E79"/>
              </a:buClr>
              <a:buSzPts val="2800"/>
              <a:defRPr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</a:t>
            </a:r>
            <a:b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(mood and temporary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states</a:t>
            </a: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30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0" name="Google Shape;166;p8">
            <a:extLst>
              <a:ext uri="{FF2B5EF4-FFF2-40B4-BE49-F238E27FC236}">
                <a16:creationId xmlns:a16="http://schemas.microsoft.com/office/drawing/2014/main" id="{B7361968-ECB3-55F3-8010-B8E784CA86D4}"/>
              </a:ext>
            </a:extLst>
          </p:cNvPr>
          <p:cNvSpPr txBox="1"/>
          <p:nvPr/>
        </p:nvSpPr>
        <p:spPr>
          <a:xfrm>
            <a:off x="3005179" y="7942020"/>
            <a:ext cx="1723320" cy="46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</a:t>
            </a:r>
            <a:b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(permanent </a:t>
            </a:r>
            <a:r>
              <a:rPr lang="en-GB" sz="13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traits</a:t>
            </a:r>
            <a:r>
              <a:rPr lang="en-GB" sz="13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</p:txBody>
      </p:sp>
      <p:sp>
        <p:nvSpPr>
          <p:cNvPr id="2204" name="Google Shape;168;p8">
            <a:extLst>
              <a:ext uri="{FF2B5EF4-FFF2-40B4-BE49-F238E27FC236}">
                <a16:creationId xmlns:a16="http://schemas.microsoft.com/office/drawing/2014/main" id="{D2C4C5A8-E4A3-1694-B026-FD98833CB305}"/>
              </a:ext>
            </a:extLst>
          </p:cNvPr>
          <p:cNvSpPr txBox="1"/>
          <p:nvPr/>
        </p:nvSpPr>
        <p:spPr>
          <a:xfrm>
            <a:off x="171034" y="8422438"/>
            <a:ext cx="1830246" cy="25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2205" name="Google Shape;176;p8">
            <a:extLst>
              <a:ext uri="{FF2B5EF4-FFF2-40B4-BE49-F238E27FC236}">
                <a16:creationId xmlns:a16="http://schemas.microsoft.com/office/drawing/2014/main" id="{7841E226-9987-F87D-C9D4-DF5A12B061F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7648" y="8717194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Google Shape;177;p8">
            <a:extLst>
              <a:ext uri="{FF2B5EF4-FFF2-40B4-BE49-F238E27FC236}">
                <a16:creationId xmlns:a16="http://schemas.microsoft.com/office/drawing/2014/main" id="{73587070-B2E8-D73C-C4B7-570777027543}"/>
              </a:ext>
            </a:extLst>
          </p:cNvPr>
          <p:cNvSpPr txBox="1"/>
          <p:nvPr/>
        </p:nvSpPr>
        <p:spPr>
          <a:xfrm>
            <a:off x="468906" y="8746248"/>
            <a:ext cx="28931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you (feeling)? </a:t>
            </a:r>
            <a:endParaRPr sz="13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7" name="Google Shape;168;p8">
            <a:extLst>
              <a:ext uri="{FF2B5EF4-FFF2-40B4-BE49-F238E27FC236}">
                <a16:creationId xmlns:a16="http://schemas.microsoft.com/office/drawing/2014/main" id="{50DC5468-499A-AB81-C279-40A776EF518C}"/>
              </a:ext>
            </a:extLst>
          </p:cNvPr>
          <p:cNvSpPr txBox="1"/>
          <p:nvPr/>
        </p:nvSpPr>
        <p:spPr>
          <a:xfrm>
            <a:off x="3482774" y="8435695"/>
            <a:ext cx="188400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</a:t>
            </a:r>
            <a:r>
              <a:rPr lang="en-GB" sz="14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sp>
        <p:nvSpPr>
          <p:cNvPr id="2210" name="Google Shape;168;p8">
            <a:extLst>
              <a:ext uri="{FF2B5EF4-FFF2-40B4-BE49-F238E27FC236}">
                <a16:creationId xmlns:a16="http://schemas.microsoft.com/office/drawing/2014/main" id="{D22293F3-1DC3-1F45-8AAE-70C44673D11C}"/>
              </a:ext>
            </a:extLst>
          </p:cNvPr>
          <p:cNvSpPr txBox="1"/>
          <p:nvPr/>
        </p:nvSpPr>
        <p:spPr>
          <a:xfrm>
            <a:off x="256159" y="8980982"/>
            <a:ext cx="301700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4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perfecto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 lang="en-GB" sz="135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16" name="Google Shape;173;p8">
            <a:extLst>
              <a:ext uri="{FF2B5EF4-FFF2-40B4-BE49-F238E27FC236}">
                <a16:creationId xmlns:a16="http://schemas.microsoft.com/office/drawing/2014/main" id="{59A80A6F-C2D9-01CD-9AD8-B0767AB02FCF}"/>
              </a:ext>
            </a:extLst>
          </p:cNvPr>
          <p:cNvGrpSpPr/>
          <p:nvPr/>
        </p:nvGrpSpPr>
        <p:grpSpPr>
          <a:xfrm>
            <a:off x="2415928" y="8475683"/>
            <a:ext cx="405970" cy="493147"/>
            <a:chOff x="300038" y="2473418"/>
            <a:chExt cx="660212" cy="820081"/>
          </a:xfrm>
        </p:grpSpPr>
        <p:pic>
          <p:nvPicPr>
            <p:cNvPr id="2217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B796B5DD-0628-AAAC-75FF-D75133BAB00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8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5762DE61-13F1-23FB-96A5-92F736EA4A3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9" name="Google Shape;171;p8" descr="C:\Users\wdj\Google Drive\Primary\Y5 SoW\From Tracy\Pronouns\i.png">
            <a:extLst>
              <a:ext uri="{FF2B5EF4-FFF2-40B4-BE49-F238E27FC236}">
                <a16:creationId xmlns:a16="http://schemas.microsoft.com/office/drawing/2014/main" id="{9B0974C9-0F84-8F58-1F2E-6D56A1B86F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074" y="9089239"/>
            <a:ext cx="226650" cy="5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TextBox 2221">
            <a:extLst>
              <a:ext uri="{FF2B5EF4-FFF2-40B4-BE49-F238E27FC236}">
                <a16:creationId xmlns:a16="http://schemas.microsoft.com/office/drawing/2014/main" id="{2D4212FB-8E2F-7BDF-E83F-7AFF3DCAEE47}"/>
              </a:ext>
            </a:extLst>
          </p:cNvPr>
          <p:cNvSpPr txBox="1"/>
          <p:nvPr/>
        </p:nvSpPr>
        <p:spPr>
          <a:xfrm>
            <a:off x="132102" y="7596667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‘estar’  			 	         ‘ser’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23" name="Group 2222">
            <a:extLst>
              <a:ext uri="{FF2B5EF4-FFF2-40B4-BE49-F238E27FC236}">
                <a16:creationId xmlns:a16="http://schemas.microsoft.com/office/drawing/2014/main" id="{0F601B29-BC5D-DFC9-5D9B-08B2FEAA062E}"/>
              </a:ext>
            </a:extLst>
          </p:cNvPr>
          <p:cNvGrpSpPr/>
          <p:nvPr/>
        </p:nvGrpSpPr>
        <p:grpSpPr>
          <a:xfrm>
            <a:off x="4825258" y="7521886"/>
            <a:ext cx="1943885" cy="588990"/>
            <a:chOff x="115026" y="5917195"/>
            <a:chExt cx="1943885" cy="588990"/>
          </a:xfrm>
        </p:grpSpPr>
        <p:sp>
          <p:nvSpPr>
            <p:cNvPr id="2224" name="TextBox 2223">
              <a:extLst>
                <a:ext uri="{FF2B5EF4-FFF2-40B4-BE49-F238E27FC236}">
                  <a16:creationId xmlns:a16="http://schemas.microsoft.com/office/drawing/2014/main" id="{4EDE0EAA-F00F-96B2-5F53-70096FEB5E10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22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2256D20-9A74-91A7-C1D7-0F1E07CFFAF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6" name="TextBox 2225">
              <a:extLst>
                <a:ext uri="{FF2B5EF4-FFF2-40B4-BE49-F238E27FC236}">
                  <a16:creationId xmlns:a16="http://schemas.microsoft.com/office/drawing/2014/main" id="{D828F339-C014-1D8C-8000-1F88360503F8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236" name="Google Shape;176;p8">
            <a:extLst>
              <a:ext uri="{FF2B5EF4-FFF2-40B4-BE49-F238E27FC236}">
                <a16:creationId xmlns:a16="http://schemas.microsoft.com/office/drawing/2014/main" id="{D215DE9C-B60D-05D0-FCAC-15993E6A840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14716" y="9318567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7" name="Google Shape;177;p8">
            <a:extLst>
              <a:ext uri="{FF2B5EF4-FFF2-40B4-BE49-F238E27FC236}">
                <a16:creationId xmlns:a16="http://schemas.microsoft.com/office/drawing/2014/main" id="{C868CC26-2D55-AA80-1BF4-9864530C54EC}"/>
              </a:ext>
            </a:extLst>
          </p:cNvPr>
          <p:cNvSpPr txBox="1"/>
          <p:nvPr/>
        </p:nvSpPr>
        <p:spPr>
          <a:xfrm>
            <a:off x="475974" y="9347621"/>
            <a:ext cx="2893101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2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(feeling) creative.</a:t>
            </a:r>
            <a:endParaRPr lang="en-GB" sz="8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8" name="Google Shape;176;p8">
            <a:extLst>
              <a:ext uri="{FF2B5EF4-FFF2-40B4-BE49-F238E27FC236}">
                <a16:creationId xmlns:a16="http://schemas.microsoft.com/office/drawing/2014/main" id="{E5BAEC75-CED5-83C8-1BF2-079B6687707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94726" y="8741386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9" name="Google Shape;177;p8">
            <a:extLst>
              <a:ext uri="{FF2B5EF4-FFF2-40B4-BE49-F238E27FC236}">
                <a16:creationId xmlns:a16="http://schemas.microsoft.com/office/drawing/2014/main" id="{CC0B7E73-061C-A85A-D44D-BDA417056CBD}"/>
              </a:ext>
            </a:extLst>
          </p:cNvPr>
          <p:cNvSpPr txBox="1"/>
          <p:nvPr/>
        </p:nvSpPr>
        <p:spPr>
          <a:xfrm>
            <a:off x="3655984" y="8770440"/>
            <a:ext cx="28931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3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</a:t>
            </a:r>
            <a:r>
              <a:rPr lang="en-GB" sz="13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you (in general)? </a:t>
            </a:r>
            <a:endParaRPr sz="13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Google Shape;168;p8">
            <a:extLst>
              <a:ext uri="{FF2B5EF4-FFF2-40B4-BE49-F238E27FC236}">
                <a16:creationId xmlns:a16="http://schemas.microsoft.com/office/drawing/2014/main" id="{19A7C5CE-7987-C977-7C7A-595784AF9EE4}"/>
              </a:ext>
            </a:extLst>
          </p:cNvPr>
          <p:cNvSpPr txBox="1"/>
          <p:nvPr/>
        </p:nvSpPr>
        <p:spPr>
          <a:xfrm>
            <a:off x="3354748" y="9005174"/>
            <a:ext cx="1767513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defTabSz="514350">
              <a:buClr>
                <a:srgbClr val="002060"/>
              </a:buClr>
              <a:buSzPts val="2800"/>
              <a:defRPr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 </a:t>
            </a:r>
            <a:r>
              <a:rPr lang="en-GB" sz="135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perfecto</a:t>
            </a:r>
            <a:r>
              <a:rPr lang="en-GB" sz="135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 lang="en-GB" sz="1350" kern="0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41" name="Google Shape;173;p8">
            <a:extLst>
              <a:ext uri="{FF2B5EF4-FFF2-40B4-BE49-F238E27FC236}">
                <a16:creationId xmlns:a16="http://schemas.microsoft.com/office/drawing/2014/main" id="{90D18760-9F84-D742-71FF-1D93A1E33A3A}"/>
              </a:ext>
            </a:extLst>
          </p:cNvPr>
          <p:cNvGrpSpPr/>
          <p:nvPr/>
        </p:nvGrpSpPr>
        <p:grpSpPr>
          <a:xfrm>
            <a:off x="5827330" y="8561461"/>
            <a:ext cx="405970" cy="493147"/>
            <a:chOff x="300038" y="2473418"/>
            <a:chExt cx="660212" cy="820081"/>
          </a:xfrm>
        </p:grpSpPr>
        <p:pic>
          <p:nvPicPr>
            <p:cNvPr id="2242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AD8A4239-5279-1A8C-1C1E-88F6CA3D704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3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C742DC13-763C-7004-F5DD-EE5B5C774E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44" name="Google Shape;171;p8" descr="C:\Users\wdj\Google Drive\Primary\Y5 SoW\From Tracy\Pronouns\i.png">
            <a:extLst>
              <a:ext uri="{FF2B5EF4-FFF2-40B4-BE49-F238E27FC236}">
                <a16:creationId xmlns:a16="http://schemas.microsoft.com/office/drawing/2014/main" id="{5DE375DB-AD0E-E7E9-9AC6-62CF1E4E59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4122" y="9099259"/>
            <a:ext cx="226650" cy="53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176;p8">
            <a:extLst>
              <a:ext uri="{FF2B5EF4-FFF2-40B4-BE49-F238E27FC236}">
                <a16:creationId xmlns:a16="http://schemas.microsoft.com/office/drawing/2014/main" id="{7DC5EDB2-45CF-0A35-8B24-A3BB00684C12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401794" y="9342759"/>
            <a:ext cx="261258" cy="2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177;p8">
            <a:extLst>
              <a:ext uri="{FF2B5EF4-FFF2-40B4-BE49-F238E27FC236}">
                <a16:creationId xmlns:a16="http://schemas.microsoft.com/office/drawing/2014/main" id="{961863A3-B4A0-8267-1C00-5F775DCFC654}"/>
              </a:ext>
            </a:extLst>
          </p:cNvPr>
          <p:cNvSpPr txBox="1"/>
          <p:nvPr/>
        </p:nvSpPr>
        <p:spPr>
          <a:xfrm>
            <a:off x="3663052" y="9371813"/>
            <a:ext cx="2893101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1200" b="1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1200" kern="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(in general) creative.</a:t>
            </a:r>
            <a:endParaRPr lang="en-GB" sz="800" kern="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8" name="Google Shape;155;p7">
            <a:extLst>
              <a:ext uri="{FF2B5EF4-FFF2-40B4-BE49-F238E27FC236}">
                <a16:creationId xmlns:a16="http://schemas.microsoft.com/office/drawing/2014/main" id="{1C1605BD-5600-EF32-4844-9F0291CEC820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167004" y="4944650"/>
            <a:ext cx="426191" cy="41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92;p13">
            <a:extLst>
              <a:ext uri="{FF2B5EF4-FFF2-40B4-BE49-F238E27FC236}">
                <a16:creationId xmlns:a16="http://schemas.microsoft.com/office/drawing/2014/main" id="{7023EC30-3B99-38B0-4EEF-169ED91658A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491099" y="4694018"/>
            <a:ext cx="367519" cy="37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Picture 2251">
            <a:extLst>
              <a:ext uri="{FF2B5EF4-FFF2-40B4-BE49-F238E27FC236}">
                <a16:creationId xmlns:a16="http://schemas.microsoft.com/office/drawing/2014/main" id="{77D433B7-1115-FF6D-E782-86DCA7DA77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02639" y="4022433"/>
            <a:ext cx="844489" cy="538448"/>
          </a:xfrm>
          <a:prstGeom prst="rect">
            <a:avLst/>
          </a:prstGeom>
        </p:spPr>
      </p:pic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DF1311DD-AB0C-A894-DAE6-76B93544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4A8CFE-DF08-89FC-012A-ED81AD20B231}"/>
              </a:ext>
            </a:extLst>
          </p:cNvPr>
          <p:cNvSpPr txBox="1"/>
          <p:nvPr/>
        </p:nvSpPr>
        <p:spPr>
          <a:xfrm>
            <a:off x="6408043" y="9558779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10323-85E7-323D-8A36-177CDD76410A}"/>
              </a:ext>
            </a:extLst>
          </p:cNvPr>
          <p:cNvSpPr txBox="1"/>
          <p:nvPr/>
        </p:nvSpPr>
        <p:spPr>
          <a:xfrm>
            <a:off x="4750554" y="6787291"/>
            <a:ext cx="1434982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n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r>
              <a:rPr lang="it-IT" sz="1575" kern="0" dirty="0">
                <a:solidFill>
                  <a:srgbClr val="404040"/>
                </a:solidFill>
                <a:latin typeface="Century Gothic"/>
                <a:cs typeface="Arial"/>
                <a:sym typeface="Century Gothic"/>
              </a:rPr>
              <a:t>viembre</a:t>
            </a:r>
            <a:endParaRPr lang="it-IT" sz="1575" kern="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F2C2E9-18B8-6D6C-7D63-DF037057A471}"/>
              </a:ext>
            </a:extLst>
          </p:cNvPr>
          <p:cNvSpPr txBox="1"/>
          <p:nvPr/>
        </p:nvSpPr>
        <p:spPr>
          <a:xfrm>
            <a:off x="5720131" y="7079046"/>
            <a:ext cx="1434982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ener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endParaRPr lang="it-IT" sz="1575" kern="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335E0-A40B-0E41-1E3C-81AF9D76D075}"/>
              </a:ext>
            </a:extLst>
          </p:cNvPr>
          <p:cNvSpPr txBox="1"/>
          <p:nvPr/>
        </p:nvSpPr>
        <p:spPr>
          <a:xfrm>
            <a:off x="3825399" y="6164713"/>
            <a:ext cx="158511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septiembre</a:t>
            </a:r>
            <a:endParaRPr lang="it-IT" sz="1575" kern="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3A29C-65F2-0CA6-D463-BC59AFDE241D}"/>
              </a:ext>
            </a:extLst>
          </p:cNvPr>
          <p:cNvSpPr txBox="1"/>
          <p:nvPr/>
        </p:nvSpPr>
        <p:spPr>
          <a:xfrm>
            <a:off x="5286666" y="6164712"/>
            <a:ext cx="158511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febrer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endParaRPr lang="it-IT" sz="1575" b="1" kern="0" dirty="0">
              <a:solidFill>
                <a:srgbClr val="FF006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6028D-302F-6734-F31C-D6395520ABF0}"/>
              </a:ext>
            </a:extLst>
          </p:cNvPr>
          <p:cNvSpPr txBox="1"/>
          <p:nvPr/>
        </p:nvSpPr>
        <p:spPr>
          <a:xfrm>
            <a:off x="5707516" y="6455165"/>
            <a:ext cx="158511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j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u</a:t>
            </a: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ni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endParaRPr lang="it-IT" sz="1575" b="1" kern="0" dirty="0">
              <a:solidFill>
                <a:srgbClr val="FF006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3615B3-D595-5FE3-5CE5-D6BBE3638B1F}"/>
              </a:ext>
            </a:extLst>
          </p:cNvPr>
          <p:cNvSpPr txBox="1"/>
          <p:nvPr/>
        </p:nvSpPr>
        <p:spPr>
          <a:xfrm>
            <a:off x="5982376" y="6786367"/>
            <a:ext cx="1585117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>
                <a:srgbClr val="000000"/>
              </a:buClr>
              <a:defRPr/>
            </a:pP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m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a</a:t>
            </a:r>
            <a:r>
              <a:rPr lang="it-IT" sz="157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Arial"/>
                <a:sym typeface="Century Gothic"/>
              </a:rPr>
              <a:t>y</a:t>
            </a:r>
            <a:r>
              <a:rPr lang="it-IT" sz="1575" b="1" kern="0" dirty="0">
                <a:solidFill>
                  <a:srgbClr val="FF0066"/>
                </a:solidFill>
                <a:latin typeface="Century Gothic"/>
                <a:cs typeface="Arial"/>
                <a:sym typeface="Century Gothic"/>
              </a:rPr>
              <a:t>o</a:t>
            </a:r>
            <a:endParaRPr lang="it-IT" sz="1575" b="1" kern="0" dirty="0">
              <a:solidFill>
                <a:srgbClr val="FF006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7873D6-480C-2110-9D8D-8F9B3BCF531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2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017E17-AA64-B29B-0702-22BB3EAB7B2E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2FF7C-E9AF-1E13-1043-41FEFFB5AA33}"/>
              </a:ext>
            </a:extLst>
          </p:cNvPr>
          <p:cNvGrpSpPr/>
          <p:nvPr/>
        </p:nvGrpSpPr>
        <p:grpSpPr>
          <a:xfrm>
            <a:off x="4157289" y="167503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73A122-25D8-3BEE-93DB-C295A6BC3EA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B05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426C5-B72C-BE29-5C41-D81687C8472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059" name="TextBox 2058">
            <a:extLst>
              <a:ext uri="{FF2B5EF4-FFF2-40B4-BE49-F238E27FC236}">
                <a16:creationId xmlns:a16="http://schemas.microsoft.com/office/drawing/2014/main" id="{5A6A1C5C-6B2B-8D9D-3959-998F90637934}"/>
              </a:ext>
            </a:extLst>
          </p:cNvPr>
          <p:cNvSpPr txBox="1"/>
          <p:nvPr/>
        </p:nvSpPr>
        <p:spPr>
          <a:xfrm>
            <a:off x="1306141" y="928699"/>
            <a:ext cx="377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Lee y completa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los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espacios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5" name="Title 1">
            <a:extLst>
              <a:ext uri="{FF2B5EF4-FFF2-40B4-BE49-F238E27FC236}">
                <a16:creationId xmlns:a16="http://schemas.microsoft.com/office/drawing/2014/main" id="{79D80CB5-C062-3ECB-511A-0070F8857355}"/>
              </a:ext>
            </a:extLst>
          </p:cNvPr>
          <p:cNvSpPr txBox="1">
            <a:spLocks/>
          </p:cNvSpPr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5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27" name="Google Shape;402;p19">
            <a:extLst>
              <a:ext uri="{FF2B5EF4-FFF2-40B4-BE49-F238E27FC236}">
                <a16:creationId xmlns:a16="http://schemas.microsoft.com/office/drawing/2014/main" id="{E0248D7F-06FA-9E60-C79D-28A2B43E1764}"/>
              </a:ext>
            </a:extLst>
          </p:cNvPr>
          <p:cNvSpPr txBox="1"/>
          <p:nvPr/>
        </p:nvSpPr>
        <p:spPr>
          <a:xfrm>
            <a:off x="1335344" y="7552621"/>
            <a:ext cx="560419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compañero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/a. 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44" name="Group 2143">
            <a:extLst>
              <a:ext uri="{FF2B5EF4-FFF2-40B4-BE49-F238E27FC236}">
                <a16:creationId xmlns:a16="http://schemas.microsoft.com/office/drawing/2014/main" id="{F358CC51-C1BF-CC86-8420-3D01DCFC6FCA}"/>
              </a:ext>
            </a:extLst>
          </p:cNvPr>
          <p:cNvGrpSpPr/>
          <p:nvPr/>
        </p:nvGrpSpPr>
        <p:grpSpPr>
          <a:xfrm>
            <a:off x="84462" y="7376980"/>
            <a:ext cx="1250882" cy="605907"/>
            <a:chOff x="7986146" y="4335593"/>
            <a:chExt cx="1250882" cy="605907"/>
          </a:xfrm>
        </p:grpSpPr>
        <p:grpSp>
          <p:nvGrpSpPr>
            <p:cNvPr id="2114" name="Group 2113">
              <a:extLst>
                <a:ext uri="{FF2B5EF4-FFF2-40B4-BE49-F238E27FC236}">
                  <a16:creationId xmlns:a16="http://schemas.microsoft.com/office/drawing/2014/main" id="{6940ACD7-7C6A-3795-4C8D-CE11E2E540A5}"/>
                </a:ext>
              </a:extLst>
            </p:cNvPr>
            <p:cNvGrpSpPr/>
            <p:nvPr/>
          </p:nvGrpSpPr>
          <p:grpSpPr>
            <a:xfrm>
              <a:off x="8414767" y="4482844"/>
              <a:ext cx="822261" cy="307777"/>
              <a:chOff x="455223" y="4442570"/>
              <a:chExt cx="822262" cy="307777"/>
            </a:xfrm>
          </p:grpSpPr>
          <p:sp>
            <p:nvSpPr>
              <p:cNvPr id="2118" name="Google Shape;222;p10">
                <a:extLst>
                  <a:ext uri="{FF2B5EF4-FFF2-40B4-BE49-F238E27FC236}">
                    <a16:creationId xmlns:a16="http://schemas.microsoft.com/office/drawing/2014/main" id="{60C3BFA2-9985-DDC5-0C11-8FBF2B54538B}"/>
                  </a:ext>
                </a:extLst>
              </p:cNvPr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26" name="TextBox 2125">
                <a:extLst>
                  <a:ext uri="{FF2B5EF4-FFF2-40B4-BE49-F238E27FC236}">
                    <a16:creationId xmlns:a16="http://schemas.microsoft.com/office/drawing/2014/main" id="{ABD4919F-00FD-4B5F-B9B4-C66C3A9B1D18}"/>
                  </a:ext>
                </a:extLst>
              </p:cNvPr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hablar</a:t>
                </a:r>
              </a:p>
            </p:txBody>
          </p:sp>
        </p:grpSp>
        <p:pic>
          <p:nvPicPr>
            <p:cNvPr id="2128" name="Picture 2127">
              <a:extLst>
                <a:ext uri="{FF2B5EF4-FFF2-40B4-BE49-F238E27FC236}">
                  <a16:creationId xmlns:a16="http://schemas.microsoft.com/office/drawing/2014/main" id="{0382FAB3-4C1E-6219-1CBE-79AA4ACB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6146" y="4335593"/>
              <a:ext cx="572707" cy="605907"/>
            </a:xfrm>
            <a:prstGeom prst="rect">
              <a:avLst/>
            </a:prstGeom>
          </p:spPr>
        </p:pic>
      </p:grpSp>
      <p:graphicFrame>
        <p:nvGraphicFramePr>
          <p:cNvPr id="2132" name="Table 2131">
            <a:extLst>
              <a:ext uri="{FF2B5EF4-FFF2-40B4-BE49-F238E27FC236}">
                <a16:creationId xmlns:a16="http://schemas.microsoft.com/office/drawing/2014/main" id="{6469C148-BF75-CEC1-E227-D6746DD41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74263"/>
              </p:ext>
            </p:extLst>
          </p:nvPr>
        </p:nvGraphicFramePr>
        <p:xfrm>
          <a:off x="130140" y="5011840"/>
          <a:ext cx="6616731" cy="234240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8344">
                  <a:extLst>
                    <a:ext uri="{9D8B030D-6E8A-4147-A177-3AD203B41FA5}">
                      <a16:colId xmlns:a16="http://schemas.microsoft.com/office/drawing/2014/main" val="2644697883"/>
                    </a:ext>
                  </a:extLst>
                </a:gridCol>
                <a:gridCol w="3143361">
                  <a:extLst>
                    <a:ext uri="{9D8B030D-6E8A-4147-A177-3AD203B41FA5}">
                      <a16:colId xmlns:a16="http://schemas.microsoft.com/office/drawing/2014/main" val="3333524617"/>
                    </a:ext>
                  </a:extLst>
                </a:gridCol>
                <a:gridCol w="1513842">
                  <a:extLst>
                    <a:ext uri="{9D8B030D-6E8A-4147-A177-3AD203B41FA5}">
                      <a16:colId xmlns:a16="http://schemas.microsoft.com/office/drawing/2014/main" val="366490045"/>
                    </a:ext>
                  </a:extLst>
                </a:gridCol>
                <a:gridCol w="1531184">
                  <a:extLst>
                    <a:ext uri="{9D8B030D-6E8A-4147-A177-3AD203B41FA5}">
                      <a16:colId xmlns:a16="http://schemas.microsoft.com/office/drawing/2014/main" val="3309898371"/>
                    </a:ext>
                  </a:extLst>
                </a:gridCol>
              </a:tblGrid>
              <a:tr h="2863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general</a:t>
                      </a:r>
                      <a:endParaRPr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41467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Isabel Allende y soy </a:t>
                      </a:r>
                      <a:r>
                        <a:rPr lang="en-GB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inteligente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Estoy</a:t>
                      </a:r>
                      <a:r>
                        <a:rPr lang="en-GB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perfecta,</a:t>
                      </a:r>
                      <a:r>
                        <a:rPr lang="en-GB" sz="1100" b="0" u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gracias. 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 de Perú y Chile.</a:t>
                      </a:r>
                      <a:endParaRPr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03782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300"/>
                        <a:buFont typeface="Century Gothic"/>
                        <a:buNone/>
                        <a:tabLst/>
                        <a:defRPr/>
                      </a:pP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 </a:t>
                      </a:r>
                      <a:r>
                        <a:rPr lang="es-E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preparado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Lionel Messi y soy muy </a:t>
                      </a:r>
                      <a:r>
                        <a:rPr lang="es-E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rápido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de Argentina. </a:t>
                      </a:r>
                      <a:endParaRPr lang="es-E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079515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300"/>
                        <a:buFont typeface="Century Gothic"/>
                        <a:buNone/>
                      </a:pP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Yalitza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Aparicio. Estoy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muy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contenta</a:t>
                      </a:r>
                      <a:r>
                        <a:rPr lang="en-GB" sz="1100" b="0" u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Soy </a:t>
                      </a:r>
                      <a:r>
                        <a:rPr lang="en-GB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inteligente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elegante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Soy de </a:t>
                      </a:r>
                      <a:r>
                        <a:rPr lang="en-GB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Méjico</a:t>
                      </a:r>
                      <a:r>
                        <a:rPr lang="en-GB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366564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400" dirty="0">
                        <a:solidFill>
                          <a:srgbClr val="FF0066"/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300"/>
                        <a:buFont typeface="Century Gothic"/>
                        <a:buNone/>
                        <a:tabLst/>
                        <a:defRPr/>
                      </a:pP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 </a:t>
                      </a:r>
                      <a:r>
                        <a:rPr lang="es-E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increíble.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Soy </a:t>
                      </a:r>
                      <a:r>
                        <a:rPr lang="es-ES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Mijaín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López y soy </a:t>
                      </a:r>
                      <a:r>
                        <a:rPr lang="es-E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serio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s-E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deportista</a:t>
                      </a:r>
                      <a:r>
                        <a:rPr lang="es-E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 Soy de Cuba. </a:t>
                      </a:r>
                      <a:endParaRPr lang="es-E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51441" marR="51441" marT="25720" marB="25720" anchor="ctr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841295"/>
                  </a:ext>
                </a:extLst>
              </a:tr>
            </a:tbl>
          </a:graphicData>
        </a:graphic>
      </p:graphicFrame>
      <p:sp>
        <p:nvSpPr>
          <p:cNvPr id="2135" name="Google Shape;402;p19">
            <a:extLst>
              <a:ext uri="{FF2B5EF4-FFF2-40B4-BE49-F238E27FC236}">
                <a16:creationId xmlns:a16="http://schemas.microsoft.com/office/drawing/2014/main" id="{39AA3148-4791-199B-1870-DB07D8557EFD}"/>
              </a:ext>
            </a:extLst>
          </p:cNvPr>
          <p:cNvSpPr txBox="1"/>
          <p:nvPr/>
        </p:nvSpPr>
        <p:spPr>
          <a:xfrm>
            <a:off x="1308372" y="4521575"/>
            <a:ext cx="7057344" cy="28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460" tIns="33220" rIns="66460" bIns="33220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Lee y escribe en inglés.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How do they describe themselves?</a:t>
            </a:r>
          </a:p>
        </p:txBody>
      </p:sp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F9A6AC42-9E1F-558E-314A-0FDED6F06E98}"/>
              </a:ext>
            </a:extLst>
          </p:cNvPr>
          <p:cNvGrpSpPr/>
          <p:nvPr/>
        </p:nvGrpSpPr>
        <p:grpSpPr>
          <a:xfrm>
            <a:off x="52180" y="4255892"/>
            <a:ext cx="1385515" cy="699697"/>
            <a:chOff x="85157" y="674113"/>
            <a:chExt cx="1072125" cy="541432"/>
          </a:xfrm>
        </p:grpSpPr>
        <p:sp>
          <p:nvSpPr>
            <p:cNvPr id="2137" name="Google Shape;206;p9">
              <a:extLst>
                <a:ext uri="{FF2B5EF4-FFF2-40B4-BE49-F238E27FC236}">
                  <a16:creationId xmlns:a16="http://schemas.microsoft.com/office/drawing/2014/main" id="{BA9AD537-D824-1DA7-4080-0249A4DC3C6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8" name="Picture 2137">
              <a:extLst>
                <a:ext uri="{FF2B5EF4-FFF2-40B4-BE49-F238E27FC236}">
                  <a16:creationId xmlns:a16="http://schemas.microsoft.com/office/drawing/2014/main" id="{63670468-0D4E-2399-EC88-97568006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1F6EE740-3715-8160-6B0C-F6FC8DD1E3A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6608F4B5-2993-C8D3-EDED-177EDDC5741F}"/>
              </a:ext>
            </a:extLst>
          </p:cNvPr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2141" name="Google Shape;206;p9">
              <a:extLst>
                <a:ext uri="{FF2B5EF4-FFF2-40B4-BE49-F238E27FC236}">
                  <a16:creationId xmlns:a16="http://schemas.microsoft.com/office/drawing/2014/main" id="{88F19214-9EA2-D9CD-0D50-E8F8698272A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2" name="Picture 2141">
              <a:extLst>
                <a:ext uri="{FF2B5EF4-FFF2-40B4-BE49-F238E27FC236}">
                  <a16:creationId xmlns:a16="http://schemas.microsoft.com/office/drawing/2014/main" id="{6F7E0055-6183-5BC2-59AC-CE5DABF6E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A52D23EB-41E5-1903-6167-E93AA4407E1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145" name="Group 2144">
            <a:extLst>
              <a:ext uri="{FF2B5EF4-FFF2-40B4-BE49-F238E27FC236}">
                <a16:creationId xmlns:a16="http://schemas.microsoft.com/office/drawing/2014/main" id="{3AECE0C4-FF9B-634A-ED4E-AC4138B57DA7}"/>
              </a:ext>
            </a:extLst>
          </p:cNvPr>
          <p:cNvGrpSpPr/>
          <p:nvPr/>
        </p:nvGrpSpPr>
        <p:grpSpPr>
          <a:xfrm>
            <a:off x="5542034" y="7607853"/>
            <a:ext cx="1097632" cy="863063"/>
            <a:chOff x="359215" y="4894256"/>
            <a:chExt cx="1229898" cy="1119358"/>
          </a:xfrm>
        </p:grpSpPr>
        <p:sp>
          <p:nvSpPr>
            <p:cNvPr id="2146" name="Rectangle: Folded Corner 2145">
              <a:extLst>
                <a:ext uri="{FF2B5EF4-FFF2-40B4-BE49-F238E27FC236}">
                  <a16:creationId xmlns:a16="http://schemas.microsoft.com/office/drawing/2014/main" id="{10382062-C21F-3DDD-3E51-57B0EA27C632}"/>
                </a:ext>
              </a:extLst>
            </p:cNvPr>
            <p:cNvSpPr/>
            <p:nvPr/>
          </p:nvSpPr>
          <p:spPr>
            <a:xfrm>
              <a:off x="359215" y="4894256"/>
              <a:ext cx="1182266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47" name="Picture 6" descr="Free Icon Light illustration and picture">
              <a:extLst>
                <a:ext uri="{FF2B5EF4-FFF2-40B4-BE49-F238E27FC236}">
                  <a16:creationId xmlns:a16="http://schemas.microsoft.com/office/drawing/2014/main" id="{6394711B-230C-69AD-4FC3-44EC77BDA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10" y="4946728"/>
              <a:ext cx="346387" cy="292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8" name="TextBox 2147">
              <a:extLst>
                <a:ext uri="{FF2B5EF4-FFF2-40B4-BE49-F238E27FC236}">
                  <a16:creationId xmlns:a16="http://schemas.microsoft.com/office/drawing/2014/main" id="{671402C6-DE85-A2AA-0014-7650E04DE2AD}"/>
                </a:ext>
              </a:extLst>
            </p:cNvPr>
            <p:cNvSpPr txBox="1"/>
            <p:nvPr/>
          </p:nvSpPr>
          <p:spPr>
            <a:xfrm>
              <a:off x="598224" y="4979967"/>
              <a:ext cx="990889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9" name="TextBox 2148">
            <a:extLst>
              <a:ext uri="{FF2B5EF4-FFF2-40B4-BE49-F238E27FC236}">
                <a16:creationId xmlns:a16="http://schemas.microsoft.com/office/drawing/2014/main" id="{30BED366-9C1D-3515-FA3B-6E7023E10E06}"/>
              </a:ext>
            </a:extLst>
          </p:cNvPr>
          <p:cNvSpPr txBox="1"/>
          <p:nvPr/>
        </p:nvSpPr>
        <p:spPr>
          <a:xfrm>
            <a:off x="5404743" y="7848054"/>
            <a:ext cx="1368795" cy="57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 with ‘</a:t>
            </a:r>
            <a:r>
              <a:rPr lang="en-GB" sz="1100" dirty="0" err="1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enfermo</a:t>
            </a: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’</a:t>
            </a:r>
          </a:p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rgbClr val="404040"/>
                </a:solidFill>
                <a:latin typeface="Century Gothic"/>
                <a:ea typeface="Calibri"/>
                <a:cs typeface="Calibri"/>
                <a:sym typeface="Century Gothic"/>
              </a:rPr>
              <a:t>and ‘triste’.</a:t>
            </a:r>
            <a:endParaRPr lang="en-GB" sz="11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2" name="Picture 215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668436C-A91E-B9D7-B19D-C007737C2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258789"/>
            <a:ext cx="2735913" cy="1631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C6F5AA-B9A4-3432-C65A-F00B09AA1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05" y="1465045"/>
            <a:ext cx="2221731" cy="2805118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72AC582-4E7C-6DEA-4ABA-6277F51EE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17710"/>
              </p:ext>
            </p:extLst>
          </p:nvPr>
        </p:nvGraphicFramePr>
        <p:xfrm>
          <a:off x="2459953" y="1554882"/>
          <a:ext cx="969048" cy="11730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69048">
                  <a:extLst>
                    <a:ext uri="{9D8B030D-6E8A-4147-A177-3AD203B41FA5}">
                      <a16:colId xmlns:a16="http://schemas.microsoft.com/office/drawing/2014/main" val="2171521556"/>
                    </a:ext>
                  </a:extLst>
                </a:gridCol>
              </a:tblGrid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80882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574410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98648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8644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413B31B-EA7A-71D6-372F-FD938C37C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51504"/>
              </p:ext>
            </p:extLst>
          </p:nvPr>
        </p:nvGraphicFramePr>
        <p:xfrm>
          <a:off x="2459953" y="2991784"/>
          <a:ext cx="969048" cy="11730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69048">
                  <a:extLst>
                    <a:ext uri="{9D8B030D-6E8A-4147-A177-3AD203B41FA5}">
                      <a16:colId xmlns:a16="http://schemas.microsoft.com/office/drawing/2014/main" val="2171521556"/>
                    </a:ext>
                  </a:extLst>
                </a:gridCol>
              </a:tblGrid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80882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574410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98648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86444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2D36FB80-2432-BAF9-F73D-A13B182DF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505" y="1494291"/>
            <a:ext cx="2221731" cy="2759323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746C957-5547-2C49-7323-925449FF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817722"/>
              </p:ext>
            </p:extLst>
          </p:nvPr>
        </p:nvGraphicFramePr>
        <p:xfrm>
          <a:off x="5680389" y="1594363"/>
          <a:ext cx="969048" cy="11730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69048">
                  <a:extLst>
                    <a:ext uri="{9D8B030D-6E8A-4147-A177-3AD203B41FA5}">
                      <a16:colId xmlns:a16="http://schemas.microsoft.com/office/drawing/2014/main" val="2171521556"/>
                    </a:ext>
                  </a:extLst>
                </a:gridCol>
              </a:tblGrid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80882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574410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98648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8644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5E7C6CB-DF2A-CC1F-48CB-D5036DB39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547941"/>
              </p:ext>
            </p:extLst>
          </p:nvPr>
        </p:nvGraphicFramePr>
        <p:xfrm>
          <a:off x="5680389" y="3031265"/>
          <a:ext cx="969048" cy="11730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69048">
                  <a:extLst>
                    <a:ext uri="{9D8B030D-6E8A-4147-A177-3AD203B41FA5}">
                      <a16:colId xmlns:a16="http://schemas.microsoft.com/office/drawing/2014/main" val="2171521556"/>
                    </a:ext>
                  </a:extLst>
                </a:gridCol>
              </a:tblGrid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80882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574410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98648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86444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F0BEEAE3-1F52-E5B7-8274-888B87AFF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34" y="8028000"/>
            <a:ext cx="3370593" cy="17690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05B4D5-7D12-4DC6-F843-DE7ADCD2CA42}"/>
              </a:ext>
            </a:extLst>
          </p:cNvPr>
          <p:cNvSpPr txBox="1"/>
          <p:nvPr/>
        </p:nvSpPr>
        <p:spPr>
          <a:xfrm>
            <a:off x="5754778" y="7667709"/>
            <a:ext cx="41846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Use</a:t>
            </a:r>
            <a:r>
              <a:rPr lang="en-GB" sz="105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‘ser</a:t>
            </a:r>
            <a:r>
              <a:rPr lang="en-GB" sz="1050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endParaRPr lang="en-GB" sz="10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594307-1CFE-E54F-AC7A-23E53B16632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9" name="Picture 4" descr="Free Watercolor Brushstroke illustration and picture">
            <a:extLst>
              <a:ext uri="{FF2B5EF4-FFF2-40B4-BE49-F238E27FC236}">
                <a16:creationId xmlns:a16="http://schemas.microsoft.com/office/drawing/2014/main" id="{AB8E0CB0-6717-CE38-D93E-CE9C9469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1F8B00-035B-86E5-E5CB-76646A37F309}"/>
              </a:ext>
            </a:extLst>
          </p:cNvPr>
          <p:cNvSpPr txBox="1"/>
          <p:nvPr/>
        </p:nvSpPr>
        <p:spPr>
          <a:xfrm>
            <a:off x="6408043" y="9558779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2828F-9F98-FBE3-AFC6-3E7368508055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1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89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28CCCFF-64BF-48C9-B1C9-CC22F553540D}">
  <we:reference id="wa104178141" version="4.3.3.0" store="en-GB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1340</TotalTime>
  <Words>10580</Words>
  <Application>Microsoft Office PowerPoint</Application>
  <PresentationFormat>A4 Paper (210x297 mm)</PresentationFormat>
  <Paragraphs>2800</Paragraphs>
  <Slides>59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Arial</vt:lpstr>
      <vt:lpstr>Baguet Script</vt:lpstr>
      <vt:lpstr>Broadway</vt:lpstr>
      <vt:lpstr>Calibri</vt:lpstr>
      <vt:lpstr>Calibri Light</vt:lpstr>
      <vt:lpstr>Century Gothic</vt:lpstr>
      <vt:lpstr>Dreaming Outloud Pro</vt:lpstr>
      <vt:lpstr>Dreaming Outloud Script Pro</vt:lpstr>
      <vt:lpstr>Forte Forward</vt:lpstr>
      <vt:lpstr>Ink Free</vt:lpstr>
      <vt:lpstr>Modern Love</vt:lpstr>
      <vt:lpstr>Mystical Woods Smooth Script</vt:lpstr>
      <vt:lpstr>Scaremate Free Trial</vt:lpstr>
      <vt:lpstr>Segoe Print</vt:lpstr>
      <vt:lpstr>Tw Cen MT</vt:lpstr>
      <vt:lpstr>Office Theme</vt:lpstr>
      <vt:lpstr>español - cover</vt:lpstr>
      <vt:lpstr>Contents</vt:lpstr>
      <vt:lpstr>Characters</vt:lpstr>
      <vt:lpstr>Term overview</vt:lpstr>
      <vt:lpstr>Phonics</vt:lpstr>
      <vt:lpstr>Verde term 1 week 1</vt:lpstr>
      <vt:lpstr>Verde term 1 week 1</vt:lpstr>
      <vt:lpstr>Verde term 1 week 1</vt:lpstr>
      <vt:lpstr>Verde term 1 week 1</vt:lpstr>
      <vt:lpstr>Verde term 1 week 2</vt:lpstr>
      <vt:lpstr>Verde term 1 week 2</vt:lpstr>
      <vt:lpstr>Verde term 1 week 2</vt:lpstr>
      <vt:lpstr>Verde term 1 week 3</vt:lpstr>
      <vt:lpstr>Verde term 1 week 3</vt:lpstr>
      <vt:lpstr>Verde term 1 week 3</vt:lpstr>
      <vt:lpstr>Verde term 1 week 3</vt:lpstr>
      <vt:lpstr>Verde term 1 week 4</vt:lpstr>
      <vt:lpstr>Verde term 1 week 4</vt:lpstr>
      <vt:lpstr>Verde term 1 week 4</vt:lpstr>
      <vt:lpstr>Verde term 1 week 4</vt:lpstr>
      <vt:lpstr>Verde term 1 week 5</vt:lpstr>
      <vt:lpstr>Verde term 1 week 5</vt:lpstr>
      <vt:lpstr>Verde term 1 week 5</vt:lpstr>
      <vt:lpstr>Verde term 1 week 5</vt:lpstr>
      <vt:lpstr>Verde term 1 week 6</vt:lpstr>
      <vt:lpstr>Verde term 1 week 6</vt:lpstr>
      <vt:lpstr>Verde term 1 week 6</vt:lpstr>
      <vt:lpstr>Verde term 1 week 6</vt:lpstr>
      <vt:lpstr>Verde term 1 week 7</vt:lpstr>
      <vt:lpstr>Verde term 1 week 7</vt:lpstr>
      <vt:lpstr>Verde term 1 week 7</vt:lpstr>
      <vt:lpstr>Verde term 1 week 7</vt:lpstr>
      <vt:lpstr>Verde term 1 week 8</vt:lpstr>
      <vt:lpstr>Verde term 1 week 8</vt:lpstr>
      <vt:lpstr>Verde term 1 week 8</vt:lpstr>
      <vt:lpstr>Verde term 1 week 8</vt:lpstr>
      <vt:lpstr>Verde term 1 week 8</vt:lpstr>
      <vt:lpstr>Verde term 1 week 9</vt:lpstr>
      <vt:lpstr>Verde term 1 week 9</vt:lpstr>
      <vt:lpstr>Verde term 1 week 9</vt:lpstr>
      <vt:lpstr>Verde term 1 week 9</vt:lpstr>
      <vt:lpstr>Verde term 1 week 10</vt:lpstr>
      <vt:lpstr>Verde term 1 week 10</vt:lpstr>
      <vt:lpstr>Verde term 1 week 10</vt:lpstr>
      <vt:lpstr>Verde term 1 week 10</vt:lpstr>
      <vt:lpstr>Verde term 1 week 11</vt:lpstr>
      <vt:lpstr>Verde term 1 week 11</vt:lpstr>
      <vt:lpstr>Verde term 1 week 11</vt:lpstr>
      <vt:lpstr>Verde term 1 week 11</vt:lpstr>
      <vt:lpstr>Verde term 1 week 11</vt:lpstr>
      <vt:lpstr>Verde term 1 week 11</vt:lpstr>
      <vt:lpstr>Verde term 1 week 11</vt:lpstr>
      <vt:lpstr>Verde term 1 week 11</vt:lpstr>
      <vt:lpstr>Verde term 1 week 11</vt:lpstr>
      <vt:lpstr>Verde term 1 week 13</vt:lpstr>
      <vt:lpstr>Verde term 1 week 14</vt:lpstr>
      <vt:lpstr>Verde term 1 week 14</vt:lpstr>
      <vt:lpstr>Verde term 1 week 14 </vt:lpstr>
      <vt:lpstr>Verde term 1 week 14 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5</cp:revision>
  <dcterms:created xsi:type="dcterms:W3CDTF">2023-06-09T17:54:42Z</dcterms:created>
  <dcterms:modified xsi:type="dcterms:W3CDTF">2023-11-29T05:45:22Z</dcterms:modified>
</cp:coreProperties>
</file>