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88" r:id="rId2"/>
    <p:sldId id="292" r:id="rId3"/>
    <p:sldId id="326" r:id="rId4"/>
    <p:sldId id="289" r:id="rId5"/>
    <p:sldId id="290" r:id="rId6"/>
    <p:sldId id="285" r:id="rId7"/>
    <p:sldId id="328" r:id="rId8"/>
    <p:sldId id="904" r:id="rId9"/>
    <p:sldId id="905" r:id="rId10"/>
    <p:sldId id="906" r:id="rId11"/>
    <p:sldId id="907" r:id="rId12"/>
    <p:sldId id="908" r:id="rId13"/>
    <p:sldId id="909" r:id="rId14"/>
    <p:sldId id="910" r:id="rId15"/>
    <p:sldId id="913" r:id="rId16"/>
    <p:sldId id="915" r:id="rId17"/>
    <p:sldId id="914" r:id="rId18"/>
    <p:sldId id="917" r:id="rId19"/>
    <p:sldId id="918" r:id="rId20"/>
    <p:sldId id="919" r:id="rId21"/>
    <p:sldId id="921" r:id="rId22"/>
    <p:sldId id="920" r:id="rId23"/>
    <p:sldId id="922" r:id="rId24"/>
    <p:sldId id="923" r:id="rId25"/>
    <p:sldId id="924" r:id="rId26"/>
    <p:sldId id="926" r:id="rId27"/>
    <p:sldId id="927" r:id="rId28"/>
    <p:sldId id="928" r:id="rId29"/>
    <p:sldId id="929" r:id="rId30"/>
    <p:sldId id="930" r:id="rId31"/>
    <p:sldId id="931" r:id="rId32"/>
    <p:sldId id="933" r:id="rId33"/>
    <p:sldId id="934" r:id="rId34"/>
    <p:sldId id="935" r:id="rId35"/>
    <p:sldId id="937" r:id="rId36"/>
    <p:sldId id="938" r:id="rId37"/>
    <p:sldId id="939" r:id="rId38"/>
    <p:sldId id="940" r:id="rId39"/>
    <p:sldId id="941" r:id="rId40"/>
    <p:sldId id="942" r:id="rId41"/>
    <p:sldId id="943" r:id="rId42"/>
    <p:sldId id="944" r:id="rId43"/>
    <p:sldId id="945" r:id="rId44"/>
    <p:sldId id="946" r:id="rId45"/>
    <p:sldId id="949" r:id="rId46"/>
    <p:sldId id="948" r:id="rId47"/>
    <p:sldId id="950" r:id="rId48"/>
    <p:sldId id="902" r:id="rId49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BA5"/>
    <a:srgbClr val="FFB43F"/>
    <a:srgbClr val="FFC9E4"/>
    <a:srgbClr val="429698"/>
    <a:srgbClr val="96CFD1"/>
    <a:srgbClr val="9999FF"/>
    <a:srgbClr val="82CCEA"/>
    <a:srgbClr val="996633"/>
    <a:srgbClr val="4A8522"/>
    <a:srgbClr val="D2E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86477" autoAdjust="0"/>
  </p:normalViewPr>
  <p:slideViewPr>
    <p:cSldViewPr snapToGrid="0">
      <p:cViewPr varScale="1">
        <p:scale>
          <a:sx n="49" d="100"/>
          <a:sy n="49" d="100"/>
        </p:scale>
        <p:origin x="2712" y="72"/>
      </p:cViewPr>
      <p:guideLst>
        <p:guide orient="horz" pos="3120"/>
        <p:guide pos="2160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7E13E-E615-455B-96A6-0AA149A194AE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9E327-5811-4512-937A-4B71ED70E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8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223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26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2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44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33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974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0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337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766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25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1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66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9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646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718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652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328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21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888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09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14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8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38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2725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21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66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929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78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443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476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51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7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22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8629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1476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8470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970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3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72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1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89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68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2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5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4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0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06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3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1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82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4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4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0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openxmlformats.org/officeDocument/2006/relationships/audio" Target="../media/audio8.wav"/><Relationship Id="rId3" Type="http://schemas.openxmlformats.org/officeDocument/2006/relationships/audio" Target="../media/audio1.wav"/><Relationship Id="rId21" Type="http://schemas.openxmlformats.org/officeDocument/2006/relationships/image" Target="../media/image65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19" Type="http://schemas.openxmlformats.org/officeDocument/2006/relationships/image" Target="../media/image28.png"/><Relationship Id="rId4" Type="http://schemas.openxmlformats.org/officeDocument/2006/relationships/image" Target="../media/image19.gif"/><Relationship Id="rId9" Type="http://schemas.openxmlformats.org/officeDocument/2006/relationships/image" Target="../media/image38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audio" Target="../media/audio8.wav"/><Relationship Id="rId18" Type="http://schemas.openxmlformats.org/officeDocument/2006/relationships/image" Target="../media/image19.gif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12" Type="http://schemas.openxmlformats.org/officeDocument/2006/relationships/image" Target="../media/image40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9.png"/><Relationship Id="rId5" Type="http://schemas.openxmlformats.org/officeDocument/2006/relationships/image" Target="../media/image66.png"/><Relationship Id="rId1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59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audio" Target="../media/audio9.wav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70.png"/><Relationship Id="rId15" Type="http://schemas.openxmlformats.org/officeDocument/2006/relationships/image" Target="../media/image71.png"/><Relationship Id="rId10" Type="http://schemas.openxmlformats.org/officeDocument/2006/relationships/image" Target="../media/image9.gif"/><Relationship Id="rId4" Type="http://schemas.openxmlformats.org/officeDocument/2006/relationships/image" Target="../media/image69.png"/><Relationship Id="rId9" Type="http://schemas.openxmlformats.org/officeDocument/2006/relationships/image" Target="../media/image20.gif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0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microsoft.com/office/2007/relationships/hdphoto" Target="../media/hdphoto4.wdp"/><Relationship Id="rId18" Type="http://schemas.openxmlformats.org/officeDocument/2006/relationships/audio" Target="../media/audio13.wav"/><Relationship Id="rId26" Type="http://schemas.openxmlformats.org/officeDocument/2006/relationships/image" Target="../media/image81.png"/><Relationship Id="rId3" Type="http://schemas.openxmlformats.org/officeDocument/2006/relationships/image" Target="../media/image20.gif"/><Relationship Id="rId21" Type="http://schemas.openxmlformats.org/officeDocument/2006/relationships/audio" Target="../media/audio16.wav"/><Relationship Id="rId7" Type="http://schemas.openxmlformats.org/officeDocument/2006/relationships/image" Target="../media/image74.png"/><Relationship Id="rId12" Type="http://schemas.openxmlformats.org/officeDocument/2006/relationships/image" Target="../media/image49.png"/><Relationship Id="rId17" Type="http://schemas.openxmlformats.org/officeDocument/2006/relationships/audio" Target="../media/audio12.wav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7.png"/><Relationship Id="rId20" Type="http://schemas.openxmlformats.org/officeDocument/2006/relationships/audio" Target="../media/audio15.wav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audio" Target="../media/audio11.wav"/><Relationship Id="rId24" Type="http://schemas.openxmlformats.org/officeDocument/2006/relationships/image" Target="../media/image79.png"/><Relationship Id="rId5" Type="http://schemas.openxmlformats.org/officeDocument/2006/relationships/image" Target="../media/image41.png"/><Relationship Id="rId15" Type="http://schemas.openxmlformats.org/officeDocument/2006/relationships/image" Target="../media/image76.pn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image" Target="../media/image75.png"/><Relationship Id="rId19" Type="http://schemas.openxmlformats.org/officeDocument/2006/relationships/audio" Target="../media/audio14.wav"/><Relationship Id="rId4" Type="http://schemas.openxmlformats.org/officeDocument/2006/relationships/image" Target="../media/image9.gif"/><Relationship Id="rId9" Type="http://schemas.openxmlformats.org/officeDocument/2006/relationships/image" Target="../media/image52.png"/><Relationship Id="rId14" Type="http://schemas.openxmlformats.org/officeDocument/2006/relationships/image" Target="../media/image50.png"/><Relationship Id="rId22" Type="http://schemas.openxmlformats.org/officeDocument/2006/relationships/audio" Target="../media/audio17.wav"/><Relationship Id="rId27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6.png"/><Relationship Id="rId3" Type="http://schemas.openxmlformats.org/officeDocument/2006/relationships/image" Target="../media/image41.png"/><Relationship Id="rId7" Type="http://schemas.openxmlformats.org/officeDocument/2006/relationships/audio" Target="../media/audio8.wav"/><Relationship Id="rId12" Type="http://schemas.openxmlformats.org/officeDocument/2006/relationships/audio" Target="../media/audio19.wav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audio" Target="../media/audio18.wav"/><Relationship Id="rId5" Type="http://schemas.openxmlformats.org/officeDocument/2006/relationships/image" Target="../media/image39.pn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microsoft.com/office/2007/relationships/hdphoto" Target="../media/hdphoto2.wdp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38.png"/><Relationship Id="rId5" Type="http://schemas.openxmlformats.org/officeDocument/2006/relationships/image" Target="../media/image83.png"/><Relationship Id="rId10" Type="http://schemas.openxmlformats.org/officeDocument/2006/relationships/image" Target="../media/image19.gif"/><Relationship Id="rId4" Type="http://schemas.microsoft.com/office/2007/relationships/hdphoto" Target="../media/hdphoto2.wdp"/><Relationship Id="rId9" Type="http://schemas.openxmlformats.org/officeDocument/2006/relationships/audio" Target="../media/audio2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3.png"/><Relationship Id="rId18" Type="http://schemas.openxmlformats.org/officeDocument/2006/relationships/image" Target="../media/image97.png"/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12" Type="http://schemas.openxmlformats.org/officeDocument/2006/relationships/image" Target="../media/image92.png"/><Relationship Id="rId17" Type="http://schemas.openxmlformats.org/officeDocument/2006/relationships/image" Target="../media/image9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91.png"/><Relationship Id="rId5" Type="http://schemas.openxmlformats.org/officeDocument/2006/relationships/image" Target="../media/image61.png"/><Relationship Id="rId15" Type="http://schemas.openxmlformats.org/officeDocument/2006/relationships/image" Target="../media/image95.png"/><Relationship Id="rId10" Type="http://schemas.openxmlformats.org/officeDocument/2006/relationships/image" Target="../media/image30.png"/><Relationship Id="rId19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4.png"/><Relationship Id="rId18" Type="http://schemas.openxmlformats.org/officeDocument/2006/relationships/image" Target="../media/image60.png"/><Relationship Id="rId3" Type="http://schemas.openxmlformats.org/officeDocument/2006/relationships/image" Target="../media/image61.png"/><Relationship Id="rId7" Type="http://schemas.openxmlformats.org/officeDocument/2006/relationships/image" Target="../media/image96.png"/><Relationship Id="rId12" Type="http://schemas.openxmlformats.org/officeDocument/2006/relationships/image" Target="../media/image93.png"/><Relationship Id="rId17" Type="http://schemas.microsoft.com/office/2007/relationships/hdphoto" Target="../media/hdphoto2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30.png"/><Relationship Id="rId5" Type="http://schemas.openxmlformats.org/officeDocument/2006/relationships/image" Target="../media/image63.png"/><Relationship Id="rId15" Type="http://schemas.openxmlformats.org/officeDocument/2006/relationships/image" Target="../media/image100.png"/><Relationship Id="rId10" Type="http://schemas.openxmlformats.org/officeDocument/2006/relationships/image" Target="../media/image19.gif"/><Relationship Id="rId19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openxmlformats.org/officeDocument/2006/relationships/image" Target="../media/image98.png"/><Relationship Id="rId1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18" Type="http://schemas.openxmlformats.org/officeDocument/2006/relationships/image" Target="../media/image20.gif"/><Relationship Id="rId3" Type="http://schemas.openxmlformats.org/officeDocument/2006/relationships/image" Target="../media/image7.gif"/><Relationship Id="rId21" Type="http://schemas.openxmlformats.org/officeDocument/2006/relationships/image" Target="../media/image23.jpeg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image" Target="../media/image6.png"/><Relationship Id="rId16" Type="http://schemas.openxmlformats.org/officeDocument/2006/relationships/image" Target="../media/image4.png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24" Type="http://schemas.openxmlformats.org/officeDocument/2006/relationships/image" Target="../media/image25.png"/><Relationship Id="rId5" Type="http://schemas.openxmlformats.org/officeDocument/2006/relationships/image" Target="../media/image9.gif"/><Relationship Id="rId15" Type="http://schemas.openxmlformats.org/officeDocument/2006/relationships/image" Target="../media/image19.gif"/><Relationship Id="rId23" Type="http://schemas.openxmlformats.org/officeDocument/2006/relationships/image" Target="../media/image24.png"/><Relationship Id="rId10" Type="http://schemas.openxmlformats.org/officeDocument/2006/relationships/image" Target="../media/image14.gif"/><Relationship Id="rId19" Type="http://schemas.openxmlformats.org/officeDocument/2006/relationships/image" Target="../media/image21.gif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png"/><Relationship Id="rId2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01.png"/><Relationship Id="rId1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33.png"/><Relationship Id="rId17" Type="http://schemas.openxmlformats.org/officeDocument/2006/relationships/image" Target="../media/image14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42.png"/><Relationship Id="rId15" Type="http://schemas.openxmlformats.org/officeDocument/2006/relationships/audio" Target="../media/audio8.wav"/><Relationship Id="rId10" Type="http://schemas.openxmlformats.org/officeDocument/2006/relationships/image" Target="../media/image41.png"/><Relationship Id="rId19" Type="http://schemas.openxmlformats.org/officeDocument/2006/relationships/image" Target="../media/image10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18" Type="http://schemas.openxmlformats.org/officeDocument/2006/relationships/image" Target="../media/image103.png"/><Relationship Id="rId3" Type="http://schemas.openxmlformats.org/officeDocument/2006/relationships/audio" Target="../media/audio22.wav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audio" Target="../media/audio11.wav"/><Relationship Id="rId5" Type="http://schemas.openxmlformats.org/officeDocument/2006/relationships/audio" Target="../media/audio24.wav"/><Relationship Id="rId15" Type="http://schemas.openxmlformats.org/officeDocument/2006/relationships/image" Target="../media/image39.png"/><Relationship Id="rId10" Type="http://schemas.openxmlformats.org/officeDocument/2006/relationships/image" Target="../media/image74.png"/><Relationship Id="rId4" Type="http://schemas.openxmlformats.org/officeDocument/2006/relationships/audio" Target="../media/audio23.wav"/><Relationship Id="rId9" Type="http://schemas.microsoft.com/office/2007/relationships/hdphoto" Target="../media/hdphoto4.wdp"/><Relationship Id="rId14" Type="http://schemas.openxmlformats.org/officeDocument/2006/relationships/audio" Target="../media/audio2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07.png"/><Relationship Id="rId5" Type="http://schemas.openxmlformats.org/officeDocument/2006/relationships/audio" Target="../media/audio25.wav"/><Relationship Id="rId10" Type="http://schemas.openxmlformats.org/officeDocument/2006/relationships/image" Target="../media/image106.png"/><Relationship Id="rId4" Type="http://schemas.microsoft.com/office/2007/relationships/hdphoto" Target="../media/hdphoto2.wdp"/><Relationship Id="rId9" Type="http://schemas.openxmlformats.org/officeDocument/2006/relationships/image" Target="../media/image105.jpe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9.png"/><Relationship Id="rId18" Type="http://schemas.openxmlformats.org/officeDocument/2006/relationships/image" Target="../media/image5.png"/><Relationship Id="rId3" Type="http://schemas.openxmlformats.org/officeDocument/2006/relationships/audio" Target="../media/audio7.wav"/><Relationship Id="rId7" Type="http://schemas.openxmlformats.org/officeDocument/2006/relationships/audio" Target="../media/audio25.wav"/><Relationship Id="rId12" Type="http://schemas.openxmlformats.org/officeDocument/2006/relationships/audio" Target="../media/audio11.wav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74.png"/><Relationship Id="rId5" Type="http://schemas.microsoft.com/office/2007/relationships/hdphoto" Target="../media/hdphoto2.wdp"/><Relationship Id="rId15" Type="http://schemas.openxmlformats.org/officeDocument/2006/relationships/image" Target="../media/image112.jpeg"/><Relationship Id="rId10" Type="http://schemas.openxmlformats.org/officeDocument/2006/relationships/image" Target="../media/image14.gif"/><Relationship Id="rId19" Type="http://schemas.openxmlformats.org/officeDocument/2006/relationships/image" Target="../media/image113.png"/><Relationship Id="rId4" Type="http://schemas.openxmlformats.org/officeDocument/2006/relationships/image" Target="../media/image41.png"/><Relationship Id="rId9" Type="http://schemas.openxmlformats.org/officeDocument/2006/relationships/image" Target="../media/image68.png"/><Relationship Id="rId1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60.png"/><Relationship Id="rId3" Type="http://schemas.openxmlformats.org/officeDocument/2006/relationships/image" Target="../media/image41.png"/><Relationship Id="rId7" Type="http://schemas.openxmlformats.org/officeDocument/2006/relationships/image" Target="../media/image6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2.png"/><Relationship Id="rId5" Type="http://schemas.openxmlformats.org/officeDocument/2006/relationships/audio" Target="../media/audio25.wav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114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6.png"/><Relationship Id="rId18" Type="http://schemas.openxmlformats.org/officeDocument/2006/relationships/image" Target="../media/image72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12" Type="http://schemas.openxmlformats.org/officeDocument/2006/relationships/image" Target="../media/image115.png"/><Relationship Id="rId17" Type="http://schemas.openxmlformats.org/officeDocument/2006/relationships/image" Target="../media/image8.gi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0.png"/><Relationship Id="rId5" Type="http://schemas.openxmlformats.org/officeDocument/2006/relationships/image" Target="../media/image43.png"/><Relationship Id="rId15" Type="http://schemas.openxmlformats.org/officeDocument/2006/relationships/image" Target="../media/image9.gif"/><Relationship Id="rId10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40.png"/><Relationship Id="rId14" Type="http://schemas.openxmlformats.org/officeDocument/2006/relationships/audio" Target="../media/audio8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audio" Target="../media/audio25.wav"/><Relationship Id="rId18" Type="http://schemas.openxmlformats.org/officeDocument/2006/relationships/image" Target="../media/image119.png"/><Relationship Id="rId3" Type="http://schemas.openxmlformats.org/officeDocument/2006/relationships/audio" Target="../media/audio22.wav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audio" Target="../media/audio11.wav"/><Relationship Id="rId5" Type="http://schemas.openxmlformats.org/officeDocument/2006/relationships/image" Target="../media/image117.png"/><Relationship Id="rId15" Type="http://schemas.openxmlformats.org/officeDocument/2006/relationships/image" Target="../media/image39.png"/><Relationship Id="rId10" Type="http://schemas.openxmlformats.org/officeDocument/2006/relationships/image" Target="../media/image74.png"/><Relationship Id="rId19" Type="http://schemas.openxmlformats.org/officeDocument/2006/relationships/image" Target="../media/image120.png"/><Relationship Id="rId4" Type="http://schemas.openxmlformats.org/officeDocument/2006/relationships/audio" Target="../media/audio23.wav"/><Relationship Id="rId9" Type="http://schemas.microsoft.com/office/2007/relationships/hdphoto" Target="../media/hdphoto4.wdp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3.png"/><Relationship Id="rId18" Type="http://schemas.openxmlformats.org/officeDocument/2006/relationships/image" Target="../media/image126.png"/><Relationship Id="rId3" Type="http://schemas.openxmlformats.org/officeDocument/2006/relationships/image" Target="../media/image41.png"/><Relationship Id="rId21" Type="http://schemas.openxmlformats.org/officeDocument/2006/relationships/image" Target="../media/image129.png"/><Relationship Id="rId7" Type="http://schemas.openxmlformats.org/officeDocument/2006/relationships/image" Target="../media/image109.png"/><Relationship Id="rId12" Type="http://schemas.openxmlformats.org/officeDocument/2006/relationships/image" Target="../media/image40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6" Type="http://schemas.microsoft.com/office/2007/relationships/hdphoto" Target="../media/hdphoto4.wdp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39.png"/><Relationship Id="rId5" Type="http://schemas.openxmlformats.org/officeDocument/2006/relationships/image" Target="../media/image52.png"/><Relationship Id="rId15" Type="http://schemas.openxmlformats.org/officeDocument/2006/relationships/image" Target="../media/image49.png"/><Relationship Id="rId10" Type="http://schemas.openxmlformats.org/officeDocument/2006/relationships/image" Target="../media/image122.png"/><Relationship Id="rId19" Type="http://schemas.openxmlformats.org/officeDocument/2006/relationships/image" Target="../media/image127.png"/><Relationship Id="rId4" Type="http://schemas.microsoft.com/office/2007/relationships/hdphoto" Target="../media/hdphoto2.wdp"/><Relationship Id="rId9" Type="http://schemas.openxmlformats.org/officeDocument/2006/relationships/image" Target="../media/image121.png"/><Relationship Id="rId14" Type="http://schemas.openxmlformats.org/officeDocument/2006/relationships/image" Target="../media/image124.png"/><Relationship Id="rId22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3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41.png"/><Relationship Id="rId5" Type="http://schemas.openxmlformats.org/officeDocument/2006/relationships/audio" Target="../media/audio25.wav"/><Relationship Id="rId10" Type="http://schemas.openxmlformats.org/officeDocument/2006/relationships/image" Target="../media/image52.png"/><Relationship Id="rId4" Type="http://schemas.microsoft.com/office/2007/relationships/hdphoto" Target="../media/hdphoto4.wdp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131.pn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jpeg"/><Relationship Id="rId26" Type="http://schemas.openxmlformats.org/officeDocument/2006/relationships/image" Target="../media/image146.png"/><Relationship Id="rId3" Type="http://schemas.openxmlformats.org/officeDocument/2006/relationships/image" Target="../media/image132.png"/><Relationship Id="rId21" Type="http://schemas.openxmlformats.org/officeDocument/2006/relationships/image" Target="../media/image30.png"/><Relationship Id="rId7" Type="http://schemas.openxmlformats.org/officeDocument/2006/relationships/audio" Target="../media/audio11.wav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audio" Target="../media/audio27.wav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1.png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136.png"/><Relationship Id="rId24" Type="http://schemas.openxmlformats.org/officeDocument/2006/relationships/image" Target="../media/image72.png"/><Relationship Id="rId5" Type="http://schemas.microsoft.com/office/2007/relationships/hdphoto" Target="../media/hdphoto4.wdp"/><Relationship Id="rId15" Type="http://schemas.openxmlformats.org/officeDocument/2006/relationships/image" Target="../media/image140.png"/><Relationship Id="rId23" Type="http://schemas.openxmlformats.org/officeDocument/2006/relationships/image" Target="../media/image71.png"/><Relationship Id="rId28" Type="http://schemas.microsoft.com/office/2007/relationships/hdphoto" Target="../media/hdphoto2.wdp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4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69.png"/><Relationship Id="rId27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1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52.png"/><Relationship Id="rId5" Type="http://schemas.openxmlformats.org/officeDocument/2006/relationships/image" Target="../media/image107.png"/><Relationship Id="rId10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2.png"/><Relationship Id="rId1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9.gif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62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60.png"/><Relationship Id="rId1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41.png"/><Relationship Id="rId15" Type="http://schemas.openxmlformats.org/officeDocument/2006/relationships/audio" Target="../media/audio8.wav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Relationship Id="rId1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4.png"/><Relationship Id="rId18" Type="http://schemas.openxmlformats.org/officeDocument/2006/relationships/image" Target="../media/image150.png"/><Relationship Id="rId3" Type="http://schemas.openxmlformats.org/officeDocument/2006/relationships/audio" Target="../media/audio22.wav"/><Relationship Id="rId21" Type="http://schemas.openxmlformats.org/officeDocument/2006/relationships/image" Target="../media/image15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5" Type="http://schemas.openxmlformats.org/officeDocument/2006/relationships/audio" Target="../media/audio25.wav"/><Relationship Id="rId23" Type="http://schemas.openxmlformats.org/officeDocument/2006/relationships/image" Target="../media/image154.png"/><Relationship Id="rId10" Type="http://schemas.openxmlformats.org/officeDocument/2006/relationships/image" Target="../media/image108.png"/><Relationship Id="rId19" Type="http://schemas.openxmlformats.org/officeDocument/2006/relationships/image" Target="../media/image151.png"/><Relationship Id="rId4" Type="http://schemas.openxmlformats.org/officeDocument/2006/relationships/image" Target="../media/image9.gif"/><Relationship Id="rId9" Type="http://schemas.openxmlformats.org/officeDocument/2006/relationships/image" Target="../media/image107.png"/><Relationship Id="rId14" Type="http://schemas.openxmlformats.org/officeDocument/2006/relationships/audio" Target="../media/audio11.wav"/><Relationship Id="rId22" Type="http://schemas.openxmlformats.org/officeDocument/2006/relationships/image" Target="../media/image1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microsoft.com/office/2007/relationships/hdphoto" Target="../media/hdphoto4.wdp"/><Relationship Id="rId18" Type="http://schemas.openxmlformats.org/officeDocument/2006/relationships/image" Target="../media/image158.png"/><Relationship Id="rId3" Type="http://schemas.openxmlformats.org/officeDocument/2006/relationships/image" Target="../media/image41.png"/><Relationship Id="rId21" Type="http://schemas.openxmlformats.org/officeDocument/2006/relationships/image" Target="../media/image161.png"/><Relationship Id="rId7" Type="http://schemas.openxmlformats.org/officeDocument/2006/relationships/audio" Target="../media/audio13.wav"/><Relationship Id="rId12" Type="http://schemas.openxmlformats.org/officeDocument/2006/relationships/image" Target="../media/image49.png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56.jpe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image" Target="../media/image71.png"/><Relationship Id="rId5" Type="http://schemas.openxmlformats.org/officeDocument/2006/relationships/image" Target="../media/image50.png"/><Relationship Id="rId15" Type="http://schemas.openxmlformats.org/officeDocument/2006/relationships/image" Target="../media/image155.png"/><Relationship Id="rId23" Type="http://schemas.openxmlformats.org/officeDocument/2006/relationships/audio" Target="../media/audio28.wav"/><Relationship Id="rId10" Type="http://schemas.openxmlformats.org/officeDocument/2006/relationships/audio" Target="../media/audio16.wav"/><Relationship Id="rId19" Type="http://schemas.openxmlformats.org/officeDocument/2006/relationships/image" Target="../media/image159.gif"/><Relationship Id="rId4" Type="http://schemas.microsoft.com/office/2007/relationships/hdphoto" Target="../media/hdphoto2.wdp"/><Relationship Id="rId9" Type="http://schemas.openxmlformats.org/officeDocument/2006/relationships/audio" Target="../media/audio15.wav"/><Relationship Id="rId14" Type="http://schemas.openxmlformats.org/officeDocument/2006/relationships/image" Target="../media/image30.png"/><Relationship Id="rId2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62.png"/><Relationship Id="rId3" Type="http://schemas.openxmlformats.org/officeDocument/2006/relationships/image" Target="../media/image40.png"/><Relationship Id="rId7" Type="http://schemas.openxmlformats.org/officeDocument/2006/relationships/image" Target="../media/image162.png"/><Relationship Id="rId12" Type="http://schemas.openxmlformats.org/officeDocument/2006/relationships/image" Target="../media/image61.png"/><Relationship Id="rId17" Type="http://schemas.microsoft.com/office/2007/relationships/hdphoto" Target="../media/hdphoto2.wdp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65.png"/><Relationship Id="rId5" Type="http://schemas.openxmlformats.org/officeDocument/2006/relationships/image" Target="../media/image149.png"/><Relationship Id="rId15" Type="http://schemas.openxmlformats.org/officeDocument/2006/relationships/image" Target="../media/image43.png"/><Relationship Id="rId10" Type="http://schemas.openxmlformats.org/officeDocument/2006/relationships/image" Target="../media/image164.gif"/><Relationship Id="rId4" Type="http://schemas.openxmlformats.org/officeDocument/2006/relationships/image" Target="../media/image38.png"/><Relationship Id="rId9" Type="http://schemas.openxmlformats.org/officeDocument/2006/relationships/image" Target="../media/image50.png"/><Relationship Id="rId1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.wdp"/><Relationship Id="rId3" Type="http://schemas.openxmlformats.org/officeDocument/2006/relationships/audio" Target="../media/audio29.wav"/><Relationship Id="rId7" Type="http://schemas.openxmlformats.org/officeDocument/2006/relationships/image" Target="../media/image6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43.png"/><Relationship Id="rId5" Type="http://schemas.openxmlformats.org/officeDocument/2006/relationships/image" Target="../media/image90.png"/><Relationship Id="rId10" Type="http://schemas.openxmlformats.org/officeDocument/2006/relationships/image" Target="../media/image63.png"/><Relationship Id="rId4" Type="http://schemas.openxmlformats.org/officeDocument/2006/relationships/audio" Target="../media/audio30.wav"/><Relationship Id="rId9" Type="http://schemas.openxmlformats.org/officeDocument/2006/relationships/image" Target="../media/image62.png"/><Relationship Id="rId1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67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audio" Target="../media/audio8.wav"/><Relationship Id="rId5" Type="http://schemas.openxmlformats.org/officeDocument/2006/relationships/image" Target="../media/image42.png"/><Relationship Id="rId15" Type="http://schemas.openxmlformats.org/officeDocument/2006/relationships/image" Target="../media/image169.png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openxmlformats.org/officeDocument/2006/relationships/image" Target="../media/image1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171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audio" Target="../media/audio8.wav"/><Relationship Id="rId5" Type="http://schemas.openxmlformats.org/officeDocument/2006/relationships/image" Target="../media/image52.png"/><Relationship Id="rId15" Type="http://schemas.openxmlformats.org/officeDocument/2006/relationships/audio" Target="../media/audio11.wav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4.png"/><Relationship Id="rId18" Type="http://schemas.openxmlformats.org/officeDocument/2006/relationships/image" Target="../media/image178.png"/><Relationship Id="rId26" Type="http://schemas.openxmlformats.org/officeDocument/2006/relationships/image" Target="../media/image182.png"/><Relationship Id="rId3" Type="http://schemas.openxmlformats.org/officeDocument/2006/relationships/image" Target="../media/image41.png"/><Relationship Id="rId21" Type="http://schemas.openxmlformats.org/officeDocument/2006/relationships/audio" Target="../media/audio33.wav"/><Relationship Id="rId7" Type="http://schemas.openxmlformats.org/officeDocument/2006/relationships/audio" Target="../media/audio8.wav"/><Relationship Id="rId12" Type="http://schemas.openxmlformats.org/officeDocument/2006/relationships/image" Target="../media/image57.png"/><Relationship Id="rId17" Type="http://schemas.openxmlformats.org/officeDocument/2006/relationships/audio" Target="../media/audio31.wav"/><Relationship Id="rId25" Type="http://schemas.openxmlformats.org/officeDocument/2006/relationships/image" Target="../media/image181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77.png"/><Relationship Id="rId20" Type="http://schemas.openxmlformats.org/officeDocument/2006/relationships/image" Target="../media/image179.png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73.png"/><Relationship Id="rId24" Type="http://schemas.openxmlformats.org/officeDocument/2006/relationships/audio" Target="../media/audio28.wav"/><Relationship Id="rId32" Type="http://schemas.openxmlformats.org/officeDocument/2006/relationships/image" Target="../media/image188.png"/><Relationship Id="rId5" Type="http://schemas.openxmlformats.org/officeDocument/2006/relationships/image" Target="../media/image39.png"/><Relationship Id="rId15" Type="http://schemas.openxmlformats.org/officeDocument/2006/relationships/image" Target="../media/image176.png"/><Relationship Id="rId23" Type="http://schemas.openxmlformats.org/officeDocument/2006/relationships/image" Target="../media/image52.png"/><Relationship Id="rId28" Type="http://schemas.openxmlformats.org/officeDocument/2006/relationships/image" Target="../media/image184.png"/><Relationship Id="rId10" Type="http://schemas.microsoft.com/office/2007/relationships/hdphoto" Target="../media/hdphoto4.wdp"/><Relationship Id="rId19" Type="http://schemas.openxmlformats.org/officeDocument/2006/relationships/audio" Target="../media/audio32.wav"/><Relationship Id="rId31" Type="http://schemas.openxmlformats.org/officeDocument/2006/relationships/image" Target="../media/image187.png"/><Relationship Id="rId4" Type="http://schemas.microsoft.com/office/2007/relationships/hdphoto" Target="../media/hdphoto2.wdp"/><Relationship Id="rId9" Type="http://schemas.openxmlformats.org/officeDocument/2006/relationships/image" Target="../media/image49.png"/><Relationship Id="rId14" Type="http://schemas.openxmlformats.org/officeDocument/2006/relationships/image" Target="../media/image175.png"/><Relationship Id="rId22" Type="http://schemas.openxmlformats.org/officeDocument/2006/relationships/image" Target="../media/image180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image" Target="../media/image90.png"/><Relationship Id="rId7" Type="http://schemas.openxmlformats.org/officeDocument/2006/relationships/image" Target="../media/image189.png"/><Relationship Id="rId12" Type="http://schemas.openxmlformats.org/officeDocument/2006/relationships/image" Target="../media/image4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4.wav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4.png"/><Relationship Id="rId19" Type="http://schemas.openxmlformats.org/officeDocument/2006/relationships/image" Target="../media/image41.png"/><Relationship Id="rId4" Type="http://schemas.openxmlformats.org/officeDocument/2006/relationships/audio" Target="../media/audio28.wav"/><Relationship Id="rId9" Type="http://schemas.openxmlformats.org/officeDocument/2006/relationships/image" Target="../media/image191.png"/><Relationship Id="rId14" Type="http://schemas.openxmlformats.org/officeDocument/2006/relationships/audio" Target="../media/audio11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94.png"/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192.png"/><Relationship Id="rId5" Type="http://schemas.openxmlformats.org/officeDocument/2006/relationships/image" Target="../media/image60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8.png"/><Relationship Id="rId18" Type="http://schemas.openxmlformats.org/officeDocument/2006/relationships/image" Target="../media/image201.png"/><Relationship Id="rId3" Type="http://schemas.openxmlformats.org/officeDocument/2006/relationships/image" Target="../media/image41.png"/><Relationship Id="rId7" Type="http://schemas.openxmlformats.org/officeDocument/2006/relationships/image" Target="../media/image195.png"/><Relationship Id="rId12" Type="http://schemas.openxmlformats.org/officeDocument/2006/relationships/image" Target="../media/image30.png"/><Relationship Id="rId17" Type="http://schemas.openxmlformats.org/officeDocument/2006/relationships/audio" Target="../media/audio35.wav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97.png"/><Relationship Id="rId5" Type="http://schemas.openxmlformats.org/officeDocument/2006/relationships/image" Target="../media/image42.png"/><Relationship Id="rId15" Type="http://schemas.openxmlformats.org/officeDocument/2006/relationships/image" Target="../media/image200.png"/><Relationship Id="rId10" Type="http://schemas.openxmlformats.org/officeDocument/2006/relationships/image" Target="../media/image196.jpeg"/><Relationship Id="rId19" Type="http://schemas.openxmlformats.org/officeDocument/2006/relationships/audio" Target="../media/audio36.wav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openxmlformats.org/officeDocument/2006/relationships/image" Target="../media/image1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37.wav"/><Relationship Id="rId7" Type="http://schemas.microsoft.com/office/2007/relationships/hdphoto" Target="../media/hdphoto4.wdp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90.png"/><Relationship Id="rId5" Type="http://schemas.microsoft.com/office/2007/relationships/hdphoto" Target="../media/hdphoto2.wdp"/><Relationship Id="rId10" Type="http://schemas.openxmlformats.org/officeDocument/2006/relationships/image" Target="../media/image195.png"/><Relationship Id="rId4" Type="http://schemas.openxmlformats.org/officeDocument/2006/relationships/image" Target="../media/image41.png"/><Relationship Id="rId9" Type="http://schemas.openxmlformats.org/officeDocument/2006/relationships/image" Target="../media/image2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audio" Target="../media/audio28.wav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openxmlformats.org/officeDocument/2006/relationships/image" Target="../media/image20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41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microsoft.com/office/2007/relationships/hdphoto" Target="../media/hdphoto2.wdp"/><Relationship Id="rId9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21" Type="http://schemas.openxmlformats.org/officeDocument/2006/relationships/image" Target="../media/image37.png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26.jpe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microsoft.com/office/2007/relationships/hdphoto" Target="../media/hdphoto3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0.png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19.gif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.png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jpeg"/><Relationship Id="rId10" Type="http://schemas.microsoft.com/office/2007/relationships/hdphoto" Target="../media/hdphoto4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openxmlformats.org/officeDocument/2006/relationships/image" Target="../media/image9.gif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5" Type="http://schemas.openxmlformats.org/officeDocument/2006/relationships/image" Target="../media/image58.png"/><Relationship Id="rId10" Type="http://schemas.microsoft.com/office/2007/relationships/hdphoto" Target="../media/hdphoto4.wdp"/><Relationship Id="rId4" Type="http://schemas.openxmlformats.org/officeDocument/2006/relationships/image" Target="../media/image19.gif"/><Relationship Id="rId9" Type="http://schemas.openxmlformats.org/officeDocument/2006/relationships/image" Target="../media/image49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image" Target="../media/image60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FB667-8AD7-FDD6-DE8F-407F9A63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3" y="615674"/>
            <a:ext cx="5631674" cy="4822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6717" y="251241"/>
            <a:ext cx="2192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Rojo Term 2 </a:t>
            </a:r>
          </a:p>
        </p:txBody>
      </p:sp>
      <p:pic>
        <p:nvPicPr>
          <p:cNvPr id="9" name="Picture 10" descr="Free Spain Flag vector and picture">
            <a:extLst>
              <a:ext uri="{FF2B5EF4-FFF2-40B4-BE49-F238E27FC236}">
                <a16:creationId xmlns:a16="http://schemas.microsoft.com/office/drawing/2014/main" id="{69A8C4FB-E76B-FACA-B1FE-68E77A20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99">
            <a:off x="3592271" y="1132036"/>
            <a:ext cx="1047298" cy="6971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6DF9D3A-47BD-898D-C037-147659D4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5">
            <a:off x="970903" y="2948340"/>
            <a:ext cx="617201" cy="3900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07BB80-8440-8EAB-A9F9-AC4DA3114C70}"/>
              </a:ext>
            </a:extLst>
          </p:cNvPr>
          <p:cNvSpPr txBox="1"/>
          <p:nvPr/>
        </p:nvSpPr>
        <p:spPr>
          <a:xfrm rot="21347199">
            <a:off x="3554174" y="2006208"/>
            <a:ext cx="221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E609BE-DA9C-1ED5-9972-9CF693A9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sz="500" dirty="0">
                <a:solidFill>
                  <a:srgbClr val="EB0505"/>
                </a:solidFill>
              </a:rPr>
              <a:t>español - cover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FAF93-A827-F76D-9AED-DDE513CDBF7E}"/>
              </a:ext>
            </a:extLst>
          </p:cNvPr>
          <p:cNvSpPr txBox="1">
            <a:spLocks/>
          </p:cNvSpPr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EB0505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338" b="1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  <a:endParaRPr lang="en-GB" sz="9338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EBFCB-0CE4-B1D8-3094-AFBFE625FF1F}"/>
              </a:ext>
            </a:extLst>
          </p:cNvPr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Profesor (a)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C77C2-7A4D-F634-B697-1D48D65CCD58}"/>
              </a:ext>
            </a:extLst>
          </p:cNvPr>
          <p:cNvGrpSpPr/>
          <p:nvPr/>
        </p:nvGrpSpPr>
        <p:grpSpPr>
          <a:xfrm>
            <a:off x="5669128" y="4905431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F58A5-345D-59DA-A238-DCC0F535366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977EA7-5B17-15F0-9F95-CC532DCF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E028BA-44FF-5419-B006-251F2C9A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1DD402B-0F1A-6501-EF52-FB0812CB9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4466574" y="1841550"/>
            <a:ext cx="346036" cy="107003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/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52D83F1A-2C5D-6F45-5037-448D1BF4B389}"/>
              </a:ext>
            </a:extLst>
          </p:cNvPr>
          <p:cNvGraphicFramePr>
            <a:graphicFrameLocks noGrp="1"/>
          </p:cNvGraphicFramePr>
          <p:nvPr/>
        </p:nvGraphicFramePr>
        <p:xfrm>
          <a:off x="1787170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D411CC2-1E36-652C-AFC7-F62D955F6975}"/>
              </a:ext>
            </a:extLst>
          </p:cNvPr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358442"/>
              </p:ext>
            </p:extLst>
          </p:nvPr>
        </p:nvGraphicFramePr>
        <p:xfrm>
          <a:off x="141142" y="3477785"/>
          <a:ext cx="6539773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>
                          <a:latin typeface="Century Gothic" panose="020B0502020202020204" pitchFamily="34" charset="0"/>
                        </a:rPr>
                        <a:t>llevar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Century Gothic" panose="020B0502020202020204" pitchFamily="34" charset="0"/>
                        </a:rPr>
                        <a:t>película (f)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>
                          <a:latin typeface="Century Gothic" panose="020B0502020202020204" pitchFamily="34" charset="0"/>
                        </a:rPr>
                        <a:t>comprar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Century Gothic" panose="020B0502020202020204" pitchFamily="34" charset="0"/>
                        </a:rPr>
                        <a:t>sombrero (m)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>
                          <a:latin typeface="Century Gothic" panose="020B0502020202020204" pitchFamily="34" charset="0"/>
                        </a:rPr>
                        <a:t>con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Century Gothic" panose="020B0502020202020204" pitchFamily="34" charset="0"/>
                        </a:rPr>
                        <a:t>Uniforme (m)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74368" y="9145916"/>
            <a:ext cx="793180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con amigos es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74368" y="9519732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Hablo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amigos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721" y="904498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855" y="946067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" y="8531127"/>
            <a:ext cx="475962" cy="4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717289" y="8645789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24370" y="9548750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 about what activities you and others do.</a:t>
              </a:r>
              <a:endParaRPr lang="en-GB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pic>
        <p:nvPicPr>
          <p:cNvPr id="14" name="Picture 2" descr="Libro, Leyendo, Verbos, Libro Azul, Los Libros Azules">
            <a:extLst>
              <a:ext uri="{FF2B5EF4-FFF2-40B4-BE49-F238E27FC236}">
                <a16:creationId xmlns:a16="http://schemas.microsoft.com/office/drawing/2014/main" id="{1E94E614-D69D-9D85-56E0-746DD19B3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4" y="1757182"/>
            <a:ext cx="567485" cy="4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371DB-D077-BF16-C3B7-CFCA7EC2E9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5440" y="1686896"/>
            <a:ext cx="559948" cy="55994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9A284-BA32-C276-A388-5FBA5D307A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2876" y="1111282"/>
            <a:ext cx="1853179" cy="7733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9C8CC4-8EC0-4E5C-C759-814534A309DE}"/>
              </a:ext>
            </a:extLst>
          </p:cNvPr>
          <p:cNvSpPr txBox="1"/>
          <p:nvPr/>
        </p:nvSpPr>
        <p:spPr>
          <a:xfrm rot="183511">
            <a:off x="4811315" y="248473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Luis</a:t>
            </a:r>
          </a:p>
        </p:txBody>
      </p:sp>
      <p:pic>
        <p:nvPicPr>
          <p:cNvPr id="25" name="Picture 14" descr="Free passport open picture illustration">
            <a:extLst>
              <a:ext uri="{FF2B5EF4-FFF2-40B4-BE49-F238E27FC236}">
                <a16:creationId xmlns:a16="http://schemas.microsoft.com/office/drawing/2014/main" id="{04068FBE-2712-ABB2-71C9-A922BB9B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75" y="2147534"/>
            <a:ext cx="283327" cy="3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activities</a:t>
            </a:r>
            <a:endParaRPr lang="en-GB" sz="1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3150A3-5029-A735-3CA4-ACE26CBA9940}"/>
              </a:ext>
            </a:extLst>
          </p:cNvPr>
          <p:cNvSpPr/>
          <p:nvPr/>
        </p:nvSpPr>
        <p:spPr>
          <a:xfrm>
            <a:off x="133544" y="4903326"/>
            <a:ext cx="6539774" cy="356874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23A5A8-D32C-2224-15CC-35B0045505B0}"/>
              </a:ext>
            </a:extLst>
          </p:cNvPr>
          <p:cNvSpPr txBox="1"/>
          <p:nvPr/>
        </p:nvSpPr>
        <p:spPr>
          <a:xfrm>
            <a:off x="187803" y="491052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50D42E0-2BB2-25CB-B04E-DF22CB93A625}"/>
              </a:ext>
            </a:extLst>
          </p:cNvPr>
          <p:cNvGrpSpPr/>
          <p:nvPr/>
        </p:nvGrpSpPr>
        <p:grpSpPr>
          <a:xfrm>
            <a:off x="4850628" y="4945499"/>
            <a:ext cx="1943885" cy="588990"/>
            <a:chOff x="115026" y="5917195"/>
            <a:chExt cx="1943885" cy="5889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386A3B-DC48-2675-3DF1-72835FEC6241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3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BFA0B53-2136-75E9-CAA3-2215DE94491E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40ADC39-D423-D2A0-74B5-F6E03D576C6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2F178522-5FCE-E29C-7164-1B04AEE25A09}"/>
              </a:ext>
            </a:extLst>
          </p:cNvPr>
          <p:cNvSpPr txBox="1"/>
          <p:nvPr/>
        </p:nvSpPr>
        <p:spPr>
          <a:xfrm>
            <a:off x="200063" y="5524204"/>
            <a:ext cx="6643423" cy="7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have learned the infinitive form of a verb often describes the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general meaning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of a verb. In English, this is often written ‘to + verb’. </a:t>
            </a:r>
          </a:p>
          <a:p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3014073" y="4634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523B6BA-834A-D3DF-0977-A215460BAFF2}"/>
              </a:ext>
            </a:extLst>
          </p:cNvPr>
          <p:cNvGrpSpPr/>
          <p:nvPr/>
        </p:nvGrpSpPr>
        <p:grpSpPr>
          <a:xfrm>
            <a:off x="5338515" y="6258931"/>
            <a:ext cx="2124174" cy="1263934"/>
            <a:chOff x="-2782214" y="7852179"/>
            <a:chExt cx="1643707" cy="1119358"/>
          </a:xfrm>
        </p:grpSpPr>
        <p:sp>
          <p:nvSpPr>
            <p:cNvPr id="63" name="Rectangle: Folded Corner 62">
              <a:extLst>
                <a:ext uri="{FF2B5EF4-FFF2-40B4-BE49-F238E27FC236}">
                  <a16:creationId xmlns:a16="http://schemas.microsoft.com/office/drawing/2014/main" id="{AA4BDD2F-814A-1C48-2850-87394A3C45CB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49" name="Picture 6" descr="Free Icon Light illustration and picture">
              <a:extLst>
                <a:ext uri="{FF2B5EF4-FFF2-40B4-BE49-F238E27FC236}">
                  <a16:creationId xmlns:a16="http://schemas.microsoft.com/office/drawing/2014/main" id="{964D62D7-A84D-6595-7A79-3C83A2627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23E1AC19-9A30-E3CA-517F-66C4A09DA504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We don’t</a:t>
              </a:r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8F2CB38F-08C5-B0FC-4A64-9E0F525CA397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831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 pronouns because the verb ending tells us who is doing the action.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53" name="TextBox 2052">
            <a:extLst>
              <a:ext uri="{FF2B5EF4-FFF2-40B4-BE49-F238E27FC236}">
                <a16:creationId xmlns:a16="http://schemas.microsoft.com/office/drawing/2014/main" id="{262FC812-7240-1014-C6C5-78795299630C}"/>
              </a:ext>
            </a:extLst>
          </p:cNvPr>
          <p:cNvSpPr txBox="1"/>
          <p:nvPr/>
        </p:nvSpPr>
        <p:spPr>
          <a:xfrm>
            <a:off x="130140" y="6409402"/>
            <a:ext cx="5623546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‘I’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57" name="Google Shape;183;p8">
            <a:extLst>
              <a:ext uri="{FF2B5EF4-FFF2-40B4-BE49-F238E27FC236}">
                <a16:creationId xmlns:a16="http://schemas.microsoft.com/office/drawing/2014/main" id="{D057075B-EC97-B3EA-3162-0245C15D9C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629" y="801384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4EE5BA3D-5400-EFC2-C315-B2FCCCD3D74D}"/>
              </a:ext>
            </a:extLst>
          </p:cNvPr>
          <p:cNvSpPr txBox="1"/>
          <p:nvPr/>
        </p:nvSpPr>
        <p:spPr>
          <a:xfrm>
            <a:off x="173735" y="5168044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0B55F1A9-36F1-EDE1-B457-D3330CB33B63}"/>
              </a:ext>
            </a:extLst>
          </p:cNvPr>
          <p:cNvSpPr txBox="1"/>
          <p:nvPr/>
        </p:nvSpPr>
        <p:spPr>
          <a:xfrm>
            <a:off x="154491" y="6090314"/>
            <a:ext cx="513731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the infinitive of the verb often ends in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ar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82" name="TextBox 2081">
            <a:hlinkClick r:id="" action="ppaction://noaction">
              <a:snd r:embed="rId18" name="es_importante_hablar.wav"/>
            </a:hlinkClick>
            <a:extLst>
              <a:ext uri="{FF2B5EF4-FFF2-40B4-BE49-F238E27FC236}">
                <a16:creationId xmlns:a16="http://schemas.microsoft.com/office/drawing/2014/main" id="{97C9C70B-23C0-E21F-0A4F-B44440A0115F}"/>
              </a:ext>
            </a:extLst>
          </p:cNvPr>
          <p:cNvSpPr txBox="1"/>
          <p:nvPr/>
        </p:nvSpPr>
        <p:spPr>
          <a:xfrm>
            <a:off x="146779" y="7580145"/>
            <a:ext cx="50011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02162FAE-5692-905C-EB03-2C831D6524BE}"/>
              </a:ext>
            </a:extLst>
          </p:cNvPr>
          <p:cNvSpPr txBox="1"/>
          <p:nvPr/>
        </p:nvSpPr>
        <p:spPr>
          <a:xfrm>
            <a:off x="373772" y="8029835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important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talk.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336A1B93-8714-B571-3520-6BFFE50FB328}"/>
              </a:ext>
            </a:extLst>
          </p:cNvPr>
          <p:cNvSpPr txBox="1"/>
          <p:nvPr/>
        </p:nvSpPr>
        <p:spPr>
          <a:xfrm>
            <a:off x="2522153" y="6989490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86" name="Google Shape;171;p8">
            <a:extLst>
              <a:ext uri="{FF2B5EF4-FFF2-40B4-BE49-F238E27FC236}">
                <a16:creationId xmlns:a16="http://schemas.microsoft.com/office/drawing/2014/main" id="{0EA5E04D-626B-7DE7-F28F-7E7873C7FC53}"/>
              </a:ext>
            </a:extLst>
          </p:cNvPr>
          <p:cNvSpPr txBox="1"/>
          <p:nvPr/>
        </p:nvSpPr>
        <p:spPr>
          <a:xfrm>
            <a:off x="184682" y="7301641"/>
            <a:ext cx="2049154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General meaning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87" name="Google Shape;171;p8">
            <a:extLst>
              <a:ext uri="{FF2B5EF4-FFF2-40B4-BE49-F238E27FC236}">
                <a16:creationId xmlns:a16="http://schemas.microsoft.com/office/drawing/2014/main" id="{F73616AD-B43B-81DA-4530-3EEDEAE1BF77}"/>
              </a:ext>
            </a:extLst>
          </p:cNvPr>
          <p:cNvSpPr txBox="1"/>
          <p:nvPr/>
        </p:nvSpPr>
        <p:spPr>
          <a:xfrm>
            <a:off x="3822615" y="7298467"/>
            <a:ext cx="645204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67D34B58-C22E-145E-5CF3-825CA8D1FC11}"/>
              </a:ext>
            </a:extLst>
          </p:cNvPr>
          <p:cNvSpPr txBox="1"/>
          <p:nvPr/>
        </p:nvSpPr>
        <p:spPr>
          <a:xfrm>
            <a:off x="3709121" y="7572592"/>
            <a:ext cx="1682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Habl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5C6C7BB3-9110-83C8-ABCD-D89EBE967661}"/>
              </a:ext>
            </a:extLst>
          </p:cNvPr>
          <p:cNvSpPr txBox="1"/>
          <p:nvPr/>
        </p:nvSpPr>
        <p:spPr>
          <a:xfrm>
            <a:off x="3973191" y="8014826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speak in class.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3" name="TextBox 2092">
            <a:extLst>
              <a:ext uri="{FF2B5EF4-FFF2-40B4-BE49-F238E27FC236}">
                <a16:creationId xmlns:a16="http://schemas.microsoft.com/office/drawing/2014/main" id="{40062B98-4DDC-606A-312F-FB18FE40500C}"/>
              </a:ext>
            </a:extLst>
          </p:cNvPr>
          <p:cNvSpPr txBox="1"/>
          <p:nvPr/>
        </p:nvSpPr>
        <p:spPr>
          <a:xfrm>
            <a:off x="2687655" y="7534404"/>
            <a:ext cx="792205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hablar</a:t>
            </a:r>
          </a:p>
        </p:txBody>
      </p:sp>
      <p:cxnSp>
        <p:nvCxnSpPr>
          <p:cNvPr id="2095" name="Straight Connector 2094">
            <a:extLst>
              <a:ext uri="{FF2B5EF4-FFF2-40B4-BE49-F238E27FC236}">
                <a16:creationId xmlns:a16="http://schemas.microsoft.com/office/drawing/2014/main" id="{94313CF5-917C-FFB4-3F0A-EA1498E3E556}"/>
              </a:ext>
            </a:extLst>
          </p:cNvPr>
          <p:cNvCxnSpPr>
            <a:cxnSpLocks/>
          </p:cNvCxnSpPr>
          <p:nvPr/>
        </p:nvCxnSpPr>
        <p:spPr>
          <a:xfrm>
            <a:off x="3211483" y="7670262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6" name="TextBox 2095">
            <a:extLst>
              <a:ext uri="{FF2B5EF4-FFF2-40B4-BE49-F238E27FC236}">
                <a16:creationId xmlns:a16="http://schemas.microsoft.com/office/drawing/2014/main" id="{1D7409A9-FFEA-64AD-83BD-28AB058DE353}"/>
              </a:ext>
            </a:extLst>
          </p:cNvPr>
          <p:cNvSpPr txBox="1"/>
          <p:nvPr/>
        </p:nvSpPr>
        <p:spPr>
          <a:xfrm>
            <a:off x="2786898" y="7947558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o</a:t>
            </a:r>
          </a:p>
        </p:txBody>
      </p:sp>
      <p:cxnSp>
        <p:nvCxnSpPr>
          <p:cNvPr id="2098" name="Straight Connector 2097">
            <a:extLst>
              <a:ext uri="{FF2B5EF4-FFF2-40B4-BE49-F238E27FC236}">
                <a16:creationId xmlns:a16="http://schemas.microsoft.com/office/drawing/2014/main" id="{417CB1AD-F8EF-9FC3-0DA1-17FE6A1CF878}"/>
              </a:ext>
            </a:extLst>
          </p:cNvPr>
          <p:cNvCxnSpPr>
            <a:cxnSpLocks/>
          </p:cNvCxnSpPr>
          <p:nvPr/>
        </p:nvCxnSpPr>
        <p:spPr>
          <a:xfrm>
            <a:off x="3211483" y="7742379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9" name="Google Shape;183;p8">
            <a:extLst>
              <a:ext uri="{FF2B5EF4-FFF2-40B4-BE49-F238E27FC236}">
                <a16:creationId xmlns:a16="http://schemas.microsoft.com/office/drawing/2014/main" id="{32F88EA6-0657-45CE-6E50-8ADE988EC1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3951" y="799977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D8686E69-3EE1-9C7E-2B7E-B5B6A6D621ED}"/>
              </a:ext>
            </a:extLst>
          </p:cNvPr>
          <p:cNvSpPr txBox="1"/>
          <p:nvPr/>
        </p:nvSpPr>
        <p:spPr>
          <a:xfrm>
            <a:off x="111744" y="6659595"/>
            <a:ext cx="435483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115" name="Group 2114">
            <a:extLst>
              <a:ext uri="{FF2B5EF4-FFF2-40B4-BE49-F238E27FC236}">
                <a16:creationId xmlns:a16="http://schemas.microsoft.com/office/drawing/2014/main" id="{8F0B7825-02B7-0A71-03AA-A9DB0590EFAA}"/>
              </a:ext>
            </a:extLst>
          </p:cNvPr>
          <p:cNvGrpSpPr/>
          <p:nvPr/>
        </p:nvGrpSpPr>
        <p:grpSpPr>
          <a:xfrm>
            <a:off x="5766833" y="8074578"/>
            <a:ext cx="1135089" cy="971510"/>
            <a:chOff x="333483" y="8659808"/>
            <a:chExt cx="1003178" cy="810173"/>
          </a:xfrm>
        </p:grpSpPr>
        <p:sp>
          <p:nvSpPr>
            <p:cNvPr id="2116" name="Rectangle: Folded Corner 2115">
              <a:extLst>
                <a:ext uri="{FF2B5EF4-FFF2-40B4-BE49-F238E27FC236}">
                  <a16:creationId xmlns:a16="http://schemas.microsoft.com/office/drawing/2014/main" id="{1049AF35-FDC6-0138-D1A2-2FA71845D5D4}"/>
                </a:ext>
              </a:extLst>
            </p:cNvPr>
            <p:cNvSpPr/>
            <p:nvPr/>
          </p:nvSpPr>
          <p:spPr>
            <a:xfrm>
              <a:off x="333483" y="8659808"/>
              <a:ext cx="8857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17" name="Picture 6" descr="Free Icon Light illustration and picture">
              <a:extLst>
                <a:ext uri="{FF2B5EF4-FFF2-40B4-BE49-F238E27FC236}">
                  <a16:creationId xmlns:a16="http://schemas.microsoft.com/office/drawing/2014/main" id="{E26E6BE7-C493-1259-6097-4E7763B45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8" name="TextBox 2117">
              <a:extLst>
                <a:ext uri="{FF2B5EF4-FFF2-40B4-BE49-F238E27FC236}">
                  <a16:creationId xmlns:a16="http://schemas.microsoft.com/office/drawing/2014/main" id="{F827DD9B-9692-FAE1-17A7-EFC74916962E}"/>
                </a:ext>
              </a:extLst>
            </p:cNvPr>
            <p:cNvSpPr txBox="1"/>
            <p:nvPr/>
          </p:nvSpPr>
          <p:spPr>
            <a:xfrm>
              <a:off x="540927" y="8742677"/>
              <a:ext cx="79573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Here we</a:t>
              </a:r>
            </a:p>
          </p:txBody>
        </p:sp>
      </p:grpSp>
      <p:sp>
        <p:nvSpPr>
          <p:cNvPr id="2119" name="TextBox 2118">
            <a:extLst>
              <a:ext uri="{FF2B5EF4-FFF2-40B4-BE49-F238E27FC236}">
                <a16:creationId xmlns:a16="http://schemas.microsoft.com/office/drawing/2014/main" id="{49AB962A-6036-AC40-23F6-BB391545B873}"/>
              </a:ext>
            </a:extLst>
          </p:cNvPr>
          <p:cNvSpPr txBox="1"/>
          <p:nvPr/>
        </p:nvSpPr>
        <p:spPr>
          <a:xfrm>
            <a:off x="5716013" y="8296562"/>
            <a:ext cx="1083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 the Spanish infinitive with the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form of the verb in English.</a:t>
            </a:r>
          </a:p>
        </p:txBody>
      </p:sp>
      <p:pic>
        <p:nvPicPr>
          <p:cNvPr id="2120" name="Picture 12" descr="Free Arrow Upwards vector and picture">
            <a:extLst>
              <a:ext uri="{FF2B5EF4-FFF2-40B4-BE49-F238E27FC236}">
                <a16:creationId xmlns:a16="http://schemas.microsoft.com/office/drawing/2014/main" id="{2DB327FF-3DBD-8B22-D94A-148D7504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0651">
            <a:off x="5136123" y="8419545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135">
            <a:extLst>
              <a:ext uri="{FF2B5EF4-FFF2-40B4-BE49-F238E27FC236}">
                <a16:creationId xmlns:a16="http://schemas.microsoft.com/office/drawing/2014/main" id="{5219A700-F00A-16A0-DB6B-6F67289FF5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0954" y="2057124"/>
            <a:ext cx="1224907" cy="10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2" grpId="0"/>
      <p:bldP spid="2084" grpId="0"/>
      <p:bldP spid="2085" grpId="0"/>
      <p:bldP spid="2091" grpId="0"/>
      <p:bldP spid="2092" grpId="0"/>
      <p:bldP spid="2093" grpId="0" animBg="1"/>
      <p:bldP spid="20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4" name="Table 2163">
            <a:extLst>
              <a:ext uri="{FF2B5EF4-FFF2-40B4-BE49-F238E27FC236}">
                <a16:creationId xmlns:a16="http://schemas.microsoft.com/office/drawing/2014/main" id="{74E1E991-976E-20EF-0A33-265AA2518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285975"/>
              </p:ext>
            </p:extLst>
          </p:nvPr>
        </p:nvGraphicFramePr>
        <p:xfrm>
          <a:off x="2986490" y="7822638"/>
          <a:ext cx="2831264" cy="20060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9515">
                  <a:extLst>
                    <a:ext uri="{9D8B030D-6E8A-4147-A177-3AD203B41FA5}">
                      <a16:colId xmlns:a16="http://schemas.microsoft.com/office/drawing/2014/main" val="4123100011"/>
                    </a:ext>
                  </a:extLst>
                </a:gridCol>
                <a:gridCol w="1891749">
                  <a:extLst>
                    <a:ext uri="{9D8B030D-6E8A-4147-A177-3AD203B41FA5}">
                      <a16:colId xmlns:a16="http://schemas.microsoft.com/office/drawing/2014/main" val="10415147"/>
                    </a:ext>
                  </a:extLst>
                </a:gridCol>
              </a:tblGrid>
              <a:tr h="3711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extra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598925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63789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238349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1218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78643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1921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04609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24370" y="95487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pic>
        <p:nvPicPr>
          <p:cNvPr id="2055" name="Picture 2054">
            <a:extLst>
              <a:ext uri="{FF2B5EF4-FFF2-40B4-BE49-F238E27FC236}">
                <a16:creationId xmlns:a16="http://schemas.microsoft.com/office/drawing/2014/main" id="{3A2F53A4-65F2-352F-D18A-A1CD7FF6A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7" y="1425593"/>
            <a:ext cx="3810000" cy="2907548"/>
          </a:xfrm>
          <a:prstGeom prst="rect">
            <a:avLst/>
          </a:prstGeom>
        </p:spPr>
      </p:pic>
      <p:sp>
        <p:nvSpPr>
          <p:cNvPr id="2056" name="Google Shape;402;p19">
            <a:extLst>
              <a:ext uri="{FF2B5EF4-FFF2-40B4-BE49-F238E27FC236}">
                <a16:creationId xmlns:a16="http://schemas.microsoft.com/office/drawing/2014/main" id="{B65E8978-B34F-79E2-32F6-E9B16C7CBE03}"/>
              </a:ext>
            </a:extLst>
          </p:cNvPr>
          <p:cNvSpPr txBox="1"/>
          <p:nvPr/>
        </p:nvSpPr>
        <p:spPr>
          <a:xfrm>
            <a:off x="1159994" y="845600"/>
            <a:ext cx="5567866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Agua 💦 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deberes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Sofía.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. 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40B98D29-5085-2E92-8B61-7DD5C45BAA76}"/>
              </a:ext>
            </a:extLst>
          </p:cNvPr>
          <p:cNvGrpSpPr/>
          <p:nvPr/>
        </p:nvGrpSpPr>
        <p:grpSpPr>
          <a:xfrm>
            <a:off x="130140" y="689979"/>
            <a:ext cx="1072125" cy="541432"/>
            <a:chOff x="85157" y="674113"/>
            <a:chExt cx="1072125" cy="541432"/>
          </a:xfrm>
        </p:grpSpPr>
        <p:sp>
          <p:nvSpPr>
            <p:cNvPr id="2059" name="Google Shape;206;p9">
              <a:extLst>
                <a:ext uri="{FF2B5EF4-FFF2-40B4-BE49-F238E27FC236}">
                  <a16:creationId xmlns:a16="http://schemas.microsoft.com/office/drawing/2014/main" id="{7129A58A-55D9-64A3-3FAC-94A77D4D5CC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0" name="Picture 2059">
              <a:extLst>
                <a:ext uri="{FF2B5EF4-FFF2-40B4-BE49-F238E27FC236}">
                  <a16:creationId xmlns:a16="http://schemas.microsoft.com/office/drawing/2014/main" id="{A54EB4FB-41C4-C099-0FE6-718394DB7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F63635B6-D75E-AA16-699C-E2AB0A93096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63" name="Google Shape;156;p20">
            <a:extLst>
              <a:ext uri="{FF2B5EF4-FFF2-40B4-BE49-F238E27FC236}">
                <a16:creationId xmlns:a16="http://schemas.microsoft.com/office/drawing/2014/main" id="{E4FA26E7-5046-E7CF-5172-C3350F94A54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9195" y="1098114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Picture 2073">
            <a:extLst>
              <a:ext uri="{FF2B5EF4-FFF2-40B4-BE49-F238E27FC236}">
                <a16:creationId xmlns:a16="http://schemas.microsoft.com/office/drawing/2014/main" id="{2842C976-75E3-25B5-C1F5-103D43167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667" y="726020"/>
            <a:ext cx="1517129" cy="581991"/>
          </a:xfrm>
          <a:prstGeom prst="rect">
            <a:avLst/>
          </a:prstGeom>
        </p:spPr>
      </p:pic>
      <p:graphicFrame>
        <p:nvGraphicFramePr>
          <p:cNvPr id="2090" name="Table 2089">
            <a:extLst>
              <a:ext uri="{FF2B5EF4-FFF2-40B4-BE49-F238E27FC236}">
                <a16:creationId xmlns:a16="http://schemas.microsoft.com/office/drawing/2014/main" id="{FBDBFBFC-E16D-5289-9AB9-AECC66DF6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827013"/>
              </p:ext>
            </p:extLst>
          </p:nvPr>
        </p:nvGraphicFramePr>
        <p:xfrm>
          <a:off x="3089820" y="1612824"/>
          <a:ext cx="2113223" cy="2192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3135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907586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832502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general meaning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pic>
        <p:nvPicPr>
          <p:cNvPr id="2094" name="Google Shape;156;p20">
            <a:extLst>
              <a:ext uri="{FF2B5EF4-FFF2-40B4-BE49-F238E27FC236}">
                <a16:creationId xmlns:a16="http://schemas.microsoft.com/office/drawing/2014/main" id="{71DDA3D3-E647-61C2-D209-1E746C4F74D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1053" y="2096617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7" name="Table 2096">
            <a:extLst>
              <a:ext uri="{FF2B5EF4-FFF2-40B4-BE49-F238E27FC236}">
                <a16:creationId xmlns:a16="http://schemas.microsoft.com/office/drawing/2014/main" id="{C5E9E9AA-BDAA-C660-7968-3D003435B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23363"/>
              </p:ext>
            </p:extLst>
          </p:nvPr>
        </p:nvGraphicFramePr>
        <p:xfrm>
          <a:off x="5332927" y="1642421"/>
          <a:ext cx="1254357" cy="215870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54357">
                  <a:extLst>
                    <a:ext uri="{9D8B030D-6E8A-4147-A177-3AD203B41FA5}">
                      <a16:colId xmlns:a16="http://schemas.microsoft.com/office/drawing/2014/main" val="2410679770"/>
                    </a:ext>
                  </a:extLst>
                </a:gridCol>
              </a:tblGrid>
              <a:tr h="38543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055876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88548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197160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352672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028027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395936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83339"/>
                  </a:ext>
                </a:extLst>
              </a:tr>
            </a:tbl>
          </a:graphicData>
        </a:graphic>
      </p:graphicFrame>
      <p:pic>
        <p:nvPicPr>
          <p:cNvPr id="2100" name="Picture 16" descr="United, Flag, Kingdom, British, Great, Britain">
            <a:extLst>
              <a:ext uri="{FF2B5EF4-FFF2-40B4-BE49-F238E27FC236}">
                <a16:creationId xmlns:a16="http://schemas.microsoft.com/office/drawing/2014/main" id="{934A1A55-1A11-F630-67D1-806433D8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36" y="1837270"/>
            <a:ext cx="207937" cy="1504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2" name="Rectangle: Folded Corner 2101">
            <a:extLst>
              <a:ext uri="{FF2B5EF4-FFF2-40B4-BE49-F238E27FC236}">
                <a16:creationId xmlns:a16="http://schemas.microsoft.com/office/drawing/2014/main" id="{AB82179D-D94F-F80B-B7E7-133A56FBD190}"/>
              </a:ext>
            </a:extLst>
          </p:cNvPr>
          <p:cNvSpPr/>
          <p:nvPr/>
        </p:nvSpPr>
        <p:spPr>
          <a:xfrm>
            <a:off x="4749460" y="3755556"/>
            <a:ext cx="1075571" cy="548158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03" name="Picture 6" descr="Free Icon Light illustration and picture">
            <a:extLst>
              <a:ext uri="{FF2B5EF4-FFF2-40B4-BE49-F238E27FC236}">
                <a16:creationId xmlns:a16="http://schemas.microsoft.com/office/drawing/2014/main" id="{6EBC79BA-618A-68DA-F0DD-8ADAB132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36" y="3785963"/>
            <a:ext cx="211572" cy="1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TextBox 2103">
            <a:extLst>
              <a:ext uri="{FF2B5EF4-FFF2-40B4-BE49-F238E27FC236}">
                <a16:creationId xmlns:a16="http://schemas.microsoft.com/office/drawing/2014/main" id="{65A60938-FA36-2BD3-7641-8DFB52AB4682}"/>
              </a:ext>
            </a:extLst>
          </p:cNvPr>
          <p:cNvSpPr txBox="1"/>
          <p:nvPr/>
        </p:nvSpPr>
        <p:spPr>
          <a:xfrm>
            <a:off x="4923147" y="3823872"/>
            <a:ext cx="103176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When the </a:t>
            </a:r>
            <a:r>
              <a:rPr lang="en-GB" sz="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sentence</a:t>
            </a:r>
            <a:r>
              <a:rPr lang="en-GB" sz="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BD399452-8147-7504-D185-299AEC07CE2F}"/>
              </a:ext>
            </a:extLst>
          </p:cNvPr>
          <p:cNvSpPr txBox="1"/>
          <p:nvPr/>
        </p:nvSpPr>
        <p:spPr>
          <a:xfrm>
            <a:off x="4700439" y="3929797"/>
            <a:ext cx="115317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6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begins with the infinitive, we use the –</a:t>
            </a:r>
            <a:r>
              <a:rPr lang="en-GB" sz="6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GB" sz="6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form of the English verb.</a:t>
            </a:r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D9D69ECE-A594-29E0-420C-9A3F34174007}"/>
              </a:ext>
            </a:extLst>
          </p:cNvPr>
          <p:cNvSpPr txBox="1"/>
          <p:nvPr/>
        </p:nvSpPr>
        <p:spPr>
          <a:xfrm>
            <a:off x="4047690" y="1243453"/>
            <a:ext cx="345567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27" name="Rectangle: Rounded Corners 2126">
            <a:extLst>
              <a:ext uri="{FF2B5EF4-FFF2-40B4-BE49-F238E27FC236}">
                <a16:creationId xmlns:a16="http://schemas.microsoft.com/office/drawing/2014/main" id="{C1F84A0E-2DED-47F9-6EF8-6D408F53C700}"/>
              </a:ext>
            </a:extLst>
          </p:cNvPr>
          <p:cNvSpPr/>
          <p:nvPr/>
        </p:nvSpPr>
        <p:spPr>
          <a:xfrm>
            <a:off x="159113" y="4396940"/>
            <a:ext cx="6539774" cy="259670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28" name="TextBox 2127">
            <a:extLst>
              <a:ext uri="{FF2B5EF4-FFF2-40B4-BE49-F238E27FC236}">
                <a16:creationId xmlns:a16="http://schemas.microsoft.com/office/drawing/2014/main" id="{E6FEC41E-8BBE-A5DD-ABE7-6DD672240BF6}"/>
              </a:ext>
            </a:extLst>
          </p:cNvPr>
          <p:cNvSpPr txBox="1"/>
          <p:nvPr/>
        </p:nvSpPr>
        <p:spPr>
          <a:xfrm>
            <a:off x="213372" y="4404136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99674B25-D1DE-0FC0-6CBB-ED031951EED4}"/>
              </a:ext>
            </a:extLst>
          </p:cNvPr>
          <p:cNvGrpSpPr/>
          <p:nvPr/>
        </p:nvGrpSpPr>
        <p:grpSpPr>
          <a:xfrm>
            <a:off x="4876197" y="4439112"/>
            <a:ext cx="1943885" cy="588990"/>
            <a:chOff x="115026" y="5917195"/>
            <a:chExt cx="1943885" cy="588990"/>
          </a:xfrm>
        </p:grpSpPr>
        <p:sp>
          <p:nvSpPr>
            <p:cNvPr id="2130" name="TextBox 2129">
              <a:extLst>
                <a:ext uri="{FF2B5EF4-FFF2-40B4-BE49-F238E27FC236}">
                  <a16:creationId xmlns:a16="http://schemas.microsoft.com/office/drawing/2014/main" id="{A376C5A5-64D7-9030-D040-BFDDFB6B19F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3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02328488-42DC-6988-6408-22B05104AD7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6607BA28-B72A-0001-75A5-D0D203B77AE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33" name="Google Shape;171;p8">
            <a:extLst>
              <a:ext uri="{FF2B5EF4-FFF2-40B4-BE49-F238E27FC236}">
                <a16:creationId xmlns:a16="http://schemas.microsoft.com/office/drawing/2014/main" id="{AB908F58-BF4D-0605-8E71-BFB296B96818}"/>
              </a:ext>
            </a:extLst>
          </p:cNvPr>
          <p:cNvSpPr txBox="1"/>
          <p:nvPr/>
        </p:nvSpPr>
        <p:spPr>
          <a:xfrm>
            <a:off x="163939" y="5056233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the words for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(pronouns) are often unnecessary. </a:t>
            </a: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FB4E475A-0B72-FEE8-AB57-120484A6D83E}"/>
              </a:ext>
            </a:extLst>
          </p:cNvPr>
          <p:cNvSpPr txBox="1"/>
          <p:nvPr/>
        </p:nvSpPr>
        <p:spPr>
          <a:xfrm>
            <a:off x="213372" y="470959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s/he, it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135" name="TextBox 2134">
            <a:extLst>
              <a:ext uri="{FF2B5EF4-FFF2-40B4-BE49-F238E27FC236}">
                <a16:creationId xmlns:a16="http://schemas.microsoft.com/office/drawing/2014/main" id="{4EC47A67-D5FA-C668-322C-86CFA2A22CAF}"/>
              </a:ext>
            </a:extLst>
          </p:cNvPr>
          <p:cNvSpPr txBox="1"/>
          <p:nvPr/>
        </p:nvSpPr>
        <p:spPr>
          <a:xfrm>
            <a:off x="136006" y="5307624"/>
            <a:ext cx="6850417" cy="101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500" b="1" kern="1200" dirty="0">
              <a:solidFill>
                <a:srgbClr val="92D05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136" name="Google Shape;183;p8">
            <a:extLst>
              <a:ext uri="{FF2B5EF4-FFF2-40B4-BE49-F238E27FC236}">
                <a16:creationId xmlns:a16="http://schemas.microsoft.com/office/drawing/2014/main" id="{33580EF0-CFD8-F849-EC67-59C2C893AA3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7428" y="667344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TextBox 2136">
            <a:hlinkClick r:id="" action="ppaction://noaction">
              <a:snd r:embed="rId13" name="es_importante_hablar.wav"/>
            </a:hlinkClick>
            <a:extLst>
              <a:ext uri="{FF2B5EF4-FFF2-40B4-BE49-F238E27FC236}">
                <a16:creationId xmlns:a16="http://schemas.microsoft.com/office/drawing/2014/main" id="{399F286E-CC91-B913-800A-E88CF38C83EA}"/>
              </a:ext>
            </a:extLst>
          </p:cNvPr>
          <p:cNvSpPr txBox="1"/>
          <p:nvPr/>
        </p:nvSpPr>
        <p:spPr>
          <a:xfrm>
            <a:off x="260912" y="6295253"/>
            <a:ext cx="2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uniforme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54792CF9-4853-F36D-B156-1163636DFC06}"/>
              </a:ext>
            </a:extLst>
          </p:cNvPr>
          <p:cNvSpPr txBox="1"/>
          <p:nvPr/>
        </p:nvSpPr>
        <p:spPr>
          <a:xfrm>
            <a:off x="551955" y="6674393"/>
            <a:ext cx="2384223" cy="32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wear uniform in class.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39" name="TextBox 2138">
            <a:extLst>
              <a:ext uri="{FF2B5EF4-FFF2-40B4-BE49-F238E27FC236}">
                <a16:creationId xmlns:a16="http://schemas.microsoft.com/office/drawing/2014/main" id="{189BB278-ADBF-5131-BC85-207744F5CB6C}"/>
              </a:ext>
            </a:extLst>
          </p:cNvPr>
          <p:cNvSpPr txBox="1"/>
          <p:nvPr/>
        </p:nvSpPr>
        <p:spPr>
          <a:xfrm>
            <a:off x="2509652" y="5875777"/>
            <a:ext cx="122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140" name="Google Shape;171;p8">
            <a:extLst>
              <a:ext uri="{FF2B5EF4-FFF2-40B4-BE49-F238E27FC236}">
                <a16:creationId xmlns:a16="http://schemas.microsoft.com/office/drawing/2014/main" id="{44315CB4-0E2D-BD31-C104-5886476EAD71}"/>
              </a:ext>
            </a:extLst>
          </p:cNvPr>
          <p:cNvSpPr txBox="1"/>
          <p:nvPr/>
        </p:nvSpPr>
        <p:spPr>
          <a:xfrm>
            <a:off x="1039834" y="5961233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41" name="Google Shape;171;p8">
            <a:extLst>
              <a:ext uri="{FF2B5EF4-FFF2-40B4-BE49-F238E27FC236}">
                <a16:creationId xmlns:a16="http://schemas.microsoft.com/office/drawing/2014/main" id="{9621A621-D7E0-A837-45BA-7848A7630B62}"/>
              </a:ext>
            </a:extLst>
          </p:cNvPr>
          <p:cNvSpPr txBox="1"/>
          <p:nvPr/>
        </p:nvSpPr>
        <p:spPr>
          <a:xfrm>
            <a:off x="4691053" y="5978429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E869EC35-E704-D20F-7E87-1FE7FD4D3040}"/>
              </a:ext>
            </a:extLst>
          </p:cNvPr>
          <p:cNvSpPr txBox="1"/>
          <p:nvPr/>
        </p:nvSpPr>
        <p:spPr>
          <a:xfrm>
            <a:off x="3720982" y="6308357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Llev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sombrero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casa.</a:t>
            </a:r>
          </a:p>
        </p:txBody>
      </p:sp>
      <p:sp>
        <p:nvSpPr>
          <p:cNvPr id="2143" name="TextBox 2142">
            <a:extLst>
              <a:ext uri="{FF2B5EF4-FFF2-40B4-BE49-F238E27FC236}">
                <a16:creationId xmlns:a16="http://schemas.microsoft.com/office/drawing/2014/main" id="{2305217D-12A4-64E4-79BB-359E6863D424}"/>
              </a:ext>
            </a:extLst>
          </p:cNvPr>
          <p:cNvSpPr txBox="1"/>
          <p:nvPr/>
        </p:nvSpPr>
        <p:spPr>
          <a:xfrm>
            <a:off x="2745494" y="6195606"/>
            <a:ext cx="683200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llevar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44" name="Straight Connector 2143">
            <a:extLst>
              <a:ext uri="{FF2B5EF4-FFF2-40B4-BE49-F238E27FC236}">
                <a16:creationId xmlns:a16="http://schemas.microsoft.com/office/drawing/2014/main" id="{6D7A7CAA-DB20-E3A6-149B-3873C022690B}"/>
              </a:ext>
            </a:extLst>
          </p:cNvPr>
          <p:cNvCxnSpPr>
            <a:cxnSpLocks/>
          </p:cNvCxnSpPr>
          <p:nvPr/>
        </p:nvCxnSpPr>
        <p:spPr>
          <a:xfrm>
            <a:off x="3198982" y="6345532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6" name="Straight Connector 2145">
            <a:extLst>
              <a:ext uri="{FF2B5EF4-FFF2-40B4-BE49-F238E27FC236}">
                <a16:creationId xmlns:a16="http://schemas.microsoft.com/office/drawing/2014/main" id="{91F07E03-21BF-3119-6227-995A9F07856D}"/>
              </a:ext>
            </a:extLst>
          </p:cNvPr>
          <p:cNvCxnSpPr>
            <a:cxnSpLocks/>
          </p:cNvCxnSpPr>
          <p:nvPr/>
        </p:nvCxnSpPr>
        <p:spPr>
          <a:xfrm>
            <a:off x="3198982" y="6417649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7" name="Google Shape;183;p8">
            <a:extLst>
              <a:ext uri="{FF2B5EF4-FFF2-40B4-BE49-F238E27FC236}">
                <a16:creationId xmlns:a16="http://schemas.microsoft.com/office/drawing/2014/main" id="{D47DA214-0527-C9F6-BCD7-C74A7700A53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83609" y="667927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TextBox 2147">
            <a:extLst>
              <a:ext uri="{FF2B5EF4-FFF2-40B4-BE49-F238E27FC236}">
                <a16:creationId xmlns:a16="http://schemas.microsoft.com/office/drawing/2014/main" id="{56817C3C-372B-2A49-B741-7A69AEF76AD5}"/>
              </a:ext>
            </a:extLst>
          </p:cNvPr>
          <p:cNvSpPr txBox="1"/>
          <p:nvPr/>
        </p:nvSpPr>
        <p:spPr>
          <a:xfrm>
            <a:off x="3918133" y="6670482"/>
            <a:ext cx="3172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wear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hat at home.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151" name="Table 2150">
            <a:extLst>
              <a:ext uri="{FF2B5EF4-FFF2-40B4-BE49-F238E27FC236}">
                <a16:creationId xmlns:a16="http://schemas.microsoft.com/office/drawing/2014/main" id="{00524229-74DE-0AAD-EB6E-42E9BEFC5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659975"/>
              </p:ext>
            </p:extLst>
          </p:nvPr>
        </p:nvGraphicFramePr>
        <p:xfrm>
          <a:off x="215468" y="7933881"/>
          <a:ext cx="2690098" cy="186163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451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919347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2728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Luis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(he)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sp>
        <p:nvSpPr>
          <p:cNvPr id="2152" name="Google Shape;402;p19">
            <a:extLst>
              <a:ext uri="{FF2B5EF4-FFF2-40B4-BE49-F238E27FC236}">
                <a16:creationId xmlns:a16="http://schemas.microsoft.com/office/drawing/2014/main" id="{03CC64B0-455B-FB29-5F1F-BB0D45310D88}"/>
              </a:ext>
            </a:extLst>
          </p:cNvPr>
          <p:cNvSpPr txBox="1"/>
          <p:nvPr/>
        </p:nvSpPr>
        <p:spPr>
          <a:xfrm>
            <a:off x="1629991" y="7228624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semana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Luis.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3" name="Picture 2152" descr="Logo&#10;&#10;Description automatically generated">
            <a:extLst>
              <a:ext uri="{FF2B5EF4-FFF2-40B4-BE49-F238E27FC236}">
                <a16:creationId xmlns:a16="http://schemas.microsoft.com/office/drawing/2014/main" id="{59112637-0629-05AD-8A24-E20ECF9BB6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84373" y="7942779"/>
            <a:ext cx="232076" cy="121230"/>
          </a:xfrm>
          <a:prstGeom prst="roundRect">
            <a:avLst/>
          </a:prstGeom>
        </p:spPr>
      </p:pic>
      <p:grpSp>
        <p:nvGrpSpPr>
          <p:cNvPr id="2154" name="Group 2153">
            <a:extLst>
              <a:ext uri="{FF2B5EF4-FFF2-40B4-BE49-F238E27FC236}">
                <a16:creationId xmlns:a16="http://schemas.microsoft.com/office/drawing/2014/main" id="{1591AD6F-1246-9539-B546-4967E0936E48}"/>
              </a:ext>
            </a:extLst>
          </p:cNvPr>
          <p:cNvGrpSpPr/>
          <p:nvPr/>
        </p:nvGrpSpPr>
        <p:grpSpPr>
          <a:xfrm>
            <a:off x="483375" y="721012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155" name="Google Shape;222;p10">
              <a:extLst>
                <a:ext uri="{FF2B5EF4-FFF2-40B4-BE49-F238E27FC236}">
                  <a16:creationId xmlns:a16="http://schemas.microsoft.com/office/drawing/2014/main" id="{750399AD-E7F9-5CE6-9DE5-882402677DE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6" name="TextBox 2155">
              <a:extLst>
                <a:ext uri="{FF2B5EF4-FFF2-40B4-BE49-F238E27FC236}">
                  <a16:creationId xmlns:a16="http://schemas.microsoft.com/office/drawing/2014/main" id="{22876F5A-430C-E77D-08ED-00B224A6A1D7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57" name="Group 2156">
            <a:extLst>
              <a:ext uri="{FF2B5EF4-FFF2-40B4-BE49-F238E27FC236}">
                <a16:creationId xmlns:a16="http://schemas.microsoft.com/office/drawing/2014/main" id="{786F7E6A-22CA-2382-B0BA-B3EE8507CED6}"/>
              </a:ext>
            </a:extLst>
          </p:cNvPr>
          <p:cNvGrpSpPr/>
          <p:nvPr/>
        </p:nvGrpSpPr>
        <p:grpSpPr>
          <a:xfrm>
            <a:off x="151174" y="706421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58" name="Oval 2157">
              <a:extLst>
                <a:ext uri="{FF2B5EF4-FFF2-40B4-BE49-F238E27FC236}">
                  <a16:creationId xmlns:a16="http://schemas.microsoft.com/office/drawing/2014/main" id="{40DF12F6-00C1-4F1B-E0B6-9EB887988E9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59" name="Picture 2158" descr="Free speaker sound loud vector">
              <a:extLst>
                <a:ext uri="{FF2B5EF4-FFF2-40B4-BE49-F238E27FC236}">
                  <a16:creationId xmlns:a16="http://schemas.microsoft.com/office/drawing/2014/main" id="{BCE950E9-F464-DCF5-DE9E-89209A72C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60" name="Google Shape;402;p19">
            <a:extLst>
              <a:ext uri="{FF2B5EF4-FFF2-40B4-BE49-F238E27FC236}">
                <a16:creationId xmlns:a16="http://schemas.microsoft.com/office/drawing/2014/main" id="{2370D0B3-0661-3264-2622-32A8B1EC73EA}"/>
              </a:ext>
            </a:extLst>
          </p:cNvPr>
          <p:cNvSpPr txBox="1"/>
          <p:nvPr/>
        </p:nvSpPr>
        <p:spPr>
          <a:xfrm>
            <a:off x="1670688" y="7498153"/>
            <a:ext cx="437784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y escribe la Información. </a:t>
            </a:r>
            <a:endParaRPr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65" name="Picture 2164" descr="A map of the world&#10;&#10;Description automatically generated">
            <a:extLst>
              <a:ext uri="{FF2B5EF4-FFF2-40B4-BE49-F238E27FC236}">
                <a16:creationId xmlns:a16="http://schemas.microsoft.com/office/drawing/2014/main" id="{BD768550-A78E-3941-0DBA-7A7BDB0308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3" y="7254697"/>
            <a:ext cx="791110" cy="961767"/>
          </a:xfrm>
          <a:prstGeom prst="rect">
            <a:avLst/>
          </a:prstGeom>
        </p:spPr>
      </p:pic>
      <p:pic>
        <p:nvPicPr>
          <p:cNvPr id="2150" name="Picture 2149">
            <a:extLst>
              <a:ext uri="{FF2B5EF4-FFF2-40B4-BE49-F238E27FC236}">
                <a16:creationId xmlns:a16="http://schemas.microsoft.com/office/drawing/2014/main" id="{CC80599D-DE82-469F-5B4E-77D558500B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6234216" y="7984488"/>
            <a:ext cx="454425" cy="1405200"/>
          </a:xfrm>
          <a:prstGeom prst="rect">
            <a:avLst/>
          </a:prstGeom>
        </p:spPr>
      </p:pic>
      <p:pic>
        <p:nvPicPr>
          <p:cNvPr id="2166" name="Google Shape;156;p20">
            <a:extLst>
              <a:ext uri="{FF2B5EF4-FFF2-40B4-BE49-F238E27FC236}">
                <a16:creationId xmlns:a16="http://schemas.microsoft.com/office/drawing/2014/main" id="{DBF847A9-6607-B4EB-B648-1A241619121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6312" y="7526759"/>
            <a:ext cx="190982" cy="185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8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7" grpId="0"/>
      <p:bldP spid="2138" grpId="0"/>
      <p:bldP spid="2139" grpId="0"/>
      <p:bldP spid="2142" grpId="0"/>
      <p:bldP spid="2143" grpId="0" animBg="1"/>
      <p:bldP spid="2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BAA922-840D-1D5F-A542-D6435A47403C}"/>
              </a:ext>
            </a:extLst>
          </p:cNvPr>
          <p:cNvGrpSpPr/>
          <p:nvPr/>
        </p:nvGrpSpPr>
        <p:grpSpPr>
          <a:xfrm>
            <a:off x="96048" y="703640"/>
            <a:ext cx="1801949" cy="492309"/>
            <a:chOff x="1639842" y="1416994"/>
            <a:chExt cx="1801949" cy="492309"/>
          </a:xfrm>
        </p:grpSpPr>
        <p:sp>
          <p:nvSpPr>
            <p:cNvPr id="5" name="Google Shape;112;p3">
              <a:extLst>
                <a:ext uri="{FF2B5EF4-FFF2-40B4-BE49-F238E27FC236}">
                  <a16:creationId xmlns:a16="http://schemas.microsoft.com/office/drawing/2014/main" id="{F52D6B0E-4E4B-B42D-E7BD-31142043A8D8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B7E491C-BCD0-850C-5678-5B1F3897EAB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4A0226-473A-BE35-F97A-D72A312A327C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Google Shape;402;p19">
            <a:extLst>
              <a:ext uri="{FF2B5EF4-FFF2-40B4-BE49-F238E27FC236}">
                <a16:creationId xmlns:a16="http://schemas.microsoft.com/office/drawing/2014/main" id="{89BC38A2-8195-CC33-A1A0-50D981978C50}"/>
              </a:ext>
            </a:extLst>
          </p:cNvPr>
          <p:cNvSpPr txBox="1"/>
          <p:nvPr/>
        </p:nvSpPr>
        <p:spPr>
          <a:xfrm>
            <a:off x="1897997" y="891822"/>
            <a:ext cx="502449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 y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colecciona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monedas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       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4A4C62-C0D1-B6A6-07B0-42BC06A66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942" y="928862"/>
            <a:ext cx="351708" cy="211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11FFA6-65E4-3AA6-DB13-52195AE2E4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66" t="24411" b="24568"/>
          <a:stretch/>
        </p:blipFill>
        <p:spPr>
          <a:xfrm>
            <a:off x="130140" y="1280964"/>
            <a:ext cx="3777529" cy="1974340"/>
          </a:xfrm>
          <a:prstGeom prst="rect">
            <a:avLst/>
          </a:prstGeom>
        </p:spPr>
      </p:pic>
      <p:sp>
        <p:nvSpPr>
          <p:cNvPr id="19" name="Google Shape;402;p19">
            <a:extLst>
              <a:ext uri="{FF2B5EF4-FFF2-40B4-BE49-F238E27FC236}">
                <a16:creationId xmlns:a16="http://schemas.microsoft.com/office/drawing/2014/main" id="{ED07E71D-AAEC-0B79-1EDD-784F340D7F91}"/>
              </a:ext>
            </a:extLst>
          </p:cNvPr>
          <p:cNvSpPr txBox="1"/>
          <p:nvPr/>
        </p:nvSpPr>
        <p:spPr>
          <a:xfrm>
            <a:off x="132160" y="6401326"/>
            <a:ext cx="6246489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¿La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 normal o rara? Escribe [</a:t>
            </a:r>
            <a:r>
              <a:rPr lang="en-GB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 o [</a:t>
            </a:r>
            <a:r>
              <a:rPr lang="en-GB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 📝.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CB2A55-360F-7190-21DF-9F921F4D1CCF}"/>
              </a:ext>
            </a:extLst>
          </p:cNvPr>
          <p:cNvGrpSpPr/>
          <p:nvPr/>
        </p:nvGrpSpPr>
        <p:grpSpPr>
          <a:xfrm>
            <a:off x="93882" y="3373508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657A4DFF-3B22-2395-1EDE-1A90C43FE43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CDD5F1-9794-B151-4E03-9F0760A4F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030CFE-A4A2-3807-9715-62CEABDB4F7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4" name="Table 7">
            <a:extLst>
              <a:ext uri="{FF2B5EF4-FFF2-40B4-BE49-F238E27FC236}">
                <a16:creationId xmlns:a16="http://schemas.microsoft.com/office/drawing/2014/main" id="{8CC43C79-0636-5F84-1C12-BE3310CC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734123"/>
              </p:ext>
            </p:extLst>
          </p:nvPr>
        </p:nvGraphicFramePr>
        <p:xfrm>
          <a:off x="376865" y="4093355"/>
          <a:ext cx="4070964" cy="224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79177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  <a:gridCol w="291787">
                  <a:extLst>
                    <a:ext uri="{9D8B030D-6E8A-4147-A177-3AD203B41FA5}">
                      <a16:colId xmlns:a16="http://schemas.microsoft.com/office/drawing/2014/main" val="1455547536"/>
                    </a:ext>
                  </a:extLst>
                </a:gridCol>
              </a:tblGrid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Llevo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sombrero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Necesita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Hablo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con una amiga de Perú.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Llevo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una mochila 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Habla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casa.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Canto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Escucha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vocabulario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33" name="Oval 32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655ADA16-A570-C646-0001-2B508115950C}"/>
              </a:ext>
            </a:extLst>
          </p:cNvPr>
          <p:cNvSpPr/>
          <p:nvPr/>
        </p:nvSpPr>
        <p:spPr>
          <a:xfrm>
            <a:off x="129221" y="4116398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0" name="Oval 39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0A64C731-765A-9101-B190-6531DE070C5A}"/>
              </a:ext>
            </a:extLst>
          </p:cNvPr>
          <p:cNvSpPr/>
          <p:nvPr/>
        </p:nvSpPr>
        <p:spPr>
          <a:xfrm>
            <a:off x="106200" y="4448832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1" name="Oval 40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F33FFD11-1B89-F9D5-8443-A46E79B84851}"/>
              </a:ext>
            </a:extLst>
          </p:cNvPr>
          <p:cNvSpPr/>
          <p:nvPr/>
        </p:nvSpPr>
        <p:spPr>
          <a:xfrm>
            <a:off x="129221" y="4758223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2" name="Oval 41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F0DE0615-B4B9-8A9B-5F90-172070417FFC}"/>
              </a:ext>
            </a:extLst>
          </p:cNvPr>
          <p:cNvSpPr/>
          <p:nvPr/>
        </p:nvSpPr>
        <p:spPr>
          <a:xfrm>
            <a:off x="106200" y="5090657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3" name="Oval 42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328D13E5-A848-584B-C2F8-3FE82CE88BFA}"/>
              </a:ext>
            </a:extLst>
          </p:cNvPr>
          <p:cNvSpPr/>
          <p:nvPr/>
        </p:nvSpPr>
        <p:spPr>
          <a:xfrm>
            <a:off x="114535" y="5414952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4" name="Oval 43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F76D1546-44F6-0866-AB47-8807864710A7}"/>
              </a:ext>
            </a:extLst>
          </p:cNvPr>
          <p:cNvSpPr/>
          <p:nvPr/>
        </p:nvSpPr>
        <p:spPr>
          <a:xfrm>
            <a:off x="112444" y="5739247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5" name="Oval 44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42566EFA-93ED-26D8-26CA-C41748ECFB64}"/>
              </a:ext>
            </a:extLst>
          </p:cNvPr>
          <p:cNvSpPr/>
          <p:nvPr/>
        </p:nvSpPr>
        <p:spPr>
          <a:xfrm>
            <a:off x="114535" y="6048638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7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3CED21E-D5CB-CED3-0F0C-2A4EDDEAD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10998"/>
              </p:ext>
            </p:extLst>
          </p:nvPr>
        </p:nvGraphicFramePr>
        <p:xfrm>
          <a:off x="4505090" y="3845212"/>
          <a:ext cx="2208208" cy="24884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6658">
                  <a:extLst>
                    <a:ext uri="{9D8B030D-6E8A-4147-A177-3AD203B41FA5}">
                      <a16:colId xmlns:a16="http://schemas.microsoft.com/office/drawing/2014/main" val="2121000111"/>
                    </a:ext>
                  </a:extLst>
                </a:gridCol>
                <a:gridCol w="915775">
                  <a:extLst>
                    <a:ext uri="{9D8B030D-6E8A-4147-A177-3AD203B41FA5}">
                      <a16:colId xmlns:a16="http://schemas.microsoft.com/office/drawing/2014/main" val="2050311362"/>
                    </a:ext>
                  </a:extLst>
                </a:gridCol>
                <a:gridCol w="915775">
                  <a:extLst>
                    <a:ext uri="{9D8B030D-6E8A-4147-A177-3AD203B41FA5}">
                      <a16:colId xmlns:a16="http://schemas.microsoft.com/office/drawing/2014/main" val="217536009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(she)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77821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96914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741615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42490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991799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5511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212045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602329"/>
                  </a:ext>
                </a:extLst>
              </a:tr>
            </a:tbl>
          </a:graphicData>
        </a:graphic>
      </p:graphicFrame>
      <p:pic>
        <p:nvPicPr>
          <p:cNvPr id="47" name="Google Shape;156;p20">
            <a:extLst>
              <a:ext uri="{FF2B5EF4-FFF2-40B4-BE49-F238E27FC236}">
                <a16:creationId xmlns:a16="http://schemas.microsoft.com/office/drawing/2014/main" id="{EBAAD0A4-8221-C7C1-A6AD-0BCF15D14F5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2559" y="3568042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0B4443-06DB-23F1-321A-B7F0CF42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8182" y="5870556"/>
            <a:ext cx="205870" cy="465548"/>
          </a:xfrm>
          <a:prstGeom prst="rect">
            <a:avLst/>
          </a:prstGeom>
        </p:spPr>
      </p:pic>
      <p:pic>
        <p:nvPicPr>
          <p:cNvPr id="49" name="Picture 4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23CE623-B6D0-C31B-44EB-9A9C582B68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1213" y="5873984"/>
            <a:ext cx="228982" cy="465548"/>
          </a:xfrm>
          <a:prstGeom prst="rect">
            <a:avLst/>
          </a:prstGeom>
        </p:spPr>
      </p:pic>
      <p:sp>
        <p:nvSpPr>
          <p:cNvPr id="52" name="Google Shape;402;p19">
            <a:extLst>
              <a:ext uri="{FF2B5EF4-FFF2-40B4-BE49-F238E27FC236}">
                <a16:creationId xmlns:a16="http://schemas.microsoft.com/office/drawing/2014/main" id="{BD868656-7B91-704D-E449-746E008CA2BE}"/>
              </a:ext>
            </a:extLst>
          </p:cNvPr>
          <p:cNvSpPr txBox="1"/>
          <p:nvPr/>
        </p:nvSpPr>
        <p:spPr>
          <a:xfrm>
            <a:off x="1123736" y="3540753"/>
            <a:ext cx="556786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Marca     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opción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verbo. 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D9DD77-5FAE-A372-4B8F-0B854487F75E}"/>
              </a:ext>
            </a:extLst>
          </p:cNvPr>
          <p:cNvSpPr txBox="1"/>
          <p:nvPr/>
        </p:nvSpPr>
        <p:spPr>
          <a:xfrm>
            <a:off x="180184" y="6762336"/>
            <a:ext cx="1496216" cy="276999"/>
          </a:xfrm>
          <a:prstGeom prst="rect">
            <a:avLst/>
          </a:prstGeom>
          <a:solidFill>
            <a:srgbClr val="C4E59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AR" sz="12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vez</a:t>
            </a:r>
            <a:r>
              <a:rPr lang="es-AR" sz="12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again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18659BF-C0FF-256A-7F86-87403D7FDC0C}"/>
              </a:ext>
            </a:extLst>
          </p:cNvPr>
          <p:cNvGrpSpPr/>
          <p:nvPr/>
        </p:nvGrpSpPr>
        <p:grpSpPr>
          <a:xfrm>
            <a:off x="458879" y="732719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8" name="Google Shape;222;p10">
              <a:extLst>
                <a:ext uri="{FF2B5EF4-FFF2-40B4-BE49-F238E27FC236}">
                  <a16:creationId xmlns:a16="http://schemas.microsoft.com/office/drawing/2014/main" id="{8F33D8DC-ECE8-7E7A-58C7-0E87CA00677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62AF636-08AF-5F6A-6CB1-68FF9D5B8A3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0CFE9E-049E-565D-65D1-1F489C53719E}"/>
              </a:ext>
            </a:extLst>
          </p:cNvPr>
          <p:cNvGrpSpPr/>
          <p:nvPr/>
        </p:nvGrpSpPr>
        <p:grpSpPr>
          <a:xfrm>
            <a:off x="126678" y="718128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0C02E2A-7CB9-1A19-179D-6F68471E8F50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2" name="Picture 61" descr="Free speaker sound loud vector">
              <a:extLst>
                <a:ext uri="{FF2B5EF4-FFF2-40B4-BE49-F238E27FC236}">
                  <a16:creationId xmlns:a16="http://schemas.microsoft.com/office/drawing/2014/main" id="{00011248-7266-22BF-5C12-D021911BF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01125CC-865A-D3F1-9E67-2C8944A969F5}"/>
              </a:ext>
            </a:extLst>
          </p:cNvPr>
          <p:cNvSpPr txBox="1"/>
          <p:nvPr/>
        </p:nvSpPr>
        <p:spPr>
          <a:xfrm>
            <a:off x="1564954" y="733824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Escucha y escribe. 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48" name="Table 2047">
            <a:extLst>
              <a:ext uri="{FF2B5EF4-FFF2-40B4-BE49-F238E27FC236}">
                <a16:creationId xmlns:a16="http://schemas.microsoft.com/office/drawing/2014/main" id="{F76BFECB-D3BF-FB07-34D1-B42E3F41B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253955"/>
              </p:ext>
            </p:extLst>
          </p:nvPr>
        </p:nvGraphicFramePr>
        <p:xfrm>
          <a:off x="200245" y="7975708"/>
          <a:ext cx="6508592" cy="1752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406">
                  <a:extLst>
                    <a:ext uri="{9D8B030D-6E8A-4147-A177-3AD203B41FA5}">
                      <a16:colId xmlns:a16="http://schemas.microsoft.com/office/drawing/2014/main" val="1100497393"/>
                    </a:ext>
                  </a:extLst>
                </a:gridCol>
                <a:gridCol w="4844649">
                  <a:extLst>
                    <a:ext uri="{9D8B030D-6E8A-4147-A177-3AD203B41FA5}">
                      <a16:colId xmlns:a16="http://schemas.microsoft.com/office/drawing/2014/main" val="877327686"/>
                    </a:ext>
                  </a:extLst>
                </a:gridCol>
                <a:gridCol w="633108">
                  <a:extLst>
                    <a:ext uri="{9D8B030D-6E8A-4147-A177-3AD203B41FA5}">
                      <a16:colId xmlns:a16="http://schemas.microsoft.com/office/drawing/2014/main" val="601385036"/>
                    </a:ext>
                  </a:extLst>
                </a:gridCol>
                <a:gridCol w="627429">
                  <a:extLst>
                    <a:ext uri="{9D8B030D-6E8A-4147-A177-3AD203B41FA5}">
                      <a16:colId xmlns:a16="http://schemas.microsoft.com/office/drawing/2014/main" val="906998286"/>
                    </a:ext>
                  </a:extLst>
                </a:gridCol>
              </a:tblGrid>
              <a:tr h="35245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 _________   </a:t>
                      </a:r>
                      <a:r>
                        <a:rPr kumimoji="0" lang="en-GB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una</a:t>
                      </a: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película</a:t>
                      </a: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en</a:t>
                      </a: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Internet.</a:t>
                      </a:r>
                      <a:endParaRPr kumimoji="0" lang="en-GB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1435" marR="51435" marT="25718" marB="25718" anchor="b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288211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b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951711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b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577003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572043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34633"/>
                  </a:ext>
                </a:extLst>
              </a:tr>
            </a:tbl>
          </a:graphicData>
        </a:graphic>
      </p:graphicFrame>
      <p:sp>
        <p:nvSpPr>
          <p:cNvPr id="2049" name="Google Shape;325;p7">
            <a:extLst>
              <a:ext uri="{FF2B5EF4-FFF2-40B4-BE49-F238E27FC236}">
                <a16:creationId xmlns:a16="http://schemas.microsoft.com/office/drawing/2014/main" id="{A9A3FA0A-6BB7-EB8C-FDFB-72F7CF8A5F69}"/>
              </a:ext>
            </a:extLst>
          </p:cNvPr>
          <p:cNvSpPr txBox="1"/>
          <p:nvPr/>
        </p:nvSpPr>
        <p:spPr>
          <a:xfrm>
            <a:off x="638308" y="7990751"/>
            <a:ext cx="23120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Co</a:t>
            </a:r>
            <a:r>
              <a:rPr lang="es-AR" b="1" dirty="0">
                <a:solidFill>
                  <a:srgbClr val="92D050"/>
                </a:solidFill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m_ _ _</a:t>
            </a:r>
            <a:endParaRPr kumimoji="0" lang="es-AR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Dreaming Outloud Pro" panose="03050502040302030504" pitchFamily="66" charset="0"/>
              <a:ea typeface="Century Gothic"/>
              <a:cs typeface="Dreaming Outloud Pro" panose="03050502040302030504" pitchFamily="66" charset="0"/>
              <a:sym typeface="Century Gothic"/>
            </a:endParaRPr>
          </a:p>
        </p:txBody>
      </p:sp>
      <p:sp>
        <p:nvSpPr>
          <p:cNvPr id="2053" name="Google Shape;171;p8">
            <a:extLst>
              <a:ext uri="{FF2B5EF4-FFF2-40B4-BE49-F238E27FC236}">
                <a16:creationId xmlns:a16="http://schemas.microsoft.com/office/drawing/2014/main" id="{0D8BF22C-F3AC-43B7-14F6-5BFBE05D1A7A}"/>
              </a:ext>
            </a:extLst>
          </p:cNvPr>
          <p:cNvSpPr txBox="1"/>
          <p:nvPr/>
        </p:nvSpPr>
        <p:spPr>
          <a:xfrm>
            <a:off x="5587961" y="7676199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4" name="Google Shape;171;p8">
            <a:extLst>
              <a:ext uri="{FF2B5EF4-FFF2-40B4-BE49-F238E27FC236}">
                <a16:creationId xmlns:a16="http://schemas.microsoft.com/office/drawing/2014/main" id="{F4D31F5B-53CA-B6A6-B507-35789430D9BF}"/>
              </a:ext>
            </a:extLst>
          </p:cNvPr>
          <p:cNvSpPr txBox="1"/>
          <p:nvPr/>
        </p:nvSpPr>
        <p:spPr>
          <a:xfrm>
            <a:off x="6130198" y="7529335"/>
            <a:ext cx="555782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7F3CB67E-8517-3911-476B-12C12B4A10FB}"/>
              </a:ext>
            </a:extLst>
          </p:cNvPr>
          <p:cNvSpPr txBox="1"/>
          <p:nvPr/>
        </p:nvSpPr>
        <p:spPr>
          <a:xfrm>
            <a:off x="3546228" y="732559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es? Marca     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62" name="Google Shape;156;p20">
            <a:extLst>
              <a:ext uri="{FF2B5EF4-FFF2-40B4-BE49-F238E27FC236}">
                <a16:creationId xmlns:a16="http://schemas.microsoft.com/office/drawing/2014/main" id="{F989BB3E-4188-3CCD-84A4-F550E07A84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13703" y="7414561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8650" y="955637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C0C78D-2CB9-B757-8C3B-1DE20594A79B}"/>
              </a:ext>
            </a:extLst>
          </p:cNvPr>
          <p:cNvSpPr/>
          <p:nvPr/>
        </p:nvSpPr>
        <p:spPr>
          <a:xfrm>
            <a:off x="3969725" y="1301398"/>
            <a:ext cx="2739112" cy="208987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88F2E2FC-667F-D9EF-0E7D-3224DD145F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93" y="1282348"/>
            <a:ext cx="2854122" cy="1323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708358-B8A9-7E44-F541-C89140EB7DD4}"/>
              </a:ext>
            </a:extLst>
          </p:cNvPr>
          <p:cNvSpPr txBox="1"/>
          <p:nvPr/>
        </p:nvSpPr>
        <p:spPr>
          <a:xfrm>
            <a:off x="4734203" y="2596744"/>
            <a:ext cx="2059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with the sound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[l]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[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h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ere</a:t>
            </a:r>
            <a:r>
              <a:rPr lang="en-GB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" name="Picture 14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0F0041DB-9191-FBD9-2E69-F114D0CCAC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56" y="2648160"/>
            <a:ext cx="602346" cy="5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8650" y="9556370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E370D0-3028-7280-7173-DACC7B064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40063"/>
              </p:ext>
            </p:extLst>
          </p:nvPr>
        </p:nvGraphicFramePr>
        <p:xfrm>
          <a:off x="244922" y="7675272"/>
          <a:ext cx="6099139" cy="19464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65629">
                  <a:extLst>
                    <a:ext uri="{9D8B030D-6E8A-4147-A177-3AD203B41FA5}">
                      <a16:colId xmlns:a16="http://schemas.microsoft.com/office/drawing/2014/main" val="2017258856"/>
                    </a:ext>
                  </a:extLst>
                </a:gridCol>
                <a:gridCol w="5433510">
                  <a:extLst>
                    <a:ext uri="{9D8B030D-6E8A-4147-A177-3AD203B41FA5}">
                      <a16:colId xmlns:a16="http://schemas.microsoft.com/office/drawing/2014/main" val="2101855964"/>
                    </a:ext>
                  </a:extLst>
                </a:gridCol>
              </a:tblGrid>
              <a:tr h="3630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57169"/>
                  </a:ext>
                </a:extLst>
              </a:tr>
              <a:tr h="3630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810025"/>
                  </a:ext>
                </a:extLst>
              </a:tr>
              <a:tr h="4068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845392"/>
                  </a:ext>
                </a:extLst>
              </a:tr>
              <a:tr h="4068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73902"/>
                  </a:ext>
                </a:extLst>
              </a:tr>
              <a:tr h="4068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9909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55E11C2-F58C-ECB7-04AF-E09E5937E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345901"/>
              </p:ext>
            </p:extLst>
          </p:nvPr>
        </p:nvGraphicFramePr>
        <p:xfrm>
          <a:off x="141208" y="1339709"/>
          <a:ext cx="6401107" cy="3603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0474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71626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0230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9670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8024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have?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812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smart, elegant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8129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812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pencil case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717124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pencil sharpener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8129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uniform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film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8129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wear, carry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hat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4FF6E95-9C2F-5266-FA98-4CA861CD846D}"/>
              </a:ext>
            </a:extLst>
          </p:cNvPr>
          <p:cNvSpPr txBox="1"/>
          <p:nvPr/>
        </p:nvSpPr>
        <p:spPr>
          <a:xfrm>
            <a:off x="1533047" y="81971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118B91-EC70-EFE3-8F86-2D8E45D5BA7F}"/>
              </a:ext>
            </a:extLst>
          </p:cNvPr>
          <p:cNvGrpSpPr/>
          <p:nvPr/>
        </p:nvGrpSpPr>
        <p:grpSpPr>
          <a:xfrm>
            <a:off x="571852" y="811957"/>
            <a:ext cx="962296" cy="307777"/>
            <a:chOff x="537508" y="810975"/>
            <a:chExt cx="505091" cy="307777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D57B24B0-C646-56E0-4B68-019EBE6B4A2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BC44CB-A5D6-1007-18B4-93885496E25D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6" name="Picture 2" descr="Pen, Write, Pencil, Writing Tool, Work, Message, Blue">
            <a:extLst>
              <a:ext uri="{FF2B5EF4-FFF2-40B4-BE49-F238E27FC236}">
                <a16:creationId xmlns:a16="http://schemas.microsoft.com/office/drawing/2014/main" id="{DB92F1BC-6569-1262-20F4-5258FD9E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9" y="6808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F2DC6F-2A32-A9A6-9767-E763EFA4A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42" y="2629632"/>
            <a:ext cx="631934" cy="581219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D4FE3ED-4F06-4F12-8E56-BA8E4C9E0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2" y="1608994"/>
            <a:ext cx="667164" cy="6671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630515-E498-31C3-CF8A-FF4923272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22" y="4310886"/>
            <a:ext cx="653860" cy="6194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65AF4E-F157-55E8-87ED-1E2B2543412C}"/>
              </a:ext>
            </a:extLst>
          </p:cNvPr>
          <p:cNvSpPr txBox="1"/>
          <p:nvPr/>
        </p:nvSpPr>
        <p:spPr>
          <a:xfrm>
            <a:off x="848705" y="20585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7C7A60-B33A-259F-3573-FB9BA4D3CA66}"/>
              </a:ext>
            </a:extLst>
          </p:cNvPr>
          <p:cNvSpPr txBox="1"/>
          <p:nvPr/>
        </p:nvSpPr>
        <p:spPr>
          <a:xfrm>
            <a:off x="856962" y="29843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2C27E7-6F0D-7B7D-9F01-F2FD9F4378A7}"/>
              </a:ext>
            </a:extLst>
          </p:cNvPr>
          <p:cNvSpPr txBox="1"/>
          <p:nvPr/>
        </p:nvSpPr>
        <p:spPr>
          <a:xfrm>
            <a:off x="844262" y="460224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3DF1D8-8325-4279-BE39-012B582CAC97}"/>
              </a:ext>
            </a:extLst>
          </p:cNvPr>
          <p:cNvSpPr txBox="1"/>
          <p:nvPr/>
        </p:nvSpPr>
        <p:spPr>
          <a:xfrm>
            <a:off x="1479706" y="517176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5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100" baseline="0" dirty="0"/>
              <a:t> 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1548CD-43E6-4F90-C7D1-6DA72B6D2B5A}"/>
              </a:ext>
            </a:extLst>
          </p:cNvPr>
          <p:cNvGrpSpPr/>
          <p:nvPr/>
        </p:nvGrpSpPr>
        <p:grpSpPr>
          <a:xfrm>
            <a:off x="518511" y="5164009"/>
            <a:ext cx="962296" cy="307777"/>
            <a:chOff x="537508" y="810975"/>
            <a:chExt cx="505091" cy="307777"/>
          </a:xfrm>
        </p:grpSpPr>
        <p:sp>
          <p:nvSpPr>
            <p:cNvPr id="36" name="Google Shape;206;p9">
              <a:extLst>
                <a:ext uri="{FF2B5EF4-FFF2-40B4-BE49-F238E27FC236}">
                  <a16:creationId xmlns:a16="http://schemas.microsoft.com/office/drawing/2014/main" id="{F0A58A99-7CEF-F20E-B422-DA9F9CCBAF8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FDE225-E6C1-65D7-79A7-7CA5A2A7463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38" name="Picture 2" descr="Pen, Write, Pencil, Writing Tool, Work, Message, Blue">
            <a:extLst>
              <a:ext uri="{FF2B5EF4-FFF2-40B4-BE49-F238E27FC236}">
                <a16:creationId xmlns:a16="http://schemas.microsoft.com/office/drawing/2014/main" id="{0EF6B062-AA54-8B6B-C84A-90F352A5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" y="503285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803019C-4B62-B970-3D70-D3081DF05A56}"/>
              </a:ext>
            </a:extLst>
          </p:cNvPr>
          <p:cNvGrpSpPr/>
          <p:nvPr/>
        </p:nvGrpSpPr>
        <p:grpSpPr>
          <a:xfrm>
            <a:off x="5237074" y="6764007"/>
            <a:ext cx="1062663" cy="1043653"/>
            <a:chOff x="6257572" y="4615942"/>
            <a:chExt cx="1062663" cy="895685"/>
          </a:xfrm>
        </p:grpSpPr>
        <p:sp>
          <p:nvSpPr>
            <p:cNvPr id="51" name="Rectangle: Folded Corner 50">
              <a:extLst>
                <a:ext uri="{FF2B5EF4-FFF2-40B4-BE49-F238E27FC236}">
                  <a16:creationId xmlns:a16="http://schemas.microsoft.com/office/drawing/2014/main" id="{D0ABFF9C-8867-0A75-CDCC-D064C9535910}"/>
                </a:ext>
              </a:extLst>
            </p:cNvPr>
            <p:cNvSpPr/>
            <p:nvPr/>
          </p:nvSpPr>
          <p:spPr>
            <a:xfrm>
              <a:off x="6316680" y="4628615"/>
              <a:ext cx="990856" cy="88301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7D4E98A-DF25-F18B-2CE3-F2DE31648CAC}"/>
                </a:ext>
              </a:extLst>
            </p:cNvPr>
            <p:cNvSpPr txBox="1"/>
            <p:nvPr/>
          </p:nvSpPr>
          <p:spPr>
            <a:xfrm>
              <a:off x="6257572" y="4615942"/>
              <a:ext cx="1062663" cy="184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latin typeface="Century Gothic" panose="020B0502020202020204" pitchFamily="34" charset="0"/>
                </a:rPr>
                <a:t>Not </a:t>
              </a:r>
              <a:r>
                <a:rPr lang="en-GB" sz="800" baseline="0" dirty="0">
                  <a:latin typeface="Century Gothic" panose="020B0502020202020204" pitchFamily="34" charset="0"/>
                </a:rPr>
                <a:t>all</a:t>
              </a:r>
              <a:endParaRPr lang="en-GB" sz="8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55" name="Picture 6" descr="Free Icon Light illustration and picture">
            <a:extLst>
              <a:ext uri="{FF2B5EF4-FFF2-40B4-BE49-F238E27FC236}">
                <a16:creationId xmlns:a16="http://schemas.microsoft.com/office/drawing/2014/main" id="{F0B0A069-6F10-1A93-7888-E4D372C1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78" y="6789378"/>
            <a:ext cx="258654" cy="2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012D8B0-441B-C0F2-4153-538DFB922501}"/>
              </a:ext>
            </a:extLst>
          </p:cNvPr>
          <p:cNvSpPr txBox="1"/>
          <p:nvPr/>
        </p:nvSpPr>
        <p:spPr>
          <a:xfrm>
            <a:off x="5304344" y="6882670"/>
            <a:ext cx="1053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combinations </a:t>
            </a:r>
            <a:endParaRPr lang="en-GB" sz="800" dirty="0">
              <a:latin typeface="Century Gothic" panose="020B0502020202020204" pitchFamily="34" charset="0"/>
            </a:endParaRP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are possible so translate your sentences into English to ensure they make </a:t>
            </a: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sense!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13974403-1E63-E1B0-F5C1-5DF78B1BE3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4890" y="1218353"/>
            <a:ext cx="572382" cy="435249"/>
          </a:xfrm>
          <a:prstGeom prst="rect">
            <a:avLst/>
          </a:prstGeom>
        </p:spPr>
      </p:pic>
      <p:pic>
        <p:nvPicPr>
          <p:cNvPr id="2055" name="Picture 2054">
            <a:extLst>
              <a:ext uri="{FF2B5EF4-FFF2-40B4-BE49-F238E27FC236}">
                <a16:creationId xmlns:a16="http://schemas.microsoft.com/office/drawing/2014/main" id="{ABBCEE7D-5566-5112-715F-6D05A3451E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923" y="5539650"/>
            <a:ext cx="4051300" cy="20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8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2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76672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52D83F1A-2C5D-6F45-5037-448D1BF4B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69639"/>
              </p:ext>
            </p:extLst>
          </p:nvPr>
        </p:nvGraphicFramePr>
        <p:xfrm>
          <a:off x="1787170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D411CC2-1E36-652C-AFC7-F62D955F6975}"/>
              </a:ext>
            </a:extLst>
          </p:cNvPr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326737"/>
              </p:ext>
            </p:extLst>
          </p:nvPr>
        </p:nvGraphicFramePr>
        <p:xfrm>
          <a:off x="141142" y="3477785"/>
          <a:ext cx="6539773" cy="1797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caminar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pueblo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953616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por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601950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Talking about activities you and others do</a:t>
              </a:r>
              <a:endParaRPr lang="en-GB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9A284-BA32-C276-A388-5FBA5D307A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2876" y="1111282"/>
            <a:ext cx="1853179" cy="77337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Outdoor activities </a:t>
            </a:r>
            <a:endParaRPr lang="en-GB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3014073" y="4634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1" name="Picture 2" descr="Trofeo, Ganador, La Copa, Campeón, Oro">
            <a:extLst>
              <a:ext uri="{FF2B5EF4-FFF2-40B4-BE49-F238E27FC236}">
                <a16:creationId xmlns:a16="http://schemas.microsoft.com/office/drawing/2014/main" id="{3084A81C-4CA4-67D7-AF01-B192BC0D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6" y="1790046"/>
            <a:ext cx="394259" cy="5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Łódź, Lago, Articulación, Agua, Playa, Velero, Globo">
            <a:extLst>
              <a:ext uri="{FF2B5EF4-FFF2-40B4-BE49-F238E27FC236}">
                <a16:creationId xmlns:a16="http://schemas.microsoft.com/office/drawing/2014/main" id="{044B91B9-2721-D7AA-2F80-9FA10FAE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59" y="1832344"/>
            <a:ext cx="571767" cy="40440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EB001A-390A-3BB9-D717-140AE0EDA1C0}"/>
              </a:ext>
            </a:extLst>
          </p:cNvPr>
          <p:cNvSpPr/>
          <p:nvPr/>
        </p:nvSpPr>
        <p:spPr>
          <a:xfrm>
            <a:off x="141141" y="5380896"/>
            <a:ext cx="6539774" cy="43966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973C5-B335-255B-5A3D-8F06107BBB1A}"/>
              </a:ext>
            </a:extLst>
          </p:cNvPr>
          <p:cNvSpPr txBox="1"/>
          <p:nvPr/>
        </p:nvSpPr>
        <p:spPr>
          <a:xfrm>
            <a:off x="195400" y="5542837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Definite articles: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singular and plural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85C53-A559-5DC7-440B-7CBBE39E6A6D}"/>
              </a:ext>
            </a:extLst>
          </p:cNvPr>
          <p:cNvGrpSpPr/>
          <p:nvPr/>
        </p:nvGrpSpPr>
        <p:grpSpPr>
          <a:xfrm>
            <a:off x="4858225" y="5423069"/>
            <a:ext cx="1943885" cy="588990"/>
            <a:chOff x="115026" y="5917195"/>
            <a:chExt cx="1943885" cy="5889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BD4295-9215-1A27-742D-F42ACB38A60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86E9B6B-193B-BB12-18C8-1EC68E2FF0AF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2E0728-136D-CB9B-141B-6B2032721C4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9AA67B90-3D2F-B8C0-A927-6462F2B0D798}"/>
              </a:ext>
            </a:extLst>
          </p:cNvPr>
          <p:cNvSpPr txBox="1"/>
          <p:nvPr/>
        </p:nvSpPr>
        <p:spPr>
          <a:xfrm>
            <a:off x="221730" y="6142450"/>
            <a:ext cx="5007368" cy="74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Tx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things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gender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C9F65C-7405-EF97-A5E2-630BE79FE1C7}"/>
              </a:ext>
            </a:extLst>
          </p:cNvPr>
          <p:cNvSpPr txBox="1"/>
          <p:nvPr/>
        </p:nvSpPr>
        <p:spPr>
          <a:xfrm>
            <a:off x="179941" y="7548157"/>
            <a:ext cx="5623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before a singular noun, you use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4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‘la’.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0C7168-54FF-4434-5C4C-6687921E0074}"/>
              </a:ext>
            </a:extLst>
          </p:cNvPr>
          <p:cNvSpPr txBox="1"/>
          <p:nvPr/>
        </p:nvSpPr>
        <p:spPr>
          <a:xfrm>
            <a:off x="181332" y="580035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736674-03AF-EEC3-6528-C082CD114900}"/>
              </a:ext>
            </a:extLst>
          </p:cNvPr>
          <p:cNvSpPr txBox="1"/>
          <p:nvPr/>
        </p:nvSpPr>
        <p:spPr>
          <a:xfrm>
            <a:off x="176156" y="6947711"/>
            <a:ext cx="5201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(or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an)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in Spanish use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before a masculine noun and </a:t>
            </a:r>
            <a:r>
              <a:rPr lang="en-GB" sz="14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before a feminine noun.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20" y="9548750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12</a:t>
            </a:r>
          </a:p>
        </p:txBody>
      </p:sp>
      <p:graphicFrame>
        <p:nvGraphicFramePr>
          <p:cNvPr id="47" name="Table 62">
            <a:extLst>
              <a:ext uri="{FF2B5EF4-FFF2-40B4-BE49-F238E27FC236}">
                <a16:creationId xmlns:a16="http://schemas.microsoft.com/office/drawing/2014/main" id="{6385F67C-F28F-0A07-BF6C-F3F44721E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680864"/>
              </p:ext>
            </p:extLst>
          </p:nvPr>
        </p:nvGraphicFramePr>
        <p:xfrm>
          <a:off x="182260" y="7914944"/>
          <a:ext cx="3111041" cy="174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237">
                  <a:extLst>
                    <a:ext uri="{9D8B030D-6E8A-4147-A177-3AD203B41FA5}">
                      <a16:colId xmlns:a16="http://schemas.microsoft.com/office/drawing/2014/main" val="1159722692"/>
                    </a:ext>
                  </a:extLst>
                </a:gridCol>
                <a:gridCol w="733187">
                  <a:extLst>
                    <a:ext uri="{9D8B030D-6E8A-4147-A177-3AD203B41FA5}">
                      <a16:colId xmlns:a16="http://schemas.microsoft.com/office/drawing/2014/main" val="3116208735"/>
                    </a:ext>
                  </a:extLst>
                </a:gridCol>
                <a:gridCol w="855420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811197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masculine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masculine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pueblo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village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pueblo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village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uniform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uniform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museum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museum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50A1EA59-065C-2BAE-2C62-C66795083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86110"/>
              </p:ext>
            </p:extLst>
          </p:nvPr>
        </p:nvGraphicFramePr>
        <p:xfrm>
          <a:off x="3344102" y="7919713"/>
          <a:ext cx="3291648" cy="174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640">
                  <a:extLst>
                    <a:ext uri="{9D8B030D-6E8A-4147-A177-3AD203B41FA5}">
                      <a16:colId xmlns:a16="http://schemas.microsoft.com/office/drawing/2014/main" val="2841678680"/>
                    </a:ext>
                  </a:extLst>
                </a:gridCol>
                <a:gridCol w="842015">
                  <a:extLst>
                    <a:ext uri="{9D8B030D-6E8A-4147-A177-3AD203B41FA5}">
                      <a16:colId xmlns:a16="http://schemas.microsoft.com/office/drawing/2014/main" val="3807919569"/>
                    </a:ext>
                  </a:extLst>
                </a:gridCol>
                <a:gridCol w="842015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718978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feminine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feminine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playa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beach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playa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beach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mountain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mountain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fruit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fruit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5523B6BA-834A-D3DF-0977-A215460BAFF2}"/>
              </a:ext>
            </a:extLst>
          </p:cNvPr>
          <p:cNvGrpSpPr/>
          <p:nvPr/>
        </p:nvGrpSpPr>
        <p:grpSpPr>
          <a:xfrm>
            <a:off x="5330818" y="6343730"/>
            <a:ext cx="2133699" cy="1304767"/>
            <a:chOff x="-2782214" y="7852179"/>
            <a:chExt cx="1651078" cy="1155520"/>
          </a:xfrm>
        </p:grpSpPr>
        <p:sp>
          <p:nvSpPr>
            <p:cNvPr id="63" name="Rectangle: Folded Corner 62">
              <a:extLst>
                <a:ext uri="{FF2B5EF4-FFF2-40B4-BE49-F238E27FC236}">
                  <a16:creationId xmlns:a16="http://schemas.microsoft.com/office/drawing/2014/main" id="{AA4BDD2F-814A-1C48-2850-87394A3C45CB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49" name="Picture 6" descr="Free Icon Light illustration and picture">
              <a:extLst>
                <a:ext uri="{FF2B5EF4-FFF2-40B4-BE49-F238E27FC236}">
                  <a16:creationId xmlns:a16="http://schemas.microsoft.com/office/drawing/2014/main" id="{964D62D7-A84D-6595-7A79-3C83A2627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23E1AC19-9A30-E3CA-517F-66C4A09DA504}"/>
                </a:ext>
              </a:extLst>
            </p:cNvPr>
            <p:cNvSpPr txBox="1"/>
            <p:nvPr/>
          </p:nvSpPr>
          <p:spPr>
            <a:xfrm>
              <a:off x="-2548636" y="7904869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This is</a:t>
              </a:r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8F2CB38F-08C5-B0FC-4A64-9E0F525CA397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940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50" b="1" u="sng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grammatical</a:t>
              </a:r>
              <a:r>
                <a: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, not biological gender! A house (</a:t>
              </a:r>
              <a:r>
                <a:rPr lang="en-GB" sz="105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una</a:t>
              </a:r>
              <a:r>
                <a:rPr lang="en-GB" sz="105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casa</a:t>
              </a:r>
              <a:r>
                <a: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) is not female, it is a </a:t>
              </a:r>
              <a:r>
                <a:rPr lang="en-GB" sz="1050" b="1" u="sng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feminine noun.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6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Rectangle: Rounded Corners 2149">
            <a:extLst>
              <a:ext uri="{FF2B5EF4-FFF2-40B4-BE49-F238E27FC236}">
                <a16:creationId xmlns:a16="http://schemas.microsoft.com/office/drawing/2014/main" id="{76F33FB4-108F-52F0-E9E3-B68C87A9F8D9}"/>
              </a:ext>
            </a:extLst>
          </p:cNvPr>
          <p:cNvSpPr/>
          <p:nvPr/>
        </p:nvSpPr>
        <p:spPr>
          <a:xfrm>
            <a:off x="3255646" y="7872758"/>
            <a:ext cx="3033781" cy="1808344"/>
          </a:xfrm>
          <a:prstGeom prst="roundRect">
            <a:avLst/>
          </a:prstGeom>
          <a:solidFill>
            <a:srgbClr val="CAE9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50330"/>
              </a:solidFill>
            </a:endParaRPr>
          </a:p>
        </p:txBody>
      </p:sp>
      <p:sp>
        <p:nvSpPr>
          <p:cNvPr id="2090" name="Google Shape;402;p19">
            <a:extLst>
              <a:ext uri="{FF2B5EF4-FFF2-40B4-BE49-F238E27FC236}">
                <a16:creationId xmlns:a16="http://schemas.microsoft.com/office/drawing/2014/main" id="{034F1894-25FD-48A5-BC62-FFD30EC49794}"/>
              </a:ext>
            </a:extLst>
          </p:cNvPr>
          <p:cNvSpPr txBox="1"/>
          <p:nvPr/>
        </p:nvSpPr>
        <p:spPr>
          <a:xfrm>
            <a:off x="4930568" y="4299890"/>
            <a:ext cx="2064767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al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libre? </a:t>
            </a:r>
            <a:endParaRPr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799B98-6B33-F6F1-6C0B-1B27A6196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75" y="708024"/>
            <a:ext cx="432925" cy="979007"/>
          </a:xfrm>
          <a:prstGeom prst="rect">
            <a:avLst/>
          </a:prstGeom>
        </p:spPr>
      </p:pic>
      <p:pic>
        <p:nvPicPr>
          <p:cNvPr id="2051" name="Picture 205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1D9F249-6B71-C0F8-87E0-0FC938A3F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072" y="758317"/>
            <a:ext cx="500340" cy="950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20" y="9548750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13</a:t>
            </a:r>
          </a:p>
        </p:txBody>
      </p:sp>
      <p:graphicFrame>
        <p:nvGraphicFramePr>
          <p:cNvPr id="62" name="Table 11">
            <a:extLst>
              <a:ext uri="{FF2B5EF4-FFF2-40B4-BE49-F238E27FC236}">
                <a16:creationId xmlns:a16="http://schemas.microsoft.com/office/drawing/2014/main" id="{38B7287F-52C1-AAF1-B767-B87A2ED0C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676818"/>
              </p:ext>
            </p:extLst>
          </p:nvPr>
        </p:nvGraphicFramePr>
        <p:xfrm>
          <a:off x="2572063" y="1652806"/>
          <a:ext cx="3246687" cy="20360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1220080">
                  <a:extLst>
                    <a:ext uri="{9D8B030D-6E8A-4147-A177-3AD203B41FA5}">
                      <a16:colId xmlns:a16="http://schemas.microsoft.com/office/drawing/2014/main" val="109670238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</a:tbl>
          </a:graphicData>
        </a:graphic>
      </p:graphicFrame>
      <p:pic>
        <p:nvPicPr>
          <p:cNvPr id="2048" name="Picture 2047">
            <a:extLst>
              <a:ext uri="{FF2B5EF4-FFF2-40B4-BE49-F238E27FC236}">
                <a16:creationId xmlns:a16="http://schemas.microsoft.com/office/drawing/2014/main" id="{1477C750-6BE3-2500-BDEC-2C7238A6F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84" y="2116027"/>
            <a:ext cx="241202" cy="203400"/>
          </a:xfrm>
          <a:prstGeom prst="rect">
            <a:avLst/>
          </a:prstGeom>
        </p:spPr>
      </p:pic>
      <p:sp>
        <p:nvSpPr>
          <p:cNvPr id="2053" name="Rectangle 2052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49BBDB30-7772-F768-7BE3-BF6655D04A41}"/>
              </a:ext>
            </a:extLst>
          </p:cNvPr>
          <p:cNvSpPr/>
          <p:nvPr/>
        </p:nvSpPr>
        <p:spPr>
          <a:xfrm>
            <a:off x="1024906" y="1044800"/>
            <a:ext cx="4647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¿Es ‘I’ (Sofía) o ‘she’ (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Ángela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)? </a:t>
            </a: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Choose the correct noun. Where is it? </a:t>
            </a:r>
            <a:endParaRPr lang="en-GB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A5E8BCCA-E2B6-E06F-DD10-916D74E1A33B}"/>
              </a:ext>
            </a:extLst>
          </p:cNvPr>
          <p:cNvGrpSpPr/>
          <p:nvPr/>
        </p:nvGrpSpPr>
        <p:grpSpPr>
          <a:xfrm>
            <a:off x="93882" y="668408"/>
            <a:ext cx="1072125" cy="541432"/>
            <a:chOff x="85157" y="674113"/>
            <a:chExt cx="1072125" cy="541432"/>
          </a:xfrm>
        </p:grpSpPr>
        <p:sp>
          <p:nvSpPr>
            <p:cNvPr id="2056" name="Google Shape;206;p9">
              <a:extLst>
                <a:ext uri="{FF2B5EF4-FFF2-40B4-BE49-F238E27FC236}">
                  <a16:creationId xmlns:a16="http://schemas.microsoft.com/office/drawing/2014/main" id="{DDA19F04-8379-6F6E-A34D-2F4FCE09F15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2A6D7E39-9A90-0230-477D-1531F978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A064B056-8907-A715-42DE-44BB0E7F548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59" name="Google Shape;402;p19">
            <a:extLst>
              <a:ext uri="{FF2B5EF4-FFF2-40B4-BE49-F238E27FC236}">
                <a16:creationId xmlns:a16="http://schemas.microsoft.com/office/drawing/2014/main" id="{B82EE9DA-D113-1C57-F6A2-269A9EB7E808}"/>
              </a:ext>
            </a:extLst>
          </p:cNvPr>
          <p:cNvSpPr txBox="1"/>
          <p:nvPr/>
        </p:nvSpPr>
        <p:spPr>
          <a:xfrm>
            <a:off x="1123736" y="835653"/>
            <a:ext cx="556786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actividades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al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aire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libre*. </a:t>
            </a:r>
            <a:endParaRPr lang="en-GB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43C12CB4-F10A-3E6F-6B9A-EFBE8E061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83" y="1440719"/>
            <a:ext cx="2319762" cy="2557442"/>
          </a:xfrm>
          <a:prstGeom prst="rect">
            <a:avLst/>
          </a:prstGeom>
        </p:spPr>
      </p:pic>
      <p:sp>
        <p:nvSpPr>
          <p:cNvPr id="2054" name="TextBox 2053">
            <a:extLst>
              <a:ext uri="{FF2B5EF4-FFF2-40B4-BE49-F238E27FC236}">
                <a16:creationId xmlns:a16="http://schemas.microsoft.com/office/drawing/2014/main" id="{9B2C3883-D4A4-EDFB-51CF-7CA3675DDFC0}"/>
              </a:ext>
            </a:extLst>
          </p:cNvPr>
          <p:cNvSpPr txBox="1"/>
          <p:nvPr/>
        </p:nvSpPr>
        <p:spPr>
          <a:xfrm>
            <a:off x="3688540" y="3721505"/>
            <a:ext cx="2115800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10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10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aire</a:t>
            </a:r>
            <a:r>
              <a:rPr lang="en-GB" sz="10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libre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the open air</a:t>
            </a:r>
          </a:p>
        </p:txBody>
      </p:sp>
      <p:sp>
        <p:nvSpPr>
          <p:cNvPr id="2061" name="Rectangle 2060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A1E92B02-E9EB-7A4F-A149-B1ACEF6C24F1}"/>
              </a:ext>
            </a:extLst>
          </p:cNvPr>
          <p:cNvSpPr/>
          <p:nvPr/>
        </p:nvSpPr>
        <p:spPr>
          <a:xfrm>
            <a:off x="2465491" y="2140362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62" name="Rectangle 2061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4887A31A-9DDC-CAB4-9488-22259F8AEB0A}"/>
              </a:ext>
            </a:extLst>
          </p:cNvPr>
          <p:cNvSpPr/>
          <p:nvPr/>
        </p:nvSpPr>
        <p:spPr>
          <a:xfrm>
            <a:off x="2465491" y="2450641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63" name="Rectangle 2062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747D2B75-2F45-5443-2C5D-CF106CE49539}"/>
              </a:ext>
            </a:extLst>
          </p:cNvPr>
          <p:cNvSpPr/>
          <p:nvPr/>
        </p:nvSpPr>
        <p:spPr>
          <a:xfrm>
            <a:off x="2449211" y="2779040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64" name="Rectangle 2063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AE96FF3E-FB64-48F4-88FB-572E719BE390}"/>
              </a:ext>
            </a:extLst>
          </p:cNvPr>
          <p:cNvSpPr/>
          <p:nvPr/>
        </p:nvSpPr>
        <p:spPr>
          <a:xfrm>
            <a:off x="2449211" y="3089319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65" name="Rectangle 2064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EDA1D177-C4E8-F264-7821-3E0677B789B7}"/>
              </a:ext>
            </a:extLst>
          </p:cNvPr>
          <p:cNvSpPr/>
          <p:nvPr/>
        </p:nvSpPr>
        <p:spPr>
          <a:xfrm>
            <a:off x="2447817" y="3445759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68" name="Rectangle: Rounded Corners 2067">
            <a:extLst>
              <a:ext uri="{FF2B5EF4-FFF2-40B4-BE49-F238E27FC236}">
                <a16:creationId xmlns:a16="http://schemas.microsoft.com/office/drawing/2014/main" id="{7C52D61D-41AB-6954-F12B-5234E78E4871}"/>
              </a:ext>
            </a:extLst>
          </p:cNvPr>
          <p:cNvSpPr/>
          <p:nvPr/>
        </p:nvSpPr>
        <p:spPr>
          <a:xfrm>
            <a:off x="1190890" y="1842925"/>
            <a:ext cx="666486" cy="109479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DFCAB2BB-18E6-191C-9FBD-B97F991638CC}"/>
              </a:ext>
            </a:extLst>
          </p:cNvPr>
          <p:cNvSpPr txBox="1"/>
          <p:nvPr/>
        </p:nvSpPr>
        <p:spPr>
          <a:xfrm>
            <a:off x="4593735" y="202714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mount_ _ _</a:t>
            </a:r>
          </a:p>
        </p:txBody>
      </p:sp>
      <p:graphicFrame>
        <p:nvGraphicFramePr>
          <p:cNvPr id="2070" name="Table 2069">
            <a:extLst>
              <a:ext uri="{FF2B5EF4-FFF2-40B4-BE49-F238E27FC236}">
                <a16:creationId xmlns:a16="http://schemas.microsoft.com/office/drawing/2014/main" id="{CE9BC0CE-56C8-A644-DAC6-1E453D13C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506331"/>
              </p:ext>
            </p:extLst>
          </p:nvPr>
        </p:nvGraphicFramePr>
        <p:xfrm>
          <a:off x="1752759" y="4653063"/>
          <a:ext cx="1688983" cy="20060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8983">
                  <a:extLst>
                    <a:ext uri="{9D8B030D-6E8A-4147-A177-3AD203B41FA5}">
                      <a16:colId xmlns:a16="http://schemas.microsoft.com/office/drawing/2014/main" val="4123100011"/>
                    </a:ext>
                  </a:extLst>
                </a:gridCol>
              </a:tblGrid>
              <a:tr h="3711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dónde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598925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Playa |  mar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63789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9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Clases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 pueblo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238349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   | playa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1218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9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Casa de </a:t>
                      </a:r>
                      <a:r>
                        <a:rPr lang="en-GB" sz="9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r>
                        <a:rPr lang="en-GB" sz="9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pueblo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78643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Montaña  | 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lago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1921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Playa  | pueblo</a:t>
                      </a:r>
                      <a:endParaRPr sz="105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046099"/>
                  </a:ext>
                </a:extLst>
              </a:tr>
            </a:tbl>
          </a:graphicData>
        </a:graphic>
      </p:graphicFrame>
      <p:graphicFrame>
        <p:nvGraphicFramePr>
          <p:cNvPr id="2071" name="Table 2070">
            <a:extLst>
              <a:ext uri="{FF2B5EF4-FFF2-40B4-BE49-F238E27FC236}">
                <a16:creationId xmlns:a16="http://schemas.microsoft.com/office/drawing/2014/main" id="{6F49DF8B-0E00-5F34-F5AD-397514365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54420"/>
              </p:ext>
            </p:extLst>
          </p:nvPr>
        </p:nvGraphicFramePr>
        <p:xfrm>
          <a:off x="185381" y="5052456"/>
          <a:ext cx="1416939" cy="1588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5159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429530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662250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sp>
        <p:nvSpPr>
          <p:cNvPr id="2072" name="Google Shape;402;p19">
            <a:extLst>
              <a:ext uri="{FF2B5EF4-FFF2-40B4-BE49-F238E27FC236}">
                <a16:creationId xmlns:a16="http://schemas.microsoft.com/office/drawing/2014/main" id="{3F3C26E9-281E-0F5D-FF5D-F71A1EF708A9}"/>
              </a:ext>
            </a:extLst>
          </p:cNvPr>
          <p:cNvSpPr txBox="1"/>
          <p:nvPr/>
        </p:nvSpPr>
        <p:spPr>
          <a:xfrm>
            <a:off x="1608957" y="4045085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actividades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libre.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BE419221-8C62-3663-0D91-F1F66358B092}"/>
              </a:ext>
            </a:extLst>
          </p:cNvPr>
          <p:cNvGrpSpPr/>
          <p:nvPr/>
        </p:nvGrpSpPr>
        <p:grpSpPr>
          <a:xfrm>
            <a:off x="462341" y="4026582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075" name="Google Shape;222;p10">
              <a:extLst>
                <a:ext uri="{FF2B5EF4-FFF2-40B4-BE49-F238E27FC236}">
                  <a16:creationId xmlns:a16="http://schemas.microsoft.com/office/drawing/2014/main" id="{491E5107-E54A-204B-113A-BE3764DDE6E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C0A95D68-B636-61DC-8ED8-BDA791D8010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5FCC175C-B7B9-90E5-80CE-B87B7FE07F4B}"/>
              </a:ext>
            </a:extLst>
          </p:cNvPr>
          <p:cNvGrpSpPr/>
          <p:nvPr/>
        </p:nvGrpSpPr>
        <p:grpSpPr>
          <a:xfrm>
            <a:off x="130140" y="3880674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78" name="Oval 2077">
              <a:extLst>
                <a:ext uri="{FF2B5EF4-FFF2-40B4-BE49-F238E27FC236}">
                  <a16:creationId xmlns:a16="http://schemas.microsoft.com/office/drawing/2014/main" id="{55481160-4409-9F2E-BE6D-34DB1D4FC38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80" name="Picture 2079" descr="Free speaker sound loud vector">
              <a:extLst>
                <a:ext uri="{FF2B5EF4-FFF2-40B4-BE49-F238E27FC236}">
                  <a16:creationId xmlns:a16="http://schemas.microsoft.com/office/drawing/2014/main" id="{D66D227C-9DF3-DF54-32D0-24C41D598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81" name="Google Shape;402;p19">
            <a:extLst>
              <a:ext uri="{FF2B5EF4-FFF2-40B4-BE49-F238E27FC236}">
                <a16:creationId xmlns:a16="http://schemas.microsoft.com/office/drawing/2014/main" id="{5F4C18F9-DBEF-350C-CF98-B5FE7F15D63B}"/>
              </a:ext>
            </a:extLst>
          </p:cNvPr>
          <p:cNvSpPr txBox="1"/>
          <p:nvPr/>
        </p:nvSpPr>
        <p:spPr>
          <a:xfrm>
            <a:off x="93882" y="4454095"/>
            <a:ext cx="1658877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‘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 ‘la’?</a:t>
            </a:r>
            <a:endParaRPr sz="14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2" name="Google Shape;156;p20">
            <a:extLst>
              <a:ext uri="{FF2B5EF4-FFF2-40B4-BE49-F238E27FC236}">
                <a16:creationId xmlns:a16="http://schemas.microsoft.com/office/drawing/2014/main" id="{1364DB94-DB29-25B9-9E84-75E97E3D294F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09204" y="4308448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Picture 2" descr="Naturaleza, Escena, Montaña, Verde">
            <a:extLst>
              <a:ext uri="{FF2B5EF4-FFF2-40B4-BE49-F238E27FC236}">
                <a16:creationId xmlns:a16="http://schemas.microsoft.com/office/drawing/2014/main" id="{5F9F6AC8-F3E2-BF71-71D3-DF17DE06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65" y="3515971"/>
            <a:ext cx="1009308" cy="5068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86" name="Table 2085">
            <a:extLst>
              <a:ext uri="{FF2B5EF4-FFF2-40B4-BE49-F238E27FC236}">
                <a16:creationId xmlns:a16="http://schemas.microsoft.com/office/drawing/2014/main" id="{44337EE4-3C3D-7C2C-98D6-D95C02630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18798"/>
              </p:ext>
            </p:extLst>
          </p:nvPr>
        </p:nvGraphicFramePr>
        <p:xfrm>
          <a:off x="3658060" y="4607413"/>
          <a:ext cx="2839312" cy="20520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19656">
                  <a:extLst>
                    <a:ext uri="{9D8B030D-6E8A-4147-A177-3AD203B41FA5}">
                      <a16:colId xmlns:a16="http://schemas.microsoft.com/office/drawing/2014/main" val="1876632332"/>
                    </a:ext>
                  </a:extLst>
                </a:gridCol>
                <a:gridCol w="1419656">
                  <a:extLst>
                    <a:ext uri="{9D8B030D-6E8A-4147-A177-3AD203B41FA5}">
                      <a16:colId xmlns:a16="http://schemas.microsoft.com/office/drawing/2014/main" val="2975989397"/>
                    </a:ext>
                  </a:extLst>
                </a:gridCol>
              </a:tblGrid>
              <a:tr h="3711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 or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(she)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¿al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aire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libre?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117630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850632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899414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983064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38036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605701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279236"/>
                  </a:ext>
                </a:extLst>
              </a:tr>
            </a:tbl>
          </a:graphicData>
        </a:graphic>
      </p:graphicFrame>
      <p:sp>
        <p:nvSpPr>
          <p:cNvPr id="2087" name="Google Shape;402;p19">
            <a:extLst>
              <a:ext uri="{FF2B5EF4-FFF2-40B4-BE49-F238E27FC236}">
                <a16:creationId xmlns:a16="http://schemas.microsoft.com/office/drawing/2014/main" id="{4ADE8440-D127-13B8-FE77-2A17008ED71A}"/>
              </a:ext>
            </a:extLst>
          </p:cNvPr>
          <p:cNvSpPr txBox="1"/>
          <p:nvPr/>
        </p:nvSpPr>
        <p:spPr>
          <a:xfrm>
            <a:off x="3605494" y="4340055"/>
            <a:ext cx="1658877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</a:t>
            </a:r>
            <a:endParaRPr sz="14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3" name="Picture 4" descr="Cruzar, Eliminar, Retirar, Cancelar">
            <a:extLst>
              <a:ext uri="{FF2B5EF4-FFF2-40B4-BE49-F238E27FC236}">
                <a16:creationId xmlns:a16="http://schemas.microsoft.com/office/drawing/2014/main" id="{B8A20CC2-2EC5-8556-CFE3-A797FF42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58" y="4367198"/>
            <a:ext cx="206688" cy="14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4" name="Table 2093">
            <a:extLst>
              <a:ext uri="{FF2B5EF4-FFF2-40B4-BE49-F238E27FC236}">
                <a16:creationId xmlns:a16="http://schemas.microsoft.com/office/drawing/2014/main" id="{7FEE04C9-D5A9-DA9B-528C-38F272164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645289"/>
              </p:ext>
            </p:extLst>
          </p:nvPr>
        </p:nvGraphicFramePr>
        <p:xfrm>
          <a:off x="226497" y="7361149"/>
          <a:ext cx="2655045" cy="241538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689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480195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541402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229759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2050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ga</a:t>
                      </a: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go</a:t>
                      </a: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ma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  _</a:t>
                      </a:r>
                      <a:endParaRPr lang="en-GB" sz="12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ne _  _ r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pe _ _ r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al _ _ 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 _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pa _ _  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fue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 _ 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590480"/>
                  </a:ext>
                </a:extLst>
              </a:tr>
            </a:tbl>
          </a:graphicData>
        </a:graphic>
      </p:graphicFrame>
      <p:pic>
        <p:nvPicPr>
          <p:cNvPr id="2095" name="Google Shape;156;p20">
            <a:extLst>
              <a:ext uri="{FF2B5EF4-FFF2-40B4-BE49-F238E27FC236}">
                <a16:creationId xmlns:a16="http://schemas.microsoft.com/office/drawing/2014/main" id="{7CBDBE06-1658-B0E2-4EBA-301663FA0C0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64764" y="7694533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Rectangle 2095">
            <a:hlinkClick r:id="" action="ppaction://noaction">
              <a:snd r:embed="rId17" name="us2 1.wav"/>
            </a:hlinkClick>
            <a:extLst>
              <a:ext uri="{FF2B5EF4-FFF2-40B4-BE49-F238E27FC236}">
                <a16:creationId xmlns:a16="http://schemas.microsoft.com/office/drawing/2014/main" id="{68AE01FC-C000-A555-26B5-08F371F23B01}"/>
              </a:ext>
            </a:extLst>
          </p:cNvPr>
          <p:cNvSpPr/>
          <p:nvPr/>
        </p:nvSpPr>
        <p:spPr>
          <a:xfrm>
            <a:off x="330878" y="768483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97" name="Rectangle 2096">
            <a:hlinkClick r:id="" action="ppaction://noaction">
              <a:snd r:embed="rId18" name="us2 2.wav"/>
            </a:hlinkClick>
            <a:extLst>
              <a:ext uri="{FF2B5EF4-FFF2-40B4-BE49-F238E27FC236}">
                <a16:creationId xmlns:a16="http://schemas.microsoft.com/office/drawing/2014/main" id="{F8D07EA7-F0C9-283A-706C-0D5D1D94856D}"/>
              </a:ext>
            </a:extLst>
          </p:cNvPr>
          <p:cNvSpPr/>
          <p:nvPr/>
        </p:nvSpPr>
        <p:spPr>
          <a:xfrm>
            <a:off x="330878" y="8002417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98" name="Rectangle 2097">
            <a:hlinkClick r:id="" action="ppaction://noaction">
              <a:snd r:embed="rId19" name="us2 3.wav"/>
            </a:hlinkClick>
            <a:extLst>
              <a:ext uri="{FF2B5EF4-FFF2-40B4-BE49-F238E27FC236}">
                <a16:creationId xmlns:a16="http://schemas.microsoft.com/office/drawing/2014/main" id="{2040CD76-42BE-77BB-96AE-DE384F699824}"/>
              </a:ext>
            </a:extLst>
          </p:cNvPr>
          <p:cNvSpPr/>
          <p:nvPr/>
        </p:nvSpPr>
        <p:spPr>
          <a:xfrm>
            <a:off x="330878" y="8292498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99" name="Rectangle 2098">
            <a:hlinkClick r:id="" action="ppaction://noaction">
              <a:snd r:embed="rId20" name="us2 4.wav"/>
            </a:hlinkClick>
            <a:extLst>
              <a:ext uri="{FF2B5EF4-FFF2-40B4-BE49-F238E27FC236}">
                <a16:creationId xmlns:a16="http://schemas.microsoft.com/office/drawing/2014/main" id="{2B3802A4-8DC9-4C11-7954-E09932880371}"/>
              </a:ext>
            </a:extLst>
          </p:cNvPr>
          <p:cNvSpPr/>
          <p:nvPr/>
        </p:nvSpPr>
        <p:spPr>
          <a:xfrm>
            <a:off x="330878" y="8606986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00" name="Rectangle 2099">
            <a:hlinkClick r:id="" action="ppaction://noaction">
              <a:snd r:embed="rId21" name="us2 5.wav"/>
            </a:hlinkClick>
            <a:extLst>
              <a:ext uri="{FF2B5EF4-FFF2-40B4-BE49-F238E27FC236}">
                <a16:creationId xmlns:a16="http://schemas.microsoft.com/office/drawing/2014/main" id="{4C43AE13-70FC-E7D2-89FC-FB337CF66389}"/>
              </a:ext>
            </a:extLst>
          </p:cNvPr>
          <p:cNvSpPr/>
          <p:nvPr/>
        </p:nvSpPr>
        <p:spPr>
          <a:xfrm>
            <a:off x="326246" y="8905856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01" name="Rectangle 2100">
            <a:hlinkClick r:id="" action="ppaction://noaction">
              <a:snd r:embed="rId22" name="us2 6.wav"/>
            </a:hlinkClick>
            <a:extLst>
              <a:ext uri="{FF2B5EF4-FFF2-40B4-BE49-F238E27FC236}">
                <a16:creationId xmlns:a16="http://schemas.microsoft.com/office/drawing/2014/main" id="{6F3B7D78-6F64-7C35-FFA0-494CF128A54C}"/>
              </a:ext>
            </a:extLst>
          </p:cNvPr>
          <p:cNvSpPr/>
          <p:nvPr/>
        </p:nvSpPr>
        <p:spPr>
          <a:xfrm>
            <a:off x="335232" y="9216286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2107" name="Group 2106">
            <a:extLst>
              <a:ext uri="{FF2B5EF4-FFF2-40B4-BE49-F238E27FC236}">
                <a16:creationId xmlns:a16="http://schemas.microsoft.com/office/drawing/2014/main" id="{138CB3BC-0C71-9D61-930F-48B07574B326}"/>
              </a:ext>
            </a:extLst>
          </p:cNvPr>
          <p:cNvGrpSpPr/>
          <p:nvPr/>
        </p:nvGrpSpPr>
        <p:grpSpPr>
          <a:xfrm>
            <a:off x="470570" y="685681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08" name="Google Shape;222;p10">
              <a:extLst>
                <a:ext uri="{FF2B5EF4-FFF2-40B4-BE49-F238E27FC236}">
                  <a16:creationId xmlns:a16="http://schemas.microsoft.com/office/drawing/2014/main" id="{7554AADF-EF52-837C-DC4E-57DD0DA5493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9" name="TextBox 2108">
              <a:extLst>
                <a:ext uri="{FF2B5EF4-FFF2-40B4-BE49-F238E27FC236}">
                  <a16:creationId xmlns:a16="http://schemas.microsoft.com/office/drawing/2014/main" id="{7DF68D59-3C6E-2712-FC2E-421D6D4B14F1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CE329086-8190-1D47-757C-B9A0EE566422}"/>
              </a:ext>
            </a:extLst>
          </p:cNvPr>
          <p:cNvGrpSpPr/>
          <p:nvPr/>
        </p:nvGrpSpPr>
        <p:grpSpPr>
          <a:xfrm>
            <a:off x="99296" y="674427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11" name="Oval 2110">
              <a:extLst>
                <a:ext uri="{FF2B5EF4-FFF2-40B4-BE49-F238E27FC236}">
                  <a16:creationId xmlns:a16="http://schemas.microsoft.com/office/drawing/2014/main" id="{E544B90E-BE1B-D80D-DD48-1E771482040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12" name="Picture 2111" descr="Free speaker sound loud vector">
              <a:extLst>
                <a:ext uri="{FF2B5EF4-FFF2-40B4-BE49-F238E27FC236}">
                  <a16:creationId xmlns:a16="http://schemas.microsoft.com/office/drawing/2014/main" id="{10599578-4EE4-B3C4-95EB-CD16A3A17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13" name="TextBox 2112">
            <a:extLst>
              <a:ext uri="{FF2B5EF4-FFF2-40B4-BE49-F238E27FC236}">
                <a16:creationId xmlns:a16="http://schemas.microsoft.com/office/drawing/2014/main" id="{A9DBE61F-0B2B-88BB-A6D6-885F55CC5CBC}"/>
              </a:ext>
            </a:extLst>
          </p:cNvPr>
          <p:cNvSpPr txBox="1"/>
          <p:nvPr/>
        </p:nvSpPr>
        <p:spPr>
          <a:xfrm>
            <a:off x="1943773" y="7032205"/>
            <a:ext cx="28600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las </a:t>
            </a:r>
            <a:r>
              <a:rPr lang="en-GB" sz="15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letras. 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0" name="Picture 2" descr="Mago, Magia, Misterio, Truco, Mágico, Espejismo">
            <a:extLst>
              <a:ext uri="{FF2B5EF4-FFF2-40B4-BE49-F238E27FC236}">
                <a16:creationId xmlns:a16="http://schemas.microsoft.com/office/drawing/2014/main" id="{6401EBF6-4774-FFA5-4C1D-81E43CBC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03" y="7694030"/>
            <a:ext cx="226720" cy="2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1" name="Picture 4" descr="No, Negativo, Dedo, Mano, Guardar">
            <a:extLst>
              <a:ext uri="{FF2B5EF4-FFF2-40B4-BE49-F238E27FC236}">
                <a16:creationId xmlns:a16="http://schemas.microsoft.com/office/drawing/2014/main" id="{786B27C3-2B9D-2560-8C65-F7969921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78" y="7979865"/>
            <a:ext cx="355562" cy="2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2" name="Picture 8" descr="Bordo, Juego, Diagonal, Victoria, Tic, Dedo Del Pie">
            <a:extLst>
              <a:ext uri="{FF2B5EF4-FFF2-40B4-BE49-F238E27FC236}">
                <a16:creationId xmlns:a16="http://schemas.microsoft.com/office/drawing/2014/main" id="{D9A48B71-8840-C524-745D-99D8E0858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58" y="8897732"/>
            <a:ext cx="256481" cy="22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6" descr="Adhesive, Glue, Paste, Art Supplies">
            <a:extLst>
              <a:ext uri="{FF2B5EF4-FFF2-40B4-BE49-F238E27FC236}">
                <a16:creationId xmlns:a16="http://schemas.microsoft.com/office/drawing/2014/main" id="{DF094DEF-6366-D6D3-6489-59172131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70" y="8300802"/>
            <a:ext cx="424620" cy="2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4" name="TextBox 2123">
            <a:extLst>
              <a:ext uri="{FF2B5EF4-FFF2-40B4-BE49-F238E27FC236}">
                <a16:creationId xmlns:a16="http://schemas.microsoft.com/office/drawing/2014/main" id="{5F682D49-2AF1-C250-D0E2-7C5DD7432492}"/>
              </a:ext>
            </a:extLst>
          </p:cNvPr>
          <p:cNvSpPr txBox="1"/>
          <p:nvPr/>
        </p:nvSpPr>
        <p:spPr>
          <a:xfrm>
            <a:off x="2104274" y="8606986"/>
            <a:ext cx="1214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[something]</a:t>
            </a:r>
          </a:p>
        </p:txBody>
      </p:sp>
      <p:pic>
        <p:nvPicPr>
          <p:cNvPr id="2125" name="Picture 12" descr="Las Compras En Línea, Tarjeta De Crédito">
            <a:extLst>
              <a:ext uri="{FF2B5EF4-FFF2-40B4-BE49-F238E27FC236}">
                <a16:creationId xmlns:a16="http://schemas.microsoft.com/office/drawing/2014/main" id="{5083E919-74AF-2E9D-4A10-570845F73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2432372" y="9221204"/>
            <a:ext cx="333716" cy="20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6" name="Picture 10" descr="Koster, Fuego">
            <a:extLst>
              <a:ext uri="{FF2B5EF4-FFF2-40B4-BE49-F238E27FC236}">
                <a16:creationId xmlns:a16="http://schemas.microsoft.com/office/drawing/2014/main" id="{6027DA3A-1AD2-194D-1BED-A6A72D5C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37" y="9500420"/>
            <a:ext cx="152707" cy="25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31" name="Group 2130">
            <a:extLst>
              <a:ext uri="{FF2B5EF4-FFF2-40B4-BE49-F238E27FC236}">
                <a16:creationId xmlns:a16="http://schemas.microsoft.com/office/drawing/2014/main" id="{EA3AEA3E-EC92-B1C8-26DF-EAF7010F54B3}"/>
              </a:ext>
            </a:extLst>
          </p:cNvPr>
          <p:cNvGrpSpPr/>
          <p:nvPr/>
        </p:nvGrpSpPr>
        <p:grpSpPr>
          <a:xfrm>
            <a:off x="4951261" y="6951552"/>
            <a:ext cx="1823319" cy="529477"/>
            <a:chOff x="422608" y="1416995"/>
            <a:chExt cx="1737709" cy="409714"/>
          </a:xfrm>
        </p:grpSpPr>
        <p:sp>
          <p:nvSpPr>
            <p:cNvPr id="2132" name="Google Shape;112;p3">
              <a:extLst>
                <a:ext uri="{FF2B5EF4-FFF2-40B4-BE49-F238E27FC236}">
                  <a16:creationId xmlns:a16="http://schemas.microsoft.com/office/drawing/2014/main" id="{CE192E6F-7333-5343-1739-F18EEB1F9E0D}"/>
                </a:ext>
              </a:extLst>
            </p:cNvPr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D69D199-D501-D9D3-604F-10CDA7B92291}"/>
                </a:ext>
              </a:extLst>
            </p:cNvPr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4" name="TextBox 2133">
              <a:extLst>
                <a:ext uri="{FF2B5EF4-FFF2-40B4-BE49-F238E27FC236}">
                  <a16:creationId xmlns:a16="http://schemas.microsoft.com/office/drawing/2014/main" id="{48C187FD-5542-E86F-CE40-1CA6A08BFC25}"/>
                </a:ext>
              </a:extLst>
            </p:cNvPr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35" name="TextBox 2134">
            <a:extLst>
              <a:ext uri="{FF2B5EF4-FFF2-40B4-BE49-F238E27FC236}">
                <a16:creationId xmlns:a16="http://schemas.microsoft.com/office/drawing/2014/main" id="{BF16C88F-D372-97B3-BA9C-F3888ECB3EB7}"/>
              </a:ext>
            </a:extLst>
          </p:cNvPr>
          <p:cNvSpPr txBox="1"/>
          <p:nvPr/>
        </p:nvSpPr>
        <p:spPr>
          <a:xfrm>
            <a:off x="6361035" y="7941249"/>
            <a:ext cx="388247" cy="692497"/>
          </a:xfrm>
          <a:prstGeom prst="rect">
            <a:avLst/>
          </a:prstGeom>
          <a:solidFill>
            <a:srgbClr val="FFD5E6"/>
          </a:solidFill>
        </p:spPr>
        <p:txBody>
          <a:bodyPr wrap="none" rtlCol="0" anchor="ctr">
            <a:spAutoFit/>
          </a:bodyPr>
          <a:lstStyle/>
          <a:p>
            <a:pPr algn="ctr" defTabSz="514350">
              <a:defRPr/>
            </a:pP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a </a:t>
            </a:r>
          </a:p>
          <a:p>
            <a:pPr algn="ctr" defTabSz="514350">
              <a:defRPr/>
            </a:pP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 defTabSz="514350">
              <a:defRPr/>
            </a:pPr>
            <a:r>
              <a:rPr lang="en-GB" sz="1300" b="1" dirty="0">
                <a:solidFill>
                  <a:srgbClr val="40404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z</a:t>
            </a:r>
            <a:endParaRPr lang="en-GB" sz="13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7" name="TextBox 2136">
            <a:extLst>
              <a:ext uri="{FF2B5EF4-FFF2-40B4-BE49-F238E27FC236}">
                <a16:creationId xmlns:a16="http://schemas.microsoft.com/office/drawing/2014/main" id="{DCF948A8-EA8A-77EC-3884-D3862D6B7630}"/>
              </a:ext>
            </a:extLst>
          </p:cNvPr>
          <p:cNvSpPr txBox="1"/>
          <p:nvPr/>
        </p:nvSpPr>
        <p:spPr>
          <a:xfrm>
            <a:off x="3859095" y="7468940"/>
            <a:ext cx="362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Lee en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orden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alfabético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8" name="Google Shape;129;p5">
            <a:extLst>
              <a:ext uri="{FF2B5EF4-FFF2-40B4-BE49-F238E27FC236}">
                <a16:creationId xmlns:a16="http://schemas.microsoft.com/office/drawing/2014/main" id="{7C19CC6D-0C40-38A3-50C9-23A573E3D54A}"/>
              </a:ext>
            </a:extLst>
          </p:cNvPr>
          <p:cNvSpPr txBox="1"/>
          <p:nvPr/>
        </p:nvSpPr>
        <p:spPr>
          <a:xfrm>
            <a:off x="5419742" y="8580553"/>
            <a:ext cx="237413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9" name="TextBox 2138">
            <a:extLst>
              <a:ext uri="{FF2B5EF4-FFF2-40B4-BE49-F238E27FC236}">
                <a16:creationId xmlns:a16="http://schemas.microsoft.com/office/drawing/2014/main" id="{6D6DCEB1-E169-1A2F-E7AA-2BDE854F9C9B}"/>
              </a:ext>
            </a:extLst>
          </p:cNvPr>
          <p:cNvSpPr txBox="1"/>
          <p:nvPr/>
        </p:nvSpPr>
        <p:spPr>
          <a:xfrm>
            <a:off x="3973196" y="8243036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0" name="TextBox 2139">
            <a:extLst>
              <a:ext uri="{FF2B5EF4-FFF2-40B4-BE49-F238E27FC236}">
                <a16:creationId xmlns:a16="http://schemas.microsoft.com/office/drawing/2014/main" id="{261B14F9-7736-93C7-4DAB-A8997EB801DD}"/>
              </a:ext>
            </a:extLst>
          </p:cNvPr>
          <p:cNvSpPr txBox="1"/>
          <p:nvPr/>
        </p:nvSpPr>
        <p:spPr>
          <a:xfrm>
            <a:off x="3305054" y="8998433"/>
            <a:ext cx="1774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1" name="TextBox 2140">
            <a:extLst>
              <a:ext uri="{FF2B5EF4-FFF2-40B4-BE49-F238E27FC236}">
                <a16:creationId xmlns:a16="http://schemas.microsoft.com/office/drawing/2014/main" id="{40B42149-E42A-144A-E7C9-672814A4EA35}"/>
              </a:ext>
            </a:extLst>
          </p:cNvPr>
          <p:cNvSpPr txBox="1"/>
          <p:nvPr/>
        </p:nvSpPr>
        <p:spPr>
          <a:xfrm>
            <a:off x="3573926" y="8625996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E09AB043-76E6-AD64-9CD0-6B2ED78C99D2}"/>
              </a:ext>
            </a:extLst>
          </p:cNvPr>
          <p:cNvSpPr txBox="1"/>
          <p:nvPr/>
        </p:nvSpPr>
        <p:spPr>
          <a:xfrm>
            <a:off x="5464571" y="9053454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jue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3" name="TextBox 2142">
            <a:extLst>
              <a:ext uri="{FF2B5EF4-FFF2-40B4-BE49-F238E27FC236}">
                <a16:creationId xmlns:a16="http://schemas.microsoft.com/office/drawing/2014/main" id="{2831148E-9F9A-756F-CC16-926DBF605160}"/>
              </a:ext>
            </a:extLst>
          </p:cNvPr>
          <p:cNvSpPr txBox="1"/>
          <p:nvPr/>
        </p:nvSpPr>
        <p:spPr>
          <a:xfrm>
            <a:off x="4504121" y="9013725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4" name="TextBox 2143">
            <a:extLst>
              <a:ext uri="{FF2B5EF4-FFF2-40B4-BE49-F238E27FC236}">
                <a16:creationId xmlns:a16="http://schemas.microsoft.com/office/drawing/2014/main" id="{C78A922C-7C86-8C3E-056C-431ED280D623}"/>
              </a:ext>
            </a:extLst>
          </p:cNvPr>
          <p:cNvSpPr txBox="1"/>
          <p:nvPr/>
        </p:nvSpPr>
        <p:spPr>
          <a:xfrm>
            <a:off x="3894599" y="9317486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5" name="TextBox 2144">
            <a:extLst>
              <a:ext uri="{FF2B5EF4-FFF2-40B4-BE49-F238E27FC236}">
                <a16:creationId xmlns:a16="http://schemas.microsoft.com/office/drawing/2014/main" id="{A723950D-B872-1EFA-E260-F86B30F3C150}"/>
              </a:ext>
            </a:extLst>
          </p:cNvPr>
          <p:cNvSpPr txBox="1"/>
          <p:nvPr/>
        </p:nvSpPr>
        <p:spPr>
          <a:xfrm>
            <a:off x="4842515" y="7865803"/>
            <a:ext cx="1460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6" name="TextBox 2145">
            <a:extLst>
              <a:ext uri="{FF2B5EF4-FFF2-40B4-BE49-F238E27FC236}">
                <a16:creationId xmlns:a16="http://schemas.microsoft.com/office/drawing/2014/main" id="{DB009670-C2E0-F8A2-F8A6-836C3D6BD7E6}"/>
              </a:ext>
            </a:extLst>
          </p:cNvPr>
          <p:cNvSpPr txBox="1"/>
          <p:nvPr/>
        </p:nvSpPr>
        <p:spPr>
          <a:xfrm>
            <a:off x="5001950" y="8232097"/>
            <a:ext cx="11418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7" name="TextBox 2146">
            <a:extLst>
              <a:ext uri="{FF2B5EF4-FFF2-40B4-BE49-F238E27FC236}">
                <a16:creationId xmlns:a16="http://schemas.microsoft.com/office/drawing/2014/main" id="{11803314-5A1D-67E8-1C20-E2658A8348D7}"/>
              </a:ext>
            </a:extLst>
          </p:cNvPr>
          <p:cNvSpPr txBox="1"/>
          <p:nvPr/>
        </p:nvSpPr>
        <p:spPr>
          <a:xfrm>
            <a:off x="5582350" y="8005958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8" name="TextBox 2147">
            <a:extLst>
              <a:ext uri="{FF2B5EF4-FFF2-40B4-BE49-F238E27FC236}">
                <a16:creationId xmlns:a16="http://schemas.microsoft.com/office/drawing/2014/main" id="{E09E91BF-52C8-F747-A352-5DAA3EFB0AF8}"/>
              </a:ext>
            </a:extLst>
          </p:cNvPr>
          <p:cNvSpPr txBox="1"/>
          <p:nvPr/>
        </p:nvSpPr>
        <p:spPr>
          <a:xfrm>
            <a:off x="4363388" y="8590431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9" name="TextBox 2148">
            <a:extLst>
              <a:ext uri="{FF2B5EF4-FFF2-40B4-BE49-F238E27FC236}">
                <a16:creationId xmlns:a16="http://schemas.microsoft.com/office/drawing/2014/main" id="{B1812155-9D0D-260E-A845-A2295A83BF04}"/>
              </a:ext>
            </a:extLst>
          </p:cNvPr>
          <p:cNvSpPr txBox="1"/>
          <p:nvPr/>
        </p:nvSpPr>
        <p:spPr>
          <a:xfrm>
            <a:off x="3688540" y="7877342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52" name="Rectangle 2151">
            <a:hlinkClick r:id="" action="ppaction://noaction">
              <a:snd r:embed="rId22" name="us2 6.wav"/>
            </a:hlinkClick>
            <a:extLst>
              <a:ext uri="{FF2B5EF4-FFF2-40B4-BE49-F238E27FC236}">
                <a16:creationId xmlns:a16="http://schemas.microsoft.com/office/drawing/2014/main" id="{F114092A-4607-50FA-9819-2E08523B07A9}"/>
              </a:ext>
            </a:extLst>
          </p:cNvPr>
          <p:cNvSpPr/>
          <p:nvPr/>
        </p:nvSpPr>
        <p:spPr>
          <a:xfrm>
            <a:off x="342002" y="9509801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461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8" grpId="0"/>
      <p:bldP spid="2138" grpId="1"/>
      <p:bldP spid="2139" grpId="0"/>
      <p:bldP spid="2139" grpId="1"/>
      <p:bldP spid="2140" grpId="0"/>
      <p:bldP spid="2140" grpId="1"/>
      <p:bldP spid="2141" grpId="0"/>
      <p:bldP spid="2141" grpId="1"/>
      <p:bldP spid="2142" grpId="0"/>
      <p:bldP spid="2142" grpId="1"/>
      <p:bldP spid="2143" grpId="0"/>
      <p:bldP spid="2143" grpId="1"/>
      <p:bldP spid="2144" grpId="0"/>
      <p:bldP spid="2144" grpId="1"/>
      <p:bldP spid="2145" grpId="0"/>
      <p:bldP spid="2145" grpId="1"/>
      <p:bldP spid="2146" grpId="0"/>
      <p:bldP spid="2146" grpId="1"/>
      <p:bldP spid="2147" grpId="0"/>
      <p:bldP spid="2147" grpId="1"/>
      <p:bldP spid="2148" grpId="0"/>
      <p:bldP spid="2148" grpId="1"/>
      <p:bldP spid="2149" grpId="0"/>
      <p:bldP spid="214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2300" y="9548750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A8D8A6-C53A-5B58-E2B3-3612A35B9013}"/>
              </a:ext>
            </a:extLst>
          </p:cNvPr>
          <p:cNvSpPr/>
          <p:nvPr/>
        </p:nvSpPr>
        <p:spPr>
          <a:xfrm>
            <a:off x="144208" y="3923819"/>
            <a:ext cx="6525204" cy="304253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51EB5-24FF-5D5A-E46B-172A37AFEF69}"/>
              </a:ext>
            </a:extLst>
          </p:cNvPr>
          <p:cNvSpPr txBox="1"/>
          <p:nvPr/>
        </p:nvSpPr>
        <p:spPr>
          <a:xfrm>
            <a:off x="265556" y="396530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&amp;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por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FCBB2C-E7C7-1CBB-7665-6905421146F8}"/>
              </a:ext>
            </a:extLst>
          </p:cNvPr>
          <p:cNvGrpSpPr/>
          <p:nvPr/>
        </p:nvGrpSpPr>
        <p:grpSpPr>
          <a:xfrm>
            <a:off x="4846722" y="3965991"/>
            <a:ext cx="1943885" cy="588990"/>
            <a:chOff x="115026" y="5917195"/>
            <a:chExt cx="1943885" cy="5889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BE9330-C248-01F4-984C-D98807F9F2D0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DE67990F-B427-325B-738E-4432616E53E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B80A85-F7DA-47C0-CD98-961A260DCBA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A443AC77-9A75-A924-9697-CBB1D686CB14}"/>
              </a:ext>
            </a:extLst>
          </p:cNvPr>
          <p:cNvSpPr txBox="1"/>
          <p:nvPr/>
        </p:nvSpPr>
        <p:spPr>
          <a:xfrm>
            <a:off x="291886" y="4494576"/>
            <a:ext cx="500736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Tx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‘in’ in Spanish, we use ‘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F59337-3368-759F-C1A2-DB4B5D856F92}"/>
              </a:ext>
            </a:extLst>
          </p:cNvPr>
          <p:cNvSpPr txBox="1"/>
          <p:nvPr/>
        </p:nvSpPr>
        <p:spPr>
          <a:xfrm>
            <a:off x="251488" y="4222823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[prepositions]</a:t>
            </a: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EEE1F0E5-1272-B0BC-834D-AE522F5D74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7335" y="502742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hlinkClick r:id="" action="ppaction://noaction">
              <a:snd r:embed="rId7" name="es_importante_hablar.wav"/>
            </a:hlinkClick>
            <a:extLst>
              <a:ext uri="{FF2B5EF4-FFF2-40B4-BE49-F238E27FC236}">
                <a16:creationId xmlns:a16="http://schemas.microsoft.com/office/drawing/2014/main" id="{F42641F8-BF69-A9E9-31D9-EE9D3A5B5C93}"/>
              </a:ext>
            </a:extLst>
          </p:cNvPr>
          <p:cNvSpPr txBox="1"/>
          <p:nvPr/>
        </p:nvSpPr>
        <p:spPr>
          <a:xfrm>
            <a:off x="265556" y="4994975"/>
            <a:ext cx="50011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lago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E72A95-74EA-E1C3-EEB2-109C1B65C7E1}"/>
              </a:ext>
            </a:extLst>
          </p:cNvPr>
          <p:cNvSpPr txBox="1"/>
          <p:nvPr/>
        </p:nvSpPr>
        <p:spPr>
          <a:xfrm>
            <a:off x="2390965" y="5106964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swim 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lake.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FFEEC7-AF17-D30E-1265-98F81218548D}"/>
              </a:ext>
            </a:extLst>
          </p:cNvPr>
          <p:cNvSpPr txBox="1"/>
          <p:nvPr/>
        </p:nvSpPr>
        <p:spPr>
          <a:xfrm>
            <a:off x="247241" y="4749187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712D5E01-1D4C-4F87-33F9-D5F04B1B925A}"/>
              </a:ext>
            </a:extLst>
          </p:cNvPr>
          <p:cNvSpPr txBox="1"/>
          <p:nvPr/>
        </p:nvSpPr>
        <p:spPr>
          <a:xfrm>
            <a:off x="318135" y="5362604"/>
            <a:ext cx="6351277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Tx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‘Por’ is a preposition that is often used with verbs of movement. It can be translated in different ways in English,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D3F94573-4DBF-929C-378C-10A40479F0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0438" y="608641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hlinkClick r:id="" action="ppaction://noaction">
              <a:snd r:embed="rId7" name="es_importante_hablar.wav"/>
            </a:hlinkClick>
            <a:extLst>
              <a:ext uri="{FF2B5EF4-FFF2-40B4-BE49-F238E27FC236}">
                <a16:creationId xmlns:a16="http://schemas.microsoft.com/office/drawing/2014/main" id="{04ED533C-B820-D52B-E47F-827965EDA030}"/>
              </a:ext>
            </a:extLst>
          </p:cNvPr>
          <p:cNvSpPr txBox="1"/>
          <p:nvPr/>
        </p:nvSpPr>
        <p:spPr>
          <a:xfrm>
            <a:off x="287392" y="6067485"/>
            <a:ext cx="50011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Camino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playa.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D6AB58-632E-A4C3-822A-3D4024940A21}"/>
              </a:ext>
            </a:extLst>
          </p:cNvPr>
          <p:cNvSpPr txBox="1"/>
          <p:nvPr/>
        </p:nvSpPr>
        <p:spPr>
          <a:xfrm>
            <a:off x="2794068" y="6067485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walk 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along 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beach.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8EF5C-4A9D-82A6-3A3B-690E8F46AA64}"/>
              </a:ext>
            </a:extLst>
          </p:cNvPr>
          <p:cNvSpPr txBox="1"/>
          <p:nvPr/>
        </p:nvSpPr>
        <p:spPr>
          <a:xfrm>
            <a:off x="269077" y="5821697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2DDD2FEB-210B-ED05-69D0-C99DFBD0172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0437" y="642539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hlinkClick r:id="" action="ppaction://noaction">
              <a:snd r:embed="rId7" name="es_importante_hablar.wav"/>
            </a:hlinkClick>
            <a:extLst>
              <a:ext uri="{FF2B5EF4-FFF2-40B4-BE49-F238E27FC236}">
                <a16:creationId xmlns:a16="http://schemas.microsoft.com/office/drawing/2014/main" id="{5C977CD7-15DD-CC81-EF34-77608D5CC044}"/>
              </a:ext>
            </a:extLst>
          </p:cNvPr>
          <p:cNvSpPr txBox="1"/>
          <p:nvPr/>
        </p:nvSpPr>
        <p:spPr>
          <a:xfrm>
            <a:off x="279624" y="6436482"/>
            <a:ext cx="50011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Camino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pueblo.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BB12C1-E0A5-4F8A-6177-83ACC7260B8C}"/>
              </a:ext>
            </a:extLst>
          </p:cNvPr>
          <p:cNvSpPr txBox="1"/>
          <p:nvPr/>
        </p:nvSpPr>
        <p:spPr>
          <a:xfrm>
            <a:off x="2809638" y="6426624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walk 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around 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village.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14D419-13AD-E40B-6083-6645CEC335F0}"/>
              </a:ext>
            </a:extLst>
          </p:cNvPr>
          <p:cNvGrpSpPr/>
          <p:nvPr/>
        </p:nvGrpSpPr>
        <p:grpSpPr>
          <a:xfrm>
            <a:off x="5320172" y="6124565"/>
            <a:ext cx="2247379" cy="1060427"/>
            <a:chOff x="-2761050" y="7852179"/>
            <a:chExt cx="1739046" cy="939129"/>
          </a:xfrm>
        </p:grpSpPr>
        <p:sp>
          <p:nvSpPr>
            <p:cNvPr id="49" name="Rectangle: Folded Corner 48">
              <a:extLst>
                <a:ext uri="{FF2B5EF4-FFF2-40B4-BE49-F238E27FC236}">
                  <a16:creationId xmlns:a16="http://schemas.microsoft.com/office/drawing/2014/main" id="{47CAAD64-66DA-8F08-570B-19738AC0B079}"/>
                </a:ext>
              </a:extLst>
            </p:cNvPr>
            <p:cNvSpPr/>
            <p:nvPr/>
          </p:nvSpPr>
          <p:spPr>
            <a:xfrm>
              <a:off x="-2702487" y="7852179"/>
              <a:ext cx="1030069" cy="939129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0" name="Picture 6" descr="Free Icon Light illustration and picture">
              <a:extLst>
                <a:ext uri="{FF2B5EF4-FFF2-40B4-BE49-F238E27FC236}">
                  <a16:creationId xmlns:a16="http://schemas.microsoft.com/office/drawing/2014/main" id="{79C588E3-1551-ABAA-CDEF-77CEB0968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1247" y="7896234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960B857-0ED0-2A53-FFE4-684AAE9E4545}"/>
                </a:ext>
              </a:extLst>
            </p:cNvPr>
            <p:cNvSpPr txBox="1"/>
            <p:nvPr/>
          </p:nvSpPr>
          <p:spPr>
            <a:xfrm>
              <a:off x="-2439504" y="7900432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can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822FADE-58B6-659E-173A-8B0D9D5AFF1D}"/>
                </a:ext>
              </a:extLst>
            </p:cNvPr>
            <p:cNvSpPr txBox="1"/>
            <p:nvPr/>
          </p:nvSpPr>
          <p:spPr>
            <a:xfrm>
              <a:off x="-2761050" y="8080141"/>
              <a:ext cx="1109797" cy="654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decide which translation is best by looking at the context 😊.</a:t>
              </a:r>
            </a:p>
          </p:txBody>
        </p:sp>
      </p:grpSp>
      <p:sp>
        <p:nvSpPr>
          <p:cNvPr id="13" name="Title 11">
            <a:extLst>
              <a:ext uri="{FF2B5EF4-FFF2-40B4-BE49-F238E27FC236}">
                <a16:creationId xmlns:a16="http://schemas.microsoft.com/office/drawing/2014/main" id="{BCC9F01E-CD6B-9FA6-F06C-6313394D6226}"/>
              </a:ext>
            </a:extLst>
          </p:cNvPr>
          <p:cNvSpPr txBox="1">
            <a:spLocks/>
          </p:cNvSpPr>
          <p:nvPr/>
        </p:nvSpPr>
        <p:spPr>
          <a:xfrm>
            <a:off x="596572" y="895535"/>
            <a:ext cx="1684335" cy="30689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" descr="Brain, Idea, Think, Creativity">
            <a:extLst>
              <a:ext uri="{FF2B5EF4-FFF2-40B4-BE49-F238E27FC236}">
                <a16:creationId xmlns:a16="http://schemas.microsoft.com/office/drawing/2014/main" id="{2134DD13-BF26-1D46-2A78-7194AF8E3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54621" y="746554"/>
            <a:ext cx="663964" cy="5756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AA180D1-1803-5079-64B8-76AF6462BAE6}"/>
              </a:ext>
            </a:extLst>
          </p:cNvPr>
          <p:cNvGrpSpPr/>
          <p:nvPr/>
        </p:nvGrpSpPr>
        <p:grpSpPr>
          <a:xfrm>
            <a:off x="479126" y="608289"/>
            <a:ext cx="663964" cy="400110"/>
            <a:chOff x="9166469" y="1815321"/>
            <a:chExt cx="892964" cy="522707"/>
          </a:xfrm>
        </p:grpSpPr>
        <p:pic>
          <p:nvPicPr>
            <p:cNvPr id="30" name="Picture 22" descr="Free Bubble Speech vector and picture">
              <a:extLst>
                <a:ext uri="{FF2B5EF4-FFF2-40B4-BE49-F238E27FC236}">
                  <a16:creationId xmlns:a16="http://schemas.microsoft.com/office/drawing/2014/main" id="{B93D7606-D5EC-80B4-8B42-45F54433CA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592CE2-9C7C-5639-A29E-663C308B55A7}"/>
                </a:ext>
              </a:extLst>
            </p:cNvPr>
            <p:cNvSpPr txBox="1"/>
            <p:nvPr/>
          </p:nvSpPr>
          <p:spPr>
            <a:xfrm>
              <a:off x="9166469" y="1839627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32" name="TextBox 31">
            <a:hlinkClick r:id="" action="ppaction://noaction">
              <a:snd r:embed="rId11" name="f4_1.wav"/>
            </a:hlinkClick>
            <a:extLst>
              <a:ext uri="{FF2B5EF4-FFF2-40B4-BE49-F238E27FC236}">
                <a16:creationId xmlns:a16="http://schemas.microsoft.com/office/drawing/2014/main" id="{E5A5BC4A-C3CF-A9B2-7BAB-15B7534FA293}"/>
              </a:ext>
            </a:extLst>
          </p:cNvPr>
          <p:cNvSpPr txBox="1"/>
          <p:nvPr/>
        </p:nvSpPr>
        <p:spPr>
          <a:xfrm>
            <a:off x="2605412" y="924682"/>
            <a:ext cx="379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“un” / “una” o “el” / “la”.</a:t>
            </a:r>
          </a:p>
        </p:txBody>
      </p:sp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3725DBCD-8685-3EE9-62B7-7F7DD877B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38820"/>
              </p:ext>
            </p:extLst>
          </p:nvPr>
        </p:nvGraphicFramePr>
        <p:xfrm>
          <a:off x="172344" y="1347814"/>
          <a:ext cx="3799438" cy="2438400"/>
        </p:xfrm>
        <a:graphic>
          <a:graphicData uri="http://schemas.openxmlformats.org/drawingml/2006/table">
            <a:tbl>
              <a:tblPr firstRow="1" bandRow="1"/>
              <a:tblGrid>
                <a:gridCol w="43533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570073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794027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23392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definite 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regalo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regalo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mar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playa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playa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familiar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familiar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287931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pueblo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pueblo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04081"/>
                  </a:ext>
                </a:extLst>
              </a:tr>
            </a:tbl>
          </a:graphicData>
        </a:graphic>
      </p:graphicFrame>
      <p:sp>
        <p:nvSpPr>
          <p:cNvPr id="2060" name="TextBox 2059">
            <a:hlinkClick r:id="" action="ppaction://noaction">
              <a:snd r:embed="rId12" name="f4_2.wav"/>
            </a:hlinkClick>
            <a:extLst>
              <a:ext uri="{FF2B5EF4-FFF2-40B4-BE49-F238E27FC236}">
                <a16:creationId xmlns:a16="http://schemas.microsoft.com/office/drawing/2014/main" id="{59D7A1BE-294D-D967-3714-130DFE0CB2FB}"/>
              </a:ext>
            </a:extLst>
          </p:cNvPr>
          <p:cNvSpPr txBox="1"/>
          <p:nvPr/>
        </p:nvSpPr>
        <p:spPr>
          <a:xfrm>
            <a:off x="4022443" y="1278932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Escribe 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84" name="Picture 2083">
            <a:extLst>
              <a:ext uri="{FF2B5EF4-FFF2-40B4-BE49-F238E27FC236}">
                <a16:creationId xmlns:a16="http://schemas.microsoft.com/office/drawing/2014/main" id="{B2A21552-8A02-3C49-0175-7ABA93B620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2361" y="1669770"/>
            <a:ext cx="2700112" cy="711537"/>
          </a:xfrm>
          <a:prstGeom prst="rect">
            <a:avLst/>
          </a:prstGeom>
        </p:spPr>
      </p:pic>
      <p:pic>
        <p:nvPicPr>
          <p:cNvPr id="2085" name="Picture 2084">
            <a:extLst>
              <a:ext uri="{FF2B5EF4-FFF2-40B4-BE49-F238E27FC236}">
                <a16:creationId xmlns:a16="http://schemas.microsoft.com/office/drawing/2014/main" id="{397EDB73-CA9A-D94F-6B9D-9ADA184E40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835" y="2238062"/>
            <a:ext cx="2139881" cy="917527"/>
          </a:xfrm>
          <a:prstGeom prst="rect">
            <a:avLst/>
          </a:prstGeom>
        </p:spPr>
      </p:pic>
      <p:pic>
        <p:nvPicPr>
          <p:cNvPr id="2086" name="Picture 2085">
            <a:extLst>
              <a:ext uri="{FF2B5EF4-FFF2-40B4-BE49-F238E27FC236}">
                <a16:creationId xmlns:a16="http://schemas.microsoft.com/office/drawing/2014/main" id="{AFAD272E-1A7B-B3D0-0811-6F91D066C9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1639" y="2965018"/>
            <a:ext cx="1897844" cy="907664"/>
          </a:xfrm>
          <a:prstGeom prst="rect">
            <a:avLst/>
          </a:prstGeom>
        </p:spPr>
      </p:pic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7B9D0953-4EE6-D510-7A86-1C5FB518F04C}"/>
              </a:ext>
            </a:extLst>
          </p:cNvPr>
          <p:cNvGrpSpPr/>
          <p:nvPr/>
        </p:nvGrpSpPr>
        <p:grpSpPr>
          <a:xfrm>
            <a:off x="5707310" y="7318272"/>
            <a:ext cx="1046797" cy="541432"/>
            <a:chOff x="501489" y="663353"/>
            <a:chExt cx="1046797" cy="541432"/>
          </a:xfrm>
        </p:grpSpPr>
        <p:sp>
          <p:nvSpPr>
            <p:cNvPr id="2090" name="Google Shape;206;p9">
              <a:extLst>
                <a:ext uri="{FF2B5EF4-FFF2-40B4-BE49-F238E27FC236}">
                  <a16:creationId xmlns:a16="http://schemas.microsoft.com/office/drawing/2014/main" id="{616989AA-3A0E-2193-6F11-D0BCED9794E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91" name="Picture 2090">
              <a:extLst>
                <a:ext uri="{FF2B5EF4-FFF2-40B4-BE49-F238E27FC236}">
                  <a16:creationId xmlns:a16="http://schemas.microsoft.com/office/drawing/2014/main" id="{ABF8C9F6-A35E-EB49-2034-F418B023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26515" y="663353"/>
              <a:ext cx="521771" cy="541432"/>
            </a:xfrm>
            <a:prstGeom prst="rect">
              <a:avLst/>
            </a:prstGeom>
          </p:spPr>
        </p:pic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22CD5415-0920-192E-5B9D-EC414B80A4C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93" name="Google Shape;402;p19">
            <a:extLst>
              <a:ext uri="{FF2B5EF4-FFF2-40B4-BE49-F238E27FC236}">
                <a16:creationId xmlns:a16="http://schemas.microsoft.com/office/drawing/2014/main" id="{A881330E-5732-6B60-0FB6-923DBBC95B28}"/>
              </a:ext>
            </a:extLst>
          </p:cNvPr>
          <p:cNvSpPr txBox="1"/>
          <p:nvPr/>
        </p:nvSpPr>
        <p:spPr>
          <a:xfrm>
            <a:off x="3120594" y="7796034"/>
            <a:ext cx="3633513" cy="79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y Quique.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📝.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94" name="Picture 2093">
            <a:extLst>
              <a:ext uri="{FF2B5EF4-FFF2-40B4-BE49-F238E27FC236}">
                <a16:creationId xmlns:a16="http://schemas.microsoft.com/office/drawing/2014/main" id="{FBC5BE2C-C0E5-A357-2A8E-8254A13BCD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4495" y="6965341"/>
            <a:ext cx="3181877" cy="29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/>
      <p:bldP spid="24" grpId="0"/>
      <p:bldP spid="26" grpId="0"/>
      <p:bldP spid="27" grpId="0"/>
      <p:bldP spid="20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2300" y="9548750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15</a:t>
            </a:r>
          </a:p>
        </p:txBody>
      </p:sp>
      <p:pic>
        <p:nvPicPr>
          <p:cNvPr id="2126" name="Picture 10" descr="Koster, Fuego">
            <a:extLst>
              <a:ext uri="{FF2B5EF4-FFF2-40B4-BE49-F238E27FC236}">
                <a16:creationId xmlns:a16="http://schemas.microsoft.com/office/drawing/2014/main" id="{6027DA3A-1AD2-194D-1BED-A6A72D5C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04" y="11661273"/>
            <a:ext cx="152707" cy="25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" name="Table 3">
            <a:extLst>
              <a:ext uri="{FF2B5EF4-FFF2-40B4-BE49-F238E27FC236}">
                <a16:creationId xmlns:a16="http://schemas.microsoft.com/office/drawing/2014/main" id="{3B9217FC-70C1-A6B8-8660-F466E47F6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174048"/>
              </p:ext>
            </p:extLst>
          </p:nvPr>
        </p:nvGraphicFramePr>
        <p:xfrm>
          <a:off x="116899" y="781766"/>
          <a:ext cx="6653243" cy="2854663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407809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swims with _____ hat in _____  __________.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407809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 talk to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in ____  ______________.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407809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_______  _______  _____ friend ______ the village.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407809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 sing in English _______  _______   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407809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350330"/>
                          </a:solidFill>
                          <a:latin typeface="Century Gothic" panose="020B0502020202020204" pitchFamily="34" charset="0"/>
                        </a:rPr>
                        <a:t>I buy ______ balloon _____  _______ ______________.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407809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350330"/>
                          </a:solidFill>
                          <a:latin typeface="Century Gothic" panose="020B0502020202020204" pitchFamily="34" charset="0"/>
                        </a:rPr>
                        <a:t>_____   _________ a bottle ____ the 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  <a:tr h="407809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350330"/>
                          </a:solidFill>
                          <a:latin typeface="Century Gothic" panose="020B0502020202020204" pitchFamily="34" charset="0"/>
                        </a:rPr>
                        <a:t>_____  _________  ______ uniform _______  ____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47698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9EB81F0-91C5-E280-DFB3-2732A2F6F198}"/>
              </a:ext>
            </a:extLst>
          </p:cNvPr>
          <p:cNvSpPr txBox="1"/>
          <p:nvPr/>
        </p:nvSpPr>
        <p:spPr>
          <a:xfrm>
            <a:off x="2215495" y="81473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8E207C-A21F-44FA-55DD-8400C30CD86F}"/>
              </a:ext>
            </a:extLst>
          </p:cNvPr>
          <p:cNvSpPr txBox="1"/>
          <p:nvPr/>
        </p:nvSpPr>
        <p:spPr>
          <a:xfrm>
            <a:off x="3186728" y="81433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</a:p>
        </p:txBody>
      </p:sp>
      <p:sp>
        <p:nvSpPr>
          <p:cNvPr id="63" name="Rectangle 62">
            <a:hlinkClick r:id="" action="ppaction://noaction">
              <a:snd r:embed="rId6" name="f6_6.wav"/>
            </a:hlinkClick>
            <a:extLst>
              <a:ext uri="{FF2B5EF4-FFF2-40B4-BE49-F238E27FC236}">
                <a16:creationId xmlns:a16="http://schemas.microsoft.com/office/drawing/2014/main" id="{2DA93809-83B7-36C6-05C8-75DCC45472D6}"/>
              </a:ext>
            </a:extLst>
          </p:cNvPr>
          <p:cNvSpPr/>
          <p:nvPr/>
        </p:nvSpPr>
        <p:spPr>
          <a:xfrm>
            <a:off x="260425" y="827039"/>
            <a:ext cx="306495" cy="285481"/>
          </a:xfrm>
          <a:prstGeom prst="rect">
            <a:avLst/>
          </a:prstGeom>
          <a:solidFill>
            <a:srgbClr val="4A8522"/>
          </a:solidFill>
          <a:ln w="19050">
            <a:solidFill>
              <a:srgbClr val="A9D1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85" name="Rectangle 2084">
            <a:hlinkClick r:id="" action="ppaction://noaction">
              <a:snd r:embed="rId6" name="f6_6.wav"/>
            </a:hlinkClick>
            <a:extLst>
              <a:ext uri="{FF2B5EF4-FFF2-40B4-BE49-F238E27FC236}">
                <a16:creationId xmlns:a16="http://schemas.microsoft.com/office/drawing/2014/main" id="{297702EF-FEF6-F835-F173-0EC8F0D71D4D}"/>
              </a:ext>
            </a:extLst>
          </p:cNvPr>
          <p:cNvSpPr/>
          <p:nvPr/>
        </p:nvSpPr>
        <p:spPr>
          <a:xfrm>
            <a:off x="260425" y="1247323"/>
            <a:ext cx="306495" cy="285481"/>
          </a:xfrm>
          <a:prstGeom prst="rect">
            <a:avLst/>
          </a:prstGeom>
          <a:solidFill>
            <a:srgbClr val="4A8522"/>
          </a:solidFill>
          <a:ln w="19050">
            <a:solidFill>
              <a:srgbClr val="A9D1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91" name="Rectangle 2090">
            <a:hlinkClick r:id="" action="ppaction://noaction">
              <a:snd r:embed="rId6" name="f6_6.wav"/>
            </a:hlinkClick>
            <a:extLst>
              <a:ext uri="{FF2B5EF4-FFF2-40B4-BE49-F238E27FC236}">
                <a16:creationId xmlns:a16="http://schemas.microsoft.com/office/drawing/2014/main" id="{242813AB-CCA8-F080-4169-124E253FDA92}"/>
              </a:ext>
            </a:extLst>
          </p:cNvPr>
          <p:cNvSpPr/>
          <p:nvPr/>
        </p:nvSpPr>
        <p:spPr>
          <a:xfrm>
            <a:off x="260425" y="1667607"/>
            <a:ext cx="306495" cy="285481"/>
          </a:xfrm>
          <a:prstGeom prst="rect">
            <a:avLst/>
          </a:prstGeom>
          <a:solidFill>
            <a:srgbClr val="4A8522"/>
          </a:solidFill>
          <a:ln w="19050">
            <a:solidFill>
              <a:srgbClr val="A9D1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92" name="Rectangle 2091">
            <a:hlinkClick r:id="" action="ppaction://noaction">
              <a:snd r:embed="rId6" name="f6_6.wav"/>
            </a:hlinkClick>
            <a:extLst>
              <a:ext uri="{FF2B5EF4-FFF2-40B4-BE49-F238E27FC236}">
                <a16:creationId xmlns:a16="http://schemas.microsoft.com/office/drawing/2014/main" id="{BD515CC3-502D-9023-53DA-3D05C28A0A03}"/>
              </a:ext>
            </a:extLst>
          </p:cNvPr>
          <p:cNvSpPr/>
          <p:nvPr/>
        </p:nvSpPr>
        <p:spPr>
          <a:xfrm>
            <a:off x="260425" y="2087891"/>
            <a:ext cx="306495" cy="285481"/>
          </a:xfrm>
          <a:prstGeom prst="rect">
            <a:avLst/>
          </a:prstGeom>
          <a:solidFill>
            <a:srgbClr val="4A8522"/>
          </a:solidFill>
          <a:ln w="19050">
            <a:solidFill>
              <a:srgbClr val="A9D1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2" name="Rectangle 2101">
            <a:hlinkClick r:id="" action="ppaction://noaction">
              <a:snd r:embed="rId6" name="f6_6.wav"/>
            </a:hlinkClick>
            <a:extLst>
              <a:ext uri="{FF2B5EF4-FFF2-40B4-BE49-F238E27FC236}">
                <a16:creationId xmlns:a16="http://schemas.microsoft.com/office/drawing/2014/main" id="{2342DD35-594C-C4C6-6FD7-9A6C65CFA9DF}"/>
              </a:ext>
            </a:extLst>
          </p:cNvPr>
          <p:cNvSpPr/>
          <p:nvPr/>
        </p:nvSpPr>
        <p:spPr>
          <a:xfrm>
            <a:off x="260425" y="2478681"/>
            <a:ext cx="306495" cy="285481"/>
          </a:xfrm>
          <a:prstGeom prst="rect">
            <a:avLst/>
          </a:prstGeom>
          <a:solidFill>
            <a:srgbClr val="4A8522"/>
          </a:solidFill>
          <a:ln w="19050">
            <a:solidFill>
              <a:srgbClr val="A9D1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03" name="Rectangle 2102">
            <a:hlinkClick r:id="" action="ppaction://noaction">
              <a:snd r:embed="rId6" name="f6_6.wav"/>
            </a:hlinkClick>
            <a:extLst>
              <a:ext uri="{FF2B5EF4-FFF2-40B4-BE49-F238E27FC236}">
                <a16:creationId xmlns:a16="http://schemas.microsoft.com/office/drawing/2014/main" id="{4D7E98FC-E407-688D-3DAF-74BB41A242FA}"/>
              </a:ext>
            </a:extLst>
          </p:cNvPr>
          <p:cNvSpPr/>
          <p:nvPr/>
        </p:nvSpPr>
        <p:spPr>
          <a:xfrm>
            <a:off x="260425" y="2898965"/>
            <a:ext cx="306495" cy="285481"/>
          </a:xfrm>
          <a:prstGeom prst="rect">
            <a:avLst/>
          </a:prstGeom>
          <a:solidFill>
            <a:srgbClr val="4A8522"/>
          </a:solidFill>
          <a:ln w="19050">
            <a:solidFill>
              <a:srgbClr val="A9D1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04" name="Rectangle 2103">
            <a:hlinkClick r:id="" action="ppaction://noaction">
              <a:snd r:embed="rId6" name="f6_6.wav"/>
            </a:hlinkClick>
            <a:extLst>
              <a:ext uri="{FF2B5EF4-FFF2-40B4-BE49-F238E27FC236}">
                <a16:creationId xmlns:a16="http://schemas.microsoft.com/office/drawing/2014/main" id="{233D2A55-45D8-6E33-E6C5-812524A4EE17}"/>
              </a:ext>
            </a:extLst>
          </p:cNvPr>
          <p:cNvSpPr/>
          <p:nvPr/>
        </p:nvSpPr>
        <p:spPr>
          <a:xfrm>
            <a:off x="260425" y="3281588"/>
            <a:ext cx="306495" cy="285481"/>
          </a:xfrm>
          <a:prstGeom prst="rect">
            <a:avLst/>
          </a:prstGeom>
          <a:solidFill>
            <a:srgbClr val="4A8522"/>
          </a:solidFill>
          <a:ln w="19050">
            <a:solidFill>
              <a:srgbClr val="A9D1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2105" name="Table 2104">
            <a:extLst>
              <a:ext uri="{FF2B5EF4-FFF2-40B4-BE49-F238E27FC236}">
                <a16:creationId xmlns:a16="http://schemas.microsoft.com/office/drawing/2014/main" id="{13EA20E2-6475-FB0E-472C-5186954E8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75564"/>
              </p:ext>
            </p:extLst>
          </p:nvPr>
        </p:nvGraphicFramePr>
        <p:xfrm>
          <a:off x="182300" y="4823472"/>
          <a:ext cx="4789964" cy="2172474"/>
        </p:xfrm>
        <a:graphic>
          <a:graphicData uri="http://schemas.openxmlformats.org/drawingml/2006/table">
            <a:tbl>
              <a:tblPr firstRow="1" bandRow="1"/>
              <a:tblGrid>
                <a:gridCol w="543414">
                  <a:extLst>
                    <a:ext uri="{9D8B030D-6E8A-4147-A177-3AD203B41FA5}">
                      <a16:colId xmlns:a16="http://schemas.microsoft.com/office/drawing/2014/main" val="289219953"/>
                    </a:ext>
                  </a:extLst>
                </a:gridCol>
                <a:gridCol w="4246550">
                  <a:extLst>
                    <a:ext uri="{9D8B030D-6E8A-4147-A177-3AD203B41FA5}">
                      <a16:colId xmlns:a16="http://schemas.microsoft.com/office/drawing/2014/main" val="2725129669"/>
                    </a:ext>
                  </a:extLst>
                </a:gridCol>
              </a:tblGrid>
              <a:tr h="36207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__________ a mi amigo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clase</a:t>
                      </a:r>
                      <a:endParaRPr lang="en-US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308335"/>
                  </a:ext>
                </a:extLst>
              </a:tr>
              <a:tr h="36207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__________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con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professor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297634"/>
                  </a:ext>
                </a:extLst>
              </a:tr>
              <a:tr h="36207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__________ una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tarta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playa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686470"/>
                  </a:ext>
                </a:extLst>
              </a:tr>
              <a:tr h="36207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__________ el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cuaderno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excursion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081238"/>
                  </a:ext>
                </a:extLst>
              </a:tr>
              <a:tr h="36207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__________ </a:t>
                      </a: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por la </a:t>
                      </a:r>
                      <a:r>
                        <a:rPr lang="en-US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montaña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989765"/>
                  </a:ext>
                </a:extLst>
              </a:tr>
              <a:tr h="36207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__________</a:t>
                      </a: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con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un familiar </a:t>
                      </a:r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el pueblo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530632"/>
                  </a:ext>
                </a:extLst>
              </a:tr>
            </a:tbl>
          </a:graphicData>
        </a:graphic>
      </p:graphicFrame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5555D56F-A594-CF1F-54F7-50679C9809BE}"/>
              </a:ext>
            </a:extLst>
          </p:cNvPr>
          <p:cNvGrpSpPr/>
          <p:nvPr/>
        </p:nvGrpSpPr>
        <p:grpSpPr>
          <a:xfrm>
            <a:off x="462341" y="3912282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114" name="Google Shape;222;p10">
              <a:extLst>
                <a:ext uri="{FF2B5EF4-FFF2-40B4-BE49-F238E27FC236}">
                  <a16:creationId xmlns:a16="http://schemas.microsoft.com/office/drawing/2014/main" id="{911BDC35-8D99-E272-80FD-4030A96CE2E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315D9276-99CC-1F27-7F2D-CD14B00D2F51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16" name="Group 2115">
            <a:extLst>
              <a:ext uri="{FF2B5EF4-FFF2-40B4-BE49-F238E27FC236}">
                <a16:creationId xmlns:a16="http://schemas.microsoft.com/office/drawing/2014/main" id="{29227911-3A52-4092-1221-5CCFD219F15C}"/>
              </a:ext>
            </a:extLst>
          </p:cNvPr>
          <p:cNvGrpSpPr/>
          <p:nvPr/>
        </p:nvGrpSpPr>
        <p:grpSpPr>
          <a:xfrm>
            <a:off x="130140" y="3766374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17" name="Oval 2116">
              <a:extLst>
                <a:ext uri="{FF2B5EF4-FFF2-40B4-BE49-F238E27FC236}">
                  <a16:creationId xmlns:a16="http://schemas.microsoft.com/office/drawing/2014/main" id="{D3F3E09E-5163-766B-3B77-7D17B98712F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18" name="Picture 2117" descr="Free speaker sound loud vector">
              <a:extLst>
                <a:ext uri="{FF2B5EF4-FFF2-40B4-BE49-F238E27FC236}">
                  <a16:creationId xmlns:a16="http://schemas.microsoft.com/office/drawing/2014/main" id="{00C57D8F-AA05-37FC-1B0E-4BB7F5670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19" name="TextBox 2118">
            <a:hlinkClick r:id="" action="ppaction://noaction">
              <a:snd r:embed="rId9" name="f8_2.wav"/>
            </a:hlinkClick>
            <a:extLst>
              <a:ext uri="{FF2B5EF4-FFF2-40B4-BE49-F238E27FC236}">
                <a16:creationId xmlns:a16="http://schemas.microsoft.com/office/drawing/2014/main" id="{0AFEEC63-42C3-59A4-FC6E-030FDFDC95B4}"/>
              </a:ext>
            </a:extLst>
          </p:cNvPr>
          <p:cNvSpPr txBox="1"/>
          <p:nvPr/>
        </p:nvSpPr>
        <p:spPr>
          <a:xfrm>
            <a:off x="491615" y="4191182"/>
            <a:ext cx="52259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 y escribe el verbo. 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77" name="Table 2176">
            <a:extLst>
              <a:ext uri="{FF2B5EF4-FFF2-40B4-BE49-F238E27FC236}">
                <a16:creationId xmlns:a16="http://schemas.microsoft.com/office/drawing/2014/main" id="{88A424E4-8CE2-F20F-4992-AFDF30BF2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146839"/>
              </p:ext>
            </p:extLst>
          </p:nvPr>
        </p:nvGraphicFramePr>
        <p:xfrm>
          <a:off x="171448" y="7460674"/>
          <a:ext cx="6111875" cy="2293704"/>
        </p:xfrm>
        <a:graphic>
          <a:graphicData uri="http://schemas.openxmlformats.org/drawingml/2006/table">
            <a:tbl>
              <a:tblPr firstRow="1" bandRow="1"/>
              <a:tblGrid>
                <a:gridCol w="582110">
                  <a:extLst>
                    <a:ext uri="{9D8B030D-6E8A-4147-A177-3AD203B41FA5}">
                      <a16:colId xmlns:a16="http://schemas.microsoft.com/office/drawing/2014/main" val="214058874"/>
                    </a:ext>
                  </a:extLst>
                </a:gridCol>
                <a:gridCol w="5529765">
                  <a:extLst>
                    <a:ext uri="{9D8B030D-6E8A-4147-A177-3AD203B41FA5}">
                      <a16:colId xmlns:a16="http://schemas.microsoft.com/office/drawing/2014/main" val="2195909996"/>
                    </a:ext>
                  </a:extLst>
                </a:gridCol>
              </a:tblGrid>
              <a:tr h="3822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 _______ to my friend in 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869208"/>
                  </a:ext>
                </a:extLst>
              </a:tr>
              <a:tr h="3822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_____ he _____ ___ ________ with  ___ (male) ___________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752584"/>
                  </a:ext>
                </a:extLst>
              </a:tr>
              <a:tr h="3822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 _______  a cake ___ _____ __________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758349"/>
                  </a:ext>
                </a:extLst>
              </a:tr>
              <a:tr h="3822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___  ___  _______ ___ ________  ________ on  the trip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42417"/>
                  </a:ext>
                </a:extLst>
              </a:tr>
              <a:tr h="3822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_____  ____  _____  _______ </a:t>
                      </a:r>
                      <a:r>
                        <a:rPr lang="en-GB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the mountain(s)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18427"/>
                  </a:ext>
                </a:extLst>
              </a:tr>
              <a:tr h="3822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 _____ to a _________ in ___ 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881681"/>
                  </a:ext>
                </a:extLst>
              </a:tr>
            </a:tbl>
          </a:graphicData>
        </a:graphic>
      </p:graphicFrame>
      <p:sp>
        <p:nvSpPr>
          <p:cNvPr id="2178" name="TextBox 2177">
            <a:hlinkClick r:id="" action="ppaction://noaction">
              <a:snd r:embed="rId9" name="f8_2.wav"/>
            </a:hlinkClick>
            <a:extLst>
              <a:ext uri="{FF2B5EF4-FFF2-40B4-BE49-F238E27FC236}">
                <a16:creationId xmlns:a16="http://schemas.microsoft.com/office/drawing/2014/main" id="{75807516-B31F-8E72-E446-44EC86903730}"/>
              </a:ext>
            </a:extLst>
          </p:cNvPr>
          <p:cNvSpPr txBox="1"/>
          <p:nvPr/>
        </p:nvSpPr>
        <p:spPr>
          <a:xfrm>
            <a:off x="105562" y="7031579"/>
            <a:ext cx="52259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Ahora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traduce* las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180" name="TextBox 2179">
            <a:extLst>
              <a:ext uri="{FF2B5EF4-FFF2-40B4-BE49-F238E27FC236}">
                <a16:creationId xmlns:a16="http://schemas.microsoft.com/office/drawing/2014/main" id="{8D4D1D85-02AB-F808-F3BD-E6975B3DD5AF}"/>
              </a:ext>
            </a:extLst>
          </p:cNvPr>
          <p:cNvSpPr txBox="1"/>
          <p:nvPr/>
        </p:nvSpPr>
        <p:spPr>
          <a:xfrm>
            <a:off x="62808" y="4446386"/>
            <a:ext cx="530397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Escribe ¿? o . </a:t>
            </a:r>
            <a:endParaRPr lang="en-GB" sz="1500" dirty="0"/>
          </a:p>
        </p:txBody>
      </p:sp>
      <p:sp>
        <p:nvSpPr>
          <p:cNvPr id="2182" name="TextBox 2181">
            <a:extLst>
              <a:ext uri="{FF2B5EF4-FFF2-40B4-BE49-F238E27FC236}">
                <a16:creationId xmlns:a16="http://schemas.microsoft.com/office/drawing/2014/main" id="{6A027DC3-AB5B-9F2C-B0FD-02FF16A4B3F5}"/>
              </a:ext>
            </a:extLst>
          </p:cNvPr>
          <p:cNvSpPr txBox="1"/>
          <p:nvPr/>
        </p:nvSpPr>
        <p:spPr>
          <a:xfrm>
            <a:off x="1620886" y="3906902"/>
            <a:ext cx="52259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mamá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Elena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y Luis.</a:t>
            </a:r>
          </a:p>
        </p:txBody>
      </p:sp>
      <p:pic>
        <p:nvPicPr>
          <p:cNvPr id="2183" name="Picture 2182">
            <a:extLst>
              <a:ext uri="{FF2B5EF4-FFF2-40B4-BE49-F238E27FC236}">
                <a16:creationId xmlns:a16="http://schemas.microsoft.com/office/drawing/2014/main" id="{45970A43-A964-DE03-5FF9-5BCAB5C667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4769570" y="5279221"/>
            <a:ext cx="561921" cy="1737603"/>
          </a:xfrm>
          <a:prstGeom prst="rect">
            <a:avLst/>
          </a:prstGeom>
        </p:spPr>
      </p:pic>
      <p:grpSp>
        <p:nvGrpSpPr>
          <p:cNvPr id="2184" name="Group 2183">
            <a:extLst>
              <a:ext uri="{FF2B5EF4-FFF2-40B4-BE49-F238E27FC236}">
                <a16:creationId xmlns:a16="http://schemas.microsoft.com/office/drawing/2014/main" id="{0E5E6048-DB8B-04B1-9237-3882C005F4E5}"/>
              </a:ext>
            </a:extLst>
          </p:cNvPr>
          <p:cNvGrpSpPr/>
          <p:nvPr/>
        </p:nvGrpSpPr>
        <p:grpSpPr>
          <a:xfrm>
            <a:off x="5350364" y="6662947"/>
            <a:ext cx="1736237" cy="1105651"/>
            <a:chOff x="-2742352" y="7852179"/>
            <a:chExt cx="1720348" cy="979180"/>
          </a:xfrm>
        </p:grpSpPr>
        <p:sp>
          <p:nvSpPr>
            <p:cNvPr id="2185" name="Rectangle: Folded Corner 2184">
              <a:extLst>
                <a:ext uri="{FF2B5EF4-FFF2-40B4-BE49-F238E27FC236}">
                  <a16:creationId xmlns:a16="http://schemas.microsoft.com/office/drawing/2014/main" id="{402D342F-4A42-D2E8-BCEF-4EAE1C2080E1}"/>
                </a:ext>
              </a:extLst>
            </p:cNvPr>
            <p:cNvSpPr/>
            <p:nvPr/>
          </p:nvSpPr>
          <p:spPr>
            <a:xfrm>
              <a:off x="-2702487" y="7852179"/>
              <a:ext cx="1030069" cy="939129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86" name="Picture 6" descr="Free Icon Light illustration and picture">
              <a:extLst>
                <a:ext uri="{FF2B5EF4-FFF2-40B4-BE49-F238E27FC236}">
                  <a16:creationId xmlns:a16="http://schemas.microsoft.com/office/drawing/2014/main" id="{664CE8A9-2A36-37D7-12BA-EB84F7C6B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1247" y="7896234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7" name="TextBox 2186">
              <a:extLst>
                <a:ext uri="{FF2B5EF4-FFF2-40B4-BE49-F238E27FC236}">
                  <a16:creationId xmlns:a16="http://schemas.microsoft.com/office/drawing/2014/main" id="{17CB3996-A760-7737-9A51-01102138F079}"/>
                </a:ext>
              </a:extLst>
            </p:cNvPr>
            <p:cNvSpPr txBox="1"/>
            <p:nvPr/>
          </p:nvSpPr>
          <p:spPr>
            <a:xfrm>
              <a:off x="-2439504" y="7866691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Add </a:t>
              </a:r>
            </a:p>
          </p:txBody>
        </p:sp>
        <p:sp>
          <p:nvSpPr>
            <p:cNvPr id="2188" name="TextBox 2187">
              <a:extLst>
                <a:ext uri="{FF2B5EF4-FFF2-40B4-BE49-F238E27FC236}">
                  <a16:creationId xmlns:a16="http://schemas.microsoft.com/office/drawing/2014/main" id="{69B1F41C-DEFA-1C81-E1B3-325752B09465}"/>
                </a:ext>
              </a:extLst>
            </p:cNvPr>
            <p:cNvSpPr txBox="1"/>
            <p:nvPr/>
          </p:nvSpPr>
          <p:spPr>
            <a:xfrm>
              <a:off x="-2742352" y="8034089"/>
              <a:ext cx="1109797" cy="7972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a full stop / question mark to your translations too!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B1050348-3728-C259-92D8-0FAAAEDAFCCD}"/>
              </a:ext>
            </a:extLst>
          </p:cNvPr>
          <p:cNvSpPr txBox="1">
            <a:spLocks/>
          </p:cNvSpPr>
          <p:nvPr/>
        </p:nvSpPr>
        <p:spPr>
          <a:xfrm>
            <a:off x="4897472" y="4875481"/>
            <a:ext cx="1214917" cy="338554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about</a:t>
            </a:r>
          </a:p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794737-197B-D818-AEE2-E8AFC7D9C3BC}"/>
              </a:ext>
            </a:extLst>
          </p:cNvPr>
          <p:cNvSpPr txBox="1">
            <a:spLocks/>
          </p:cNvSpPr>
          <p:nvPr/>
        </p:nvSpPr>
        <p:spPr>
          <a:xfrm>
            <a:off x="3775514" y="7266626"/>
            <a:ext cx="1534619" cy="254540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 =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translate</a:t>
            </a:r>
          </a:p>
        </p:txBody>
      </p:sp>
    </p:spTree>
    <p:extLst>
      <p:ext uri="{BB962C8B-B14F-4D97-AF65-F5344CB8AC3E}">
        <p14:creationId xmlns:p14="http://schemas.microsoft.com/office/powerpoint/2010/main" val="38270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2300" y="954875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16</a:t>
            </a: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9CBA2C75-1B72-9D0D-E40A-F9CE90EB0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872526"/>
              </p:ext>
            </p:extLst>
          </p:nvPr>
        </p:nvGraphicFramePr>
        <p:xfrm>
          <a:off x="142933" y="5610394"/>
          <a:ext cx="6611010" cy="388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5467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5467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roja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amarillos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familiar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1600" b="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pequeñas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5467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playa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pueblo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caminar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mar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D7341E6D-664E-6080-F859-2959D5555A48}"/>
              </a:ext>
            </a:extLst>
          </p:cNvPr>
          <p:cNvSpPr txBox="1"/>
          <p:nvPr/>
        </p:nvSpPr>
        <p:spPr>
          <a:xfrm>
            <a:off x="1160362" y="498593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0FF67AC-33B9-AD80-DE29-A05CE0C26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90" y="7191167"/>
            <a:ext cx="631934" cy="581219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A2F0F891-6431-12F4-E279-77720EABD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0" y="6016730"/>
            <a:ext cx="667164" cy="66716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5B58334-5781-E62F-DEC1-693629457135}"/>
              </a:ext>
            </a:extLst>
          </p:cNvPr>
          <p:cNvSpPr txBox="1"/>
          <p:nvPr/>
        </p:nvSpPr>
        <p:spPr>
          <a:xfrm>
            <a:off x="748762" y="643712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1C5808-1167-8A48-4021-40E13336BB01}"/>
              </a:ext>
            </a:extLst>
          </p:cNvPr>
          <p:cNvSpPr txBox="1"/>
          <p:nvPr/>
        </p:nvSpPr>
        <p:spPr>
          <a:xfrm>
            <a:off x="790305" y="749911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A643C39-D967-652D-516F-F3B5C40D9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31" y="8826273"/>
            <a:ext cx="653860" cy="61944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DBCEF52-5DDE-41EF-515C-E8FDD0F5EABE}"/>
              </a:ext>
            </a:extLst>
          </p:cNvPr>
          <p:cNvSpPr txBox="1"/>
          <p:nvPr/>
        </p:nvSpPr>
        <p:spPr>
          <a:xfrm>
            <a:off x="782650" y="915491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F20AAE-6DED-29E5-3396-282E626621CB}"/>
              </a:ext>
            </a:extLst>
          </p:cNvPr>
          <p:cNvGrpSpPr/>
          <p:nvPr/>
        </p:nvGrpSpPr>
        <p:grpSpPr>
          <a:xfrm>
            <a:off x="164463" y="4844619"/>
            <a:ext cx="1072125" cy="541432"/>
            <a:chOff x="85157" y="674113"/>
            <a:chExt cx="1072125" cy="541432"/>
          </a:xfrm>
        </p:grpSpPr>
        <p:sp>
          <p:nvSpPr>
            <p:cNvPr id="60" name="Google Shape;206;p9">
              <a:extLst>
                <a:ext uri="{FF2B5EF4-FFF2-40B4-BE49-F238E27FC236}">
                  <a16:creationId xmlns:a16="http://schemas.microsoft.com/office/drawing/2014/main" id="{88352E3C-0EE2-7734-8BCF-044CE18BFF5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967E26C-C04E-D8DF-5616-3DFBC0CA7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260679-5800-4BA7-144F-3741301E980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F906CE1-0B2F-B449-1955-05DDEB8E32A5}"/>
              </a:ext>
            </a:extLst>
          </p:cNvPr>
          <p:cNvSpPr txBox="1"/>
          <p:nvPr/>
        </p:nvSpPr>
        <p:spPr>
          <a:xfrm>
            <a:off x="166697" y="2176103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2C667F63-5C25-CBCC-8957-938E8E5B641E}"/>
              </a:ext>
            </a:extLst>
          </p:cNvPr>
          <p:cNvGrpSpPr/>
          <p:nvPr/>
        </p:nvGrpSpPr>
        <p:grpSpPr>
          <a:xfrm>
            <a:off x="572110" y="907641"/>
            <a:ext cx="822261" cy="307777"/>
            <a:chOff x="455223" y="4442570"/>
            <a:chExt cx="822262" cy="307777"/>
          </a:xfrm>
        </p:grpSpPr>
        <p:sp>
          <p:nvSpPr>
            <p:cNvPr id="2049" name="Google Shape;222;p10">
              <a:extLst>
                <a:ext uri="{FF2B5EF4-FFF2-40B4-BE49-F238E27FC236}">
                  <a16:creationId xmlns:a16="http://schemas.microsoft.com/office/drawing/2014/main" id="{17A086B6-830F-C794-9E90-4B3FC8F3BB40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0A8ECE97-CD20-F1B3-D15D-A70DACDE785A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051" name="Google Shape;402;p19">
            <a:extLst>
              <a:ext uri="{FF2B5EF4-FFF2-40B4-BE49-F238E27FC236}">
                <a16:creationId xmlns:a16="http://schemas.microsoft.com/office/drawing/2014/main" id="{DBC64C08-6028-8D60-2A62-AA67CA261EC2}"/>
              </a:ext>
            </a:extLst>
          </p:cNvPr>
          <p:cNvSpPr txBox="1"/>
          <p:nvPr/>
        </p:nvSpPr>
        <p:spPr>
          <a:xfrm>
            <a:off x="1421347" y="91158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4D79D2-BF3D-64E2-3123-DBB26E4A04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89" y="760390"/>
            <a:ext cx="572707" cy="605907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A6609F07-55F9-602C-0BED-73436764269A}"/>
              </a:ext>
            </a:extLst>
          </p:cNvPr>
          <p:cNvSpPr txBox="1"/>
          <p:nvPr/>
        </p:nvSpPr>
        <p:spPr>
          <a:xfrm>
            <a:off x="1079093" y="1381552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F62FF1F4-9095-CECC-A347-E59922355AAC}"/>
              </a:ext>
            </a:extLst>
          </p:cNvPr>
          <p:cNvSpPr txBox="1"/>
          <p:nvPr/>
        </p:nvSpPr>
        <p:spPr>
          <a:xfrm>
            <a:off x="3614926" y="1622469"/>
            <a:ext cx="3314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Now listen to your partner and respond. Use your card to answer ‘yes’ or ‘no. 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156244F9-E946-E169-77A1-8F7E85ADC6F4}"/>
              </a:ext>
            </a:extLst>
          </p:cNvPr>
          <p:cNvSpPr txBox="1"/>
          <p:nvPr/>
        </p:nvSpPr>
        <p:spPr>
          <a:xfrm>
            <a:off x="175244" y="1394993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7671EB61-A87A-863D-ACED-5C2082B3AF6A}"/>
              </a:ext>
            </a:extLst>
          </p:cNvPr>
          <p:cNvSpPr txBox="1"/>
          <p:nvPr/>
        </p:nvSpPr>
        <p:spPr>
          <a:xfrm>
            <a:off x="3620140" y="1306223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pic>
        <p:nvPicPr>
          <p:cNvPr id="2057" name="Google Shape;319;p15" descr="Speech Icon, Voice, Talking, Audio, Speech">
            <a:extLst>
              <a:ext uri="{FF2B5EF4-FFF2-40B4-BE49-F238E27FC236}">
                <a16:creationId xmlns:a16="http://schemas.microsoft.com/office/drawing/2014/main" id="{F83DE9E1-B79E-0B35-7DB8-4ACFE597E68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48623" y="2228642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Picture 2057">
            <a:extLst>
              <a:ext uri="{FF2B5EF4-FFF2-40B4-BE49-F238E27FC236}">
                <a16:creationId xmlns:a16="http://schemas.microsoft.com/office/drawing/2014/main" id="{389101B0-9502-0DCB-0983-69136DC5A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240347" y="2665440"/>
            <a:ext cx="1499079" cy="1499079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3A3A8929-F1B2-E28E-4F30-25CD19E7466A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1712570" y="2935255"/>
            <a:ext cx="1407543" cy="909770"/>
          </a:xfrm>
          <a:prstGeom prst="rect">
            <a:avLst/>
          </a:prstGeom>
        </p:spPr>
      </p:pic>
      <p:pic>
        <p:nvPicPr>
          <p:cNvPr id="2060" name="Picture 2059" descr="Shape, arrow&#10;&#10;Description automatically generated">
            <a:extLst>
              <a:ext uri="{FF2B5EF4-FFF2-40B4-BE49-F238E27FC236}">
                <a16:creationId xmlns:a16="http://schemas.microsoft.com/office/drawing/2014/main" id="{BBC8E1CC-DAF6-A9DE-5690-639A7ED25D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8478" y="2253454"/>
            <a:ext cx="277880" cy="181900"/>
          </a:xfrm>
          <a:prstGeom prst="rect">
            <a:avLst/>
          </a:prstGeom>
        </p:spPr>
      </p:pic>
      <p:pic>
        <p:nvPicPr>
          <p:cNvPr id="2061" name="Picture 2060" descr="Shape, arrow&#10;&#10;Description automatically generated">
            <a:extLst>
              <a:ext uri="{FF2B5EF4-FFF2-40B4-BE49-F238E27FC236}">
                <a16:creationId xmlns:a16="http://schemas.microsoft.com/office/drawing/2014/main" id="{B2D09FE5-DAE9-2EAE-12EB-A925027981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4808" y="2133057"/>
            <a:ext cx="273883" cy="293277"/>
          </a:xfrm>
          <a:prstGeom prst="rect">
            <a:avLst/>
          </a:prstGeom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4A50E79A-B189-A32F-520E-22A69C25F64A}"/>
              </a:ext>
            </a:extLst>
          </p:cNvPr>
          <p:cNvSpPr txBox="1"/>
          <p:nvPr/>
        </p:nvSpPr>
        <p:spPr>
          <a:xfrm>
            <a:off x="177712" y="1642279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685AFA8B-BA57-739D-AB2B-FE31F57C50A9}"/>
              </a:ext>
            </a:extLst>
          </p:cNvPr>
          <p:cNvSpPr txBox="1"/>
          <p:nvPr/>
        </p:nvSpPr>
        <p:spPr>
          <a:xfrm>
            <a:off x="3641231" y="2238085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2A821581-BD94-AD34-A508-09DDB53BE2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4515" y="2945663"/>
            <a:ext cx="1894158" cy="1037895"/>
          </a:xfrm>
          <a:prstGeom prst="rect">
            <a:avLst/>
          </a:prstGeom>
        </p:spPr>
      </p:pic>
      <p:pic>
        <p:nvPicPr>
          <p:cNvPr id="2065" name="Picture 2" descr="Ear, Listen, Hear, Gossip, Sound">
            <a:extLst>
              <a:ext uri="{FF2B5EF4-FFF2-40B4-BE49-F238E27FC236}">
                <a16:creationId xmlns:a16="http://schemas.microsoft.com/office/drawing/2014/main" id="{F3033F24-B897-F195-1CD6-951682EB4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78" y="2157201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206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107463C-E7C2-6F48-95CE-6963C91B7D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3492" y="3188944"/>
            <a:ext cx="290240" cy="551333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CFB5DE13-F9EB-2710-D10D-EB35C5F24D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65525" y="2605954"/>
            <a:ext cx="1135097" cy="562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99CAB-7E09-4EE6-9D08-0E898EBC73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7422" y="5453818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35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EB63242-E7B6-4BF9-A072-E352C7E93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323231"/>
              </p:ext>
            </p:extLst>
          </p:nvPr>
        </p:nvGraphicFramePr>
        <p:xfrm>
          <a:off x="130140" y="5593057"/>
          <a:ext cx="6611010" cy="4106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yellow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relative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pretty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small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657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mountain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26062C6-DA84-E338-3A2B-32FF553E08C6}"/>
              </a:ext>
            </a:extLst>
          </p:cNvPr>
          <p:cNvSpPr txBox="1"/>
          <p:nvPr/>
        </p:nvSpPr>
        <p:spPr>
          <a:xfrm>
            <a:off x="1470534" y="495649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E35F5A-EC69-D878-EA6C-8E35545B6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9" y="7315155"/>
            <a:ext cx="631934" cy="58121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F0C0FDD-FA68-7B67-6307-CDAB9A0F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9" y="6032768"/>
            <a:ext cx="667164" cy="6671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F7501E-E06E-A596-4F74-BA2010ACBF3E}"/>
              </a:ext>
            </a:extLst>
          </p:cNvPr>
          <p:cNvSpPr txBox="1"/>
          <p:nvPr/>
        </p:nvSpPr>
        <p:spPr>
          <a:xfrm>
            <a:off x="741991" y="644363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4F295-C532-A2F3-E107-63D3EEC68A19}"/>
              </a:ext>
            </a:extLst>
          </p:cNvPr>
          <p:cNvSpPr txBox="1"/>
          <p:nvPr/>
        </p:nvSpPr>
        <p:spPr>
          <a:xfrm>
            <a:off x="783534" y="762310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B4F4D6-C712-7AC3-1AC9-38607B242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08" y="9016145"/>
            <a:ext cx="653860" cy="619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B95D9F-ED15-DBFF-1A81-D450D4FD6667}"/>
              </a:ext>
            </a:extLst>
          </p:cNvPr>
          <p:cNvSpPr txBox="1"/>
          <p:nvPr/>
        </p:nvSpPr>
        <p:spPr>
          <a:xfrm>
            <a:off x="775879" y="934557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441FF4-AF24-CA07-BE73-FA2324280AC8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A05AFDE2-0611-7721-54B2-970B60A770B0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21EC7-5670-A348-606D-E17E57B85E6D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B5D43FD3-BDBD-5E96-3C52-73F82FC9F67C}"/>
              </a:ext>
            </a:extLst>
          </p:cNvPr>
          <p:cNvSpPr txBox="1"/>
          <p:nvPr/>
        </p:nvSpPr>
        <p:spPr>
          <a:xfrm>
            <a:off x="1456466" y="82533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see previous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D3A68D-CB0B-06AA-2F44-9D3656436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39BE8B-EB66-313D-E399-B7E5FFD31B6D}"/>
              </a:ext>
            </a:extLst>
          </p:cNvPr>
          <p:cNvSpPr txBox="1"/>
          <p:nvPr/>
        </p:nvSpPr>
        <p:spPr>
          <a:xfrm>
            <a:off x="1114212" y="1396901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respond!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A80D1-47D1-2229-92A8-DF79AFD86BDB}"/>
              </a:ext>
            </a:extLst>
          </p:cNvPr>
          <p:cNvSpPr txBox="1"/>
          <p:nvPr/>
        </p:nvSpPr>
        <p:spPr>
          <a:xfrm>
            <a:off x="210363" y="1410342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91723-27AA-9A61-97D5-7A65C6620571}"/>
              </a:ext>
            </a:extLst>
          </p:cNvPr>
          <p:cNvSpPr txBox="1"/>
          <p:nvPr/>
        </p:nvSpPr>
        <p:spPr>
          <a:xfrm>
            <a:off x="3655259" y="1318918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2CCF3-32F6-9D89-BCB3-E76E45B12D0B}"/>
              </a:ext>
            </a:extLst>
          </p:cNvPr>
          <p:cNvSpPr txBox="1"/>
          <p:nvPr/>
        </p:nvSpPr>
        <p:spPr>
          <a:xfrm>
            <a:off x="226899" y="1657628"/>
            <a:ext cx="32116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Listen to your partner and respond. Use your card to answer ‘yes’ or ‘no’.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6976EA-C3B1-74E3-BED9-F4442E8A8561}"/>
              </a:ext>
            </a:extLst>
          </p:cNvPr>
          <p:cNvSpPr txBox="1"/>
          <p:nvPr/>
        </p:nvSpPr>
        <p:spPr>
          <a:xfrm>
            <a:off x="254859" y="2441882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Ear, Listen, Hear, Gossip, Sound">
            <a:extLst>
              <a:ext uri="{FF2B5EF4-FFF2-40B4-BE49-F238E27FC236}">
                <a16:creationId xmlns:a16="http://schemas.microsoft.com/office/drawing/2014/main" id="{21750D24-46B2-3CC2-A498-7CEBDBA9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89" y="2598693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E310FD-DD98-2CC8-6008-3FB440120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415" y="3154020"/>
            <a:ext cx="1135097" cy="562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EAE328-08F6-84FD-2E80-446875B71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15" y="3249618"/>
            <a:ext cx="1812638" cy="9932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02C91C-395F-75CE-E069-8FAE3670F9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317940" y="3467040"/>
            <a:ext cx="181875" cy="5624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124EB89-786C-5C61-144B-72AB5CF57EB4}"/>
              </a:ext>
            </a:extLst>
          </p:cNvPr>
          <p:cNvSpPr txBox="1"/>
          <p:nvPr/>
        </p:nvSpPr>
        <p:spPr>
          <a:xfrm>
            <a:off x="4551426" y="1312674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8D3AE6-C7E8-AE73-21BA-9C85BD8BABFC}"/>
              </a:ext>
            </a:extLst>
          </p:cNvPr>
          <p:cNvSpPr txBox="1"/>
          <p:nvPr/>
        </p:nvSpPr>
        <p:spPr>
          <a:xfrm>
            <a:off x="3650045" y="1601538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Now 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6B8BB4-28C1-F87D-7D46-48224C7C1B00}"/>
              </a:ext>
            </a:extLst>
          </p:cNvPr>
          <p:cNvSpPr txBox="1"/>
          <p:nvPr/>
        </p:nvSpPr>
        <p:spPr>
          <a:xfrm>
            <a:off x="3657071" y="2442206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pic>
        <p:nvPicPr>
          <p:cNvPr id="37" name="Google Shape;319;p15" descr="Speech Icon, Voice, Talking, Audio, Speech">
            <a:extLst>
              <a:ext uri="{FF2B5EF4-FFF2-40B4-BE49-F238E27FC236}">
                <a16:creationId xmlns:a16="http://schemas.microsoft.com/office/drawing/2014/main" id="{6D876C8F-8F90-40BE-129A-92A6260F512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38997" y="2494745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338DC03F-1DBE-8EB8-0BD8-0C0873E991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8852" y="2519557"/>
            <a:ext cx="277880" cy="181900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D4A664D8-AA8A-B2EA-7E19-7212FF0D5B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5182" y="2399160"/>
            <a:ext cx="273883" cy="2932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B58441-FABE-B046-4A3F-E4CEEC5D6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5166639" y="3082044"/>
            <a:ext cx="1376463" cy="8326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E049FD-604B-4B97-EA2B-5DEC48A37F21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3767170" y="2876846"/>
            <a:ext cx="1448792" cy="1448792"/>
          </a:xfrm>
          <a:prstGeom prst="rect">
            <a:avLst/>
          </a:prstGeom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2300" y="9548750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17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2A963B-5051-CF5D-75DD-B25FC7F63D98}"/>
              </a:ext>
            </a:extLst>
          </p:cNvPr>
          <p:cNvGrpSpPr/>
          <p:nvPr/>
        </p:nvGrpSpPr>
        <p:grpSpPr>
          <a:xfrm>
            <a:off x="524606" y="4989555"/>
            <a:ext cx="962296" cy="307777"/>
            <a:chOff x="537508" y="810975"/>
            <a:chExt cx="505091" cy="307777"/>
          </a:xfrm>
        </p:grpSpPr>
        <p:sp>
          <p:nvSpPr>
            <p:cNvPr id="43" name="Google Shape;206;p9">
              <a:extLst>
                <a:ext uri="{FF2B5EF4-FFF2-40B4-BE49-F238E27FC236}">
                  <a16:creationId xmlns:a16="http://schemas.microsoft.com/office/drawing/2014/main" id="{BE15B739-551A-54BF-2426-21DF2047C36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D66E57-2B56-33C1-3AE5-9C4B5804E7BF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5" name="Picture 2" descr="Pen, Write, Pencil, Writing Tool, Work, Message, Blue">
            <a:extLst>
              <a:ext uri="{FF2B5EF4-FFF2-40B4-BE49-F238E27FC236}">
                <a16:creationId xmlns:a16="http://schemas.microsoft.com/office/drawing/2014/main" id="{6B7AF715-6591-081C-2BCC-CFC96FE1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3" y="485840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FAD0923-DEBA-0853-241A-83A3566767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02218" y="5402133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1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" name="Picture 2130">
            <a:extLst>
              <a:ext uri="{FF2B5EF4-FFF2-40B4-BE49-F238E27FC236}">
                <a16:creationId xmlns:a16="http://schemas.microsoft.com/office/drawing/2014/main" id="{0ED858C1-A5B4-A590-0AF5-E975553D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515" y="5771509"/>
            <a:ext cx="2767824" cy="3268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A697504-798B-4977-7E34-E3F5F527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93" y="2184992"/>
            <a:ext cx="834033" cy="847477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77C920-935A-0C8E-B587-56BD7BAD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860" y="3672577"/>
            <a:ext cx="514937" cy="836774"/>
          </a:xfrm>
          <a:prstGeom prst="rect">
            <a:avLst/>
          </a:prstGeom>
        </p:spPr>
      </p:pic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1C80A6-93E3-F568-B4AB-9DA674BC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279" y="3658970"/>
            <a:ext cx="489211" cy="86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4BEFF-5AEB-A8EF-4BCA-96BBEE160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054" y="4939674"/>
            <a:ext cx="564492" cy="766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7676C-BD85-ABB2-9206-4F9455E05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6630">
            <a:off x="3815953" y="5062322"/>
            <a:ext cx="437092" cy="606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86860-86EB-CC32-D817-53040AA25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67" y="5109382"/>
            <a:ext cx="416232" cy="577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594F0-D636-C5E1-7393-2695B7C43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87" y="2266322"/>
            <a:ext cx="645412" cy="7741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9A97E6-788C-8E7E-0540-82C5E2EA1059}"/>
              </a:ext>
            </a:extLst>
          </p:cNvPr>
          <p:cNvCxnSpPr/>
          <p:nvPr/>
        </p:nvCxnSpPr>
        <p:spPr>
          <a:xfrm>
            <a:off x="1598673" y="2363805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0C3BE6E7-03A6-0517-E92E-BB699711A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29" y="717218"/>
            <a:ext cx="786608" cy="7943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D29A49-A8B3-410A-8F3D-97964336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49" y="2200160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58EFB6ED-D3E0-E7F3-F24E-487F0B42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06" y="2191410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D1B13C9-17B1-34E4-7A4B-2AD48AB12828}"/>
              </a:ext>
            </a:extLst>
          </p:cNvPr>
          <p:cNvCxnSpPr/>
          <p:nvPr/>
        </p:nvCxnSpPr>
        <p:spPr>
          <a:xfrm>
            <a:off x="2428041" y="1894086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EB65E1-C7A5-BADD-8B4D-4C85F69DE0A8}"/>
              </a:ext>
            </a:extLst>
          </p:cNvPr>
          <p:cNvCxnSpPr/>
          <p:nvPr/>
        </p:nvCxnSpPr>
        <p:spPr>
          <a:xfrm>
            <a:off x="2428041" y="187477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B0363F-2E4F-CBC0-8979-10098CCCA8DE}"/>
              </a:ext>
            </a:extLst>
          </p:cNvPr>
          <p:cNvCxnSpPr/>
          <p:nvPr/>
        </p:nvCxnSpPr>
        <p:spPr>
          <a:xfrm>
            <a:off x="3576555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F2AF4D-D5C2-4243-E1F5-E2ED8367F9FB}"/>
              </a:ext>
            </a:extLst>
          </p:cNvPr>
          <p:cNvCxnSpPr/>
          <p:nvPr/>
        </p:nvCxnSpPr>
        <p:spPr>
          <a:xfrm>
            <a:off x="3576555" y="1676380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ED2D6886-C4F1-D4AA-E9BD-882FEF53E81D}"/>
              </a:ext>
            </a:extLst>
          </p:cNvPr>
          <p:cNvCxnSpPr/>
          <p:nvPr/>
        </p:nvCxnSpPr>
        <p:spPr>
          <a:xfrm>
            <a:off x="5133323" y="2382436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B65C1FCB-4C10-5C02-95D9-9583EB3E375D}"/>
              </a:ext>
            </a:extLst>
          </p:cNvPr>
          <p:cNvCxnSpPr/>
          <p:nvPr/>
        </p:nvCxnSpPr>
        <p:spPr>
          <a:xfrm>
            <a:off x="1305635" y="3397675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B7B65E44-EE6F-2722-3CBA-D5E0818547E7}"/>
              </a:ext>
            </a:extLst>
          </p:cNvPr>
          <p:cNvCxnSpPr/>
          <p:nvPr/>
        </p:nvCxnSpPr>
        <p:spPr>
          <a:xfrm>
            <a:off x="1305635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7F5673FA-C59F-7064-3CE9-739E2CB5B32C}"/>
              </a:ext>
            </a:extLst>
          </p:cNvPr>
          <p:cNvCxnSpPr/>
          <p:nvPr/>
        </p:nvCxnSpPr>
        <p:spPr>
          <a:xfrm>
            <a:off x="2079732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FAB4C19-AE93-EF31-A64F-3D5667598D9F}"/>
              </a:ext>
            </a:extLst>
          </p:cNvPr>
          <p:cNvCxnSpPr/>
          <p:nvPr/>
        </p:nvCxnSpPr>
        <p:spPr>
          <a:xfrm>
            <a:off x="1692683" y="3070809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E8C2AAF4-E7E8-F1E6-6A33-1530DAE949F6}"/>
              </a:ext>
            </a:extLst>
          </p:cNvPr>
          <p:cNvCxnSpPr/>
          <p:nvPr/>
        </p:nvCxnSpPr>
        <p:spPr>
          <a:xfrm>
            <a:off x="5388614" y="314121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9F45BCD6-C66D-A15A-E884-4F2CC0865DBC}"/>
              </a:ext>
            </a:extLst>
          </p:cNvPr>
          <p:cNvCxnSpPr/>
          <p:nvPr/>
        </p:nvCxnSpPr>
        <p:spPr>
          <a:xfrm>
            <a:off x="4781844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9" name="Picture 5">
            <a:extLst>
              <a:ext uri="{FF2B5EF4-FFF2-40B4-BE49-F238E27FC236}">
                <a16:creationId xmlns:a16="http://schemas.microsoft.com/office/drawing/2014/main" id="{BFC150A3-BB77-24F2-796E-B7F942BD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937" y="2245471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80" name="Picture 8" descr="Free pride flag gay pride gay vector">
            <a:extLst>
              <a:ext uri="{FF2B5EF4-FFF2-40B4-BE49-F238E27FC236}">
                <a16:creationId xmlns:a16="http://schemas.microsoft.com/office/drawing/2014/main" id="{5C064F03-6FFD-1A63-A1C8-14522FEC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293360" y="2951529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D1BFC6EE-4E0A-6E64-A067-A39B086E2C3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164562" y="3612829"/>
            <a:ext cx="462103" cy="893906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212BEC73-6D7C-D013-D982-717B50A5930B}"/>
              </a:ext>
            </a:extLst>
          </p:cNvPr>
          <p:cNvSpPr txBox="1"/>
          <p:nvPr/>
        </p:nvSpPr>
        <p:spPr>
          <a:xfrm>
            <a:off x="267633" y="4134544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9DF33F11-63B4-9558-5EBC-7B4907B45016}"/>
              </a:ext>
            </a:extLst>
          </p:cNvPr>
          <p:cNvSpPr txBox="1"/>
          <p:nvPr/>
        </p:nvSpPr>
        <p:spPr>
          <a:xfrm>
            <a:off x="770998" y="303798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4314872-C12B-B856-46D7-53B38EA71AB3}"/>
              </a:ext>
            </a:extLst>
          </p:cNvPr>
          <p:cNvSpPr txBox="1"/>
          <p:nvPr/>
        </p:nvSpPr>
        <p:spPr>
          <a:xfrm>
            <a:off x="1976918" y="303081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edro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43193251-EF01-E899-9885-5A8781AD3BF6}"/>
              </a:ext>
            </a:extLst>
          </p:cNvPr>
          <p:cNvSpPr txBox="1"/>
          <p:nvPr/>
        </p:nvSpPr>
        <p:spPr>
          <a:xfrm>
            <a:off x="2250396" y="4173225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fía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D60E8C33-21ED-3A89-3D59-8F5F3B68FF97}"/>
              </a:ext>
            </a:extLst>
          </p:cNvPr>
          <p:cNvSpPr txBox="1"/>
          <p:nvPr/>
        </p:nvSpPr>
        <p:spPr>
          <a:xfrm>
            <a:off x="5597541" y="4131669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76733AC1-F9B2-A4CC-A9A4-C2EC1EDC84CA}"/>
              </a:ext>
            </a:extLst>
          </p:cNvPr>
          <p:cNvSpPr txBox="1"/>
          <p:nvPr/>
        </p:nvSpPr>
        <p:spPr>
          <a:xfrm>
            <a:off x="5537429" y="3057030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06F7AE02-7169-6953-CD79-CAA18F0B85B8}"/>
              </a:ext>
            </a:extLst>
          </p:cNvPr>
          <p:cNvSpPr txBox="1"/>
          <p:nvPr/>
        </p:nvSpPr>
        <p:spPr>
          <a:xfrm>
            <a:off x="4436599" y="3025633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orge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5750F43E-B49D-456E-BD69-EE459D440F3F}"/>
              </a:ext>
            </a:extLst>
          </p:cNvPr>
          <p:cNvSpPr txBox="1"/>
          <p:nvPr/>
        </p:nvSpPr>
        <p:spPr>
          <a:xfrm>
            <a:off x="2539542" y="1474832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aleria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A0BAAEBF-2EEC-C119-F848-78B66B64D8BD}"/>
              </a:ext>
            </a:extLst>
          </p:cNvPr>
          <p:cNvSpPr txBox="1"/>
          <p:nvPr/>
        </p:nvSpPr>
        <p:spPr>
          <a:xfrm>
            <a:off x="3653755" y="1484357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DF918E93-81DB-909B-2A0F-C1568E9332E8}"/>
              </a:ext>
            </a:extLst>
          </p:cNvPr>
          <p:cNvSpPr txBox="1"/>
          <p:nvPr/>
        </p:nvSpPr>
        <p:spPr>
          <a:xfrm>
            <a:off x="3232160" y="3057030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ugo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AB7305D1-9409-BF4C-EA92-DFF43DE10661}"/>
              </a:ext>
            </a:extLst>
          </p:cNvPr>
          <p:cNvSpPr txBox="1"/>
          <p:nvPr/>
        </p:nvSpPr>
        <p:spPr>
          <a:xfrm>
            <a:off x="5084577" y="5123869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Mamani Flores </a:t>
            </a:r>
            <a:endParaRPr lang="en-GB" sz="2400" dirty="0"/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D263DBC7-3125-5E98-8C76-756FBEBB0529}"/>
              </a:ext>
            </a:extLst>
          </p:cNvPr>
          <p:cNvSpPr txBox="1"/>
          <p:nvPr/>
        </p:nvSpPr>
        <p:spPr>
          <a:xfrm>
            <a:off x="4088499" y="5380158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91BB348-56F4-F93D-7AAF-7F854E4B3BD5}"/>
              </a:ext>
            </a:extLst>
          </p:cNvPr>
          <p:cNvSpPr txBox="1"/>
          <p:nvPr/>
        </p:nvSpPr>
        <p:spPr>
          <a:xfrm>
            <a:off x="6068694" y="540702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nt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C083A50C-5121-D0AC-F814-680540F4AB87}"/>
              </a:ext>
            </a:extLst>
          </p:cNvPr>
          <p:cNvCxnSpPr/>
          <p:nvPr/>
        </p:nvCxnSpPr>
        <p:spPr>
          <a:xfrm>
            <a:off x="3370972" y="1277178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6" name="Picture 2105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D8561F2E-9FFC-9EFE-40CC-28964B8D24B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" r="-1977" b="22828"/>
          <a:stretch/>
        </p:blipFill>
        <p:spPr>
          <a:xfrm>
            <a:off x="197841" y="4717310"/>
            <a:ext cx="552761" cy="945944"/>
          </a:xfrm>
          <a:prstGeom prst="rect">
            <a:avLst/>
          </a:prstGeom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030474D0-AFDA-0E34-64D1-39A2390A039F}"/>
              </a:ext>
            </a:extLst>
          </p:cNvPr>
          <p:cNvSpPr txBox="1"/>
          <p:nvPr/>
        </p:nvSpPr>
        <p:spPr>
          <a:xfrm>
            <a:off x="601933" y="528776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9" name="Rectangle: Rounded Corners 2108">
            <a:extLst>
              <a:ext uri="{FF2B5EF4-FFF2-40B4-BE49-F238E27FC236}">
                <a16:creationId xmlns:a16="http://schemas.microsoft.com/office/drawing/2014/main" id="{9F1B4BD4-36EA-C481-8B1D-91F554835E03}"/>
              </a:ext>
            </a:extLst>
          </p:cNvPr>
          <p:cNvSpPr/>
          <p:nvPr/>
        </p:nvSpPr>
        <p:spPr>
          <a:xfrm>
            <a:off x="130140" y="4525301"/>
            <a:ext cx="3158255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0" name="Rectangle: Rounded Corners 2109">
            <a:extLst>
              <a:ext uri="{FF2B5EF4-FFF2-40B4-BE49-F238E27FC236}">
                <a16:creationId xmlns:a16="http://schemas.microsoft.com/office/drawing/2014/main" id="{7E4A9874-BDBE-96C2-1205-B3EACBD4741C}"/>
              </a:ext>
            </a:extLst>
          </p:cNvPr>
          <p:cNvSpPr/>
          <p:nvPr/>
        </p:nvSpPr>
        <p:spPr>
          <a:xfrm>
            <a:off x="3758932" y="4515485"/>
            <a:ext cx="289540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1" name="TextBox 2110">
            <a:extLst>
              <a:ext uri="{FF2B5EF4-FFF2-40B4-BE49-F238E27FC236}">
                <a16:creationId xmlns:a16="http://schemas.microsoft.com/office/drawing/2014/main" id="{809497B4-1967-3FE1-AABB-091FA6446725}"/>
              </a:ext>
            </a:extLst>
          </p:cNvPr>
          <p:cNvSpPr txBox="1"/>
          <p:nvPr/>
        </p:nvSpPr>
        <p:spPr>
          <a:xfrm>
            <a:off x="1137444" y="455056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C4FC"/>
                </a:solidFill>
                <a:latin typeface="Modern Love" panose="04090805081005020601" pitchFamily="82" charset="0"/>
              </a:rPr>
              <a:t>amigos </a:t>
            </a:r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4BEFD380-9E34-2CF7-176A-0F9EA5D4FBB6}"/>
              </a:ext>
            </a:extLst>
          </p:cNvPr>
          <p:cNvSpPr txBox="1"/>
          <p:nvPr/>
        </p:nvSpPr>
        <p:spPr>
          <a:xfrm>
            <a:off x="4606545" y="451079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4BC01"/>
                </a:solidFill>
                <a:latin typeface="Modern Love" panose="04090805081005020601" pitchFamily="82" charset="0"/>
              </a:rPr>
              <a:t>mascotas</a:t>
            </a:r>
            <a:r>
              <a:rPr lang="en-GB" dirty="0">
                <a:solidFill>
                  <a:srgbClr val="C4BC01"/>
                </a:solidFill>
                <a:latin typeface="Modern Love" panose="04090805081005020601" pitchFamily="82" charset="0"/>
              </a:rPr>
              <a:t> </a:t>
            </a:r>
          </a:p>
        </p:txBody>
      </p:sp>
      <p:pic>
        <p:nvPicPr>
          <p:cNvPr id="2113" name="Picture 2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5DDDD2-6B85-8899-165B-B9B0C2BBD9B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9399" b="15187"/>
          <a:stretch/>
        </p:blipFill>
        <p:spPr>
          <a:xfrm>
            <a:off x="1956666" y="4708217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FED14CDD-9C42-D318-A623-CDCA37BA42A0}"/>
              </a:ext>
            </a:extLst>
          </p:cNvPr>
          <p:cNvSpPr txBox="1"/>
          <p:nvPr/>
        </p:nvSpPr>
        <p:spPr>
          <a:xfrm>
            <a:off x="2442035" y="5346393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2132" name="TextBox 2131">
            <a:extLst>
              <a:ext uri="{FF2B5EF4-FFF2-40B4-BE49-F238E27FC236}">
                <a16:creationId xmlns:a16="http://schemas.microsoft.com/office/drawing/2014/main" id="{AA53DD9B-A985-3596-31A0-A5C494356A84}"/>
              </a:ext>
            </a:extLst>
          </p:cNvPr>
          <p:cNvSpPr txBox="1"/>
          <p:nvPr/>
        </p:nvSpPr>
        <p:spPr>
          <a:xfrm>
            <a:off x="3967131" y="6689021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Perú</a:t>
            </a:r>
            <a:endParaRPr lang="en-GB" b="1" dirty="0">
              <a:solidFill>
                <a:schemeClr val="bg1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4" name="Picture 3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87466A42-C40E-46E1-A65E-1484E31B862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502160" y="718192"/>
            <a:ext cx="1011126" cy="761335"/>
          </a:xfrm>
          <a:prstGeom prst="rect">
            <a:avLst/>
          </a:prstGeom>
        </p:spPr>
      </p:pic>
      <p:pic>
        <p:nvPicPr>
          <p:cNvPr id="3" name="Picture 2" descr="Lima, Perú, Mar, Edificios Frente Al Mar, Costa">
            <a:extLst>
              <a:ext uri="{FF2B5EF4-FFF2-40B4-BE49-F238E27FC236}">
                <a16:creationId xmlns:a16="http://schemas.microsoft.com/office/drawing/2014/main" id="{3811AC09-0B44-89D4-2262-02187BB4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98" y="5819411"/>
            <a:ext cx="2587734" cy="172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6" name="Picture 12">
            <a:extLst>
              <a:ext uri="{FF2B5EF4-FFF2-40B4-BE49-F238E27FC236}">
                <a16:creationId xmlns:a16="http://schemas.microsoft.com/office/drawing/2014/main" id="{BD0C271B-DA1C-43E3-39D3-B9C941229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7323">
            <a:off x="1047626" y="5787718"/>
            <a:ext cx="571403" cy="3810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6C3C4-8571-952A-E3D8-458E26E482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49279" y="8276253"/>
            <a:ext cx="1945009" cy="1386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F458A-4EED-41B9-B9F8-63E7764A37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4749" y="8242093"/>
            <a:ext cx="1620220" cy="1270940"/>
          </a:xfrm>
          <a:prstGeom prst="rect">
            <a:avLst/>
          </a:prstGeom>
        </p:spPr>
      </p:pic>
      <p:sp>
        <p:nvSpPr>
          <p:cNvPr id="2142" name="TextBox 2141">
            <a:extLst>
              <a:ext uri="{FF2B5EF4-FFF2-40B4-BE49-F238E27FC236}">
                <a16:creationId xmlns:a16="http://schemas.microsoft.com/office/drawing/2014/main" id="{3F2C7C24-2F94-A3DA-AEEC-F1FBB2BD993C}"/>
              </a:ext>
            </a:extLst>
          </p:cNvPr>
          <p:cNvSpPr txBox="1"/>
          <p:nvPr/>
        </p:nvSpPr>
        <p:spPr>
          <a:xfrm>
            <a:off x="197841" y="7453920"/>
            <a:ext cx="36217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Lima es la capital de Perú y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océano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Pacífico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5" y="793729"/>
            <a:ext cx="1897966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74169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140092"/>
              </p:ext>
            </p:extLst>
          </p:nvPr>
        </p:nvGraphicFramePr>
        <p:xfrm>
          <a:off x="141142" y="3477785"/>
          <a:ext cx="6539773" cy="1444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papa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953616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293342" y="931543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Talking about activities you and others do</a:t>
              </a:r>
              <a:endParaRPr lang="en-GB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9A284-BA32-C276-A388-5FBA5D307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647" y="799865"/>
            <a:ext cx="1853179" cy="77337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Morning activities</a:t>
            </a:r>
            <a:endParaRPr lang="en-GB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3014073" y="4634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EB001A-390A-3BB9-D717-140AE0EDA1C0}"/>
              </a:ext>
            </a:extLst>
          </p:cNvPr>
          <p:cNvSpPr/>
          <p:nvPr/>
        </p:nvSpPr>
        <p:spPr>
          <a:xfrm>
            <a:off x="141141" y="5155813"/>
            <a:ext cx="6539774" cy="288689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973C5-B335-255B-5A3D-8F06107BBB1A}"/>
              </a:ext>
            </a:extLst>
          </p:cNvPr>
          <p:cNvSpPr txBox="1"/>
          <p:nvPr/>
        </p:nvSpPr>
        <p:spPr>
          <a:xfrm>
            <a:off x="195400" y="5203454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85C53-A559-5DC7-440B-7CBBE39E6A6D}"/>
              </a:ext>
            </a:extLst>
          </p:cNvPr>
          <p:cNvGrpSpPr/>
          <p:nvPr/>
        </p:nvGrpSpPr>
        <p:grpSpPr>
          <a:xfrm>
            <a:off x="4858225" y="5197986"/>
            <a:ext cx="1943885" cy="588990"/>
            <a:chOff x="115026" y="5917195"/>
            <a:chExt cx="1943885" cy="5889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BD4295-9215-1A27-742D-F42ACB38A60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86E9B6B-193B-BB12-18C8-1EC68E2FF0A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2E0728-136D-CB9B-141B-6B2032721C4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00C7168-54FF-4434-5C4C-6687921E0074}"/>
              </a:ext>
            </a:extLst>
          </p:cNvPr>
          <p:cNvSpPr txBox="1"/>
          <p:nvPr/>
        </p:nvSpPr>
        <p:spPr>
          <a:xfrm>
            <a:off x="181332" y="5575275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20" y="9548750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18</a:t>
            </a:r>
          </a:p>
        </p:txBody>
      </p:sp>
      <p:pic>
        <p:nvPicPr>
          <p:cNvPr id="13" name="Picture 6" descr="Lombriz, Gusano, Icono, Dibujos Animados, Dibujo">
            <a:extLst>
              <a:ext uri="{FF2B5EF4-FFF2-40B4-BE49-F238E27FC236}">
                <a16:creationId xmlns:a16="http://schemas.microsoft.com/office/drawing/2014/main" id="{BD5B5C8E-9D79-14E3-E310-87DC1435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0" y="1638205"/>
            <a:ext cx="604282" cy="5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art, icon&#10;&#10;Description automatically generated">
            <a:extLst>
              <a:ext uri="{FF2B5EF4-FFF2-40B4-BE49-F238E27FC236}">
                <a16:creationId xmlns:a16="http://schemas.microsoft.com/office/drawing/2014/main" id="{B64B003E-1C56-4B0A-0931-86BF623CF7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93" y="2277561"/>
            <a:ext cx="746402" cy="559802"/>
          </a:xfrm>
          <a:prstGeom prst="roundRect">
            <a:avLst/>
          </a:prstGeom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D1C4AE04-0521-1798-A7BD-2F229B7D4FBF}"/>
              </a:ext>
            </a:extLst>
          </p:cNvPr>
          <p:cNvSpPr txBox="1"/>
          <p:nvPr/>
        </p:nvSpPr>
        <p:spPr>
          <a:xfrm>
            <a:off x="181129" y="5871753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the words for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(pronouns) are often unnecessary.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A2ECE6-BA73-8104-38D0-004CD43C4193}"/>
              </a:ext>
            </a:extLst>
          </p:cNvPr>
          <p:cNvSpPr txBox="1"/>
          <p:nvPr/>
        </p:nvSpPr>
        <p:spPr>
          <a:xfrm>
            <a:off x="153196" y="6123144"/>
            <a:ext cx="6850417" cy="101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500" b="1" kern="1200" dirty="0">
              <a:solidFill>
                <a:srgbClr val="92D05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DE8F8403-6F0A-DD6A-CD72-21179F3AA28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4618" y="757336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hlinkClick r:id="" action="ppaction://noaction">
              <a:snd r:embed="rId15" name="es_importante_hablar.wav"/>
            </a:hlinkClick>
            <a:extLst>
              <a:ext uri="{FF2B5EF4-FFF2-40B4-BE49-F238E27FC236}">
                <a16:creationId xmlns:a16="http://schemas.microsoft.com/office/drawing/2014/main" id="{7D29A9B4-E7ED-BAC4-A96C-F1FE2A2E2172}"/>
              </a:ext>
            </a:extLst>
          </p:cNvPr>
          <p:cNvSpPr txBox="1"/>
          <p:nvPr/>
        </p:nvSpPr>
        <p:spPr>
          <a:xfrm>
            <a:off x="278102" y="7195181"/>
            <a:ext cx="2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playa.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74B14B-A7FE-36DA-261A-4AEAC14D4936}"/>
              </a:ext>
            </a:extLst>
          </p:cNvPr>
          <p:cNvSpPr txBox="1"/>
          <p:nvPr/>
        </p:nvSpPr>
        <p:spPr>
          <a:xfrm>
            <a:off x="569145" y="7574321"/>
            <a:ext cx="2789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walk along the beach.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9DCEFC-E414-7F54-7414-133CF961AC29}"/>
              </a:ext>
            </a:extLst>
          </p:cNvPr>
          <p:cNvSpPr txBox="1"/>
          <p:nvPr/>
        </p:nvSpPr>
        <p:spPr>
          <a:xfrm>
            <a:off x="2526842" y="6747569"/>
            <a:ext cx="122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4BCB16EF-E760-7282-BAB7-BE4D864F2A7D}"/>
              </a:ext>
            </a:extLst>
          </p:cNvPr>
          <p:cNvSpPr txBox="1"/>
          <p:nvPr/>
        </p:nvSpPr>
        <p:spPr>
          <a:xfrm>
            <a:off x="1057024" y="6861161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DB1E547A-579C-22DC-B75A-6FEBF727C513}"/>
              </a:ext>
            </a:extLst>
          </p:cNvPr>
          <p:cNvSpPr txBox="1"/>
          <p:nvPr/>
        </p:nvSpPr>
        <p:spPr>
          <a:xfrm>
            <a:off x="4708243" y="6878357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3DB2AB-F61E-81C7-11B1-E55457965BC7}"/>
              </a:ext>
            </a:extLst>
          </p:cNvPr>
          <p:cNvSpPr txBox="1"/>
          <p:nvPr/>
        </p:nvSpPr>
        <p:spPr>
          <a:xfrm>
            <a:off x="3738172" y="7208285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Camin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playa.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3F153B19-E8D1-5BAE-9021-31212B82AD5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00799" y="757919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C6A90A4-A572-F887-1DD3-DEC01A548313}"/>
              </a:ext>
            </a:extLst>
          </p:cNvPr>
          <p:cNvSpPr txBox="1"/>
          <p:nvPr/>
        </p:nvSpPr>
        <p:spPr>
          <a:xfrm>
            <a:off x="3935323" y="7570410"/>
            <a:ext cx="3172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walk along the beach.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48" name="Google Shape;176;p8">
            <a:extLst>
              <a:ext uri="{FF2B5EF4-FFF2-40B4-BE49-F238E27FC236}">
                <a16:creationId xmlns:a16="http://schemas.microsoft.com/office/drawing/2014/main" id="{2CD9C18B-18C1-9EDF-C8F5-3576B8CD2B55}"/>
              </a:ext>
            </a:extLst>
          </p:cNvPr>
          <p:cNvSpPr txBox="1"/>
          <p:nvPr/>
        </p:nvSpPr>
        <p:spPr>
          <a:xfrm>
            <a:off x="574368" y="8963035"/>
            <a:ext cx="793180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Nado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mar.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178;p8">
            <a:extLst>
              <a:ext uri="{FF2B5EF4-FFF2-40B4-BE49-F238E27FC236}">
                <a16:creationId xmlns:a16="http://schemas.microsoft.com/office/drawing/2014/main" id="{9FC73C3B-3811-B192-B277-4E10F1E5D12D}"/>
              </a:ext>
            </a:extLst>
          </p:cNvPr>
          <p:cNvSpPr txBox="1"/>
          <p:nvPr/>
        </p:nvSpPr>
        <p:spPr>
          <a:xfrm>
            <a:off x="574368" y="9336851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Nadas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3" name="Google Shape;183;p8">
            <a:extLst>
              <a:ext uri="{FF2B5EF4-FFF2-40B4-BE49-F238E27FC236}">
                <a16:creationId xmlns:a16="http://schemas.microsoft.com/office/drawing/2014/main" id="{6B8B20E9-DED5-7B3C-2367-8F204DB4B93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1721" y="8862100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184;p8">
            <a:extLst>
              <a:ext uri="{FF2B5EF4-FFF2-40B4-BE49-F238E27FC236}">
                <a16:creationId xmlns:a16="http://schemas.microsoft.com/office/drawing/2014/main" id="{C1DEBBA0-AF1E-7834-A683-52F28CE6AF7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0855" y="9277793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6" descr="Free Icon Light illustration and picture">
            <a:extLst>
              <a:ext uri="{FF2B5EF4-FFF2-40B4-BE49-F238E27FC236}">
                <a16:creationId xmlns:a16="http://schemas.microsoft.com/office/drawing/2014/main" id="{992EF553-C97A-4885-E95C-A60B764A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" y="8348246"/>
            <a:ext cx="475962" cy="4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4BB0BFBC-CE4F-F00E-77B3-12C0DC788941}"/>
              </a:ext>
            </a:extLst>
          </p:cNvPr>
          <p:cNvSpPr txBox="1"/>
          <p:nvPr/>
        </p:nvSpPr>
        <p:spPr>
          <a:xfrm>
            <a:off x="717289" y="8462908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8" name="Picture 2057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8D387F7B-15D4-1A47-ACD9-1DCD397F5A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57" y="2031624"/>
            <a:ext cx="786608" cy="794396"/>
          </a:xfrm>
          <a:prstGeom prst="rect">
            <a:avLst/>
          </a:prstGeom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24A2C9F9-74ED-AD8F-8377-10726746B57D}"/>
              </a:ext>
            </a:extLst>
          </p:cNvPr>
          <p:cNvSpPr txBox="1"/>
          <p:nvPr/>
        </p:nvSpPr>
        <p:spPr>
          <a:xfrm>
            <a:off x="3784817" y="2567213"/>
            <a:ext cx="184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La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abuela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 Valeria</a:t>
            </a:r>
          </a:p>
        </p:txBody>
      </p:sp>
      <p:pic>
        <p:nvPicPr>
          <p:cNvPr id="2060" name="Picture 14" descr="Free passport open picture illustration">
            <a:extLst>
              <a:ext uri="{FF2B5EF4-FFF2-40B4-BE49-F238E27FC236}">
                <a16:creationId xmlns:a16="http://schemas.microsoft.com/office/drawing/2014/main" id="{35A876E2-7B61-570B-EEAA-030D67F52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98" y="2177826"/>
            <a:ext cx="283327" cy="3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BCEF99-3105-04F2-D9C4-8B5E3D3CDD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75" y="2037321"/>
            <a:ext cx="365819" cy="365819"/>
          </a:xfrm>
          <a:prstGeom prst="rect">
            <a:avLst/>
          </a:prstGeom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5A86543E-9EE5-B34D-9CBD-2F6B12B6AB14}"/>
              </a:ext>
            </a:extLst>
          </p:cNvPr>
          <p:cNvSpPr txBox="1"/>
          <p:nvPr/>
        </p:nvSpPr>
        <p:spPr>
          <a:xfrm>
            <a:off x="2581303" y="1471140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GB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por</a:t>
            </a:r>
            <a:r>
              <a:rPr lang="en-GB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  la </a:t>
            </a:r>
            <a:r>
              <a:rPr lang="en-GB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mañana</a:t>
            </a:r>
            <a:endParaRPr lang="en-GB" b="1" spc="30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8" grpId="0"/>
      <p:bldP spid="53" grpId="0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20" y="954875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19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03A938-1AE1-4415-09E3-0AE0434BE7B7}"/>
              </a:ext>
            </a:extLst>
          </p:cNvPr>
          <p:cNvGrpSpPr/>
          <p:nvPr/>
        </p:nvGrpSpPr>
        <p:grpSpPr>
          <a:xfrm>
            <a:off x="462341" y="8511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2" name="Google Shape;222;p10">
              <a:extLst>
                <a:ext uri="{FF2B5EF4-FFF2-40B4-BE49-F238E27FC236}">
                  <a16:creationId xmlns:a16="http://schemas.microsoft.com/office/drawing/2014/main" id="{D7AC4808-80AE-08BB-EE9E-68A70DB7D76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23597-2E4C-2958-418C-D35B640DA9F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596D3D-91A0-F05C-AFDC-7B873D391743}"/>
              </a:ext>
            </a:extLst>
          </p:cNvPr>
          <p:cNvGrpSpPr/>
          <p:nvPr/>
        </p:nvGrpSpPr>
        <p:grpSpPr>
          <a:xfrm>
            <a:off x="130140" y="7052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099F63-3384-AC95-AA23-5FA37E123CA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4" name="Picture 43" descr="Free speaker sound loud vector">
              <a:extLst>
                <a:ext uri="{FF2B5EF4-FFF2-40B4-BE49-F238E27FC236}">
                  <a16:creationId xmlns:a16="http://schemas.microsoft.com/office/drawing/2014/main" id="{27250F78-7C81-74C2-6521-B8F074873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6" name="Table 11">
            <a:extLst>
              <a:ext uri="{FF2B5EF4-FFF2-40B4-BE49-F238E27FC236}">
                <a16:creationId xmlns:a16="http://schemas.microsoft.com/office/drawing/2014/main" id="{7D60BAC3-9C2C-AB4B-25C7-DF2677B4B99D}"/>
              </a:ext>
            </a:extLst>
          </p:cNvPr>
          <p:cNvGraphicFramePr>
            <a:graphicFrameLocks noGrp="1"/>
          </p:cNvGraphicFramePr>
          <p:nvPr/>
        </p:nvGraphicFramePr>
        <p:xfrm>
          <a:off x="288101" y="1543641"/>
          <a:ext cx="2026607" cy="2359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(you)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B997DE5B-E2D9-49D6-E898-46569225BC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0" y="2016228"/>
            <a:ext cx="241202" cy="203400"/>
          </a:xfrm>
          <a:prstGeom prst="rect">
            <a:avLst/>
          </a:prstGeom>
        </p:spPr>
      </p:pic>
      <p:sp>
        <p:nvSpPr>
          <p:cNvPr id="49" name="Rectangle 48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6F843448-8799-3F5C-67DD-BDB6427A476D}"/>
              </a:ext>
            </a:extLst>
          </p:cNvPr>
          <p:cNvSpPr/>
          <p:nvPr/>
        </p:nvSpPr>
        <p:spPr>
          <a:xfrm>
            <a:off x="181529" y="203119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4" name="Rectangle 53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3E3A521B-E1A2-5303-24E6-F0502FDAF67D}"/>
              </a:ext>
            </a:extLst>
          </p:cNvPr>
          <p:cNvSpPr/>
          <p:nvPr/>
        </p:nvSpPr>
        <p:spPr>
          <a:xfrm>
            <a:off x="181529" y="234147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EE611372-85C5-1856-CEFE-A18614272C04}"/>
              </a:ext>
            </a:extLst>
          </p:cNvPr>
          <p:cNvSpPr/>
          <p:nvPr/>
        </p:nvSpPr>
        <p:spPr>
          <a:xfrm>
            <a:off x="165249" y="266987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57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18B749F8-7B0C-0EE3-F617-D2503AF20960}"/>
              </a:ext>
            </a:extLst>
          </p:cNvPr>
          <p:cNvSpPr/>
          <p:nvPr/>
        </p:nvSpPr>
        <p:spPr>
          <a:xfrm>
            <a:off x="165249" y="29801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Rectangle 59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706DF7CB-B893-6B11-C558-406F68B48626}"/>
              </a:ext>
            </a:extLst>
          </p:cNvPr>
          <p:cNvSpPr/>
          <p:nvPr/>
        </p:nvSpPr>
        <p:spPr>
          <a:xfrm>
            <a:off x="163855" y="333659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E436AD-F7F9-91B0-B4B7-027ED0C3D435}"/>
              </a:ext>
            </a:extLst>
          </p:cNvPr>
          <p:cNvSpPr txBox="1"/>
          <p:nvPr/>
        </p:nvSpPr>
        <p:spPr>
          <a:xfrm>
            <a:off x="4907357" y="185928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 _ _ _ _</a:t>
            </a:r>
          </a:p>
        </p:txBody>
      </p:sp>
      <p:graphicFrame>
        <p:nvGraphicFramePr>
          <p:cNvPr id="2048" name="Table 2047">
            <a:extLst>
              <a:ext uri="{FF2B5EF4-FFF2-40B4-BE49-F238E27FC236}">
                <a16:creationId xmlns:a16="http://schemas.microsoft.com/office/drawing/2014/main" id="{B5440AB5-573D-0A87-4F2E-62E2A9E27EE9}"/>
              </a:ext>
            </a:extLst>
          </p:cNvPr>
          <p:cNvGraphicFramePr>
            <a:graphicFrameLocks noGrp="1"/>
          </p:cNvGraphicFramePr>
          <p:nvPr/>
        </p:nvGraphicFramePr>
        <p:xfrm>
          <a:off x="2481174" y="1538285"/>
          <a:ext cx="2026606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224">
                  <a:extLst>
                    <a:ext uri="{9D8B030D-6E8A-4147-A177-3AD203B41FA5}">
                      <a16:colId xmlns:a16="http://schemas.microsoft.com/office/drawing/2014/main" val="2027865402"/>
                    </a:ext>
                  </a:extLst>
                </a:gridCol>
                <a:gridCol w="644191">
                  <a:extLst>
                    <a:ext uri="{9D8B030D-6E8A-4147-A177-3AD203B41FA5}">
                      <a16:colId xmlns:a16="http://schemas.microsoft.com/office/drawing/2014/main" val="37496748"/>
                    </a:ext>
                  </a:extLst>
                </a:gridCol>
                <a:gridCol w="644191">
                  <a:extLst>
                    <a:ext uri="{9D8B030D-6E8A-4147-A177-3AD203B41FA5}">
                      <a16:colId xmlns:a16="http://schemas.microsoft.com/office/drawing/2014/main" val="2427902193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object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place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998762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15172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512573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037045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11898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13855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723156"/>
                  </a:ext>
                </a:extLst>
              </a:tr>
            </a:tbl>
          </a:graphicData>
        </a:graphic>
      </p:graphicFrame>
      <p:sp>
        <p:nvSpPr>
          <p:cNvPr id="2049" name="Rectangle 2048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14967D94-284A-CF65-4BD0-E5457701D5ED}"/>
              </a:ext>
            </a:extLst>
          </p:cNvPr>
          <p:cNvSpPr/>
          <p:nvPr/>
        </p:nvSpPr>
        <p:spPr>
          <a:xfrm>
            <a:off x="172371" y="363163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DE2D29AC-36DC-343F-2844-CB4151E8FB19}"/>
              </a:ext>
            </a:extLst>
          </p:cNvPr>
          <p:cNvGraphicFramePr>
            <a:graphicFrameLocks noGrp="1"/>
          </p:cNvGraphicFramePr>
          <p:nvPr/>
        </p:nvGraphicFramePr>
        <p:xfrm>
          <a:off x="4671658" y="1538284"/>
          <a:ext cx="1969299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299">
                  <a:extLst>
                    <a:ext uri="{9D8B030D-6E8A-4147-A177-3AD203B41FA5}">
                      <a16:colId xmlns:a16="http://schemas.microsoft.com/office/drawing/2014/main" val="3723204532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1971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540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51315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04671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21925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92298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420353"/>
                  </a:ext>
                </a:extLst>
              </a:tr>
            </a:tbl>
          </a:graphicData>
        </a:graphic>
      </p:graphicFrame>
      <p:pic>
        <p:nvPicPr>
          <p:cNvPr id="2051" name="Picture 2" descr="Cup, Icons, Medal, Win, Game, The Competition, Award">
            <a:extLst>
              <a:ext uri="{FF2B5EF4-FFF2-40B4-BE49-F238E27FC236}">
                <a16:creationId xmlns:a16="http://schemas.microsoft.com/office/drawing/2014/main" id="{693B4EFD-40A3-812E-A97C-044E2B9E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23" y="1412058"/>
            <a:ext cx="247090" cy="2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6" descr="United, Flag, Kingdom, British, Great, Britain">
            <a:extLst>
              <a:ext uri="{FF2B5EF4-FFF2-40B4-BE49-F238E27FC236}">
                <a16:creationId xmlns:a16="http://schemas.microsoft.com/office/drawing/2014/main" id="{1E236CBC-01AA-3250-8FA7-50008573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91" y="1624342"/>
            <a:ext cx="211664" cy="1656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hlinkClick r:id="" action="ppaction://noaction">
              <a:snd r:embed="rId14" name="3_i.wav"/>
            </a:hlinkClick>
            <a:extLst>
              <a:ext uri="{FF2B5EF4-FFF2-40B4-BE49-F238E27FC236}">
                <a16:creationId xmlns:a16="http://schemas.microsoft.com/office/drawing/2014/main" id="{87EDEB41-DEE1-D93E-2262-5FDA1C6CDEEF}"/>
              </a:ext>
            </a:extLst>
          </p:cNvPr>
          <p:cNvSpPr txBox="1"/>
          <p:nvPr/>
        </p:nvSpPr>
        <p:spPr>
          <a:xfrm>
            <a:off x="1570584" y="831275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Quique: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¿De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8640F2FA-1800-3466-30D0-95B60A1C118A}"/>
              </a:ext>
            </a:extLst>
          </p:cNvPr>
          <p:cNvSpPr txBox="1"/>
          <p:nvPr/>
        </p:nvSpPr>
        <p:spPr>
          <a:xfrm>
            <a:off x="2353096" y="1159059"/>
            <a:ext cx="4287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menciona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Marca   .  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6CBE956E-8437-8FC0-CE5A-CFE06A09DD3B}"/>
              </a:ext>
            </a:extLst>
          </p:cNvPr>
          <p:cNvSpPr txBox="1"/>
          <p:nvPr/>
        </p:nvSpPr>
        <p:spPr>
          <a:xfrm>
            <a:off x="200490" y="1257805"/>
            <a:ext cx="2096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     .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6" name="Picture 2055">
            <a:extLst>
              <a:ext uri="{FF2B5EF4-FFF2-40B4-BE49-F238E27FC236}">
                <a16:creationId xmlns:a16="http://schemas.microsoft.com/office/drawing/2014/main" id="{F0E1EFE7-4839-CD6B-8CF7-5B5343304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4" y="1321390"/>
            <a:ext cx="154495" cy="160933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C0D3C2C4-3C43-CB44-ACF0-CE12118779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23" y="1224761"/>
            <a:ext cx="154495" cy="160933"/>
          </a:xfrm>
          <a:prstGeom prst="rect">
            <a:avLst/>
          </a:prstGeom>
        </p:spPr>
      </p:pic>
      <p:sp>
        <p:nvSpPr>
          <p:cNvPr id="2063" name="Rectangle: Rounded Corners 2062">
            <a:extLst>
              <a:ext uri="{FF2B5EF4-FFF2-40B4-BE49-F238E27FC236}">
                <a16:creationId xmlns:a16="http://schemas.microsoft.com/office/drawing/2014/main" id="{A983A15E-7C62-2C30-C024-6CEBE75C14D1}"/>
              </a:ext>
            </a:extLst>
          </p:cNvPr>
          <p:cNvSpPr/>
          <p:nvPr/>
        </p:nvSpPr>
        <p:spPr>
          <a:xfrm>
            <a:off x="3467301" y="4054868"/>
            <a:ext cx="3240412" cy="304253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E7507354-635A-0BEB-4B10-9BAB62C1278C}"/>
              </a:ext>
            </a:extLst>
          </p:cNvPr>
          <p:cNvSpPr txBox="1"/>
          <p:nvPr/>
        </p:nvSpPr>
        <p:spPr>
          <a:xfrm>
            <a:off x="3452644" y="4157546"/>
            <a:ext cx="1954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Multiple meanings of ‘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por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’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7C55EEF1-D7CE-120B-8D63-16ED24F632F6}"/>
              </a:ext>
            </a:extLst>
          </p:cNvPr>
          <p:cNvGrpSpPr/>
          <p:nvPr/>
        </p:nvGrpSpPr>
        <p:grpSpPr>
          <a:xfrm>
            <a:off x="5468799" y="4137573"/>
            <a:ext cx="1379675" cy="396863"/>
            <a:chOff x="295163" y="5917195"/>
            <a:chExt cx="1834679" cy="588990"/>
          </a:xfrm>
        </p:grpSpPr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B17B3609-12C1-C151-E36C-2245B765D459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6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636CC69-A25F-D5FC-1F6C-4AA97A5E3FC9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95163" y="5917195"/>
              <a:ext cx="550279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18DC9148-64D5-D71F-50AD-2689E22E995B}"/>
                </a:ext>
              </a:extLst>
            </p:cNvPr>
            <p:cNvSpPr txBox="1"/>
            <p:nvPr/>
          </p:nvSpPr>
          <p:spPr>
            <a:xfrm>
              <a:off x="845448" y="6055936"/>
              <a:ext cx="1284394" cy="3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78" name="TextBox 2077">
            <a:extLst>
              <a:ext uri="{FF2B5EF4-FFF2-40B4-BE49-F238E27FC236}">
                <a16:creationId xmlns:a16="http://schemas.microsoft.com/office/drawing/2014/main" id="{EE0122A6-84B3-5F24-68A4-61896A3CA5A3}"/>
              </a:ext>
            </a:extLst>
          </p:cNvPr>
          <p:cNvSpPr txBox="1"/>
          <p:nvPr/>
        </p:nvSpPr>
        <p:spPr>
          <a:xfrm>
            <a:off x="3467302" y="4495350"/>
            <a:ext cx="24153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learnt 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‘por’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is a preposition that is often used with 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 of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A8D3BA6E-BE73-9515-2F5D-FED855444C05}"/>
              </a:ext>
            </a:extLst>
          </p:cNvPr>
          <p:cNvSpPr txBox="1"/>
          <p:nvPr/>
        </p:nvSpPr>
        <p:spPr>
          <a:xfrm>
            <a:off x="3444077" y="4883900"/>
            <a:ext cx="344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 can be translated in different ways in English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85" name="Google Shape;183;p8">
            <a:extLst>
              <a:ext uri="{FF2B5EF4-FFF2-40B4-BE49-F238E27FC236}">
                <a16:creationId xmlns:a16="http://schemas.microsoft.com/office/drawing/2014/main" id="{CA2F9049-95A6-5FAF-C889-977B1EC57FA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83621" y="5357200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90" name="TextBox 2089">
            <a:extLst>
              <a:ext uri="{FF2B5EF4-FFF2-40B4-BE49-F238E27FC236}">
                <a16:creationId xmlns:a16="http://schemas.microsoft.com/office/drawing/2014/main" id="{65CD5CBE-5F0F-7E65-7C36-6DDD9E8B0A1A}"/>
              </a:ext>
            </a:extLst>
          </p:cNvPr>
          <p:cNvSpPr txBox="1"/>
          <p:nvPr/>
        </p:nvSpPr>
        <p:spPr>
          <a:xfrm>
            <a:off x="3494477" y="6069461"/>
            <a:ext cx="31464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also use ‘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indicate the time of the day (morning, evening). In this case, it is translated as ‘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44EE05F3-956D-13FC-3910-3437D6603331}"/>
              </a:ext>
            </a:extLst>
          </p:cNvPr>
          <p:cNvSpPr txBox="1"/>
          <p:nvPr/>
        </p:nvSpPr>
        <p:spPr>
          <a:xfrm>
            <a:off x="3458450" y="5118111"/>
            <a:ext cx="318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Camino </a:t>
            </a:r>
            <a:r>
              <a:rPr lang="en-GB" sz="1100" b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b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pueblo.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43B9EF13-FC25-8F04-37EC-BE04BDF865F3}"/>
              </a:ext>
            </a:extLst>
          </p:cNvPr>
          <p:cNvSpPr txBox="1"/>
          <p:nvPr/>
        </p:nvSpPr>
        <p:spPr>
          <a:xfrm>
            <a:off x="3763772" y="5378068"/>
            <a:ext cx="231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walk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around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village.</a:t>
            </a:r>
          </a:p>
        </p:txBody>
      </p:sp>
      <p:pic>
        <p:nvPicPr>
          <p:cNvPr id="2097" name="Google Shape;183;p8">
            <a:extLst>
              <a:ext uri="{FF2B5EF4-FFF2-40B4-BE49-F238E27FC236}">
                <a16:creationId xmlns:a16="http://schemas.microsoft.com/office/drawing/2014/main" id="{C31850B7-5FB0-B0EF-23D9-E865F27724A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82252" y="5807941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TextBox 2097">
            <a:extLst>
              <a:ext uri="{FF2B5EF4-FFF2-40B4-BE49-F238E27FC236}">
                <a16:creationId xmlns:a16="http://schemas.microsoft.com/office/drawing/2014/main" id="{17D481CD-C2D1-9AC5-9059-796EE62330AA}"/>
              </a:ext>
            </a:extLst>
          </p:cNvPr>
          <p:cNvSpPr txBox="1"/>
          <p:nvPr/>
        </p:nvSpPr>
        <p:spPr>
          <a:xfrm>
            <a:off x="3457081" y="5568852"/>
            <a:ext cx="2877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Camino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playa.</a:t>
            </a:r>
          </a:p>
        </p:txBody>
      </p:sp>
      <p:sp>
        <p:nvSpPr>
          <p:cNvPr id="2099" name="TextBox 2098">
            <a:extLst>
              <a:ext uri="{FF2B5EF4-FFF2-40B4-BE49-F238E27FC236}">
                <a16:creationId xmlns:a16="http://schemas.microsoft.com/office/drawing/2014/main" id="{6A6B7712-0302-9EB1-F381-B97E5572A8EF}"/>
              </a:ext>
            </a:extLst>
          </p:cNvPr>
          <p:cNvSpPr txBox="1"/>
          <p:nvPr/>
        </p:nvSpPr>
        <p:spPr>
          <a:xfrm>
            <a:off x="3762403" y="582880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walk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along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beach.</a:t>
            </a:r>
          </a:p>
        </p:txBody>
      </p:sp>
      <p:sp>
        <p:nvSpPr>
          <p:cNvPr id="2101" name="TextBox 2100">
            <a:extLst>
              <a:ext uri="{FF2B5EF4-FFF2-40B4-BE49-F238E27FC236}">
                <a16:creationId xmlns:a16="http://schemas.microsoft.com/office/drawing/2014/main" id="{004F2DDD-C8E4-C28F-39C5-F1870A415AB9}"/>
              </a:ext>
            </a:extLst>
          </p:cNvPr>
          <p:cNvSpPr txBox="1"/>
          <p:nvPr/>
        </p:nvSpPr>
        <p:spPr>
          <a:xfrm>
            <a:off x="5550659" y="4657780"/>
            <a:ext cx="1150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movement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02" name="Google Shape;183;p8">
            <a:extLst>
              <a:ext uri="{FF2B5EF4-FFF2-40B4-BE49-F238E27FC236}">
                <a16:creationId xmlns:a16="http://schemas.microsoft.com/office/drawing/2014/main" id="{8683A744-F63C-FE01-B65E-6917361204A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04882" y="6772067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TextBox 2102">
            <a:extLst>
              <a:ext uri="{FF2B5EF4-FFF2-40B4-BE49-F238E27FC236}">
                <a16:creationId xmlns:a16="http://schemas.microsoft.com/office/drawing/2014/main" id="{CB8EB4AA-84E3-A547-923E-453A95F80038}"/>
              </a:ext>
            </a:extLst>
          </p:cNvPr>
          <p:cNvSpPr txBox="1"/>
          <p:nvPr/>
        </p:nvSpPr>
        <p:spPr>
          <a:xfrm>
            <a:off x="3763620" y="6583289"/>
            <a:ext cx="2877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Nado</a:t>
            </a:r>
            <a:r>
              <a:rPr lang="en-GB" sz="11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1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mar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mañana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04" name="TextBox 2103">
            <a:extLst>
              <a:ext uri="{FF2B5EF4-FFF2-40B4-BE49-F238E27FC236}">
                <a16:creationId xmlns:a16="http://schemas.microsoft.com/office/drawing/2014/main" id="{22E2C249-24CF-B9D7-AA5A-6BF4AE213857}"/>
              </a:ext>
            </a:extLst>
          </p:cNvPr>
          <p:cNvSpPr txBox="1"/>
          <p:nvPr/>
        </p:nvSpPr>
        <p:spPr>
          <a:xfrm>
            <a:off x="3814922" y="677781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swim in the sea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morning.</a:t>
            </a: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ACD28FBC-BF7A-DC94-BA01-8085E4F17C9A}"/>
              </a:ext>
            </a:extLst>
          </p:cNvPr>
          <p:cNvSpPr txBox="1"/>
          <p:nvPr/>
        </p:nvSpPr>
        <p:spPr>
          <a:xfrm>
            <a:off x="1079032" y="415774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Sofía escribe 📝.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0BC9E159-4D50-6831-EDDB-92093383B843}"/>
              </a:ext>
            </a:extLst>
          </p:cNvPr>
          <p:cNvGrpSpPr/>
          <p:nvPr/>
        </p:nvGrpSpPr>
        <p:grpSpPr>
          <a:xfrm>
            <a:off x="83133" y="4016435"/>
            <a:ext cx="1072125" cy="541432"/>
            <a:chOff x="85157" y="674113"/>
            <a:chExt cx="1072125" cy="541432"/>
          </a:xfrm>
        </p:grpSpPr>
        <p:sp>
          <p:nvSpPr>
            <p:cNvPr id="2107" name="Google Shape;206;p9">
              <a:extLst>
                <a:ext uri="{FF2B5EF4-FFF2-40B4-BE49-F238E27FC236}">
                  <a16:creationId xmlns:a16="http://schemas.microsoft.com/office/drawing/2014/main" id="{82073EEF-0676-B90E-ABF3-F3961BFF76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8" name="Picture 2107">
              <a:extLst>
                <a:ext uri="{FF2B5EF4-FFF2-40B4-BE49-F238E27FC236}">
                  <a16:creationId xmlns:a16="http://schemas.microsoft.com/office/drawing/2014/main" id="{071472A5-FC4C-00D9-B16F-FBD2CA03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9" name="TextBox 2108">
              <a:extLst>
                <a:ext uri="{FF2B5EF4-FFF2-40B4-BE49-F238E27FC236}">
                  <a16:creationId xmlns:a16="http://schemas.microsoft.com/office/drawing/2014/main" id="{7E6B3E71-4715-2CC8-9DDB-D6D60CA01A5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10" name="TextBox 2109">
            <a:extLst>
              <a:ext uri="{FF2B5EF4-FFF2-40B4-BE49-F238E27FC236}">
                <a16:creationId xmlns:a16="http://schemas.microsoft.com/office/drawing/2014/main" id="{396B794C-EABE-FD4A-85E5-79399F8B2BA5}"/>
              </a:ext>
            </a:extLst>
          </p:cNvPr>
          <p:cNvSpPr txBox="1"/>
          <p:nvPr/>
        </p:nvSpPr>
        <p:spPr>
          <a:xfrm>
            <a:off x="120495" y="4538004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Habla de la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rutina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por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mañana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E58CEA54-9A4C-6B53-8BE5-FAA85A740D9F}"/>
              </a:ext>
            </a:extLst>
          </p:cNvPr>
          <p:cNvSpPr txBox="1"/>
          <p:nvPr/>
        </p:nvSpPr>
        <p:spPr>
          <a:xfrm>
            <a:off x="105838" y="4828961"/>
            <a:ext cx="39385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las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¿’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o ‘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’?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  </a:t>
            </a:r>
          </a:p>
        </p:txBody>
      </p:sp>
      <p:pic>
        <p:nvPicPr>
          <p:cNvPr id="2113" name="Picture 2112">
            <a:extLst>
              <a:ext uri="{FF2B5EF4-FFF2-40B4-BE49-F238E27FC236}">
                <a16:creationId xmlns:a16="http://schemas.microsoft.com/office/drawing/2014/main" id="{0571C525-B513-F42F-8A82-0242D3E78E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9055" y="5406946"/>
            <a:ext cx="3548474" cy="3078871"/>
          </a:xfrm>
          <a:prstGeom prst="rect">
            <a:avLst/>
          </a:prstGeom>
        </p:spPr>
      </p:pic>
      <p:graphicFrame>
        <p:nvGraphicFramePr>
          <p:cNvPr id="2114" name="Table 2113">
            <a:extLst>
              <a:ext uri="{FF2B5EF4-FFF2-40B4-BE49-F238E27FC236}">
                <a16:creationId xmlns:a16="http://schemas.microsoft.com/office/drawing/2014/main" id="{1296018D-14D7-08A3-4006-E2ACE6A403E1}"/>
              </a:ext>
            </a:extLst>
          </p:cNvPr>
          <p:cNvGraphicFramePr>
            <a:graphicFrameLocks noGrp="1"/>
          </p:cNvGraphicFramePr>
          <p:nvPr/>
        </p:nvGraphicFramePr>
        <p:xfrm>
          <a:off x="3474048" y="7296123"/>
          <a:ext cx="2843402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02">
                  <a:extLst>
                    <a:ext uri="{9D8B030D-6E8A-4147-A177-3AD203B41FA5}">
                      <a16:colId xmlns:a16="http://schemas.microsoft.com/office/drawing/2014/main" val="1195758995"/>
                    </a:ext>
                  </a:extLst>
                </a:gridCol>
                <a:gridCol w="1091800">
                  <a:extLst>
                    <a:ext uri="{9D8B030D-6E8A-4147-A177-3AD203B41FA5}">
                      <a16:colId xmlns:a16="http://schemas.microsoft.com/office/drawing/2014/main" val="4130652978"/>
                    </a:ext>
                  </a:extLst>
                </a:gridCol>
                <a:gridCol w="1091800">
                  <a:extLst>
                    <a:ext uri="{9D8B030D-6E8A-4147-A177-3AD203B41FA5}">
                      <a16:colId xmlns:a16="http://schemas.microsoft.com/office/drawing/2014/main" val="1551976250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around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36955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97909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29494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279143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76509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6147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3280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D250B2-1B5F-AF64-1E37-FD7FF4D9405B}"/>
              </a:ext>
            </a:extLst>
          </p:cNvPr>
          <p:cNvSpPr txBox="1"/>
          <p:nvPr/>
        </p:nvSpPr>
        <p:spPr>
          <a:xfrm>
            <a:off x="99745" y="8900939"/>
            <a:ext cx="3938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Ahora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corrige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la </a:t>
            </a:r>
            <a:r>
              <a:rPr lang="en-GB" sz="1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5CD928-B750-8CAC-5589-99CF8E8C23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39" y="7695541"/>
            <a:ext cx="241202" cy="203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4FC1F2-A761-0EA5-FCA5-8E90BB8CAC35}"/>
              </a:ext>
            </a:extLst>
          </p:cNvPr>
          <p:cNvSpPr txBox="1">
            <a:spLocks/>
          </p:cNvSpPr>
          <p:nvPr/>
        </p:nvSpPr>
        <p:spPr>
          <a:xfrm>
            <a:off x="1150407" y="8084044"/>
            <a:ext cx="1963117" cy="425759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rutina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routine</a:t>
            </a:r>
          </a:p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corrige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check, correct</a:t>
            </a:r>
          </a:p>
        </p:txBody>
      </p:sp>
    </p:spTree>
    <p:extLst>
      <p:ext uri="{BB962C8B-B14F-4D97-AF65-F5344CB8AC3E}">
        <p14:creationId xmlns:p14="http://schemas.microsoft.com/office/powerpoint/2010/main" val="22068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_mas_mencio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/>
      <p:bldP spid="2078" grpId="0"/>
      <p:bldP spid="2080" grpId="0"/>
      <p:bldP spid="2090" grpId="0"/>
      <p:bldP spid="2094" grpId="0"/>
      <p:bldP spid="2096" grpId="0"/>
      <p:bldP spid="2098" grpId="0"/>
      <p:bldP spid="2099" grpId="0"/>
      <p:bldP spid="2103" grpId="0"/>
      <p:bldP spid="21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220" y="954875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20</a:t>
            </a:r>
          </a:p>
        </p:txBody>
      </p:sp>
      <p:sp>
        <p:nvSpPr>
          <p:cNvPr id="2053" name="TextBox 2052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87EDEB41-DEE1-D93E-2262-5FDA1C6CDEEF}"/>
              </a:ext>
            </a:extLst>
          </p:cNvPr>
          <p:cNvSpPr txBox="1"/>
          <p:nvPr/>
        </p:nvSpPr>
        <p:spPr>
          <a:xfrm>
            <a:off x="1116032" y="888879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Ahora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traduce*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15" name="Table 3">
            <a:extLst>
              <a:ext uri="{FF2B5EF4-FFF2-40B4-BE49-F238E27FC236}">
                <a16:creationId xmlns:a16="http://schemas.microsoft.com/office/drawing/2014/main" id="{E36D2730-3D01-ECF5-8228-22B2C48FF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556232"/>
              </p:ext>
            </p:extLst>
          </p:nvPr>
        </p:nvGraphicFramePr>
        <p:xfrm>
          <a:off x="116899" y="1399711"/>
          <a:ext cx="6653243" cy="1909560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listen to the radio __ the ________.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 in the sea.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walk ________ the village.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______  an exercise book ____  class.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sing ________ the house.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____  _________, ____  _______ time  with mum.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sp>
        <p:nvSpPr>
          <p:cNvPr id="2116" name="TextBox 2115">
            <a:extLst>
              <a:ext uri="{FF2B5EF4-FFF2-40B4-BE49-F238E27FC236}">
                <a16:creationId xmlns:a16="http://schemas.microsoft.com/office/drawing/2014/main" id="{4515A788-458F-7C66-A338-7D52F7ADF7EF}"/>
              </a:ext>
            </a:extLst>
          </p:cNvPr>
          <p:cNvSpPr txBox="1"/>
          <p:nvPr/>
        </p:nvSpPr>
        <p:spPr>
          <a:xfrm>
            <a:off x="746957" y="1395727"/>
            <a:ext cx="51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</a:t>
            </a:r>
          </a:p>
        </p:txBody>
      </p: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805F43BA-AFFA-E6B1-9E13-FBDC46390AF2}"/>
              </a:ext>
            </a:extLst>
          </p:cNvPr>
          <p:cNvGrpSpPr/>
          <p:nvPr/>
        </p:nvGrpSpPr>
        <p:grpSpPr>
          <a:xfrm>
            <a:off x="130140" y="754915"/>
            <a:ext cx="1072125" cy="541432"/>
            <a:chOff x="85157" y="674113"/>
            <a:chExt cx="1072125" cy="541432"/>
          </a:xfrm>
        </p:grpSpPr>
        <p:sp>
          <p:nvSpPr>
            <p:cNvPr id="2130" name="Google Shape;206;p9">
              <a:extLst>
                <a:ext uri="{FF2B5EF4-FFF2-40B4-BE49-F238E27FC236}">
                  <a16:creationId xmlns:a16="http://schemas.microsoft.com/office/drawing/2014/main" id="{62045E22-95B3-590F-06DB-AF9B153A3A4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1" name="Picture 2130">
              <a:extLst>
                <a:ext uri="{FF2B5EF4-FFF2-40B4-BE49-F238E27FC236}">
                  <a16:creationId xmlns:a16="http://schemas.microsoft.com/office/drawing/2014/main" id="{AC4EDC5D-BC52-0B78-062B-4DC45DF43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AEDE0FA8-E7B4-79A5-411E-0B9A0BEC1B6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33" name="Title 1">
            <a:extLst>
              <a:ext uri="{FF2B5EF4-FFF2-40B4-BE49-F238E27FC236}">
                <a16:creationId xmlns:a16="http://schemas.microsoft.com/office/drawing/2014/main" id="{939ADB5C-851F-2251-A47F-33D70F58B7DD}"/>
              </a:ext>
            </a:extLst>
          </p:cNvPr>
          <p:cNvSpPr txBox="1">
            <a:spLocks/>
          </p:cNvSpPr>
          <p:nvPr/>
        </p:nvSpPr>
        <p:spPr>
          <a:xfrm>
            <a:off x="5138746" y="1191455"/>
            <a:ext cx="1531467" cy="305213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</a:t>
            </a:r>
          </a:p>
        </p:txBody>
      </p:sp>
      <p:grpSp>
        <p:nvGrpSpPr>
          <p:cNvPr id="2136" name="Group 2135">
            <a:extLst>
              <a:ext uri="{FF2B5EF4-FFF2-40B4-BE49-F238E27FC236}">
                <a16:creationId xmlns:a16="http://schemas.microsoft.com/office/drawing/2014/main" id="{67B20E32-452A-78DA-3A5D-3FDA4BEDDB83}"/>
              </a:ext>
            </a:extLst>
          </p:cNvPr>
          <p:cNvGrpSpPr/>
          <p:nvPr/>
        </p:nvGrpSpPr>
        <p:grpSpPr>
          <a:xfrm>
            <a:off x="154157" y="3600943"/>
            <a:ext cx="1801949" cy="492309"/>
            <a:chOff x="1639842" y="1416994"/>
            <a:chExt cx="1801949" cy="492309"/>
          </a:xfrm>
        </p:grpSpPr>
        <p:sp>
          <p:nvSpPr>
            <p:cNvPr id="2137" name="Google Shape;112;p3">
              <a:extLst>
                <a:ext uri="{FF2B5EF4-FFF2-40B4-BE49-F238E27FC236}">
                  <a16:creationId xmlns:a16="http://schemas.microsoft.com/office/drawing/2014/main" id="{E8573FF4-D7C0-1A47-C2E4-6664BA7FE740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BA84939-F99F-AA02-454C-55E56E6C98D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8CC9222F-8ED0-5780-8513-A1ADBD8B7DEC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40" name="Google Shape;402;p19">
            <a:extLst>
              <a:ext uri="{FF2B5EF4-FFF2-40B4-BE49-F238E27FC236}">
                <a16:creationId xmlns:a16="http://schemas.microsoft.com/office/drawing/2014/main" id="{5C147DB5-6A5B-2F79-98AF-7681C925B872}"/>
              </a:ext>
            </a:extLst>
          </p:cNvPr>
          <p:cNvSpPr txBox="1"/>
          <p:nvPr/>
        </p:nvSpPr>
        <p:spPr>
          <a:xfrm>
            <a:off x="1956106" y="3697685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  <a:r>
              <a:rPr lang="es-AR" sz="16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[ga] [go] or [gu].</a:t>
            </a:r>
            <a:endParaRPr kumimoji="0" lang="es-AR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42" name="Picture 2141">
            <a:extLst>
              <a:ext uri="{FF2B5EF4-FFF2-40B4-BE49-F238E27FC236}">
                <a16:creationId xmlns:a16="http://schemas.microsoft.com/office/drawing/2014/main" id="{5F03EDEB-47C3-C442-468B-AC39A87DFC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14" y="4190570"/>
            <a:ext cx="4379914" cy="2059213"/>
          </a:xfrm>
          <a:prstGeom prst="rect">
            <a:avLst/>
          </a:prstGeom>
        </p:spPr>
      </p:pic>
      <p:pic>
        <p:nvPicPr>
          <p:cNvPr id="2143" name="Picture 4" descr="La Gomera, Islas Canarias, Isla, Tenerife, Vacaciones">
            <a:extLst>
              <a:ext uri="{FF2B5EF4-FFF2-40B4-BE49-F238E27FC236}">
                <a16:creationId xmlns:a16="http://schemas.microsoft.com/office/drawing/2014/main" id="{42FC625A-D9A1-39C9-388A-5DDBF076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52" y="4350861"/>
            <a:ext cx="2022799" cy="1348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44" name="TextBox 2143">
            <a:extLst>
              <a:ext uri="{FF2B5EF4-FFF2-40B4-BE49-F238E27FC236}">
                <a16:creationId xmlns:a16="http://schemas.microsoft.com/office/drawing/2014/main" id="{703A18A6-D24E-EE70-4F00-C26DC31D9CAC}"/>
              </a:ext>
            </a:extLst>
          </p:cNvPr>
          <p:cNvSpPr txBox="1"/>
          <p:nvPr/>
        </p:nvSpPr>
        <p:spPr>
          <a:xfrm>
            <a:off x="4532870" y="4350861"/>
            <a:ext cx="119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La Gomera</a:t>
            </a:r>
          </a:p>
        </p:txBody>
      </p:sp>
      <p:sp>
        <p:nvSpPr>
          <p:cNvPr id="2145" name="Google Shape;402;p19">
            <a:extLst>
              <a:ext uri="{FF2B5EF4-FFF2-40B4-BE49-F238E27FC236}">
                <a16:creationId xmlns:a16="http://schemas.microsoft.com/office/drawing/2014/main" id="{EA651331-67D8-C13F-7C82-A2F6B286193C}"/>
              </a:ext>
            </a:extLst>
          </p:cNvPr>
          <p:cNvSpPr txBox="1"/>
          <p:nvPr/>
        </p:nvSpPr>
        <p:spPr>
          <a:xfrm>
            <a:off x="4452696" y="5853332"/>
            <a:ext cx="2414083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Practica el poema con tu pareja.</a:t>
            </a:r>
          </a:p>
        </p:txBody>
      </p:sp>
      <p:pic>
        <p:nvPicPr>
          <p:cNvPr id="2146" name="Picture 2" descr="Trabajo En Equipo, Grupo, Equipo, Comunidad">
            <a:extLst>
              <a:ext uri="{FF2B5EF4-FFF2-40B4-BE49-F238E27FC236}">
                <a16:creationId xmlns:a16="http://schemas.microsoft.com/office/drawing/2014/main" id="{BE9CB849-5F7D-023B-4F8D-D85EE49C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99" y="6102370"/>
            <a:ext cx="269919" cy="26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7" name="Rectangle: Rounded Corners 2146">
            <a:extLst>
              <a:ext uri="{FF2B5EF4-FFF2-40B4-BE49-F238E27FC236}">
                <a16:creationId xmlns:a16="http://schemas.microsoft.com/office/drawing/2014/main" id="{F2A570B7-5125-3C4F-CBFD-04FCA98F41D1}"/>
              </a:ext>
            </a:extLst>
          </p:cNvPr>
          <p:cNvSpPr/>
          <p:nvPr/>
        </p:nvSpPr>
        <p:spPr>
          <a:xfrm>
            <a:off x="395400" y="6832532"/>
            <a:ext cx="6103395" cy="261065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49" name="Google Shape;181;p8">
            <a:extLst>
              <a:ext uri="{FF2B5EF4-FFF2-40B4-BE49-F238E27FC236}">
                <a16:creationId xmlns:a16="http://schemas.microsoft.com/office/drawing/2014/main" id="{54E3CE3D-A50A-BF48-B9DB-9B293B6F87DD}"/>
              </a:ext>
            </a:extLst>
          </p:cNvPr>
          <p:cNvPicPr/>
          <p:nvPr/>
        </p:nvPicPr>
        <p:blipFill rotWithShape="1">
          <a:blip r:embed="rId11"/>
          <a:srcRect r="39765"/>
          <a:stretch/>
        </p:blipFill>
        <p:spPr>
          <a:xfrm>
            <a:off x="523013" y="8238254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2150" name="Google Shape;181;p8">
            <a:extLst>
              <a:ext uri="{FF2B5EF4-FFF2-40B4-BE49-F238E27FC236}">
                <a16:creationId xmlns:a16="http://schemas.microsoft.com/office/drawing/2014/main" id="{9DB2B080-32B0-9571-3B4E-E637D63E6D74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466958" y="8886724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152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5D848197-5163-DAC1-BA5A-548DAFF0EC1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8599" y="7679956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156" name="TextBox 2155">
            <a:extLst>
              <a:ext uri="{FF2B5EF4-FFF2-40B4-BE49-F238E27FC236}">
                <a16:creationId xmlns:a16="http://schemas.microsoft.com/office/drawing/2014/main" id="{38FAA60D-7E2E-63BF-D22D-BEE0D6A16CED}"/>
              </a:ext>
            </a:extLst>
          </p:cNvPr>
          <p:cNvSpPr txBox="1"/>
          <p:nvPr/>
        </p:nvSpPr>
        <p:spPr>
          <a:xfrm>
            <a:off x="994927" y="8371587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Camin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as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 walk</a:t>
            </a:r>
          </a:p>
        </p:txBody>
      </p:sp>
      <p:sp>
        <p:nvSpPr>
          <p:cNvPr id="2157" name="TextBox 2156">
            <a:extLst>
              <a:ext uri="{FF2B5EF4-FFF2-40B4-BE49-F238E27FC236}">
                <a16:creationId xmlns:a16="http://schemas.microsoft.com/office/drawing/2014/main" id="{5D2567D2-1903-9725-5425-1EC5BCA1E3D4}"/>
              </a:ext>
            </a:extLst>
          </p:cNvPr>
          <p:cNvSpPr txBox="1"/>
          <p:nvPr/>
        </p:nvSpPr>
        <p:spPr>
          <a:xfrm>
            <a:off x="1053165" y="8970095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Camin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____  walk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E6C88F06-359D-168A-EFCC-252C86D902C5}"/>
              </a:ext>
            </a:extLst>
          </p:cNvPr>
          <p:cNvSpPr txBox="1"/>
          <p:nvPr/>
        </p:nvSpPr>
        <p:spPr>
          <a:xfrm>
            <a:off x="499208" y="6883149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2159" name="TextBox 2158">
            <a:extLst>
              <a:ext uri="{FF2B5EF4-FFF2-40B4-BE49-F238E27FC236}">
                <a16:creationId xmlns:a16="http://schemas.microsoft.com/office/drawing/2014/main" id="{AFCF8A46-8296-7A8D-76B8-07EB7FD4AE12}"/>
              </a:ext>
            </a:extLst>
          </p:cNvPr>
          <p:cNvSpPr txBox="1"/>
          <p:nvPr/>
        </p:nvSpPr>
        <p:spPr>
          <a:xfrm>
            <a:off x="952349" y="7811022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Camin</a:t>
            </a:r>
            <a:r>
              <a:rPr lang="en-GB" sz="1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walk</a:t>
            </a:r>
          </a:p>
        </p:txBody>
      </p:sp>
      <p:sp>
        <p:nvSpPr>
          <p:cNvPr id="2272" name="TextBox 2271">
            <a:extLst>
              <a:ext uri="{FF2B5EF4-FFF2-40B4-BE49-F238E27FC236}">
                <a16:creationId xmlns:a16="http://schemas.microsoft.com/office/drawing/2014/main" id="{1E1CEBE7-3249-CC3C-14D2-DE4A541E3A97}"/>
              </a:ext>
            </a:extLst>
          </p:cNvPr>
          <p:cNvSpPr txBox="1"/>
          <p:nvPr/>
        </p:nvSpPr>
        <p:spPr>
          <a:xfrm>
            <a:off x="490103" y="7150799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-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ar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verbs: ‘I’, ‘you’, s/he, it’]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81" name="Picture 2280">
            <a:extLst>
              <a:ext uri="{FF2B5EF4-FFF2-40B4-BE49-F238E27FC236}">
                <a16:creationId xmlns:a16="http://schemas.microsoft.com/office/drawing/2014/main" id="{FD5864A7-1B8E-B22C-8009-A86815E198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93" y="1401870"/>
            <a:ext cx="348225" cy="1985599"/>
          </a:xfrm>
          <a:prstGeom prst="rect">
            <a:avLst/>
          </a:prstGeom>
        </p:spPr>
      </p:pic>
      <p:pic>
        <p:nvPicPr>
          <p:cNvPr id="2291" name="Google Shape;181;p8">
            <a:extLst>
              <a:ext uri="{FF2B5EF4-FFF2-40B4-BE49-F238E27FC236}">
                <a16:creationId xmlns:a16="http://schemas.microsoft.com/office/drawing/2014/main" id="{B795FC5A-2458-94BF-0889-CEF6739946EF}"/>
              </a:ext>
            </a:extLst>
          </p:cNvPr>
          <p:cNvPicPr/>
          <p:nvPr/>
        </p:nvPicPr>
        <p:blipFill rotWithShape="1">
          <a:blip r:embed="rId11"/>
          <a:srcRect r="39765"/>
          <a:stretch/>
        </p:blipFill>
        <p:spPr>
          <a:xfrm>
            <a:off x="3678799" y="8238254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2292" name="Google Shape;181;p8">
            <a:extLst>
              <a:ext uri="{FF2B5EF4-FFF2-40B4-BE49-F238E27FC236}">
                <a16:creationId xmlns:a16="http://schemas.microsoft.com/office/drawing/2014/main" id="{67ABB0FC-6E68-B633-D1D4-C839C54632CA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3622744" y="8886724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293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A4D7B270-00BF-72B9-781A-71C4D9729B2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94385" y="7679956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294" name="TextBox 2293">
            <a:extLst>
              <a:ext uri="{FF2B5EF4-FFF2-40B4-BE49-F238E27FC236}">
                <a16:creationId xmlns:a16="http://schemas.microsoft.com/office/drawing/2014/main" id="{83C4363D-3447-BA52-ECA1-7E5B1BDC5F6B}"/>
              </a:ext>
            </a:extLst>
          </p:cNvPr>
          <p:cNvSpPr txBox="1"/>
          <p:nvPr/>
        </p:nvSpPr>
        <p:spPr>
          <a:xfrm>
            <a:off x="4150713" y="8371587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N _ _ _ _ 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you swim</a:t>
            </a:r>
          </a:p>
        </p:txBody>
      </p:sp>
      <p:sp>
        <p:nvSpPr>
          <p:cNvPr id="2295" name="TextBox 2294">
            <a:extLst>
              <a:ext uri="{FF2B5EF4-FFF2-40B4-BE49-F238E27FC236}">
                <a16:creationId xmlns:a16="http://schemas.microsoft.com/office/drawing/2014/main" id="{E5B787D0-5240-6D94-5E67-A54AC498D844}"/>
              </a:ext>
            </a:extLst>
          </p:cNvPr>
          <p:cNvSpPr txBox="1"/>
          <p:nvPr/>
        </p:nvSpPr>
        <p:spPr>
          <a:xfrm>
            <a:off x="4208951" y="8970095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N _ _ _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s/he swim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297" name="TextBox 2296">
            <a:extLst>
              <a:ext uri="{FF2B5EF4-FFF2-40B4-BE49-F238E27FC236}">
                <a16:creationId xmlns:a16="http://schemas.microsoft.com/office/drawing/2014/main" id="{8B766917-304C-D1B3-7072-FF34F6EB5C2C}"/>
              </a:ext>
            </a:extLst>
          </p:cNvPr>
          <p:cNvSpPr txBox="1"/>
          <p:nvPr/>
        </p:nvSpPr>
        <p:spPr>
          <a:xfrm>
            <a:off x="4108135" y="7811022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N _ _ _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swim</a:t>
            </a:r>
          </a:p>
        </p:txBody>
      </p:sp>
      <p:grpSp>
        <p:nvGrpSpPr>
          <p:cNvPr id="2299" name="Group 2298">
            <a:extLst>
              <a:ext uri="{FF2B5EF4-FFF2-40B4-BE49-F238E27FC236}">
                <a16:creationId xmlns:a16="http://schemas.microsoft.com/office/drawing/2014/main" id="{A962BA17-C77A-0D35-98A8-EF0749384811}"/>
              </a:ext>
            </a:extLst>
          </p:cNvPr>
          <p:cNvGrpSpPr/>
          <p:nvPr/>
        </p:nvGrpSpPr>
        <p:grpSpPr>
          <a:xfrm>
            <a:off x="4673598" y="6853223"/>
            <a:ext cx="1943885" cy="588990"/>
            <a:chOff x="115026" y="5917195"/>
            <a:chExt cx="1943885" cy="588990"/>
          </a:xfrm>
        </p:grpSpPr>
        <p:sp>
          <p:nvSpPr>
            <p:cNvPr id="2300" name="TextBox 2299">
              <a:extLst>
                <a:ext uri="{FF2B5EF4-FFF2-40B4-BE49-F238E27FC236}">
                  <a16:creationId xmlns:a16="http://schemas.microsoft.com/office/drawing/2014/main" id="{1E4340A5-DF72-7807-59EC-FB309717578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30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D5AAF9BE-9E90-1EB7-2E3D-CE0D0494F2F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2" name="TextBox 2301">
              <a:extLst>
                <a:ext uri="{FF2B5EF4-FFF2-40B4-BE49-F238E27FC236}">
                  <a16:creationId xmlns:a16="http://schemas.microsoft.com/office/drawing/2014/main" id="{B303D0E5-AF82-4F54-8813-DF7FE4CAE8E7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2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146378BB-BF33-97B2-8AF0-95484D07270A}"/>
              </a:ext>
            </a:extLst>
          </p:cNvPr>
          <p:cNvSpPr txBox="1"/>
          <p:nvPr/>
        </p:nvSpPr>
        <p:spPr>
          <a:xfrm>
            <a:off x="91932" y="4471606"/>
            <a:ext cx="66244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As part of her English homework, </a:t>
            </a:r>
          </a:p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Sofía has tried to translate her list into English, </a:t>
            </a:r>
          </a:p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but she’s made some mistakes. Can you help her?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4520" y="9548750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2DBB4-BD43-BA1E-715C-E162CC9FD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44" y="1438743"/>
            <a:ext cx="3012575" cy="2985935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7" name="3_i.wav"/>
            </a:hlinkClick>
            <a:extLst>
              <a:ext uri="{FF2B5EF4-FFF2-40B4-BE49-F238E27FC236}">
                <a16:creationId xmlns:a16="http://schemas.microsoft.com/office/drawing/2014/main" id="{EBE216E6-9CB0-0536-A138-D2ECFC3075A1}"/>
              </a:ext>
            </a:extLst>
          </p:cNvPr>
          <p:cNvSpPr txBox="1"/>
          <p:nvPr/>
        </p:nvSpPr>
        <p:spPr>
          <a:xfrm>
            <a:off x="1128732" y="820947"/>
            <a:ext cx="489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pasa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tiempo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abuela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Valeria.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091B33-0625-FAC3-D09B-42BB1059871A}"/>
              </a:ext>
            </a:extLst>
          </p:cNvPr>
          <p:cNvGrpSpPr/>
          <p:nvPr/>
        </p:nvGrpSpPr>
        <p:grpSpPr>
          <a:xfrm>
            <a:off x="130140" y="725083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4554C359-0E2A-33FD-92F4-B6011AB1434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4DEAEB-948F-EF74-BF8C-8314B6D03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E5AD48-FB3B-6FE3-3204-9A3B9747B60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D6864455-6E27-9F75-E646-B7863D6266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48" y="734298"/>
            <a:ext cx="694217" cy="843972"/>
          </a:xfrm>
          <a:prstGeom prst="rect">
            <a:avLst/>
          </a:prstGeom>
        </p:spPr>
      </p:pic>
      <p:pic>
        <p:nvPicPr>
          <p:cNvPr id="13" name="Picture 12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AC105223-C7C7-369B-378F-531BC6F59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70" y="1051017"/>
            <a:ext cx="518950" cy="524088"/>
          </a:xfrm>
          <a:prstGeom prst="rect">
            <a:avLst/>
          </a:prstGeom>
        </p:spPr>
      </p:pic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BB3EC19E-9E68-B8AD-EA9F-2A07A7711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046241"/>
              </p:ext>
            </p:extLst>
          </p:nvPr>
        </p:nvGraphicFramePr>
        <p:xfrm>
          <a:off x="3257455" y="1641944"/>
          <a:ext cx="2026607" cy="2985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52788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40967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40967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40967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40967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40967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40967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010677A-EFA4-A2B1-A596-A2A937C2B0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4" y="2184828"/>
            <a:ext cx="241202" cy="203400"/>
          </a:xfrm>
          <a:prstGeom prst="rect">
            <a:avLst/>
          </a:prstGeom>
        </p:spPr>
      </p:pic>
      <p:sp>
        <p:nvSpPr>
          <p:cNvPr id="17" name="Rectangle 16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142C3585-9080-0441-6E0E-33B59787B1DE}"/>
              </a:ext>
            </a:extLst>
          </p:cNvPr>
          <p:cNvSpPr/>
          <p:nvPr/>
        </p:nvSpPr>
        <p:spPr>
          <a:xfrm>
            <a:off x="3152390" y="2311410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8" name="Rectangle 17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5FADE2B3-03EC-6F37-4C83-4E3635576701}"/>
              </a:ext>
            </a:extLst>
          </p:cNvPr>
          <p:cNvSpPr/>
          <p:nvPr/>
        </p:nvSpPr>
        <p:spPr>
          <a:xfrm>
            <a:off x="3150836" y="2673667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 18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C8089F28-C841-DCC9-9B3A-4070EC904184}"/>
              </a:ext>
            </a:extLst>
          </p:cNvPr>
          <p:cNvSpPr/>
          <p:nvPr/>
        </p:nvSpPr>
        <p:spPr>
          <a:xfrm>
            <a:off x="3136110" y="3134910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Rectangle 19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4CE108EB-F1A6-A2D0-458A-DD61AFC1B1FB}"/>
              </a:ext>
            </a:extLst>
          </p:cNvPr>
          <p:cNvSpPr/>
          <p:nvPr/>
        </p:nvSpPr>
        <p:spPr>
          <a:xfrm>
            <a:off x="3136110" y="3528030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Rectangle 20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32E7DD61-7E74-F671-C40F-5B60474988DB}"/>
              </a:ext>
            </a:extLst>
          </p:cNvPr>
          <p:cNvSpPr/>
          <p:nvPr/>
        </p:nvSpPr>
        <p:spPr>
          <a:xfrm>
            <a:off x="3136110" y="3920725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Rectangle 21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472DD32D-FBAA-D5F7-6A5A-3D2EDBCB6FE0}"/>
              </a:ext>
            </a:extLst>
          </p:cNvPr>
          <p:cNvSpPr/>
          <p:nvPr/>
        </p:nvSpPr>
        <p:spPr>
          <a:xfrm>
            <a:off x="3124867" y="4283526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18CE302-9A96-5337-E967-7A92517CF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55508"/>
              </p:ext>
            </p:extLst>
          </p:nvPr>
        </p:nvGraphicFramePr>
        <p:xfrm>
          <a:off x="5404759" y="1603679"/>
          <a:ext cx="944378" cy="3024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4378">
                  <a:extLst>
                    <a:ext uri="{9D8B030D-6E8A-4147-A177-3AD203B41FA5}">
                      <a16:colId xmlns:a16="http://schemas.microsoft.com/office/drawing/2014/main" val="1612746727"/>
                    </a:ext>
                  </a:extLst>
                </a:gridCol>
              </a:tblGrid>
              <a:tr h="5553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097139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  <a:b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casa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87309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  <a:b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82580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b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09148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105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105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480159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b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regalo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25253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pueblo</a:t>
                      </a:r>
                      <a:b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05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353574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B30925F-354B-7B56-FCF2-4B1F1EE38F40}"/>
              </a:ext>
            </a:extLst>
          </p:cNvPr>
          <p:cNvSpPr txBox="1"/>
          <p:nvPr/>
        </p:nvSpPr>
        <p:spPr>
          <a:xfrm>
            <a:off x="4013200" y="4586112"/>
            <a:ext cx="1239112" cy="215444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abuela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grandma</a:t>
            </a:r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C60FC59C-0EDC-E8C9-F5BC-70D5DD484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607024"/>
              </p:ext>
            </p:extLst>
          </p:nvPr>
        </p:nvGraphicFramePr>
        <p:xfrm>
          <a:off x="164430" y="5256461"/>
          <a:ext cx="5845209" cy="1909560"/>
        </p:xfrm>
        <a:graphic>
          <a:graphicData uri="http://schemas.openxmlformats.org/drawingml/2006/table">
            <a:tbl>
              <a:tblPr firstRow="1" bandRow="1"/>
              <a:tblGrid>
                <a:gridCol w="292274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427658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276349">
                  <a:extLst>
                    <a:ext uri="{9D8B030D-6E8A-4147-A177-3AD203B41FA5}">
                      <a16:colId xmlns:a16="http://schemas.microsoft.com/office/drawing/2014/main" val="255891786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visit the  beach  with your grandma.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 swim  in  the  lake with Quique.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tabLst/>
                      </a:pP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walks in the sea.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 talk  with a relative for the morning.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You  buy   a  ruler  for Rubén and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wears a hat  in  the  village.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E69886ED-E577-9763-8C09-140BD87E51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974" y="5277210"/>
            <a:ext cx="319351" cy="1989730"/>
          </a:xfrm>
          <a:prstGeom prst="rect">
            <a:avLst/>
          </a:prstGeom>
        </p:spPr>
      </p:pic>
      <p:pic>
        <p:nvPicPr>
          <p:cNvPr id="30" name="Picture 2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78E039A1-7248-0D6D-A3D5-D912CE9077F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82"/>
          <a:stretch/>
        </p:blipFill>
        <p:spPr>
          <a:xfrm rot="5561122">
            <a:off x="682196" y="5279774"/>
            <a:ext cx="120212" cy="2815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2012EC-36D6-BDB7-F50C-A5F5F8FC4036}"/>
              </a:ext>
            </a:extLst>
          </p:cNvPr>
          <p:cNvSpPr txBox="1"/>
          <p:nvPr/>
        </p:nvSpPr>
        <p:spPr>
          <a:xfrm>
            <a:off x="4698796" y="5282974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visit, </a:t>
            </a:r>
          </a:p>
        </p:txBody>
      </p:sp>
      <p:pic>
        <p:nvPicPr>
          <p:cNvPr id="35" name="Picture 2" descr="Huancaya, Río, Perú, Lima, Yauyos, Peruano, Otoño, Agua">
            <a:extLst>
              <a:ext uri="{FF2B5EF4-FFF2-40B4-BE49-F238E27FC236}">
                <a16:creationId xmlns:a16="http://schemas.microsoft.com/office/drawing/2014/main" id="{7F24F5BC-952F-AE09-8967-CE40DD98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5" y="8289840"/>
            <a:ext cx="2978292" cy="144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1AD7FB1-69E8-C999-A54E-93C2BE2E5A50}"/>
              </a:ext>
            </a:extLst>
          </p:cNvPr>
          <p:cNvSpPr txBox="1"/>
          <p:nvPr/>
        </p:nvSpPr>
        <p:spPr>
          <a:xfrm>
            <a:off x="2269294" y="9469812"/>
            <a:ext cx="1096775" cy="307777"/>
          </a:xfrm>
          <a:custGeom>
            <a:avLst/>
            <a:gdLst>
              <a:gd name="connsiteX0" fmla="*/ 0 w 1096775"/>
              <a:gd name="connsiteY0" fmla="*/ 0 h 307777"/>
              <a:gd name="connsiteX1" fmla="*/ 548388 w 1096775"/>
              <a:gd name="connsiteY1" fmla="*/ 0 h 307777"/>
              <a:gd name="connsiteX2" fmla="*/ 1096775 w 1096775"/>
              <a:gd name="connsiteY2" fmla="*/ 0 h 307777"/>
              <a:gd name="connsiteX3" fmla="*/ 1096775 w 1096775"/>
              <a:gd name="connsiteY3" fmla="*/ 307777 h 307777"/>
              <a:gd name="connsiteX4" fmla="*/ 537420 w 1096775"/>
              <a:gd name="connsiteY4" fmla="*/ 307777 h 307777"/>
              <a:gd name="connsiteX5" fmla="*/ 0 w 1096775"/>
              <a:gd name="connsiteY5" fmla="*/ 307777 h 307777"/>
              <a:gd name="connsiteX6" fmla="*/ 0 w 1096775"/>
              <a:gd name="connsiteY6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6775" h="307777" fill="none" extrusionOk="0">
                <a:moveTo>
                  <a:pt x="0" y="0"/>
                </a:moveTo>
                <a:cubicBezTo>
                  <a:pt x="148839" y="14639"/>
                  <a:pt x="410984" y="10832"/>
                  <a:pt x="548388" y="0"/>
                </a:cubicBezTo>
                <a:cubicBezTo>
                  <a:pt x="685792" y="-10832"/>
                  <a:pt x="854427" y="-3416"/>
                  <a:pt x="1096775" y="0"/>
                </a:cubicBezTo>
                <a:cubicBezTo>
                  <a:pt x="1084926" y="107382"/>
                  <a:pt x="1084963" y="244523"/>
                  <a:pt x="1096775" y="307777"/>
                </a:cubicBezTo>
                <a:cubicBezTo>
                  <a:pt x="907487" y="285300"/>
                  <a:pt x="722233" y="281690"/>
                  <a:pt x="537420" y="307777"/>
                </a:cubicBezTo>
                <a:cubicBezTo>
                  <a:pt x="352607" y="333864"/>
                  <a:pt x="171885" y="307553"/>
                  <a:pt x="0" y="307777"/>
                </a:cubicBezTo>
                <a:cubicBezTo>
                  <a:pt x="1361" y="183390"/>
                  <a:pt x="-10313" y="107297"/>
                  <a:pt x="0" y="0"/>
                </a:cubicBezTo>
                <a:close/>
              </a:path>
              <a:path w="1096775" h="307777" stroke="0" extrusionOk="0">
                <a:moveTo>
                  <a:pt x="0" y="0"/>
                </a:moveTo>
                <a:cubicBezTo>
                  <a:pt x="248771" y="20993"/>
                  <a:pt x="437639" y="-2039"/>
                  <a:pt x="548388" y="0"/>
                </a:cubicBezTo>
                <a:cubicBezTo>
                  <a:pt x="659137" y="2039"/>
                  <a:pt x="961762" y="-10893"/>
                  <a:pt x="1096775" y="0"/>
                </a:cubicBezTo>
                <a:cubicBezTo>
                  <a:pt x="1086155" y="115871"/>
                  <a:pt x="1082587" y="225975"/>
                  <a:pt x="1096775" y="307777"/>
                </a:cubicBezTo>
                <a:cubicBezTo>
                  <a:pt x="958821" y="294829"/>
                  <a:pt x="753984" y="303385"/>
                  <a:pt x="570323" y="307777"/>
                </a:cubicBezTo>
                <a:cubicBezTo>
                  <a:pt x="386662" y="312169"/>
                  <a:pt x="216946" y="279597"/>
                  <a:pt x="0" y="307777"/>
                </a:cubicBezTo>
                <a:cubicBezTo>
                  <a:pt x="11733" y="215500"/>
                  <a:pt x="-1999" y="14713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Huancaya</a:t>
            </a:r>
            <a:endParaRPr lang="en-GB" sz="14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2" descr="Lima, Perú, Mar, Edificios Frente Al Mar, Costa">
            <a:extLst>
              <a:ext uri="{FF2B5EF4-FFF2-40B4-BE49-F238E27FC236}">
                <a16:creationId xmlns:a16="http://schemas.microsoft.com/office/drawing/2014/main" id="{A82E8485-B148-E99B-9DBD-36B11F21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65" y="8325747"/>
            <a:ext cx="2160066" cy="144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1B737556-3B1A-763A-785F-1E0726B563B4}"/>
              </a:ext>
            </a:extLst>
          </p:cNvPr>
          <p:cNvSpPr/>
          <p:nvPr/>
        </p:nvSpPr>
        <p:spPr>
          <a:xfrm>
            <a:off x="3438068" y="7498032"/>
            <a:ext cx="2764671" cy="703596"/>
          </a:xfrm>
          <a:prstGeom prst="wedgeRoundRectCallout">
            <a:avLst>
              <a:gd name="adj1" fmla="val 34339"/>
              <a:gd name="adj2" fmla="val 263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Lima es la capital de Perú y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océano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Pacífico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D8A592D-8E58-6493-A6DF-7F4618044EB0}"/>
              </a:ext>
            </a:extLst>
          </p:cNvPr>
          <p:cNvGrpSpPr/>
          <p:nvPr/>
        </p:nvGrpSpPr>
        <p:grpSpPr>
          <a:xfrm>
            <a:off x="5870838" y="7336680"/>
            <a:ext cx="410468" cy="421372"/>
            <a:chOff x="6210543" y="3764108"/>
            <a:chExt cx="801046" cy="77526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8D657E9-A14A-81E9-DC7D-CC05DD003E16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9C23F75-AEA8-A3CE-FB10-D3879F844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5" name="Picture 44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6227EC9F-B7C0-57DB-E16E-F20925FC8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143918A-E601-4837-982A-7FBCBE485A52}"/>
              </a:ext>
            </a:extLst>
          </p:cNvPr>
          <p:cNvSpPr txBox="1"/>
          <p:nvPr/>
        </p:nvSpPr>
        <p:spPr>
          <a:xfrm>
            <a:off x="141012" y="7335285"/>
            <a:ext cx="3020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En Perú, Sofía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visita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Huancaya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 Es un pueblo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muy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bonito y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Lima.</a:t>
            </a:r>
          </a:p>
        </p:txBody>
      </p:sp>
      <p:pic>
        <p:nvPicPr>
          <p:cNvPr id="48" name="Picture 4" descr="Fronteras, País, Bandera, Latín, Mapa, Nación, Perú">
            <a:extLst>
              <a:ext uri="{FF2B5EF4-FFF2-40B4-BE49-F238E27FC236}">
                <a16:creationId xmlns:a16="http://schemas.microsoft.com/office/drawing/2014/main" id="{A2986441-7F8D-1E32-4863-560A4F38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21" y="8070075"/>
            <a:ext cx="531643" cy="7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FBAEA94-92E3-075D-D6B7-ACBF81D78048}"/>
              </a:ext>
            </a:extLst>
          </p:cNvPr>
          <p:cNvSpPr txBox="1"/>
          <p:nvPr/>
        </p:nvSpPr>
        <p:spPr>
          <a:xfrm>
            <a:off x="5522440" y="9493122"/>
            <a:ext cx="706742" cy="307777"/>
          </a:xfrm>
          <a:custGeom>
            <a:avLst/>
            <a:gdLst>
              <a:gd name="connsiteX0" fmla="*/ 0 w 706742"/>
              <a:gd name="connsiteY0" fmla="*/ 0 h 307777"/>
              <a:gd name="connsiteX1" fmla="*/ 353371 w 706742"/>
              <a:gd name="connsiteY1" fmla="*/ 0 h 307777"/>
              <a:gd name="connsiteX2" fmla="*/ 706742 w 706742"/>
              <a:gd name="connsiteY2" fmla="*/ 0 h 307777"/>
              <a:gd name="connsiteX3" fmla="*/ 706742 w 706742"/>
              <a:gd name="connsiteY3" fmla="*/ 307777 h 307777"/>
              <a:gd name="connsiteX4" fmla="*/ 346304 w 706742"/>
              <a:gd name="connsiteY4" fmla="*/ 307777 h 307777"/>
              <a:gd name="connsiteX5" fmla="*/ 0 w 706742"/>
              <a:gd name="connsiteY5" fmla="*/ 307777 h 307777"/>
              <a:gd name="connsiteX6" fmla="*/ 0 w 706742"/>
              <a:gd name="connsiteY6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742" h="307777" fill="none" extrusionOk="0">
                <a:moveTo>
                  <a:pt x="0" y="0"/>
                </a:moveTo>
                <a:cubicBezTo>
                  <a:pt x="75607" y="6872"/>
                  <a:pt x="244972" y="-7314"/>
                  <a:pt x="353371" y="0"/>
                </a:cubicBezTo>
                <a:cubicBezTo>
                  <a:pt x="461770" y="7314"/>
                  <a:pt x="543359" y="-5257"/>
                  <a:pt x="706742" y="0"/>
                </a:cubicBezTo>
                <a:cubicBezTo>
                  <a:pt x="694893" y="107382"/>
                  <a:pt x="694930" y="244523"/>
                  <a:pt x="706742" y="307777"/>
                </a:cubicBezTo>
                <a:cubicBezTo>
                  <a:pt x="609031" y="290857"/>
                  <a:pt x="521701" y="322994"/>
                  <a:pt x="346304" y="307777"/>
                </a:cubicBezTo>
                <a:cubicBezTo>
                  <a:pt x="170907" y="292560"/>
                  <a:pt x="131706" y="307721"/>
                  <a:pt x="0" y="307777"/>
                </a:cubicBezTo>
                <a:cubicBezTo>
                  <a:pt x="1361" y="183390"/>
                  <a:pt x="-10313" y="107297"/>
                  <a:pt x="0" y="0"/>
                </a:cubicBezTo>
                <a:close/>
              </a:path>
              <a:path w="706742" h="307777" stroke="0" extrusionOk="0">
                <a:moveTo>
                  <a:pt x="0" y="0"/>
                </a:moveTo>
                <a:cubicBezTo>
                  <a:pt x="105071" y="10665"/>
                  <a:pt x="197635" y="4108"/>
                  <a:pt x="353371" y="0"/>
                </a:cubicBezTo>
                <a:cubicBezTo>
                  <a:pt x="509107" y="-4108"/>
                  <a:pt x="592207" y="-6448"/>
                  <a:pt x="706742" y="0"/>
                </a:cubicBezTo>
                <a:cubicBezTo>
                  <a:pt x="696122" y="115871"/>
                  <a:pt x="692554" y="225975"/>
                  <a:pt x="706742" y="307777"/>
                </a:cubicBezTo>
                <a:cubicBezTo>
                  <a:pt x="537798" y="299369"/>
                  <a:pt x="479478" y="291216"/>
                  <a:pt x="367506" y="307777"/>
                </a:cubicBezTo>
                <a:cubicBezTo>
                  <a:pt x="255534" y="324338"/>
                  <a:pt x="134213" y="290213"/>
                  <a:pt x="0" y="307777"/>
                </a:cubicBezTo>
                <a:cubicBezTo>
                  <a:pt x="11733" y="215500"/>
                  <a:pt x="-1999" y="14713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Lima</a:t>
            </a:r>
          </a:p>
        </p:txBody>
      </p:sp>
    </p:spTree>
    <p:extLst>
      <p:ext uri="{BB962C8B-B14F-4D97-AF65-F5344CB8AC3E}">
        <p14:creationId xmlns:p14="http://schemas.microsoft.com/office/powerpoint/2010/main" val="5682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_Palma_cul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4520" y="9548750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22</a:t>
            </a:r>
          </a:p>
        </p:txBody>
      </p:sp>
      <p:sp>
        <p:nvSpPr>
          <p:cNvPr id="5" name="TextBox 4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EBE216E6-9CB0-0536-A138-D2ECFC3075A1}"/>
              </a:ext>
            </a:extLst>
          </p:cNvPr>
          <p:cNvSpPr txBox="1"/>
          <p:nvPr/>
        </p:nvSpPr>
        <p:spPr>
          <a:xfrm>
            <a:off x="1128732" y="859047"/>
            <a:ext cx="489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 la postal.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091B33-0625-FAC3-D09B-42BB1059871A}"/>
              </a:ext>
            </a:extLst>
          </p:cNvPr>
          <p:cNvGrpSpPr/>
          <p:nvPr/>
        </p:nvGrpSpPr>
        <p:grpSpPr>
          <a:xfrm>
            <a:off x="130140" y="725083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4554C359-0E2A-33FD-92F4-B6011AB1434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4DEAEB-948F-EF74-BF8C-8314B6D03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E5AD48-FB3B-6FE3-3204-9A3B9747B60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D6864455-6E27-9F75-E646-B7863D626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48" y="734298"/>
            <a:ext cx="694217" cy="843972"/>
          </a:xfrm>
          <a:prstGeom prst="rect">
            <a:avLst/>
          </a:prstGeom>
        </p:spPr>
      </p:pic>
      <p:pic>
        <p:nvPicPr>
          <p:cNvPr id="13" name="Picture 12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AC105223-C7C7-369B-378F-531BC6F59C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70" y="1051017"/>
            <a:ext cx="518950" cy="5240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64FA83B-7F7B-B2E7-4D8E-A58A1F8F27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40" y="1521426"/>
            <a:ext cx="6858000" cy="315289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FFAB614-3A98-44CF-02E8-0FE38B19347C}"/>
              </a:ext>
            </a:extLst>
          </p:cNvPr>
          <p:cNvSpPr txBox="1"/>
          <p:nvPr/>
        </p:nvSpPr>
        <p:spPr>
          <a:xfrm>
            <a:off x="3527190" y="4335771"/>
            <a:ext cx="1381574" cy="338554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translate</a:t>
            </a:r>
          </a:p>
          <a:p>
            <a:pPr algn="ctr"/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postal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postcard</a:t>
            </a: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43AB40E4-C9BE-7E10-1A0B-BEC1F8462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91509"/>
              </p:ext>
            </p:extLst>
          </p:nvPr>
        </p:nvGraphicFramePr>
        <p:xfrm>
          <a:off x="144654" y="5273743"/>
          <a:ext cx="6611010" cy="4106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Peru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Spanish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657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through, around, 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2BB96F1F-37C9-17BA-C390-4923B4B5B09E}"/>
              </a:ext>
            </a:extLst>
          </p:cNvPr>
          <p:cNvSpPr txBox="1"/>
          <p:nvPr/>
        </p:nvSpPr>
        <p:spPr>
          <a:xfrm>
            <a:off x="1452369" y="484885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2019ECB-F42B-BA4B-0F38-923465E4B7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633" y="6995841"/>
            <a:ext cx="631934" cy="581219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553DBE9E-8C8C-F37E-DAC1-D95F7CFCF9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3" y="5713454"/>
            <a:ext cx="667164" cy="66716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E4B2E49-8A2F-6B9B-A550-63A7FC59F317}"/>
              </a:ext>
            </a:extLst>
          </p:cNvPr>
          <p:cNvSpPr txBox="1"/>
          <p:nvPr/>
        </p:nvSpPr>
        <p:spPr>
          <a:xfrm>
            <a:off x="756505" y="612432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BEC2D6-97AA-A731-8CA9-0673E44571A2}"/>
              </a:ext>
            </a:extLst>
          </p:cNvPr>
          <p:cNvSpPr txBox="1"/>
          <p:nvPr/>
        </p:nvSpPr>
        <p:spPr>
          <a:xfrm>
            <a:off x="798048" y="730378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5D4EAAC-2CFC-7D7C-945A-3853367F62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22" y="8696831"/>
            <a:ext cx="653860" cy="61944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410F687-EE38-FEE9-605A-317676831179}"/>
              </a:ext>
            </a:extLst>
          </p:cNvPr>
          <p:cNvSpPr txBox="1"/>
          <p:nvPr/>
        </p:nvSpPr>
        <p:spPr>
          <a:xfrm>
            <a:off x="790393" y="902625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CCCC93-3092-F40E-DA62-362C78379822}"/>
              </a:ext>
            </a:extLst>
          </p:cNvPr>
          <p:cNvGrpSpPr/>
          <p:nvPr/>
        </p:nvGrpSpPr>
        <p:grpSpPr>
          <a:xfrm>
            <a:off x="547357" y="4841057"/>
            <a:ext cx="962296" cy="307777"/>
            <a:chOff x="537508" y="810975"/>
            <a:chExt cx="505091" cy="307777"/>
          </a:xfrm>
        </p:grpSpPr>
        <p:sp>
          <p:nvSpPr>
            <p:cNvPr id="15" name="Google Shape;206;p9">
              <a:extLst>
                <a:ext uri="{FF2B5EF4-FFF2-40B4-BE49-F238E27FC236}">
                  <a16:creationId xmlns:a16="http://schemas.microsoft.com/office/drawing/2014/main" id="{31609ABA-40C1-720E-9466-7E72C5ECBEB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206776-6FB8-91AD-E2E1-64664C51D45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7" name="Picture 2" descr="Pen, Write, Pencil, Writing Tool, Work, Message, Blue">
            <a:extLst>
              <a:ext uri="{FF2B5EF4-FFF2-40B4-BE49-F238E27FC236}">
                <a16:creationId xmlns:a16="http://schemas.microsoft.com/office/drawing/2014/main" id="{58C8F2A8-FF8C-A1B5-D5E8-38BD92D8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54" y="47099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76FE56-6BF4-79B7-1FD5-361E92A999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6624" y="5160368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95647"/>
              </p:ext>
            </p:extLst>
          </p:nvPr>
        </p:nvGraphicFramePr>
        <p:xfrm>
          <a:off x="141142" y="3477785"/>
          <a:ext cx="6539773" cy="10907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6934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33014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083017" y="986765"/>
              <a:ext cx="1447029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activities you and others do.</a:t>
              </a:r>
              <a:endParaRPr lang="en-GB" sz="11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33338" y="16293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61939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80209" y="1667603"/>
            <a:ext cx="17028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Activities in and outside the classroom.</a:t>
            </a:r>
            <a:endParaRPr lang="en-GB" sz="11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2995023" y="41678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EB001A-390A-3BB9-D717-140AE0EDA1C0}"/>
              </a:ext>
            </a:extLst>
          </p:cNvPr>
          <p:cNvSpPr/>
          <p:nvPr/>
        </p:nvSpPr>
        <p:spPr>
          <a:xfrm>
            <a:off x="122091" y="4689088"/>
            <a:ext cx="6539774" cy="349758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973C5-B335-255B-5A3D-8F06107BBB1A}"/>
              </a:ext>
            </a:extLst>
          </p:cNvPr>
          <p:cNvSpPr txBox="1"/>
          <p:nvPr/>
        </p:nvSpPr>
        <p:spPr>
          <a:xfrm>
            <a:off x="176350" y="4851029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85C53-A559-5DC7-440B-7CBBE39E6A6D}"/>
              </a:ext>
            </a:extLst>
          </p:cNvPr>
          <p:cNvGrpSpPr/>
          <p:nvPr/>
        </p:nvGrpSpPr>
        <p:grpSpPr>
          <a:xfrm>
            <a:off x="4839175" y="4731261"/>
            <a:ext cx="1943885" cy="588990"/>
            <a:chOff x="115026" y="5917195"/>
            <a:chExt cx="1943885" cy="5889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BD4295-9215-1A27-742D-F42ACB38A60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86E9B6B-193B-BB12-18C8-1EC68E2FF0A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2E0728-136D-CB9B-141B-6B2032721C4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00C7168-54FF-4434-5C4C-6687921E0074}"/>
              </a:ext>
            </a:extLst>
          </p:cNvPr>
          <p:cNvSpPr txBox="1"/>
          <p:nvPr/>
        </p:nvSpPr>
        <p:spPr>
          <a:xfrm>
            <a:off x="162282" y="5108550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-er 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20" y="9548750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23</a:t>
            </a: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D1C4AE04-0521-1798-A7BD-2F229B7D4FBF}"/>
              </a:ext>
            </a:extLst>
          </p:cNvPr>
          <p:cNvSpPr txBox="1"/>
          <p:nvPr/>
        </p:nvSpPr>
        <p:spPr>
          <a:xfrm>
            <a:off x="162079" y="5405028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Spanish infinitives end in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er. 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A2ECE6-BA73-8104-38D0-004CD43C4193}"/>
              </a:ext>
            </a:extLst>
          </p:cNvPr>
          <p:cNvSpPr txBox="1"/>
          <p:nvPr/>
        </p:nvSpPr>
        <p:spPr>
          <a:xfrm>
            <a:off x="141142" y="5768644"/>
            <a:ext cx="6850417" cy="1019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 to mean ‘I’ &amp; ‘s/he, it’ with a verb, the verb ending 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changes.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48" name="Google Shape;176;p8">
            <a:extLst>
              <a:ext uri="{FF2B5EF4-FFF2-40B4-BE49-F238E27FC236}">
                <a16:creationId xmlns:a16="http://schemas.microsoft.com/office/drawing/2014/main" id="{2CD9C18B-18C1-9EDF-C8F5-3576B8CD2B55}"/>
              </a:ext>
            </a:extLst>
          </p:cNvPr>
          <p:cNvSpPr txBox="1"/>
          <p:nvPr/>
        </p:nvSpPr>
        <p:spPr>
          <a:xfrm>
            <a:off x="574368" y="8963035"/>
            <a:ext cx="793180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Aprendo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178;p8">
            <a:extLst>
              <a:ext uri="{FF2B5EF4-FFF2-40B4-BE49-F238E27FC236}">
                <a16:creationId xmlns:a16="http://schemas.microsoft.com/office/drawing/2014/main" id="{9FC73C3B-3811-B192-B277-4E10F1E5D12D}"/>
              </a:ext>
            </a:extLst>
          </p:cNvPr>
          <p:cNvSpPr txBox="1"/>
          <p:nvPr/>
        </p:nvSpPr>
        <p:spPr>
          <a:xfrm>
            <a:off x="574368" y="9336851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3" name="Google Shape;183;p8">
            <a:extLst>
              <a:ext uri="{FF2B5EF4-FFF2-40B4-BE49-F238E27FC236}">
                <a16:creationId xmlns:a16="http://schemas.microsoft.com/office/drawing/2014/main" id="{6B8B20E9-DED5-7B3C-2367-8F204DB4B93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1721" y="8862100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184;p8">
            <a:extLst>
              <a:ext uri="{FF2B5EF4-FFF2-40B4-BE49-F238E27FC236}">
                <a16:creationId xmlns:a16="http://schemas.microsoft.com/office/drawing/2014/main" id="{C1DEBBA0-AF1E-7834-A683-52F28CE6AF7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0855" y="9277793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6" descr="Free Icon Light illustration and picture">
            <a:extLst>
              <a:ext uri="{FF2B5EF4-FFF2-40B4-BE49-F238E27FC236}">
                <a16:creationId xmlns:a16="http://schemas.microsoft.com/office/drawing/2014/main" id="{992EF553-C97A-4885-E95C-A60B764A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" y="8348246"/>
            <a:ext cx="475962" cy="4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4BB0BFBC-CE4F-F00E-77B3-12C0DC788941}"/>
              </a:ext>
            </a:extLst>
          </p:cNvPr>
          <p:cNvSpPr txBox="1"/>
          <p:nvPr/>
        </p:nvSpPr>
        <p:spPr>
          <a:xfrm>
            <a:off x="717289" y="8462908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98989D2-5AF5-ED0F-A651-A5F0D5A2AEF0}"/>
              </a:ext>
            </a:extLst>
          </p:cNvPr>
          <p:cNvSpPr/>
          <p:nvPr/>
        </p:nvSpPr>
        <p:spPr>
          <a:xfrm>
            <a:off x="131955" y="793729"/>
            <a:ext cx="2919565" cy="2001073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67FCB85-B335-4F25-45F4-79A5FBD6B446}"/>
              </a:ext>
            </a:extLst>
          </p:cNvPr>
          <p:cNvGrpSpPr/>
          <p:nvPr/>
        </p:nvGrpSpPr>
        <p:grpSpPr>
          <a:xfrm>
            <a:off x="1484404" y="958187"/>
            <a:ext cx="1777656" cy="409714"/>
            <a:chOff x="1830348" y="1416995"/>
            <a:chExt cx="1777656" cy="409714"/>
          </a:xfrm>
        </p:grpSpPr>
        <p:sp>
          <p:nvSpPr>
            <p:cNvPr id="46" name="Google Shape;112;p3">
              <a:extLst>
                <a:ext uri="{FF2B5EF4-FFF2-40B4-BE49-F238E27FC236}">
                  <a16:creationId xmlns:a16="http://schemas.microsoft.com/office/drawing/2014/main" id="{EBE7712D-E19C-27D6-D64F-E8772DDA3635}"/>
                </a:ext>
              </a:extLst>
            </p:cNvPr>
            <p:cNvSpPr txBox="1"/>
            <p:nvPr/>
          </p:nvSpPr>
          <p:spPr>
            <a:xfrm>
              <a:off x="2144860" y="1463927"/>
              <a:ext cx="1266893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5C7277E-CCEA-F87E-65C1-7E32E232853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30348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0A85CE-AB61-C9FF-D4C4-6B2B7A210866}"/>
                </a:ext>
              </a:extLst>
            </p:cNvPr>
            <p:cNvSpPr txBox="1"/>
            <p:nvPr/>
          </p:nvSpPr>
          <p:spPr>
            <a:xfrm>
              <a:off x="2297248" y="1476886"/>
              <a:ext cx="13107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5ACCF907-0C23-9DCC-D972-7E990D881E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926" y="1358167"/>
            <a:ext cx="2218745" cy="707867"/>
          </a:xfrm>
          <a:prstGeom prst="rect">
            <a:avLst/>
          </a:prstGeom>
        </p:spPr>
      </p:pic>
      <p:pic>
        <p:nvPicPr>
          <p:cNvPr id="2050" name="Picture 2049">
            <a:extLst>
              <a:ext uri="{FF2B5EF4-FFF2-40B4-BE49-F238E27FC236}">
                <a16:creationId xmlns:a16="http://schemas.microsoft.com/office/drawing/2014/main" id="{E9A5A28A-E5BD-CB78-346E-B1B0C40944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268" y="2106758"/>
            <a:ext cx="2157275" cy="675946"/>
          </a:xfrm>
          <a:prstGeom prst="rect">
            <a:avLst/>
          </a:prstGeom>
        </p:spPr>
      </p:pic>
      <p:pic>
        <p:nvPicPr>
          <p:cNvPr id="2062" name="Google Shape;183;p8">
            <a:extLst>
              <a:ext uri="{FF2B5EF4-FFF2-40B4-BE49-F238E27FC236}">
                <a16:creationId xmlns:a16="http://schemas.microsoft.com/office/drawing/2014/main" id="{B229F370-23DE-33BB-5F54-A5E565EA978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5568" y="756384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3" name="TextBox 2062">
            <a:hlinkClick r:id="" action="ppaction://noaction">
              <a:snd r:embed="rId14" name="es_importante_hablar.wav"/>
            </a:hlinkClick>
            <a:extLst>
              <a:ext uri="{FF2B5EF4-FFF2-40B4-BE49-F238E27FC236}">
                <a16:creationId xmlns:a16="http://schemas.microsoft.com/office/drawing/2014/main" id="{6FD9A912-D22D-D1F9-0694-661435334B07}"/>
              </a:ext>
            </a:extLst>
          </p:cNvPr>
          <p:cNvSpPr txBox="1"/>
          <p:nvPr/>
        </p:nvSpPr>
        <p:spPr>
          <a:xfrm>
            <a:off x="259052" y="7185656"/>
            <a:ext cx="2917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080BB653-B815-90DE-F083-A5DD867B6CF1}"/>
              </a:ext>
            </a:extLst>
          </p:cNvPr>
          <p:cNvSpPr txBox="1"/>
          <p:nvPr/>
        </p:nvSpPr>
        <p:spPr>
          <a:xfrm>
            <a:off x="550095" y="7564796"/>
            <a:ext cx="2789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 Spanish in class.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FC3CCFB4-30DE-D1E8-3FFB-82A2065603B5}"/>
              </a:ext>
            </a:extLst>
          </p:cNvPr>
          <p:cNvSpPr txBox="1"/>
          <p:nvPr/>
        </p:nvSpPr>
        <p:spPr>
          <a:xfrm>
            <a:off x="2507792" y="6738044"/>
            <a:ext cx="122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67" name="Google Shape;171;p8">
            <a:extLst>
              <a:ext uri="{FF2B5EF4-FFF2-40B4-BE49-F238E27FC236}">
                <a16:creationId xmlns:a16="http://schemas.microsoft.com/office/drawing/2014/main" id="{63241F34-5620-84ED-FEBE-15893299FD42}"/>
              </a:ext>
            </a:extLst>
          </p:cNvPr>
          <p:cNvSpPr txBox="1"/>
          <p:nvPr/>
        </p:nvSpPr>
        <p:spPr>
          <a:xfrm>
            <a:off x="1037974" y="6851636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68" name="Google Shape;171;p8">
            <a:extLst>
              <a:ext uri="{FF2B5EF4-FFF2-40B4-BE49-F238E27FC236}">
                <a16:creationId xmlns:a16="http://schemas.microsoft.com/office/drawing/2014/main" id="{9668AECC-4B9A-4255-5E04-474F856FA27F}"/>
              </a:ext>
            </a:extLst>
          </p:cNvPr>
          <p:cNvSpPr txBox="1"/>
          <p:nvPr/>
        </p:nvSpPr>
        <p:spPr>
          <a:xfrm>
            <a:off x="4689193" y="6868832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0586B7B3-6B2B-27BB-77E4-958A08225AA2}"/>
              </a:ext>
            </a:extLst>
          </p:cNvPr>
          <p:cNvSpPr txBox="1"/>
          <p:nvPr/>
        </p:nvSpPr>
        <p:spPr>
          <a:xfrm>
            <a:off x="3719122" y="7198760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70" name="Google Shape;183;p8">
            <a:extLst>
              <a:ext uri="{FF2B5EF4-FFF2-40B4-BE49-F238E27FC236}">
                <a16:creationId xmlns:a16="http://schemas.microsoft.com/office/drawing/2014/main" id="{EA8FA9E8-F629-4C46-04FA-9C8E214AE85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749" y="756967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070844F0-CC9D-E1C7-6028-52A5D73ADAB0}"/>
              </a:ext>
            </a:extLst>
          </p:cNvPr>
          <p:cNvSpPr txBox="1"/>
          <p:nvPr/>
        </p:nvSpPr>
        <p:spPr>
          <a:xfrm>
            <a:off x="3916273" y="7560885"/>
            <a:ext cx="3172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Spanish in class.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73" name="Picture 207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3D83BF0-B880-67A2-BEDA-A024EA6F7D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823" y="1736653"/>
            <a:ext cx="550542" cy="1045795"/>
          </a:xfrm>
          <a:prstGeom prst="rect">
            <a:avLst/>
          </a:prstGeom>
        </p:spPr>
      </p:pic>
      <p:pic>
        <p:nvPicPr>
          <p:cNvPr id="2074" name="Picture 207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B39D56E-B205-275D-1AD5-CDB4202D09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37" y="1773676"/>
            <a:ext cx="446780" cy="1010337"/>
          </a:xfrm>
          <a:prstGeom prst="rect">
            <a:avLst/>
          </a:prstGeom>
        </p:spPr>
      </p:pic>
      <p:sp>
        <p:nvSpPr>
          <p:cNvPr id="2076" name="TextBox 2075">
            <a:extLst>
              <a:ext uri="{FF2B5EF4-FFF2-40B4-BE49-F238E27FC236}">
                <a16:creationId xmlns:a16="http://schemas.microsoft.com/office/drawing/2014/main" id="{5019B970-9122-71BC-6234-563B69A0ED2D}"/>
              </a:ext>
            </a:extLst>
          </p:cNvPr>
          <p:cNvSpPr txBox="1"/>
          <p:nvPr/>
        </p:nvSpPr>
        <p:spPr>
          <a:xfrm>
            <a:off x="4884130" y="2403846"/>
            <a:ext cx="1887839" cy="307777"/>
          </a:xfrm>
          <a:prstGeom prst="rect">
            <a:avLst/>
          </a:prstGeom>
          <a:solidFill>
            <a:srgbClr val="FFC9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  <a:cs typeface="Dreaming Outloud Pro" panose="03050502040302030504" pitchFamily="66" charset="0"/>
              </a:rPr>
              <a:t>…con </a:t>
            </a:r>
            <a:r>
              <a:rPr lang="en-GB" sz="1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  <a:cs typeface="Dreaming Outloud Pro" panose="03050502040302030504" pitchFamily="66" charset="0"/>
              </a:rPr>
              <a:t>Ángela</a:t>
            </a:r>
            <a:r>
              <a:rPr lang="en-GB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  <a:cs typeface="Dreaming Outloud Pro" panose="03050502040302030504" pitchFamily="66" charset="0"/>
              </a:rPr>
              <a:t> y Quique.</a:t>
            </a:r>
          </a:p>
        </p:txBody>
      </p:sp>
      <p:pic>
        <p:nvPicPr>
          <p:cNvPr id="2077" name="Picture 207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591066A-7B1D-5E99-FEF4-43B845C0F0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68281" y="1914200"/>
            <a:ext cx="537481" cy="867454"/>
          </a:xfrm>
          <a:prstGeom prst="rect">
            <a:avLst/>
          </a:prstGeom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EC9C59FE-9AA9-83AD-AA57-B69F51E9E8DA}"/>
              </a:ext>
            </a:extLst>
          </p:cNvPr>
          <p:cNvSpPr txBox="1"/>
          <p:nvPr/>
        </p:nvSpPr>
        <p:spPr>
          <a:xfrm rot="20913753">
            <a:off x="3309803" y="1104295"/>
            <a:ext cx="1471878" cy="338554"/>
          </a:xfrm>
          <a:custGeom>
            <a:avLst/>
            <a:gdLst>
              <a:gd name="connsiteX0" fmla="*/ 0 w 1471878"/>
              <a:gd name="connsiteY0" fmla="*/ 0 h 338554"/>
              <a:gd name="connsiteX1" fmla="*/ 1471878 w 1471878"/>
              <a:gd name="connsiteY1" fmla="*/ 0 h 338554"/>
              <a:gd name="connsiteX2" fmla="*/ 1471878 w 1471878"/>
              <a:gd name="connsiteY2" fmla="*/ 338554 h 338554"/>
              <a:gd name="connsiteX3" fmla="*/ 0 w 1471878"/>
              <a:gd name="connsiteY3" fmla="*/ 338554 h 338554"/>
              <a:gd name="connsiteX4" fmla="*/ 0 w 1471878"/>
              <a:gd name="connsiteY4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1878" h="338554" fill="none" extrusionOk="0">
                <a:moveTo>
                  <a:pt x="0" y="0"/>
                </a:moveTo>
                <a:cubicBezTo>
                  <a:pt x="302472" y="-97937"/>
                  <a:pt x="1042795" y="-106930"/>
                  <a:pt x="1471878" y="0"/>
                </a:cubicBezTo>
                <a:cubicBezTo>
                  <a:pt x="1497106" y="138054"/>
                  <a:pt x="1445067" y="277369"/>
                  <a:pt x="1471878" y="338554"/>
                </a:cubicBezTo>
                <a:cubicBezTo>
                  <a:pt x="1208293" y="416420"/>
                  <a:pt x="240003" y="287350"/>
                  <a:pt x="0" y="338554"/>
                </a:cubicBezTo>
                <a:cubicBezTo>
                  <a:pt x="15238" y="277269"/>
                  <a:pt x="-28668" y="159603"/>
                  <a:pt x="0" y="0"/>
                </a:cubicBezTo>
                <a:close/>
              </a:path>
              <a:path w="1471878" h="338554" stroke="0" extrusionOk="0">
                <a:moveTo>
                  <a:pt x="0" y="0"/>
                </a:moveTo>
                <a:cubicBezTo>
                  <a:pt x="598240" y="-52519"/>
                  <a:pt x="1004828" y="-25223"/>
                  <a:pt x="1471878" y="0"/>
                </a:cubicBezTo>
                <a:cubicBezTo>
                  <a:pt x="1443801" y="105500"/>
                  <a:pt x="1458341" y="218984"/>
                  <a:pt x="1471878" y="338554"/>
                </a:cubicBezTo>
                <a:cubicBezTo>
                  <a:pt x="766487" y="345651"/>
                  <a:pt x="292711" y="457186"/>
                  <a:pt x="0" y="338554"/>
                </a:cubicBezTo>
                <a:cubicBezTo>
                  <a:pt x="-30365" y="196226"/>
                  <a:pt x="-3451" y="156659"/>
                  <a:pt x="0" y="0"/>
                </a:cubicBezTo>
                <a:close/>
              </a:path>
            </a:pathLst>
          </a:custGeom>
          <a:solidFill>
            <a:srgbClr val="9999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199655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Forte Forward" pitchFamily="2" charset="0"/>
                <a:cs typeface="Forte Forward" pitchFamily="2" charset="0"/>
              </a:rPr>
              <a:t>Actividades</a:t>
            </a:r>
            <a:r>
              <a:rPr lang="en-GB" sz="1600" dirty="0">
                <a:latin typeface="Forte Forward" pitchFamily="2" charset="0"/>
                <a:cs typeface="Forte Forward" pitchFamily="2" charset="0"/>
              </a:rPr>
              <a:t>… </a:t>
            </a:r>
          </a:p>
        </p:txBody>
      </p:sp>
      <p:pic>
        <p:nvPicPr>
          <p:cNvPr id="2082" name="Picture 2081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A5F6D305-251F-3BC1-1951-3460484454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24" y="1094969"/>
            <a:ext cx="316046" cy="3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2064" grpId="0"/>
      <p:bldP spid="2065" grpId="0"/>
      <p:bldP spid="2069" grpId="0"/>
      <p:bldP spid="20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A32BFE-A4D5-97DB-1A3C-B6F22F8C0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857" y="901113"/>
            <a:ext cx="588196" cy="701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4520" y="9561450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03A938-1AE1-4415-09E3-0AE0434BE7B7}"/>
              </a:ext>
            </a:extLst>
          </p:cNvPr>
          <p:cNvGrpSpPr/>
          <p:nvPr/>
        </p:nvGrpSpPr>
        <p:grpSpPr>
          <a:xfrm>
            <a:off x="462341" y="8511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2" name="Google Shape;222;p10">
              <a:extLst>
                <a:ext uri="{FF2B5EF4-FFF2-40B4-BE49-F238E27FC236}">
                  <a16:creationId xmlns:a16="http://schemas.microsoft.com/office/drawing/2014/main" id="{D7AC4808-80AE-08BB-EE9E-68A70DB7D76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23597-2E4C-2958-418C-D35B640DA9F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596D3D-91A0-F05C-AFDC-7B873D391743}"/>
              </a:ext>
            </a:extLst>
          </p:cNvPr>
          <p:cNvGrpSpPr/>
          <p:nvPr/>
        </p:nvGrpSpPr>
        <p:grpSpPr>
          <a:xfrm>
            <a:off x="130140" y="7052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099F63-3384-AC95-AA23-5FA37E123CA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4" name="Picture 43" descr="Free speaker sound loud vector">
              <a:extLst>
                <a:ext uri="{FF2B5EF4-FFF2-40B4-BE49-F238E27FC236}">
                  <a16:creationId xmlns:a16="http://schemas.microsoft.com/office/drawing/2014/main" id="{27250F78-7C81-74C2-6521-B8F074873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6" name="Table 11">
            <a:extLst>
              <a:ext uri="{FF2B5EF4-FFF2-40B4-BE49-F238E27FC236}">
                <a16:creationId xmlns:a16="http://schemas.microsoft.com/office/drawing/2014/main" id="{7D60BAC3-9C2C-AB4B-25C7-DF2677B4B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328018"/>
              </p:ext>
            </p:extLst>
          </p:nvPr>
        </p:nvGraphicFramePr>
        <p:xfrm>
          <a:off x="275401" y="1594441"/>
          <a:ext cx="2026607" cy="2359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B997DE5B-E2D9-49D6-E898-46569225BC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0" y="2067028"/>
            <a:ext cx="241202" cy="203400"/>
          </a:xfrm>
          <a:prstGeom prst="rect">
            <a:avLst/>
          </a:prstGeom>
        </p:spPr>
      </p:pic>
      <p:sp>
        <p:nvSpPr>
          <p:cNvPr id="49" name="Rectangle 48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6F843448-8799-3F5C-67DD-BDB6427A476D}"/>
              </a:ext>
            </a:extLst>
          </p:cNvPr>
          <p:cNvSpPr/>
          <p:nvPr/>
        </p:nvSpPr>
        <p:spPr>
          <a:xfrm>
            <a:off x="168829" y="208199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4" name="Rectangle 53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3E3A521B-E1A2-5303-24E6-F0502FDAF67D}"/>
              </a:ext>
            </a:extLst>
          </p:cNvPr>
          <p:cNvSpPr/>
          <p:nvPr/>
        </p:nvSpPr>
        <p:spPr>
          <a:xfrm>
            <a:off x="168829" y="239227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EE611372-85C5-1856-CEFE-A18614272C04}"/>
              </a:ext>
            </a:extLst>
          </p:cNvPr>
          <p:cNvSpPr/>
          <p:nvPr/>
        </p:nvSpPr>
        <p:spPr>
          <a:xfrm>
            <a:off x="152549" y="272067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57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18B749F8-7B0C-0EE3-F617-D2503AF20960}"/>
              </a:ext>
            </a:extLst>
          </p:cNvPr>
          <p:cNvSpPr/>
          <p:nvPr/>
        </p:nvSpPr>
        <p:spPr>
          <a:xfrm>
            <a:off x="152549" y="30309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Rectangle 59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706DF7CB-B893-6B11-C558-406F68B48626}"/>
              </a:ext>
            </a:extLst>
          </p:cNvPr>
          <p:cNvSpPr/>
          <p:nvPr/>
        </p:nvSpPr>
        <p:spPr>
          <a:xfrm>
            <a:off x="151155" y="338739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49" name="Rectangle 2048">
            <a:hlinkClick r:id="" action="ppaction://noaction">
              <a:snd r:embed="rId11" name="6_4.wav"/>
            </a:hlinkClick>
            <a:extLst>
              <a:ext uri="{FF2B5EF4-FFF2-40B4-BE49-F238E27FC236}">
                <a16:creationId xmlns:a16="http://schemas.microsoft.com/office/drawing/2014/main" id="{14967D94-284A-CF65-4BD0-E5457701D5ED}"/>
              </a:ext>
            </a:extLst>
          </p:cNvPr>
          <p:cNvSpPr/>
          <p:nvPr/>
        </p:nvSpPr>
        <p:spPr>
          <a:xfrm>
            <a:off x="153321" y="368878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DE2D29AC-36DC-343F-2844-CB4151E8F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564715"/>
              </p:ext>
            </p:extLst>
          </p:nvPr>
        </p:nvGraphicFramePr>
        <p:xfrm>
          <a:off x="2414980" y="1594434"/>
          <a:ext cx="4065697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5697">
                  <a:extLst>
                    <a:ext uri="{9D8B030D-6E8A-4147-A177-3AD203B41FA5}">
                      <a16:colId xmlns:a16="http://schemas.microsoft.com/office/drawing/2014/main" val="3723204532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1971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with…  a friend | mum | dad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540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game  |  a sport   | a question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51315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at home  |  in class | in bed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04671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film | a present | a friend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21925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the mountain| in the morning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92298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an answer | a language | a book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420353"/>
                  </a:ext>
                </a:extLst>
              </a:tr>
            </a:tbl>
          </a:graphicData>
        </a:graphic>
      </p:graphicFrame>
      <p:pic>
        <p:nvPicPr>
          <p:cNvPr id="2051" name="Picture 2" descr="Cup, Icons, Medal, Win, Game, The Competition, Award">
            <a:extLst>
              <a:ext uri="{FF2B5EF4-FFF2-40B4-BE49-F238E27FC236}">
                <a16:creationId xmlns:a16="http://schemas.microsoft.com/office/drawing/2014/main" id="{693B4EFD-40A3-812E-A97C-044E2B9E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23" y="1412058"/>
            <a:ext cx="247090" cy="2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hlinkClick r:id="" action="ppaction://noaction">
              <a:snd r:embed="rId13" name="3_i.wav"/>
            </a:hlinkClick>
            <a:extLst>
              <a:ext uri="{FF2B5EF4-FFF2-40B4-BE49-F238E27FC236}">
                <a16:creationId xmlns:a16="http://schemas.microsoft.com/office/drawing/2014/main" id="{87EDEB41-DEE1-D93E-2262-5FDA1C6CDEEF}"/>
              </a:ext>
            </a:extLst>
          </p:cNvPr>
          <p:cNvSpPr txBox="1"/>
          <p:nvPr/>
        </p:nvSpPr>
        <p:spPr>
          <a:xfrm>
            <a:off x="1570584" y="831275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Ángela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8640F2FA-1800-3466-30D0-95B60A1C118A}"/>
              </a:ext>
            </a:extLst>
          </p:cNvPr>
          <p:cNvSpPr txBox="1"/>
          <p:nvPr/>
        </p:nvSpPr>
        <p:spPr>
          <a:xfrm>
            <a:off x="2408580" y="1265238"/>
            <a:ext cx="4287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6CBE956E-8437-8FC0-CE5A-CFE06A09DD3B}"/>
              </a:ext>
            </a:extLst>
          </p:cNvPr>
          <p:cNvSpPr txBox="1"/>
          <p:nvPr/>
        </p:nvSpPr>
        <p:spPr>
          <a:xfrm>
            <a:off x="200490" y="1257805"/>
            <a:ext cx="29130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Marca      .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6" name="Picture 2055">
            <a:extLst>
              <a:ext uri="{FF2B5EF4-FFF2-40B4-BE49-F238E27FC236}">
                <a16:creationId xmlns:a16="http://schemas.microsoft.com/office/drawing/2014/main" id="{F0E1EFE7-4839-CD6B-8CF7-5B5343304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65" y="1333091"/>
            <a:ext cx="154495" cy="160933"/>
          </a:xfrm>
          <a:prstGeom prst="rect">
            <a:avLst/>
          </a:prstGeom>
        </p:spPr>
      </p:pic>
      <p:sp>
        <p:nvSpPr>
          <p:cNvPr id="2105" name="TextBox 2104">
            <a:extLst>
              <a:ext uri="{FF2B5EF4-FFF2-40B4-BE49-F238E27FC236}">
                <a16:creationId xmlns:a16="http://schemas.microsoft.com/office/drawing/2014/main" id="{ACD28FBC-BF7A-DC94-BA01-8085E4F17C9A}"/>
              </a:ext>
            </a:extLst>
          </p:cNvPr>
          <p:cNvSpPr txBox="1"/>
          <p:nvPr/>
        </p:nvSpPr>
        <p:spPr>
          <a:xfrm>
            <a:off x="1012357" y="414822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¡Mi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gemelo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es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diferente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!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0BC9E159-4D50-6831-EDDB-92093383B843}"/>
              </a:ext>
            </a:extLst>
          </p:cNvPr>
          <p:cNvGrpSpPr/>
          <p:nvPr/>
        </p:nvGrpSpPr>
        <p:grpSpPr>
          <a:xfrm>
            <a:off x="83133" y="4016435"/>
            <a:ext cx="1072125" cy="541432"/>
            <a:chOff x="85157" y="674113"/>
            <a:chExt cx="1072125" cy="541432"/>
          </a:xfrm>
        </p:grpSpPr>
        <p:sp>
          <p:nvSpPr>
            <p:cNvPr id="2107" name="Google Shape;206;p9">
              <a:extLst>
                <a:ext uri="{FF2B5EF4-FFF2-40B4-BE49-F238E27FC236}">
                  <a16:creationId xmlns:a16="http://schemas.microsoft.com/office/drawing/2014/main" id="{82073EEF-0676-B90E-ABF3-F3961BFF76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8" name="Picture 2107">
              <a:extLst>
                <a:ext uri="{FF2B5EF4-FFF2-40B4-BE49-F238E27FC236}">
                  <a16:creationId xmlns:a16="http://schemas.microsoft.com/office/drawing/2014/main" id="{071472A5-FC4C-00D9-B16F-FBD2CA03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9" name="TextBox 2108">
              <a:extLst>
                <a:ext uri="{FF2B5EF4-FFF2-40B4-BE49-F238E27FC236}">
                  <a16:creationId xmlns:a16="http://schemas.microsoft.com/office/drawing/2014/main" id="{7E6B3E71-4715-2CC8-9DDB-D6D60CA01A5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10" name="TextBox 2109">
            <a:extLst>
              <a:ext uri="{FF2B5EF4-FFF2-40B4-BE49-F238E27FC236}">
                <a16:creationId xmlns:a16="http://schemas.microsoft.com/office/drawing/2014/main" id="{396B794C-EABE-FD4A-85E5-79399F8B2BA5}"/>
              </a:ext>
            </a:extLst>
          </p:cNvPr>
          <p:cNvSpPr txBox="1"/>
          <p:nvPr/>
        </p:nvSpPr>
        <p:spPr>
          <a:xfrm>
            <a:off x="110970" y="4538004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Sofía 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habla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de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ella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de Quique.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E58CEA54-9A4C-6B53-8BE5-FAA85A740D9F}"/>
              </a:ext>
            </a:extLst>
          </p:cNvPr>
          <p:cNvSpPr txBox="1"/>
          <p:nvPr/>
        </p:nvSpPr>
        <p:spPr>
          <a:xfrm>
            <a:off x="105838" y="4828961"/>
            <a:ext cx="39385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Lee. ¿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Marca    .  </a:t>
            </a:r>
          </a:p>
        </p:txBody>
      </p:sp>
      <p:graphicFrame>
        <p:nvGraphicFramePr>
          <p:cNvPr id="2114" name="Table 2113">
            <a:extLst>
              <a:ext uri="{FF2B5EF4-FFF2-40B4-BE49-F238E27FC236}">
                <a16:creationId xmlns:a16="http://schemas.microsoft.com/office/drawing/2014/main" id="{1296018D-14D7-08A3-4006-E2ACE6A40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717156"/>
              </p:ext>
            </p:extLst>
          </p:nvPr>
        </p:nvGraphicFramePr>
        <p:xfrm>
          <a:off x="3474048" y="7296123"/>
          <a:ext cx="2802928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957">
                  <a:extLst>
                    <a:ext uri="{9D8B030D-6E8A-4147-A177-3AD203B41FA5}">
                      <a16:colId xmlns:a16="http://schemas.microsoft.com/office/drawing/2014/main" val="1195758995"/>
                    </a:ext>
                  </a:extLst>
                </a:gridCol>
                <a:gridCol w="777657">
                  <a:extLst>
                    <a:ext uri="{9D8B030D-6E8A-4147-A177-3AD203B41FA5}">
                      <a16:colId xmlns:a16="http://schemas.microsoft.com/office/drawing/2014/main" val="4130652978"/>
                    </a:ext>
                  </a:extLst>
                </a:gridCol>
                <a:gridCol w="777657">
                  <a:extLst>
                    <a:ext uri="{9D8B030D-6E8A-4147-A177-3AD203B41FA5}">
                      <a16:colId xmlns:a16="http://schemas.microsoft.com/office/drawing/2014/main" val="1551976250"/>
                    </a:ext>
                  </a:extLst>
                </a:gridCol>
                <a:gridCol w="777657">
                  <a:extLst>
                    <a:ext uri="{9D8B030D-6E8A-4147-A177-3AD203B41FA5}">
                      <a16:colId xmlns:a16="http://schemas.microsoft.com/office/drawing/2014/main" val="2501850873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‘a’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36955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97909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29494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279143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76509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6147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280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D250B2-1B5F-AF64-1E37-FD7FF4D9405B}"/>
              </a:ext>
            </a:extLst>
          </p:cNvPr>
          <p:cNvSpPr txBox="1"/>
          <p:nvPr/>
        </p:nvSpPr>
        <p:spPr>
          <a:xfrm>
            <a:off x="99745" y="8900939"/>
            <a:ext cx="3938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Necesita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‘a’ o no? 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5CD928-B750-8CAC-5589-99CF8E8C23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87" y="7702073"/>
            <a:ext cx="241202" cy="203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76D80F6-1D04-18D9-8AFB-CB68B708B56F}"/>
              </a:ext>
            </a:extLst>
          </p:cNvPr>
          <p:cNvSpPr txBox="1">
            <a:spLocks/>
          </p:cNvSpPr>
          <p:nvPr/>
        </p:nvSpPr>
        <p:spPr>
          <a:xfrm>
            <a:off x="5205178" y="3911104"/>
            <a:ext cx="1214917" cy="338554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 </a:t>
            </a:r>
          </a:p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circle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C81726-F0CC-DA70-D0B5-2A904929A9D5}"/>
              </a:ext>
            </a:extLst>
          </p:cNvPr>
          <p:cNvSpPr/>
          <p:nvPr/>
        </p:nvSpPr>
        <p:spPr>
          <a:xfrm>
            <a:off x="3677151" y="4273943"/>
            <a:ext cx="3030562" cy="273250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D3706-E762-47D3-BB20-6F9F7C9B21E0}"/>
              </a:ext>
            </a:extLst>
          </p:cNvPr>
          <p:cNvSpPr txBox="1"/>
          <p:nvPr/>
        </p:nvSpPr>
        <p:spPr>
          <a:xfrm>
            <a:off x="3653475" y="4415082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Personal ‘a’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EB4340-4D1D-B351-A9BA-EDABA4CA5322}"/>
              </a:ext>
            </a:extLst>
          </p:cNvPr>
          <p:cNvGrpSpPr/>
          <p:nvPr/>
        </p:nvGrpSpPr>
        <p:grpSpPr>
          <a:xfrm>
            <a:off x="5468799" y="4356648"/>
            <a:ext cx="1379675" cy="396863"/>
            <a:chOff x="295163" y="5917195"/>
            <a:chExt cx="1834679" cy="5889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33EB06-6CF7-5810-E7F2-2F24C012C962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24796C3-33C1-BEBE-2F73-07BF08E92C3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95163" y="5917195"/>
              <a:ext cx="550279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96F54D-1B94-2F13-BD5A-DB3785CBC2D4}"/>
                </a:ext>
              </a:extLst>
            </p:cNvPr>
            <p:cNvSpPr txBox="1"/>
            <p:nvPr/>
          </p:nvSpPr>
          <p:spPr>
            <a:xfrm>
              <a:off x="845448" y="6055936"/>
              <a:ext cx="1284394" cy="3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B788E72-FBCE-BFA7-CD57-1C5EBC1EA7DD}"/>
              </a:ext>
            </a:extLst>
          </p:cNvPr>
          <p:cNvSpPr txBox="1"/>
          <p:nvPr/>
        </p:nvSpPr>
        <p:spPr>
          <a:xfrm>
            <a:off x="3668362" y="4780783"/>
            <a:ext cx="3095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after verbs such as ‘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[to see, seeing] and ‘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visitar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[to visit, visiting],  we need to use ‘a’ if what we see, or visit is a person or a pet.</a:t>
            </a:r>
          </a:p>
          <a:p>
            <a:pPr lvl="0">
              <a:defRPr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This 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does not happen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English!</a:t>
            </a:r>
            <a:endParaRPr lang="en-GB" sz="1200" dirty="0">
              <a:solidFill>
                <a:schemeClr val="bg2">
                  <a:lumMod val="25000"/>
                </a:schemeClr>
              </a:solidFill>
              <a:latin typeface="Tw Cen MT" panose="020B0602020104020603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E39D4C9E-CFD2-6676-5BAE-DFB50124766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45812" y="6616735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6C0590-4DED-49F0-E2CD-310B8C56EF22}"/>
              </a:ext>
            </a:extLst>
          </p:cNvPr>
          <p:cNvSpPr txBox="1"/>
          <p:nvPr/>
        </p:nvSpPr>
        <p:spPr>
          <a:xfrm>
            <a:off x="3719262" y="6362974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pueblo.</a:t>
            </a:r>
          </a:p>
        </p:txBody>
      </p:sp>
      <p:sp>
        <p:nvSpPr>
          <p:cNvPr id="37" name="AutoShape 2" descr="Free exclamation mark point triangle vector">
            <a:extLst>
              <a:ext uri="{FF2B5EF4-FFF2-40B4-BE49-F238E27FC236}">
                <a16:creationId xmlns:a16="http://schemas.microsoft.com/office/drawing/2014/main" id="{01DAF09E-8856-F9F1-4760-E9AA896FB3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8FDDC0F-8158-37DD-ED01-416F623553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36287" y="5647468"/>
            <a:ext cx="302044" cy="266176"/>
          </a:xfrm>
          <a:prstGeom prst="rect">
            <a:avLst/>
          </a:prstGeom>
        </p:spPr>
      </p:pic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B982FD7D-6476-9BE1-8583-41BC3E0ADB0F}"/>
              </a:ext>
            </a:extLst>
          </p:cNvPr>
          <p:cNvSpPr txBox="1"/>
          <p:nvPr/>
        </p:nvSpPr>
        <p:spPr>
          <a:xfrm>
            <a:off x="3736288" y="6023124"/>
            <a:ext cx="1235976" cy="261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Place/object</a:t>
            </a:r>
            <a:endParaRPr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CB646800-8436-75AC-A6AF-E9B7A005A2DB}"/>
              </a:ext>
            </a:extLst>
          </p:cNvPr>
          <p:cNvSpPr txBox="1"/>
          <p:nvPr/>
        </p:nvSpPr>
        <p:spPr>
          <a:xfrm>
            <a:off x="5490603" y="6023124"/>
            <a:ext cx="1113899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person/pet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77EEBE-F55E-AC0F-E7EB-041BF5E7E55B}"/>
              </a:ext>
            </a:extLst>
          </p:cNvPr>
          <p:cNvSpPr txBox="1"/>
          <p:nvPr/>
        </p:nvSpPr>
        <p:spPr>
          <a:xfrm>
            <a:off x="3917852" y="665596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visit the village.</a:t>
            </a: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4005971C-AEAE-E618-304A-1AD0D175113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04961" y="6597688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563AA95-2DC9-99CF-D45A-F7DE3CCDCDE8}"/>
              </a:ext>
            </a:extLst>
          </p:cNvPr>
          <p:cNvSpPr txBox="1"/>
          <p:nvPr/>
        </p:nvSpPr>
        <p:spPr>
          <a:xfrm>
            <a:off x="5278411" y="6343927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amigo.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F0468D-FECF-0DF7-85C4-CDD58245A4A3}"/>
              </a:ext>
            </a:extLst>
          </p:cNvPr>
          <p:cNvSpPr txBox="1"/>
          <p:nvPr/>
        </p:nvSpPr>
        <p:spPr>
          <a:xfrm>
            <a:off x="5477001" y="6636922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visit a friend.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BCA33A-4E71-8B51-19F9-A3259DA2B5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30" y="4895339"/>
            <a:ext cx="154495" cy="1609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C23394-938A-D50C-9BB3-AA15DDD794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560" y="5097514"/>
            <a:ext cx="3560230" cy="30890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4FC1F2-A761-0EA5-FCA5-8E90BB8CAC35}"/>
              </a:ext>
            </a:extLst>
          </p:cNvPr>
          <p:cNvSpPr txBox="1">
            <a:spLocks/>
          </p:cNvSpPr>
          <p:nvPr/>
        </p:nvSpPr>
        <p:spPr>
          <a:xfrm>
            <a:off x="151155" y="7804953"/>
            <a:ext cx="1963117" cy="323165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gemelo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twin brother</a:t>
            </a:r>
          </a:p>
        </p:txBody>
      </p:sp>
      <p:pic>
        <p:nvPicPr>
          <p:cNvPr id="52" name="Picture 2" descr="holy family catholic church&#10;">
            <a:extLst>
              <a:ext uri="{FF2B5EF4-FFF2-40B4-BE49-F238E27FC236}">
                <a16:creationId xmlns:a16="http://schemas.microsoft.com/office/drawing/2014/main" id="{B304B99D-F8DE-92D2-B70E-574AB983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980" y="8967034"/>
            <a:ext cx="201718" cy="2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D4A39B3-2636-F0C1-FE2F-1CB7D596EC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24" y="8953975"/>
            <a:ext cx="241202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e_mas_mencio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/>
      <p:bldP spid="20" grpId="0"/>
      <p:bldP spid="28" grpId="0"/>
      <p:bldP spid="41" grpId="0"/>
      <p:bldP spid="45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4520" y="956145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25</a:t>
            </a: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ACD28FBC-BF7A-DC94-BA01-8085E4F17C9A}"/>
              </a:ext>
            </a:extLst>
          </p:cNvPr>
          <p:cNvSpPr txBox="1"/>
          <p:nvPr/>
        </p:nvSpPr>
        <p:spPr>
          <a:xfrm>
            <a:off x="1059364" y="82758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[C]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Ahora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taduce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al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     .</a:t>
            </a: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0BC9E159-4D50-6831-EDDB-92093383B843}"/>
              </a:ext>
            </a:extLst>
          </p:cNvPr>
          <p:cNvGrpSpPr/>
          <p:nvPr/>
        </p:nvGrpSpPr>
        <p:grpSpPr>
          <a:xfrm>
            <a:off x="130140" y="695793"/>
            <a:ext cx="1072125" cy="541432"/>
            <a:chOff x="85157" y="674113"/>
            <a:chExt cx="1072125" cy="541432"/>
          </a:xfrm>
        </p:grpSpPr>
        <p:sp>
          <p:nvSpPr>
            <p:cNvPr id="2107" name="Google Shape;206;p9">
              <a:extLst>
                <a:ext uri="{FF2B5EF4-FFF2-40B4-BE49-F238E27FC236}">
                  <a16:creationId xmlns:a16="http://schemas.microsoft.com/office/drawing/2014/main" id="{82073EEF-0676-B90E-ABF3-F3961BFF76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8" name="Picture 2107">
              <a:extLst>
                <a:ext uri="{FF2B5EF4-FFF2-40B4-BE49-F238E27FC236}">
                  <a16:creationId xmlns:a16="http://schemas.microsoft.com/office/drawing/2014/main" id="{071472A5-FC4C-00D9-B16F-FBD2CA03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9" name="TextBox 2108">
              <a:extLst>
                <a:ext uri="{FF2B5EF4-FFF2-40B4-BE49-F238E27FC236}">
                  <a16:creationId xmlns:a16="http://schemas.microsoft.com/office/drawing/2014/main" id="{7E6B3E71-4715-2CC8-9DDB-D6D60CA01A5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37" name="AutoShape 2" descr="Free exclamation mark point triangle vector">
            <a:extLst>
              <a:ext uri="{FF2B5EF4-FFF2-40B4-BE49-F238E27FC236}">
                <a16:creationId xmlns:a16="http://schemas.microsoft.com/office/drawing/2014/main" id="{01DAF09E-8856-F9F1-4760-E9AA896FB3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23607" y="14799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4FC1F2-A761-0EA5-FCA5-8E90BB8CAC35}"/>
              </a:ext>
            </a:extLst>
          </p:cNvPr>
          <p:cNvSpPr txBox="1">
            <a:spLocks/>
          </p:cNvSpPr>
          <p:nvPr/>
        </p:nvSpPr>
        <p:spPr>
          <a:xfrm>
            <a:off x="179452" y="5693316"/>
            <a:ext cx="2843148" cy="481797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/la)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male/female partner</a:t>
            </a:r>
          </a:p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adivina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guesses</a:t>
            </a:r>
          </a:p>
        </p:txBody>
      </p:sp>
      <p:pic>
        <p:nvPicPr>
          <p:cNvPr id="3" name="Picture 16" descr="United, Flag, Kingdom, British, Great, Britain">
            <a:extLst>
              <a:ext uri="{FF2B5EF4-FFF2-40B4-BE49-F238E27FC236}">
                <a16:creationId xmlns:a16="http://schemas.microsoft.com/office/drawing/2014/main" id="{B5730CE9-BFA0-BD8E-C812-C78C155F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20" y="928871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2635528C-954C-8326-AE19-880242289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123063"/>
              </p:ext>
            </p:extLst>
          </p:nvPr>
        </p:nvGraphicFramePr>
        <p:xfrm>
          <a:off x="116899" y="1399711"/>
          <a:ext cx="6653243" cy="1920240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____ my (female) __________ in class.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______  the ________ of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 ________ a 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 _________  a _______  ____  mum.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______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Manchita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from ____ 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______  with a  _______  _____  vocabulary.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2733EAF-2CE7-AEA9-923B-62432AFD07A8}"/>
              </a:ext>
            </a:extLst>
          </p:cNvPr>
          <p:cNvSpPr txBox="1"/>
          <p:nvPr/>
        </p:nvSpPr>
        <p:spPr>
          <a:xfrm>
            <a:off x="908807" y="137930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see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275EF3-2FF8-2D41-639C-F624AB83A690}"/>
              </a:ext>
            </a:extLst>
          </p:cNvPr>
          <p:cNvSpPr txBox="1">
            <a:spLocks/>
          </p:cNvSpPr>
          <p:nvPr/>
        </p:nvSpPr>
        <p:spPr>
          <a:xfrm>
            <a:off x="5138746" y="1191455"/>
            <a:ext cx="1531467" cy="305213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DEF9C4-96E1-51B8-366F-1E182037B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93" y="1401870"/>
            <a:ext cx="348225" cy="19855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B6EBD1-B6ED-37DC-62A8-C80513062A12}"/>
              </a:ext>
            </a:extLst>
          </p:cNvPr>
          <p:cNvGrpSpPr/>
          <p:nvPr/>
        </p:nvGrpSpPr>
        <p:grpSpPr>
          <a:xfrm>
            <a:off x="97007" y="3446198"/>
            <a:ext cx="1801949" cy="492309"/>
            <a:chOff x="1639842" y="1416994"/>
            <a:chExt cx="1801949" cy="492309"/>
          </a:xfrm>
        </p:grpSpPr>
        <p:sp>
          <p:nvSpPr>
            <p:cNvPr id="25" name="Google Shape;112;p3">
              <a:extLst>
                <a:ext uri="{FF2B5EF4-FFF2-40B4-BE49-F238E27FC236}">
                  <a16:creationId xmlns:a16="http://schemas.microsoft.com/office/drawing/2014/main" id="{280B7853-4820-9230-CEFA-1C774E69BA9F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092B7DF-3B20-4B4D-212C-9F0A3322E9B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9FF356-822C-C7DF-6B03-FE4A666762DE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5" name="Google Shape;402;p19">
            <a:extLst>
              <a:ext uri="{FF2B5EF4-FFF2-40B4-BE49-F238E27FC236}">
                <a16:creationId xmlns:a16="http://schemas.microsoft.com/office/drawing/2014/main" id="{EBDE3FB8-5F89-FD9D-07F5-929AE17748AB}"/>
              </a:ext>
            </a:extLst>
          </p:cNvPr>
          <p:cNvSpPr txBox="1"/>
          <p:nvPr/>
        </p:nvSpPr>
        <p:spPr>
          <a:xfrm>
            <a:off x="1898956" y="3542940"/>
            <a:ext cx="50244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📝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cinco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palabras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secreto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s-AR" sz="15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2" name="Picture 2071">
            <a:extLst>
              <a:ext uri="{FF2B5EF4-FFF2-40B4-BE49-F238E27FC236}">
                <a16:creationId xmlns:a16="http://schemas.microsoft.com/office/drawing/2014/main" id="{7DB73682-0475-5C0B-B843-3940A2CFEA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910" y="4348229"/>
            <a:ext cx="2602686" cy="1200328"/>
          </a:xfrm>
          <a:prstGeom prst="rect">
            <a:avLst/>
          </a:prstGeom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F3F36801-3114-758D-1371-53E2B68FF880}"/>
              </a:ext>
            </a:extLst>
          </p:cNvPr>
          <p:cNvSpPr txBox="1"/>
          <p:nvPr/>
        </p:nvSpPr>
        <p:spPr>
          <a:xfrm>
            <a:off x="59254" y="3974561"/>
            <a:ext cx="4110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compañero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/a,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adivina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600" dirty="0"/>
          </a:p>
        </p:txBody>
      </p:sp>
      <p:graphicFrame>
        <p:nvGraphicFramePr>
          <p:cNvPr id="2075" name="Table 2074">
            <a:extLst>
              <a:ext uri="{FF2B5EF4-FFF2-40B4-BE49-F238E27FC236}">
                <a16:creationId xmlns:a16="http://schemas.microsoft.com/office/drawing/2014/main" id="{8F53BAA7-0A68-0097-28FF-F5CAD8BCC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753555"/>
              </p:ext>
            </p:extLst>
          </p:nvPr>
        </p:nvGraphicFramePr>
        <p:xfrm>
          <a:off x="3230481" y="4485072"/>
          <a:ext cx="3539662" cy="20227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482">
                  <a:extLst>
                    <a:ext uri="{9D8B030D-6E8A-4147-A177-3AD203B41FA5}">
                      <a16:colId xmlns:a16="http://schemas.microsoft.com/office/drawing/2014/main" val="613113612"/>
                    </a:ext>
                  </a:extLst>
                </a:gridCol>
                <a:gridCol w="1189092">
                  <a:extLst>
                    <a:ext uri="{9D8B030D-6E8A-4147-A177-3AD203B41FA5}">
                      <a16:colId xmlns:a16="http://schemas.microsoft.com/office/drawing/2014/main" val="3359195647"/>
                    </a:ext>
                  </a:extLst>
                </a:gridCol>
                <a:gridCol w="571033">
                  <a:extLst>
                    <a:ext uri="{9D8B030D-6E8A-4147-A177-3AD203B41FA5}">
                      <a16:colId xmlns:a16="http://schemas.microsoft.com/office/drawing/2014/main" val="4243573687"/>
                    </a:ext>
                  </a:extLst>
                </a:gridCol>
                <a:gridCol w="1186055">
                  <a:extLst>
                    <a:ext uri="{9D8B030D-6E8A-4147-A177-3AD203B41FA5}">
                      <a16:colId xmlns:a16="http://schemas.microsoft.com/office/drawing/2014/main" val="1189941771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40101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6620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8482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27580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56167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997750"/>
                  </a:ext>
                </a:extLst>
              </a:tr>
            </a:tbl>
          </a:graphicData>
        </a:graphic>
      </p:graphicFrame>
      <p:sp>
        <p:nvSpPr>
          <p:cNvPr id="2076" name="TextBox 2075">
            <a:extLst>
              <a:ext uri="{FF2B5EF4-FFF2-40B4-BE49-F238E27FC236}">
                <a16:creationId xmlns:a16="http://schemas.microsoft.com/office/drawing/2014/main" id="{BFACCBE1-5A70-C5BE-6643-9FDA03AE5583}"/>
              </a:ext>
            </a:extLst>
          </p:cNvPr>
          <p:cNvSpPr txBox="1"/>
          <p:nvPr/>
        </p:nvSpPr>
        <p:spPr>
          <a:xfrm>
            <a:off x="4105400" y="4026803"/>
            <a:ext cx="235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     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BBBCFF52-859A-E7D5-0C6E-BD1FE7A839D1}"/>
              </a:ext>
            </a:extLst>
          </p:cNvPr>
          <p:cNvGrpSpPr/>
          <p:nvPr/>
        </p:nvGrpSpPr>
        <p:grpSpPr>
          <a:xfrm>
            <a:off x="3109501" y="3895016"/>
            <a:ext cx="1072125" cy="541432"/>
            <a:chOff x="85157" y="674113"/>
            <a:chExt cx="1072125" cy="541432"/>
          </a:xfrm>
        </p:grpSpPr>
        <p:sp>
          <p:nvSpPr>
            <p:cNvPr id="2078" name="Google Shape;206;p9">
              <a:extLst>
                <a:ext uri="{FF2B5EF4-FFF2-40B4-BE49-F238E27FC236}">
                  <a16:creationId xmlns:a16="http://schemas.microsoft.com/office/drawing/2014/main" id="{4B1E8A10-A1DA-B11C-347A-E81F198B71B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0" name="Picture 2079">
              <a:extLst>
                <a:ext uri="{FF2B5EF4-FFF2-40B4-BE49-F238E27FC236}">
                  <a16:creationId xmlns:a16="http://schemas.microsoft.com/office/drawing/2014/main" id="{8B34FE30-BFFD-1A92-D1FF-0C549BFC5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81" name="TextBox 2080">
              <a:extLst>
                <a:ext uri="{FF2B5EF4-FFF2-40B4-BE49-F238E27FC236}">
                  <a16:creationId xmlns:a16="http://schemas.microsoft.com/office/drawing/2014/main" id="{7ACBE025-6708-ECB2-37A3-01919C74EE5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82" name="Picture 2081" descr="Icon&#10;&#10;Description automatically generated">
            <a:extLst>
              <a:ext uri="{FF2B5EF4-FFF2-40B4-BE49-F238E27FC236}">
                <a16:creationId xmlns:a16="http://schemas.microsoft.com/office/drawing/2014/main" id="{C8C1758F-44F9-F9B9-7966-E765418F3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06" y="4088066"/>
            <a:ext cx="521771" cy="485899"/>
          </a:xfrm>
          <a:prstGeom prst="rect">
            <a:avLst/>
          </a:prstGeom>
        </p:spPr>
      </p:pic>
      <p:pic>
        <p:nvPicPr>
          <p:cNvPr id="2083" name="Picture 16" descr="United, Flag, Kingdom, British, Great, Britain">
            <a:extLst>
              <a:ext uri="{FF2B5EF4-FFF2-40B4-BE49-F238E27FC236}">
                <a16:creationId xmlns:a16="http://schemas.microsoft.com/office/drawing/2014/main" id="{755CA928-0EB6-2EA9-FD55-06B443973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06" y="4127966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3" name="Rectangle: Rounded Corners 2112">
            <a:extLst>
              <a:ext uri="{FF2B5EF4-FFF2-40B4-BE49-F238E27FC236}">
                <a16:creationId xmlns:a16="http://schemas.microsoft.com/office/drawing/2014/main" id="{2E9D006B-2F40-84D5-3793-7A43E83373B4}"/>
              </a:ext>
            </a:extLst>
          </p:cNvPr>
          <p:cNvSpPr/>
          <p:nvPr/>
        </p:nvSpPr>
        <p:spPr>
          <a:xfrm>
            <a:off x="77972" y="6273803"/>
            <a:ext cx="3030562" cy="301141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38B11442-F3D1-8A32-7A36-B315CCF8C0F7}"/>
              </a:ext>
            </a:extLst>
          </p:cNvPr>
          <p:cNvSpPr txBox="1"/>
          <p:nvPr/>
        </p:nvSpPr>
        <p:spPr>
          <a:xfrm>
            <a:off x="54296" y="6414942"/>
            <a:ext cx="17988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Yes/No questions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16" name="Group 2115">
            <a:extLst>
              <a:ext uri="{FF2B5EF4-FFF2-40B4-BE49-F238E27FC236}">
                <a16:creationId xmlns:a16="http://schemas.microsoft.com/office/drawing/2014/main" id="{4ACB9F28-0C61-7123-0E4C-E84433880FE6}"/>
              </a:ext>
            </a:extLst>
          </p:cNvPr>
          <p:cNvGrpSpPr/>
          <p:nvPr/>
        </p:nvGrpSpPr>
        <p:grpSpPr>
          <a:xfrm>
            <a:off x="1869620" y="6356508"/>
            <a:ext cx="1379675" cy="396863"/>
            <a:chOff x="295163" y="5917195"/>
            <a:chExt cx="1834679" cy="588990"/>
          </a:xfrm>
        </p:grpSpPr>
        <p:sp>
          <p:nvSpPr>
            <p:cNvPr id="2117" name="TextBox 2116">
              <a:extLst>
                <a:ext uri="{FF2B5EF4-FFF2-40B4-BE49-F238E27FC236}">
                  <a16:creationId xmlns:a16="http://schemas.microsoft.com/office/drawing/2014/main" id="{31BD76A2-3C1F-2582-819F-B233C47AA062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1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2584B55-C9FA-DEA8-FD73-B036DC8D84B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95163" y="5917195"/>
              <a:ext cx="550279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9" name="TextBox 2118">
              <a:extLst>
                <a:ext uri="{FF2B5EF4-FFF2-40B4-BE49-F238E27FC236}">
                  <a16:creationId xmlns:a16="http://schemas.microsoft.com/office/drawing/2014/main" id="{1B53BE22-1C64-74A2-D622-6EF87AEFABD5}"/>
                </a:ext>
              </a:extLst>
            </p:cNvPr>
            <p:cNvSpPr txBox="1"/>
            <p:nvPr/>
          </p:nvSpPr>
          <p:spPr>
            <a:xfrm>
              <a:off x="845448" y="6055936"/>
              <a:ext cx="1284394" cy="3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20" name="TextBox 2119">
            <a:extLst>
              <a:ext uri="{FF2B5EF4-FFF2-40B4-BE49-F238E27FC236}">
                <a16:creationId xmlns:a16="http://schemas.microsoft.com/office/drawing/2014/main" id="{09048A69-E821-F574-653D-4B527BDF2B07}"/>
              </a:ext>
            </a:extLst>
          </p:cNvPr>
          <p:cNvSpPr txBox="1"/>
          <p:nvPr/>
        </p:nvSpPr>
        <p:spPr>
          <a:xfrm>
            <a:off x="69183" y="6780643"/>
            <a:ext cx="3095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rgbClr val="3B3838"/>
                </a:solidFill>
                <a:latin typeface="Century Gothic" panose="020B0502020202020204" pitchFamily="34" charset="0"/>
              </a:rPr>
              <a:t>Turn a statement into a yes/no question by making your voice go up at the end.</a:t>
            </a:r>
            <a:endParaRPr lang="en-GB" sz="1200" i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22" name="TextBox 2121">
            <a:extLst>
              <a:ext uri="{FF2B5EF4-FFF2-40B4-BE49-F238E27FC236}">
                <a16:creationId xmlns:a16="http://schemas.microsoft.com/office/drawing/2014/main" id="{6AB7A8A2-6144-FCD7-528F-E1148FD5D513}"/>
              </a:ext>
            </a:extLst>
          </p:cNvPr>
          <p:cNvSpPr txBox="1"/>
          <p:nvPr/>
        </p:nvSpPr>
        <p:spPr>
          <a:xfrm>
            <a:off x="63315" y="750924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28" name="Google Shape;183;p8">
            <a:extLst>
              <a:ext uri="{FF2B5EF4-FFF2-40B4-BE49-F238E27FC236}">
                <a16:creationId xmlns:a16="http://schemas.microsoft.com/office/drawing/2014/main" id="{0914819C-8DA9-BCC4-2433-337C2368575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84680" y="7511470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133F0DB0-78F3-9470-F407-6F24AFF672E5}"/>
              </a:ext>
            </a:extLst>
          </p:cNvPr>
          <p:cNvSpPr txBox="1"/>
          <p:nvPr/>
        </p:nvSpPr>
        <p:spPr>
          <a:xfrm>
            <a:off x="1527783" y="7529651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read a book.</a:t>
            </a:r>
          </a:p>
        </p:txBody>
      </p:sp>
      <p:sp>
        <p:nvSpPr>
          <p:cNvPr id="2130" name="TextBox 2129">
            <a:extLst>
              <a:ext uri="{FF2B5EF4-FFF2-40B4-BE49-F238E27FC236}">
                <a16:creationId xmlns:a16="http://schemas.microsoft.com/office/drawing/2014/main" id="{41BD2160-9A50-513E-46BA-D792AD4F83C1}"/>
              </a:ext>
            </a:extLst>
          </p:cNvPr>
          <p:cNvSpPr txBox="1"/>
          <p:nvPr/>
        </p:nvSpPr>
        <p:spPr>
          <a:xfrm>
            <a:off x="56935" y="7829140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¿Le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131" name="Google Shape;183;p8">
            <a:extLst>
              <a:ext uri="{FF2B5EF4-FFF2-40B4-BE49-F238E27FC236}">
                <a16:creationId xmlns:a16="http://schemas.microsoft.com/office/drawing/2014/main" id="{15133572-3F44-9815-0658-CDE98490CF9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86217" y="7832225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32" name="TextBox 2131">
            <a:extLst>
              <a:ext uri="{FF2B5EF4-FFF2-40B4-BE49-F238E27FC236}">
                <a16:creationId xmlns:a16="http://schemas.microsoft.com/office/drawing/2014/main" id="{2C8B74E3-BAC3-2574-BD6C-035F782694EE}"/>
              </a:ext>
            </a:extLst>
          </p:cNvPr>
          <p:cNvSpPr txBox="1"/>
          <p:nvPr/>
        </p:nvSpPr>
        <p:spPr>
          <a:xfrm>
            <a:off x="1538871" y="7803887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I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read a book?</a:t>
            </a:r>
          </a:p>
        </p:txBody>
      </p:sp>
      <p:sp>
        <p:nvSpPr>
          <p:cNvPr id="2133" name="TextBox 2132">
            <a:extLst>
              <a:ext uri="{FF2B5EF4-FFF2-40B4-BE49-F238E27FC236}">
                <a16:creationId xmlns:a16="http://schemas.microsoft.com/office/drawing/2014/main" id="{ECAA9120-AE55-9234-FE25-1950244BC1C5}"/>
              </a:ext>
            </a:extLst>
          </p:cNvPr>
          <p:cNvSpPr txBox="1"/>
          <p:nvPr/>
        </p:nvSpPr>
        <p:spPr>
          <a:xfrm>
            <a:off x="69183" y="8100998"/>
            <a:ext cx="3054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rgbClr val="3B3838"/>
                </a:solidFill>
                <a:latin typeface="Century Gothic" panose="020B0502020202020204" pitchFamily="34" charset="0"/>
              </a:rPr>
              <a:t>This works for any verb and any person (e.g., I, you, s/he).</a:t>
            </a:r>
            <a:endParaRPr lang="en-GB" sz="1200" i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49E9C79B-18E7-F745-E441-69756CC1602C}"/>
              </a:ext>
            </a:extLst>
          </p:cNvPr>
          <p:cNvSpPr txBox="1"/>
          <p:nvPr/>
        </p:nvSpPr>
        <p:spPr>
          <a:xfrm>
            <a:off x="220079" y="8627976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¿Le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revista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135" name="Google Shape;183;p8">
            <a:extLst>
              <a:ext uri="{FF2B5EF4-FFF2-40B4-BE49-F238E27FC236}">
                <a16:creationId xmlns:a16="http://schemas.microsoft.com/office/drawing/2014/main" id="{ADE5AEB0-F8BD-A325-0DFC-852FB375707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0125" y="8929572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36" name="TextBox 2135">
            <a:extLst>
              <a:ext uri="{FF2B5EF4-FFF2-40B4-BE49-F238E27FC236}">
                <a16:creationId xmlns:a16="http://schemas.microsoft.com/office/drawing/2014/main" id="{36BC842C-DD69-9100-66E2-A9C86552993F}"/>
              </a:ext>
            </a:extLst>
          </p:cNvPr>
          <p:cNvSpPr txBox="1"/>
          <p:nvPr/>
        </p:nvSpPr>
        <p:spPr>
          <a:xfrm>
            <a:off x="470065" y="8969195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she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read a magazine?</a:t>
            </a:r>
          </a:p>
        </p:txBody>
      </p:sp>
      <p:pic>
        <p:nvPicPr>
          <p:cNvPr id="2154" name="Picture 2153">
            <a:extLst>
              <a:ext uri="{FF2B5EF4-FFF2-40B4-BE49-F238E27FC236}">
                <a16:creationId xmlns:a16="http://schemas.microsoft.com/office/drawing/2014/main" id="{01475A37-368E-B59D-0B18-F3569EEE25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3728" y="7204216"/>
            <a:ext cx="771705" cy="358810"/>
          </a:xfrm>
          <a:prstGeom prst="rect">
            <a:avLst/>
          </a:prstGeom>
        </p:spPr>
      </p:pic>
      <p:pic>
        <p:nvPicPr>
          <p:cNvPr id="2155" name="Picture 2154">
            <a:extLst>
              <a:ext uri="{FF2B5EF4-FFF2-40B4-BE49-F238E27FC236}">
                <a16:creationId xmlns:a16="http://schemas.microsoft.com/office/drawing/2014/main" id="{E0B23630-9E16-58D0-FD8B-EC63DDC0AF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14757" y="8522575"/>
            <a:ext cx="883220" cy="576648"/>
          </a:xfrm>
          <a:prstGeom prst="rect">
            <a:avLst/>
          </a:prstGeom>
        </p:spPr>
      </p:pic>
      <p:sp>
        <p:nvSpPr>
          <p:cNvPr id="2156" name="Google Shape;402;p19">
            <a:extLst>
              <a:ext uri="{FF2B5EF4-FFF2-40B4-BE49-F238E27FC236}">
                <a16:creationId xmlns:a16="http://schemas.microsoft.com/office/drawing/2014/main" id="{1CBB4822-D5DC-3538-D033-21EE5FF11C24}"/>
              </a:ext>
            </a:extLst>
          </p:cNvPr>
          <p:cNvSpPr txBox="1"/>
          <p:nvPr/>
        </p:nvSpPr>
        <p:spPr>
          <a:xfrm>
            <a:off x="3238523" y="6607383"/>
            <a:ext cx="517006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palabra es? 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57" name="Group 2156">
            <a:extLst>
              <a:ext uri="{FF2B5EF4-FFF2-40B4-BE49-F238E27FC236}">
                <a16:creationId xmlns:a16="http://schemas.microsoft.com/office/drawing/2014/main" id="{8ACB3605-ECF4-79B1-89E9-41B75FE7D50E}"/>
              </a:ext>
            </a:extLst>
          </p:cNvPr>
          <p:cNvGrpSpPr/>
          <p:nvPr/>
        </p:nvGrpSpPr>
        <p:grpSpPr>
          <a:xfrm>
            <a:off x="5312620" y="6778478"/>
            <a:ext cx="1145384" cy="314998"/>
            <a:chOff x="-830265" y="4412668"/>
            <a:chExt cx="1145384" cy="314998"/>
          </a:xfrm>
          <a:solidFill>
            <a:srgbClr val="96E2D9"/>
          </a:solidFill>
        </p:grpSpPr>
        <p:sp>
          <p:nvSpPr>
            <p:cNvPr id="2158" name="Google Shape;222;p10">
              <a:extLst>
                <a:ext uri="{FF2B5EF4-FFF2-40B4-BE49-F238E27FC236}">
                  <a16:creationId xmlns:a16="http://schemas.microsoft.com/office/drawing/2014/main" id="{B826E330-CB7D-9C64-7040-F23155B4A909}"/>
                </a:ext>
              </a:extLst>
            </p:cNvPr>
            <p:cNvSpPr txBox="1"/>
            <p:nvPr/>
          </p:nvSpPr>
          <p:spPr>
            <a:xfrm>
              <a:off x="-824860" y="4435431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9" name="TextBox 2158">
              <a:extLst>
                <a:ext uri="{FF2B5EF4-FFF2-40B4-BE49-F238E27FC236}">
                  <a16:creationId xmlns:a16="http://schemas.microsoft.com/office/drawing/2014/main" id="{D7F21AB6-4E4C-6158-A6C0-BE75C92E6966}"/>
                </a:ext>
              </a:extLst>
            </p:cNvPr>
            <p:cNvSpPr txBox="1"/>
            <p:nvPr/>
          </p:nvSpPr>
          <p:spPr>
            <a:xfrm>
              <a:off x="-830265" y="4412668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60" name="Group 2159">
            <a:extLst>
              <a:ext uri="{FF2B5EF4-FFF2-40B4-BE49-F238E27FC236}">
                <a16:creationId xmlns:a16="http://schemas.microsoft.com/office/drawing/2014/main" id="{1567246A-5495-C9A8-A0B7-BB3F28FFCEDB}"/>
              </a:ext>
            </a:extLst>
          </p:cNvPr>
          <p:cNvGrpSpPr/>
          <p:nvPr/>
        </p:nvGrpSpPr>
        <p:grpSpPr>
          <a:xfrm>
            <a:off x="6265904" y="6655501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61" name="Oval 2160">
              <a:extLst>
                <a:ext uri="{FF2B5EF4-FFF2-40B4-BE49-F238E27FC236}">
                  <a16:creationId xmlns:a16="http://schemas.microsoft.com/office/drawing/2014/main" id="{85397FB0-02A0-AF40-51AE-EB20A027FD10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62" name="Picture 2161" descr="Free speaker sound loud vector">
              <a:extLst>
                <a:ext uri="{FF2B5EF4-FFF2-40B4-BE49-F238E27FC236}">
                  <a16:creationId xmlns:a16="http://schemas.microsoft.com/office/drawing/2014/main" id="{3857BFC2-E14B-1398-E291-F5B006D28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2195" name="Google Shape;339;p8">
            <a:extLst>
              <a:ext uri="{FF2B5EF4-FFF2-40B4-BE49-F238E27FC236}">
                <a16:creationId xmlns:a16="http://schemas.microsoft.com/office/drawing/2014/main" id="{B7E2C9BE-6B16-AAD6-4AD5-E5391B0B4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805573"/>
              </p:ext>
            </p:extLst>
          </p:nvPr>
        </p:nvGraphicFramePr>
        <p:xfrm>
          <a:off x="3807711" y="8177185"/>
          <a:ext cx="2955706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47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6" name="Google Shape;339;p8">
            <a:extLst>
              <a:ext uri="{FF2B5EF4-FFF2-40B4-BE49-F238E27FC236}">
                <a16:creationId xmlns:a16="http://schemas.microsoft.com/office/drawing/2014/main" id="{BBFA1A96-86D6-FE1E-1791-3B5826E880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328098"/>
              </p:ext>
            </p:extLst>
          </p:nvPr>
        </p:nvGraphicFramePr>
        <p:xfrm>
          <a:off x="3811408" y="7334542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7" name="Google Shape;339;p8">
            <a:extLst>
              <a:ext uri="{FF2B5EF4-FFF2-40B4-BE49-F238E27FC236}">
                <a16:creationId xmlns:a16="http://schemas.microsoft.com/office/drawing/2014/main" id="{A810E926-B4AC-C7F6-A8A5-DDC8354919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348409"/>
              </p:ext>
            </p:extLst>
          </p:nvPr>
        </p:nvGraphicFramePr>
        <p:xfrm>
          <a:off x="3807711" y="7758088"/>
          <a:ext cx="2944421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sees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reads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8" name="Google Shape;339;p8">
            <a:extLst>
              <a:ext uri="{FF2B5EF4-FFF2-40B4-BE49-F238E27FC236}">
                <a16:creationId xmlns:a16="http://schemas.microsoft.com/office/drawing/2014/main" id="{304A641A-0DC9-B981-7CA2-71C67EE95E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350167"/>
              </p:ext>
            </p:extLst>
          </p:nvPr>
        </p:nvGraphicFramePr>
        <p:xfrm>
          <a:off x="3805853" y="8985953"/>
          <a:ext cx="2955706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5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reads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9" name="Google Shape;339;p8">
            <a:extLst>
              <a:ext uri="{FF2B5EF4-FFF2-40B4-BE49-F238E27FC236}">
                <a16:creationId xmlns:a16="http://schemas.microsoft.com/office/drawing/2014/main" id="{EF713EC6-FFE2-B7EA-48AC-E35C58DB6A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606118"/>
              </p:ext>
            </p:extLst>
          </p:nvPr>
        </p:nvGraphicFramePr>
        <p:xfrm>
          <a:off x="3807711" y="8580981"/>
          <a:ext cx="2944422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40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sees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00" name="Google Shape;339;p8">
            <a:extLst>
              <a:ext uri="{FF2B5EF4-FFF2-40B4-BE49-F238E27FC236}">
                <a16:creationId xmlns:a16="http://schemas.microsoft.com/office/drawing/2014/main" id="{FFAB197B-59B1-D854-DEB7-58ED08F1E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901904"/>
              </p:ext>
            </p:extLst>
          </p:nvPr>
        </p:nvGraphicFramePr>
        <p:xfrm>
          <a:off x="3123190" y="9419531"/>
          <a:ext cx="306601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6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3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watch</a:t>
                      </a:r>
                      <a:endParaRPr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watches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13" name="Picture 2212">
            <a:extLst>
              <a:ext uri="{FF2B5EF4-FFF2-40B4-BE49-F238E27FC236}">
                <a16:creationId xmlns:a16="http://schemas.microsoft.com/office/drawing/2014/main" id="{A0CABC90-BAAA-A64A-1EC7-42FFED7D56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6520" y="7392108"/>
            <a:ext cx="470273" cy="298496"/>
          </a:xfrm>
          <a:prstGeom prst="rect">
            <a:avLst/>
          </a:prstGeom>
        </p:spPr>
      </p:pic>
      <p:pic>
        <p:nvPicPr>
          <p:cNvPr id="2214" name="Picture 2213">
            <a:extLst>
              <a:ext uri="{FF2B5EF4-FFF2-40B4-BE49-F238E27FC236}">
                <a16:creationId xmlns:a16="http://schemas.microsoft.com/office/drawing/2014/main" id="{5C541A91-7A12-2686-D0B6-4B84A33395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47677" y="7785920"/>
            <a:ext cx="480251" cy="304830"/>
          </a:xfrm>
          <a:prstGeom prst="rect">
            <a:avLst/>
          </a:prstGeom>
        </p:spPr>
      </p:pic>
      <p:pic>
        <p:nvPicPr>
          <p:cNvPr id="2215" name="Picture 2214">
            <a:extLst>
              <a:ext uri="{FF2B5EF4-FFF2-40B4-BE49-F238E27FC236}">
                <a16:creationId xmlns:a16="http://schemas.microsoft.com/office/drawing/2014/main" id="{74D0D4C2-5936-702E-1BFB-BCCEE879BA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57655" y="8207792"/>
            <a:ext cx="470273" cy="298497"/>
          </a:xfrm>
          <a:prstGeom prst="rect">
            <a:avLst/>
          </a:prstGeom>
        </p:spPr>
      </p:pic>
      <p:pic>
        <p:nvPicPr>
          <p:cNvPr id="2219" name="Picture 2218">
            <a:extLst>
              <a:ext uri="{FF2B5EF4-FFF2-40B4-BE49-F238E27FC236}">
                <a16:creationId xmlns:a16="http://schemas.microsoft.com/office/drawing/2014/main" id="{CCDF1A69-FE97-9DA6-271B-FBB28DA5F1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60111" y="8611246"/>
            <a:ext cx="445204" cy="282585"/>
          </a:xfrm>
          <a:prstGeom prst="rect">
            <a:avLst/>
          </a:prstGeom>
        </p:spPr>
      </p:pic>
      <p:pic>
        <p:nvPicPr>
          <p:cNvPr id="2220" name="Picture 2219">
            <a:extLst>
              <a:ext uri="{FF2B5EF4-FFF2-40B4-BE49-F238E27FC236}">
                <a16:creationId xmlns:a16="http://schemas.microsoft.com/office/drawing/2014/main" id="{046A66A5-FFB3-2085-6B3D-F2B44ABFAE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61632" y="8989925"/>
            <a:ext cx="434192" cy="275595"/>
          </a:xfrm>
          <a:prstGeom prst="rect">
            <a:avLst/>
          </a:prstGeom>
        </p:spPr>
      </p:pic>
      <p:pic>
        <p:nvPicPr>
          <p:cNvPr id="2221" name="Picture 2220">
            <a:extLst>
              <a:ext uri="{FF2B5EF4-FFF2-40B4-BE49-F238E27FC236}">
                <a16:creationId xmlns:a16="http://schemas.microsoft.com/office/drawing/2014/main" id="{9400BD2B-808F-7561-DB9B-942822DD20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83550" y="9486019"/>
            <a:ext cx="468587" cy="2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" grpId="0"/>
      <p:bldP spid="2122" grpId="0"/>
      <p:bldP spid="2129" grpId="0"/>
      <p:bldP spid="2130" grpId="0"/>
      <p:bldP spid="2132" grpId="0"/>
      <p:bldP spid="2133" grpId="0"/>
      <p:bldP spid="2134" grpId="0"/>
      <p:bldP spid="21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EB718F-8A21-6C75-8B05-1F58435E2798}"/>
              </a:ext>
            </a:extLst>
          </p:cNvPr>
          <p:cNvGrpSpPr/>
          <p:nvPr/>
        </p:nvGrpSpPr>
        <p:grpSpPr>
          <a:xfrm>
            <a:off x="462341" y="8130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7" name="Google Shape;222;p10">
              <a:extLst>
                <a:ext uri="{FF2B5EF4-FFF2-40B4-BE49-F238E27FC236}">
                  <a16:creationId xmlns:a16="http://schemas.microsoft.com/office/drawing/2014/main" id="{9A4C7F8C-587F-3B82-270C-9B67CE5EE2A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E650A8-DB12-9A5F-432D-382C7932340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7F5304-77E9-0440-DC59-5EF7913595F8}"/>
              </a:ext>
            </a:extLst>
          </p:cNvPr>
          <p:cNvGrpSpPr/>
          <p:nvPr/>
        </p:nvGrpSpPr>
        <p:grpSpPr>
          <a:xfrm>
            <a:off x="130140" y="6671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8C4654-AAC2-C93F-573E-5CA7419FD69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5" name="Picture 14" descr="Free speaker sound loud vector">
              <a:extLst>
                <a:ext uri="{FF2B5EF4-FFF2-40B4-BE49-F238E27FC236}">
                  <a16:creationId xmlns:a16="http://schemas.microsoft.com/office/drawing/2014/main" id="{8D56B5B8-E1EC-3BD3-C7F6-B13155EA5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TextBox 15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B45F9FE1-8114-3835-EF5A-33D8041CB2AD}"/>
              </a:ext>
            </a:extLst>
          </p:cNvPr>
          <p:cNvSpPr txBox="1"/>
          <p:nvPr/>
        </p:nvSpPr>
        <p:spPr>
          <a:xfrm>
            <a:off x="1570584" y="793175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¿Es una pregunta (?) o una respuesta (.)?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73B4838-6CBE-EB15-FF4E-3B34A231A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206666"/>
              </p:ext>
            </p:extLst>
          </p:nvPr>
        </p:nvGraphicFramePr>
        <p:xfrm>
          <a:off x="1709875" y="1131929"/>
          <a:ext cx="3012612" cy="6151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102">
                  <a:extLst>
                    <a:ext uri="{9D8B030D-6E8A-4147-A177-3AD203B41FA5}">
                      <a16:colId xmlns:a16="http://schemas.microsoft.com/office/drawing/2014/main" val="3378834695"/>
                    </a:ext>
                  </a:extLst>
                </a:gridCol>
                <a:gridCol w="502102">
                  <a:extLst>
                    <a:ext uri="{9D8B030D-6E8A-4147-A177-3AD203B41FA5}">
                      <a16:colId xmlns:a16="http://schemas.microsoft.com/office/drawing/2014/main" val="3282430044"/>
                    </a:ext>
                  </a:extLst>
                </a:gridCol>
                <a:gridCol w="502102">
                  <a:extLst>
                    <a:ext uri="{9D8B030D-6E8A-4147-A177-3AD203B41FA5}">
                      <a16:colId xmlns:a16="http://schemas.microsoft.com/office/drawing/2014/main" val="3423035256"/>
                    </a:ext>
                  </a:extLst>
                </a:gridCol>
                <a:gridCol w="502102">
                  <a:extLst>
                    <a:ext uri="{9D8B030D-6E8A-4147-A177-3AD203B41FA5}">
                      <a16:colId xmlns:a16="http://schemas.microsoft.com/office/drawing/2014/main" val="151761629"/>
                    </a:ext>
                  </a:extLst>
                </a:gridCol>
                <a:gridCol w="502102">
                  <a:extLst>
                    <a:ext uri="{9D8B030D-6E8A-4147-A177-3AD203B41FA5}">
                      <a16:colId xmlns:a16="http://schemas.microsoft.com/office/drawing/2014/main" val="2673584847"/>
                    </a:ext>
                  </a:extLst>
                </a:gridCol>
                <a:gridCol w="502102">
                  <a:extLst>
                    <a:ext uri="{9D8B030D-6E8A-4147-A177-3AD203B41FA5}">
                      <a16:colId xmlns:a16="http://schemas.microsoft.com/office/drawing/2014/main" val="113748304"/>
                    </a:ext>
                  </a:extLst>
                </a:gridCol>
              </a:tblGrid>
              <a:tr h="34278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51080"/>
                  </a:ext>
                </a:extLst>
              </a:tr>
              <a:tr h="27237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375397"/>
                  </a:ext>
                </a:extLst>
              </a:tr>
            </a:tbl>
          </a:graphicData>
        </a:graphic>
      </p:graphicFrame>
      <p:sp>
        <p:nvSpPr>
          <p:cNvPr id="18" name="TextBox 17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51B0C7EB-BE9B-D39F-1407-5B71D7C1BA9B}"/>
              </a:ext>
            </a:extLst>
          </p:cNvPr>
          <p:cNvSpPr txBox="1"/>
          <p:nvPr/>
        </p:nvSpPr>
        <p:spPr>
          <a:xfrm>
            <a:off x="174397" y="1757746"/>
            <a:ext cx="6595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correct words to translate what you hear.  ⚠️There are some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6986234-CAAA-728E-F753-133555A4D441}"/>
              </a:ext>
            </a:extLst>
          </p:cNvPr>
          <p:cNvSpPr txBox="1">
            <a:spLocks/>
          </p:cNvSpPr>
          <p:nvPr/>
        </p:nvSpPr>
        <p:spPr>
          <a:xfrm>
            <a:off x="4819590" y="1501086"/>
            <a:ext cx="1837920" cy="256660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again</a:t>
            </a:r>
          </a:p>
        </p:txBody>
      </p:sp>
      <p:graphicFrame>
        <p:nvGraphicFramePr>
          <p:cNvPr id="20" name="Google Shape;324;p7">
            <a:extLst>
              <a:ext uri="{FF2B5EF4-FFF2-40B4-BE49-F238E27FC236}">
                <a16:creationId xmlns:a16="http://schemas.microsoft.com/office/drawing/2014/main" id="{218F5497-D294-5EDE-D47D-1315DF60D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235712"/>
              </p:ext>
            </p:extLst>
          </p:nvPr>
        </p:nvGraphicFramePr>
        <p:xfrm>
          <a:off x="200490" y="2329866"/>
          <a:ext cx="6551642" cy="36577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game | a sport| at home | in class</a:t>
                      </a: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answer| a question| in Spanish | in English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language | a sport  | with mum| with dad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mountain| the beach | the sea | and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book | a newspaper | of | sport | culture </a:t>
                      </a:r>
                      <a:endParaRPr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concert| the| in | morning | a film 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428062183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955224934"/>
                  </a:ext>
                </a:extLst>
              </a:tr>
            </a:tbl>
          </a:graphicData>
        </a:graphic>
      </p:graphicFrame>
      <p:sp>
        <p:nvSpPr>
          <p:cNvPr id="26" name="Rectangle 25">
            <a:hlinkClick r:id="" action="ppaction://noaction">
              <a:snd r:embed="rId6" name="2_ej.wav"/>
            </a:hlinkClick>
            <a:extLst>
              <a:ext uri="{FF2B5EF4-FFF2-40B4-BE49-F238E27FC236}">
                <a16:creationId xmlns:a16="http://schemas.microsoft.com/office/drawing/2014/main" id="{DE9C0C3C-1570-2A00-F69B-DF61D8C5B4BD}"/>
              </a:ext>
            </a:extLst>
          </p:cNvPr>
          <p:cNvSpPr/>
          <p:nvPr/>
        </p:nvSpPr>
        <p:spPr>
          <a:xfrm>
            <a:off x="314515" y="2447925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61" name="Rectangle 60">
            <a:hlinkClick r:id="" action="ppaction://noaction">
              <a:snd r:embed="rId6" name="2_ej.wav"/>
            </a:hlinkClick>
            <a:extLst>
              <a:ext uri="{FF2B5EF4-FFF2-40B4-BE49-F238E27FC236}">
                <a16:creationId xmlns:a16="http://schemas.microsoft.com/office/drawing/2014/main" id="{AAC11F7C-22F3-0B20-B523-E4C85F60BCA5}"/>
              </a:ext>
            </a:extLst>
          </p:cNvPr>
          <p:cNvSpPr/>
          <p:nvPr/>
        </p:nvSpPr>
        <p:spPr>
          <a:xfrm>
            <a:off x="295465" y="3055345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Rectangle 61">
            <a:hlinkClick r:id="" action="ppaction://noaction">
              <a:snd r:embed="rId6" name="2_ej.wav"/>
            </a:hlinkClick>
            <a:extLst>
              <a:ext uri="{FF2B5EF4-FFF2-40B4-BE49-F238E27FC236}">
                <a16:creationId xmlns:a16="http://schemas.microsoft.com/office/drawing/2014/main" id="{19D9F4BB-6DCD-1041-E1A0-A410CF372959}"/>
              </a:ext>
            </a:extLst>
          </p:cNvPr>
          <p:cNvSpPr/>
          <p:nvPr/>
        </p:nvSpPr>
        <p:spPr>
          <a:xfrm>
            <a:off x="314515" y="3669956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Rectangle 62">
            <a:hlinkClick r:id="" action="ppaction://noaction">
              <a:snd r:embed="rId6" name="2_ej.wav"/>
            </a:hlinkClick>
            <a:extLst>
              <a:ext uri="{FF2B5EF4-FFF2-40B4-BE49-F238E27FC236}">
                <a16:creationId xmlns:a16="http://schemas.microsoft.com/office/drawing/2014/main" id="{A78C278C-4999-6527-BFB8-292849BDA939}"/>
              </a:ext>
            </a:extLst>
          </p:cNvPr>
          <p:cNvSpPr/>
          <p:nvPr/>
        </p:nvSpPr>
        <p:spPr>
          <a:xfrm>
            <a:off x="295465" y="4277376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48" name="Rectangle 2047">
            <a:hlinkClick r:id="" action="ppaction://noaction">
              <a:snd r:embed="rId6" name="2_ej.wav"/>
            </a:hlinkClick>
            <a:extLst>
              <a:ext uri="{FF2B5EF4-FFF2-40B4-BE49-F238E27FC236}">
                <a16:creationId xmlns:a16="http://schemas.microsoft.com/office/drawing/2014/main" id="{3B30FB69-9896-095F-697E-62F9EF41204B}"/>
              </a:ext>
            </a:extLst>
          </p:cNvPr>
          <p:cNvSpPr/>
          <p:nvPr/>
        </p:nvSpPr>
        <p:spPr>
          <a:xfrm>
            <a:off x="308019" y="4895917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49" name="Rectangle 2048">
            <a:hlinkClick r:id="" action="ppaction://noaction">
              <a:snd r:embed="rId6" name="2_ej.wav"/>
            </a:hlinkClick>
            <a:extLst>
              <a:ext uri="{FF2B5EF4-FFF2-40B4-BE49-F238E27FC236}">
                <a16:creationId xmlns:a16="http://schemas.microsoft.com/office/drawing/2014/main" id="{9761CF78-2FA3-466F-2E7B-AC52C4370096}"/>
              </a:ext>
            </a:extLst>
          </p:cNvPr>
          <p:cNvSpPr/>
          <p:nvPr/>
        </p:nvSpPr>
        <p:spPr>
          <a:xfrm>
            <a:off x="288969" y="5503337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E8FE7220-9CA9-FA43-0E54-CA0A25FF7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070981"/>
              </p:ext>
            </p:extLst>
          </p:nvPr>
        </p:nvGraphicFramePr>
        <p:xfrm>
          <a:off x="130140" y="6647901"/>
          <a:ext cx="6611010" cy="31666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5238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martes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miércoles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5238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lunes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comprar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sombrero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5238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llevar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51" name="TextBox 2050">
            <a:extLst>
              <a:ext uri="{FF2B5EF4-FFF2-40B4-BE49-F238E27FC236}">
                <a16:creationId xmlns:a16="http://schemas.microsoft.com/office/drawing/2014/main" id="{6FEF6C84-3827-31D3-F594-9F68E98C500B}"/>
              </a:ext>
            </a:extLst>
          </p:cNvPr>
          <p:cNvSpPr txBox="1"/>
          <p:nvPr/>
        </p:nvSpPr>
        <p:spPr>
          <a:xfrm>
            <a:off x="1147569" y="620123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CC82EA1A-1C14-F88D-C23D-8790B29DB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20" y="7833922"/>
            <a:ext cx="631934" cy="581219"/>
          </a:xfrm>
          <a:prstGeom prst="rect">
            <a:avLst/>
          </a:prstGeom>
        </p:spPr>
      </p:pic>
      <p:pic>
        <p:nvPicPr>
          <p:cNvPr id="2053" name="Picture 2052" descr="Icon&#10;&#10;Description automatically generated">
            <a:extLst>
              <a:ext uri="{FF2B5EF4-FFF2-40B4-BE49-F238E27FC236}">
                <a16:creationId xmlns:a16="http://schemas.microsoft.com/office/drawing/2014/main" id="{1115C6FD-8A70-3A73-5B4D-EDF17A62B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0" y="6861963"/>
            <a:ext cx="667164" cy="667164"/>
          </a:xfrm>
          <a:prstGeom prst="rect">
            <a:avLst/>
          </a:prstGeom>
        </p:spPr>
      </p:pic>
      <p:sp>
        <p:nvSpPr>
          <p:cNvPr id="2054" name="TextBox 2053">
            <a:extLst>
              <a:ext uri="{FF2B5EF4-FFF2-40B4-BE49-F238E27FC236}">
                <a16:creationId xmlns:a16="http://schemas.microsoft.com/office/drawing/2014/main" id="{7B4630EC-DF27-9165-891A-5BC23C22087E}"/>
              </a:ext>
            </a:extLst>
          </p:cNvPr>
          <p:cNvSpPr txBox="1"/>
          <p:nvPr/>
        </p:nvSpPr>
        <p:spPr>
          <a:xfrm>
            <a:off x="808297" y="7265182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5A689E80-43EA-DA3E-77CE-6337E70E9FFC}"/>
              </a:ext>
            </a:extLst>
          </p:cNvPr>
          <p:cNvSpPr txBox="1"/>
          <p:nvPr/>
        </p:nvSpPr>
        <p:spPr>
          <a:xfrm>
            <a:off x="808297" y="813417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056" name="Picture 2055">
            <a:extLst>
              <a:ext uri="{FF2B5EF4-FFF2-40B4-BE49-F238E27FC236}">
                <a16:creationId xmlns:a16="http://schemas.microsoft.com/office/drawing/2014/main" id="{9D0FA66F-492B-ADEB-4C90-645C62032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907" y="9178937"/>
            <a:ext cx="653860" cy="619446"/>
          </a:xfrm>
          <a:prstGeom prst="rect">
            <a:avLst/>
          </a:prstGeom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3775A501-9B71-4835-B2F7-A04501F53989}"/>
              </a:ext>
            </a:extLst>
          </p:cNvPr>
          <p:cNvSpPr txBox="1"/>
          <p:nvPr/>
        </p:nvSpPr>
        <p:spPr>
          <a:xfrm>
            <a:off x="863484" y="9507748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D979737B-132C-5389-0610-8C4C2CEDCABD}"/>
              </a:ext>
            </a:extLst>
          </p:cNvPr>
          <p:cNvGrpSpPr/>
          <p:nvPr/>
        </p:nvGrpSpPr>
        <p:grpSpPr>
          <a:xfrm>
            <a:off x="151670" y="6059925"/>
            <a:ext cx="1072125" cy="541432"/>
            <a:chOff x="85157" y="674113"/>
            <a:chExt cx="1072125" cy="541432"/>
          </a:xfrm>
        </p:grpSpPr>
        <p:sp>
          <p:nvSpPr>
            <p:cNvPr id="2059" name="Google Shape;206;p9">
              <a:extLst>
                <a:ext uri="{FF2B5EF4-FFF2-40B4-BE49-F238E27FC236}">
                  <a16:creationId xmlns:a16="http://schemas.microsoft.com/office/drawing/2014/main" id="{B578A9D1-4C65-97C0-EC20-108ACDF3D99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0" name="Picture 2059">
              <a:extLst>
                <a:ext uri="{FF2B5EF4-FFF2-40B4-BE49-F238E27FC236}">
                  <a16:creationId xmlns:a16="http://schemas.microsoft.com/office/drawing/2014/main" id="{827EF60F-C5C2-6462-CDE4-01D38FE9D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AB7C49B8-46A6-97CD-BA53-1DB6A61F362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4045" y="9561450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26</a:t>
            </a:r>
          </a:p>
        </p:txBody>
      </p:sp>
      <p:pic>
        <p:nvPicPr>
          <p:cNvPr id="2062" name="Picture 2061">
            <a:extLst>
              <a:ext uri="{FF2B5EF4-FFF2-40B4-BE49-F238E27FC236}">
                <a16:creationId xmlns:a16="http://schemas.microsoft.com/office/drawing/2014/main" id="{FDE1577A-732B-8E44-1B3F-E6F2EFBE20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2218" y="6349086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88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149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4045" y="956145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27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C2DB2753-2045-318C-C890-C477DB310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223763"/>
              </p:ext>
            </p:extLst>
          </p:nvPr>
        </p:nvGraphicFramePr>
        <p:xfrm>
          <a:off x="184553" y="1225409"/>
          <a:ext cx="6332362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40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7633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hat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18160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wear, carry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  <a:p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F7340D96-B847-BA8C-2A11-3988E8EDCC86}"/>
              </a:ext>
            </a:extLst>
          </p:cNvPr>
          <p:cNvSpPr txBox="1"/>
          <p:nvPr/>
        </p:nvSpPr>
        <p:spPr>
          <a:xfrm>
            <a:off x="1533047" y="78161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B5A793-6405-06C1-E57D-DD2786DB9F65}"/>
              </a:ext>
            </a:extLst>
          </p:cNvPr>
          <p:cNvGrpSpPr/>
          <p:nvPr/>
        </p:nvGrpSpPr>
        <p:grpSpPr>
          <a:xfrm>
            <a:off x="571852" y="773857"/>
            <a:ext cx="962296" cy="307777"/>
            <a:chOff x="537508" y="810975"/>
            <a:chExt cx="505091" cy="307777"/>
          </a:xfrm>
        </p:grpSpPr>
        <p:sp>
          <p:nvSpPr>
            <p:cNvPr id="40" name="Google Shape;206;p9">
              <a:extLst>
                <a:ext uri="{FF2B5EF4-FFF2-40B4-BE49-F238E27FC236}">
                  <a16:creationId xmlns:a16="http://schemas.microsoft.com/office/drawing/2014/main" id="{D8514663-B521-88CC-A5B5-D6D635759E2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7F07B9-EAEC-1A98-8130-D9847123091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2" name="Picture 2" descr="Pen, Write, Pencil, Writing Tool, Work, Message, Blue">
            <a:extLst>
              <a:ext uri="{FF2B5EF4-FFF2-40B4-BE49-F238E27FC236}">
                <a16:creationId xmlns:a16="http://schemas.microsoft.com/office/drawing/2014/main" id="{7B3C1C46-2DC8-77FF-03E4-CB400267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9" y="6427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1E1CD94-E4F9-04CD-4EEE-7B64FC416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48" y="2680398"/>
            <a:ext cx="631934" cy="581219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0B433E2B-FF2C-D1BE-F65D-45A60C3B5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2" y="1558194"/>
            <a:ext cx="667164" cy="6671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C2C279-C5C3-BD9E-D805-D81C14933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18" y="4175213"/>
            <a:ext cx="653860" cy="6194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7F7DFD-73DE-ED8D-DA09-A630EA862740}"/>
              </a:ext>
            </a:extLst>
          </p:cNvPr>
          <p:cNvSpPr txBox="1"/>
          <p:nvPr/>
        </p:nvSpPr>
        <p:spPr>
          <a:xfrm>
            <a:off x="861405" y="20077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0ECD4D-F686-0924-A8A7-C0235233CCA7}"/>
              </a:ext>
            </a:extLst>
          </p:cNvPr>
          <p:cNvSpPr txBox="1"/>
          <p:nvPr/>
        </p:nvSpPr>
        <p:spPr>
          <a:xfrm>
            <a:off x="856962" y="30224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3931A1-6395-221A-91A7-3754E5D9D257}"/>
              </a:ext>
            </a:extLst>
          </p:cNvPr>
          <p:cNvSpPr txBox="1"/>
          <p:nvPr/>
        </p:nvSpPr>
        <p:spPr>
          <a:xfrm>
            <a:off x="818862" y="455144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D50F50C-A924-DECA-783A-16B45C0A1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890" y="1104053"/>
            <a:ext cx="572382" cy="43524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42589AC-061A-0638-FD4C-616D3428DC12}"/>
              </a:ext>
            </a:extLst>
          </p:cNvPr>
          <p:cNvSpPr txBox="1"/>
          <p:nvPr/>
        </p:nvSpPr>
        <p:spPr>
          <a:xfrm>
            <a:off x="1533047" y="501699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cinco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lógicas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165476-2762-A5BA-7F58-66B9EA4A9AA8}"/>
              </a:ext>
            </a:extLst>
          </p:cNvPr>
          <p:cNvGrpSpPr/>
          <p:nvPr/>
        </p:nvGrpSpPr>
        <p:grpSpPr>
          <a:xfrm>
            <a:off x="571852" y="5009233"/>
            <a:ext cx="962296" cy="307777"/>
            <a:chOff x="537508" y="810975"/>
            <a:chExt cx="505091" cy="307777"/>
          </a:xfrm>
        </p:grpSpPr>
        <p:sp>
          <p:nvSpPr>
            <p:cNvPr id="52" name="Google Shape;206;p9">
              <a:extLst>
                <a:ext uri="{FF2B5EF4-FFF2-40B4-BE49-F238E27FC236}">
                  <a16:creationId xmlns:a16="http://schemas.microsoft.com/office/drawing/2014/main" id="{828DD8F9-A2C3-A800-B1EF-5951A01E2F30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BD285B-AC65-5DCC-EF60-763F57AB200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4" name="Picture 2" descr="Pen, Write, Pencil, Writing Tool, Work, Message, Blue">
            <a:extLst>
              <a:ext uri="{FF2B5EF4-FFF2-40B4-BE49-F238E27FC236}">
                <a16:creationId xmlns:a16="http://schemas.microsoft.com/office/drawing/2014/main" id="{1EA431B3-0421-916E-8A90-61B19F360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9" y="487808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622E8F85-74FB-D925-6B65-26B8FDA76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011597"/>
              </p:ext>
            </p:extLst>
          </p:nvPr>
        </p:nvGraphicFramePr>
        <p:xfrm>
          <a:off x="656137" y="5390991"/>
          <a:ext cx="5479778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564">
                  <a:extLst>
                    <a:ext uri="{9D8B030D-6E8A-4147-A177-3AD203B41FA5}">
                      <a16:colId xmlns:a16="http://schemas.microsoft.com/office/drawing/2014/main" val="69956937"/>
                    </a:ext>
                  </a:extLst>
                </a:gridCol>
                <a:gridCol w="1426569">
                  <a:extLst>
                    <a:ext uri="{9D8B030D-6E8A-4147-A177-3AD203B41FA5}">
                      <a16:colId xmlns:a16="http://schemas.microsoft.com/office/drawing/2014/main" val="1051207247"/>
                    </a:ext>
                  </a:extLst>
                </a:gridCol>
                <a:gridCol w="1499147">
                  <a:extLst>
                    <a:ext uri="{9D8B030D-6E8A-4147-A177-3AD203B41FA5}">
                      <a16:colId xmlns:a16="http://schemas.microsoft.com/office/drawing/2014/main" val="4014103780"/>
                    </a:ext>
                  </a:extLst>
                </a:gridCol>
                <a:gridCol w="1741498">
                  <a:extLst>
                    <a:ext uri="{9D8B030D-6E8A-4147-A177-3AD203B41FA5}">
                      <a16:colId xmlns:a16="http://schemas.microsoft.com/office/drawing/2014/main" val="720509689"/>
                    </a:ext>
                  </a:extLst>
                </a:gridCol>
              </a:tblGrid>
              <a:tr h="164031"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learn(s)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film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 my teacher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53430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 the beach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15391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class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795503"/>
                  </a:ext>
                </a:extLst>
              </a:tr>
              <a:tr h="164031"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read(s)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 Spain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29382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 Perú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431193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magazine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the morning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579965"/>
                  </a:ext>
                </a:extLst>
              </a:tr>
              <a:tr h="164031"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see(s)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game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516172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language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every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43322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sport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111701"/>
                  </a:ext>
                </a:extLst>
              </a:tr>
            </a:tbl>
          </a:graphicData>
        </a:graphic>
      </p:graphicFrame>
      <p:pic>
        <p:nvPicPr>
          <p:cNvPr id="56" name="Picture 2" descr="Free icon pencil write vector">
            <a:extLst>
              <a:ext uri="{FF2B5EF4-FFF2-40B4-BE49-F238E27FC236}">
                <a16:creationId xmlns:a16="http://schemas.microsoft.com/office/drawing/2014/main" id="{FC5F7A52-48FD-5DA4-6BA6-6AB2F309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03590" y="804572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7" name="Table 57">
            <a:extLst>
              <a:ext uri="{FF2B5EF4-FFF2-40B4-BE49-F238E27FC236}">
                <a16:creationId xmlns:a16="http://schemas.microsoft.com/office/drawing/2014/main" id="{4DEBF6B4-6268-1665-F328-F51451F7F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810451"/>
              </p:ext>
            </p:extLst>
          </p:nvPr>
        </p:nvGraphicFramePr>
        <p:xfrm>
          <a:off x="231701" y="7961231"/>
          <a:ext cx="613234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303">
                  <a:extLst>
                    <a:ext uri="{9D8B030D-6E8A-4147-A177-3AD203B41FA5}">
                      <a16:colId xmlns:a16="http://schemas.microsoft.com/office/drawing/2014/main" val="1790213610"/>
                    </a:ext>
                  </a:extLst>
                </a:gridCol>
                <a:gridCol w="5485041">
                  <a:extLst>
                    <a:ext uri="{9D8B030D-6E8A-4147-A177-3AD203B41FA5}">
                      <a16:colId xmlns:a16="http://schemas.microsoft.com/office/drawing/2014/main" val="2362882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412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07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31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108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820694"/>
                  </a:ext>
                </a:extLst>
              </a:tr>
            </a:tbl>
          </a:graphicData>
        </a:graphic>
      </p:graphicFrame>
      <p:pic>
        <p:nvPicPr>
          <p:cNvPr id="58" name="Picture 2" descr="Free icon pencil write vector">
            <a:extLst>
              <a:ext uri="{FF2B5EF4-FFF2-40B4-BE49-F238E27FC236}">
                <a16:creationId xmlns:a16="http://schemas.microsoft.com/office/drawing/2014/main" id="{E617FADE-86B5-DEDC-5889-D8267201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38812" y="840819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Free icon pencil write vector">
            <a:extLst>
              <a:ext uri="{FF2B5EF4-FFF2-40B4-BE49-F238E27FC236}">
                <a16:creationId xmlns:a16="http://schemas.microsoft.com/office/drawing/2014/main" id="{E3EC706C-737E-F6FD-69AA-FCD3316D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50483" y="876330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ree icon pencil write vector">
            <a:extLst>
              <a:ext uri="{FF2B5EF4-FFF2-40B4-BE49-F238E27FC236}">
                <a16:creationId xmlns:a16="http://schemas.microsoft.com/office/drawing/2014/main" id="{6D478AC5-B336-5352-D758-7DABEEB2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50482" y="914313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2" descr="Free icon pencil write vector">
            <a:extLst>
              <a:ext uri="{FF2B5EF4-FFF2-40B4-BE49-F238E27FC236}">
                <a16:creationId xmlns:a16="http://schemas.microsoft.com/office/drawing/2014/main" id="{F03F65AF-2B59-1F55-E9A4-7FB5D472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50483" y="950732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1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01" y="485064"/>
            <a:ext cx="5915025" cy="171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810323"/>
              </p:ext>
            </p:extLst>
          </p:nvPr>
        </p:nvGraphicFramePr>
        <p:xfrm>
          <a:off x="137301" y="485065"/>
          <a:ext cx="6608798" cy="8506539"/>
        </p:xfrm>
        <a:graphic>
          <a:graphicData uri="http://schemas.openxmlformats.org/drawingml/2006/table">
            <a:tbl>
              <a:tblPr/>
              <a:tblGrid>
                <a:gridCol w="6037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Understanding and talking about activities in class. </a:t>
                      </a:r>
                      <a:endParaRPr lang="en-GB" sz="160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Talking about what activities you and others do.</a:t>
                      </a:r>
                      <a:endParaRPr lang="en-GB" sz="160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3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Talking about activities you and others do</a:t>
                      </a: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outdoors.</a:t>
                      </a:r>
                      <a:endParaRPr lang="en-GB" sz="1600" b="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12-17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Talkin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g about activities you and others do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in the morning</a:t>
                      </a:r>
                      <a:endParaRPr lang="en-GB" sz="1600" b="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18-22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Talking about activities you and others do in and outside the classroom. [1]</a:t>
                      </a:r>
                      <a:endParaRPr lang="en-GB" sz="160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23-27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Understanding and talking about activities I and others do in the classroom. [2]</a:t>
                      </a:r>
                      <a:endParaRPr lang="en-GB" sz="160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28-31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how many things you and others have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32-36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 </a:t>
                      </a:r>
                      <a:r>
                        <a:rPr kumimoji="0" lang="en-GB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things there are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37-41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things; Reading a Spanish poem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42-44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&amp; 11.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Revisión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Easter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have and someone else has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6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0121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08709"/>
              </p:ext>
            </p:extLst>
          </p:nvPr>
        </p:nvGraphicFramePr>
        <p:xfrm>
          <a:off x="141142" y="3477785"/>
          <a:ext cx="6613768" cy="88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344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8263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138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76381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instrucción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texto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498574" y="8561592"/>
            <a:ext cx="639937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Comprendo</a:t>
            </a: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texto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8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498574" y="8935408"/>
            <a:ext cx="625633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Comprendes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texto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927" y="8460657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061" y="8876350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8" y="7789971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13382" y="7963459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95795" y="9548750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Understanding and talking about activities I and others do in the classroom.</a:t>
              </a:r>
              <a:endParaRPr lang="en-GB" sz="12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48AEFA1-8366-BF60-37E2-187B36AFCCFB}"/>
              </a:ext>
            </a:extLst>
          </p:cNvPr>
          <p:cNvGrpSpPr/>
          <p:nvPr/>
        </p:nvGrpSpPr>
        <p:grpSpPr>
          <a:xfrm>
            <a:off x="1904730" y="1942332"/>
            <a:ext cx="1457769" cy="971510"/>
            <a:chOff x="333483" y="8659808"/>
            <a:chExt cx="1288358" cy="810173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2945E0FB-E119-3530-B35A-65A8EFE37466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6" descr="Free Icon Light illustration and picture">
              <a:extLst>
                <a:ext uri="{FF2B5EF4-FFF2-40B4-BE49-F238E27FC236}">
                  <a16:creationId xmlns:a16="http://schemas.microsoft.com/office/drawing/2014/main" id="{1FE8BCDB-E6AD-512B-4057-53C0510C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56" y="866961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7EE189-E186-EC85-DA52-4149C96068CE}"/>
                </a:ext>
              </a:extLst>
            </p:cNvPr>
            <p:cNvSpPr txBox="1"/>
            <p:nvPr/>
          </p:nvSpPr>
          <p:spPr>
            <a:xfrm>
              <a:off x="532067" y="8682006"/>
              <a:ext cx="1089774" cy="179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know the SSC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59D026B-8B23-C86F-946F-770376EB41CE}"/>
              </a:ext>
            </a:extLst>
          </p:cNvPr>
          <p:cNvSpPr txBox="1"/>
          <p:nvPr/>
        </p:nvSpPr>
        <p:spPr>
          <a:xfrm>
            <a:off x="1946761" y="2101456"/>
            <a:ext cx="1350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u].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9A284-BA32-C276-A388-5FBA5D307A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2876" y="1111282"/>
            <a:ext cx="1853179" cy="773374"/>
          </a:xfrm>
          <a:prstGeom prst="rect">
            <a:avLst/>
          </a:prstGeom>
        </p:spPr>
      </p:pic>
      <p:pic>
        <p:nvPicPr>
          <p:cNvPr id="13" name="Picture 2" descr="Free classroom blackboard class illustration">
            <a:extLst>
              <a:ext uri="{FF2B5EF4-FFF2-40B4-BE49-F238E27FC236}">
                <a16:creationId xmlns:a16="http://schemas.microsoft.com/office/drawing/2014/main" id="{F1F0CBC4-DFEC-9655-71F1-591BB467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02" y="1944789"/>
            <a:ext cx="1350620" cy="11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283691-F88D-E9AA-B6F1-1208572442E0}"/>
              </a:ext>
            </a:extLst>
          </p:cNvPr>
          <p:cNvSpPr txBox="1"/>
          <p:nvPr/>
        </p:nvSpPr>
        <p:spPr>
          <a:xfrm>
            <a:off x="3392925" y="205814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GB" sz="1400" b="1" spc="50" dirty="0" err="1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en</a:t>
            </a:r>
            <a:r>
              <a:rPr lang="en-GB" sz="1400" b="1" spc="50" dirty="0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 </a:t>
            </a:r>
            <a:r>
              <a:rPr lang="en-GB" sz="1400" b="1" spc="50" dirty="0" err="1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clase</a:t>
            </a:r>
            <a:endParaRPr lang="en-GB" sz="1400" b="1" spc="50" dirty="0">
              <a:ln w="0" cap="sq" cmpd="dbl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arrington" panose="04040505050A02020702" pitchFamily="82" charset="0"/>
            </a:endParaRPr>
          </a:p>
        </p:txBody>
      </p:sp>
      <p:pic>
        <p:nvPicPr>
          <p:cNvPr id="23" name="Picture 2" descr="Terreno, Paquete, Embalaje, Caja">
            <a:extLst>
              <a:ext uri="{FF2B5EF4-FFF2-40B4-BE49-F238E27FC236}">
                <a16:creationId xmlns:a16="http://schemas.microsoft.com/office/drawing/2014/main" id="{80D2D915-AD59-7ED3-A30B-B721336C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6" y="1814805"/>
            <a:ext cx="670324" cy="4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9164B56-D3F4-59B2-B426-2CBFED87CCBB}"/>
              </a:ext>
            </a:extLst>
          </p:cNvPr>
          <p:cNvSpPr txBox="1"/>
          <p:nvPr/>
        </p:nvSpPr>
        <p:spPr>
          <a:xfrm>
            <a:off x="1853910" y="2243778"/>
            <a:ext cx="1323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same /k/ sound in front of ‘e’ is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qu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e] because [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] is always a soft ‘c’ sound. E.g. 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ce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lebrar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0A7ADB5-9EFC-A630-5CBF-0A1D9A65F282}"/>
              </a:ext>
            </a:extLst>
          </p:cNvPr>
          <p:cNvSpPr/>
          <p:nvPr/>
        </p:nvSpPr>
        <p:spPr>
          <a:xfrm>
            <a:off x="123038" y="4547747"/>
            <a:ext cx="6539774" cy="306749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23D8B5-4172-89BA-A943-41030677882A}"/>
              </a:ext>
            </a:extLst>
          </p:cNvPr>
          <p:cNvSpPr txBox="1"/>
          <p:nvPr/>
        </p:nvSpPr>
        <p:spPr>
          <a:xfrm>
            <a:off x="177297" y="4595388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7EA1406-D4BD-4370-26A9-E6B1FAC0FA9C}"/>
              </a:ext>
            </a:extLst>
          </p:cNvPr>
          <p:cNvGrpSpPr/>
          <p:nvPr/>
        </p:nvGrpSpPr>
        <p:grpSpPr>
          <a:xfrm>
            <a:off x="4840122" y="4589920"/>
            <a:ext cx="1943885" cy="588990"/>
            <a:chOff x="115026" y="5917195"/>
            <a:chExt cx="1943885" cy="58899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829A9C-9EF2-B85C-6EEA-0C5E1A58052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01BFE2C-DC31-3B32-2E8E-10E94AD0011C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7B81861-0031-E268-1F89-154BD0715CE5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32952D4-7045-D3A2-DB72-8B82BD730944}"/>
              </a:ext>
            </a:extLst>
          </p:cNvPr>
          <p:cNvSpPr txBox="1"/>
          <p:nvPr/>
        </p:nvSpPr>
        <p:spPr>
          <a:xfrm>
            <a:off x="163229" y="4967209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-er 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49" name="Google Shape;171;p8">
            <a:extLst>
              <a:ext uri="{FF2B5EF4-FFF2-40B4-BE49-F238E27FC236}">
                <a16:creationId xmlns:a16="http://schemas.microsoft.com/office/drawing/2014/main" id="{FD5FD72B-A459-C1A2-EBF9-2949CB530A7A}"/>
              </a:ext>
            </a:extLst>
          </p:cNvPr>
          <p:cNvSpPr txBox="1"/>
          <p:nvPr/>
        </p:nvSpPr>
        <p:spPr>
          <a:xfrm>
            <a:off x="163026" y="5263687"/>
            <a:ext cx="7263660" cy="105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 to mean ‘I’ &amp; ‘you’ with a verb, the verb ending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changes.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–er and add – </a:t>
            </a:r>
            <a:r>
              <a:rPr lang="en-GB" sz="14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–er and add –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52" name="Google Shape;183;p8">
            <a:extLst>
              <a:ext uri="{FF2B5EF4-FFF2-40B4-BE49-F238E27FC236}">
                <a16:creationId xmlns:a16="http://schemas.microsoft.com/office/drawing/2014/main" id="{EB9D4031-5AC4-4CA4-6D71-42C07D6DA2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368" y="717600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TextBox 2052">
            <a:hlinkClick r:id="" action="ppaction://noaction">
              <a:snd r:embed="rId16" name="es_importante_hablar.wav"/>
            </a:hlinkClick>
            <a:extLst>
              <a:ext uri="{FF2B5EF4-FFF2-40B4-BE49-F238E27FC236}">
                <a16:creationId xmlns:a16="http://schemas.microsoft.com/office/drawing/2014/main" id="{7FB5F1BB-53C3-6AF0-A982-C5D8D776496F}"/>
              </a:ext>
            </a:extLst>
          </p:cNvPr>
          <p:cNvSpPr txBox="1"/>
          <p:nvPr/>
        </p:nvSpPr>
        <p:spPr>
          <a:xfrm>
            <a:off x="241852" y="6797813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Comprend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instrucción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C44C0EB5-06E0-0E4D-BF78-98132C0299EB}"/>
              </a:ext>
            </a:extLst>
          </p:cNvPr>
          <p:cNvSpPr txBox="1"/>
          <p:nvPr/>
        </p:nvSpPr>
        <p:spPr>
          <a:xfrm>
            <a:off x="532895" y="7176953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understand the instruction.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6" name="Google Shape;171;p8">
            <a:extLst>
              <a:ext uri="{FF2B5EF4-FFF2-40B4-BE49-F238E27FC236}">
                <a16:creationId xmlns:a16="http://schemas.microsoft.com/office/drawing/2014/main" id="{C0B8CFAC-A6C0-7FD2-45F5-9102231ED332}"/>
              </a:ext>
            </a:extLst>
          </p:cNvPr>
          <p:cNvSpPr txBox="1"/>
          <p:nvPr/>
        </p:nvSpPr>
        <p:spPr>
          <a:xfrm>
            <a:off x="1020774" y="6463793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7" name="Google Shape;171;p8">
            <a:extLst>
              <a:ext uri="{FF2B5EF4-FFF2-40B4-BE49-F238E27FC236}">
                <a16:creationId xmlns:a16="http://schemas.microsoft.com/office/drawing/2014/main" id="{D8A8E890-122B-465C-091B-4D2BF42715FF}"/>
              </a:ext>
            </a:extLst>
          </p:cNvPr>
          <p:cNvSpPr txBox="1"/>
          <p:nvPr/>
        </p:nvSpPr>
        <p:spPr>
          <a:xfrm>
            <a:off x="4716565" y="6459720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98523DEA-3114-2BBE-A4C7-A814084102E6}"/>
              </a:ext>
            </a:extLst>
          </p:cNvPr>
          <p:cNvSpPr txBox="1"/>
          <p:nvPr/>
        </p:nvSpPr>
        <p:spPr>
          <a:xfrm>
            <a:off x="3746494" y="6789648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Comprend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instrucción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59" name="Google Shape;183;p8">
            <a:extLst>
              <a:ext uri="{FF2B5EF4-FFF2-40B4-BE49-F238E27FC236}">
                <a16:creationId xmlns:a16="http://schemas.microsoft.com/office/drawing/2014/main" id="{818EB185-D762-82FC-5A42-4FCA6D74AA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4597" y="715625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C6A22977-61A0-AC26-153E-A1C06A7BC31E}"/>
              </a:ext>
            </a:extLst>
          </p:cNvPr>
          <p:cNvSpPr txBox="1"/>
          <p:nvPr/>
        </p:nvSpPr>
        <p:spPr>
          <a:xfrm>
            <a:off x="3709121" y="7147471"/>
            <a:ext cx="317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understand the instruction.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A4C62B44-8CAB-846F-56A8-BCDE1C85FDD0}"/>
              </a:ext>
            </a:extLst>
          </p:cNvPr>
          <p:cNvSpPr txBox="1"/>
          <p:nvPr/>
        </p:nvSpPr>
        <p:spPr>
          <a:xfrm>
            <a:off x="2646476" y="6153254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1AE48829-F289-4D3E-AD66-2731558F8B51}"/>
              </a:ext>
            </a:extLst>
          </p:cNvPr>
          <p:cNvSpPr txBox="1"/>
          <p:nvPr/>
        </p:nvSpPr>
        <p:spPr>
          <a:xfrm>
            <a:off x="2469162" y="6459980"/>
            <a:ext cx="1362874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comprender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0AC36549-7294-0F55-055A-F4CDC7F9F208}"/>
              </a:ext>
            </a:extLst>
          </p:cNvPr>
          <p:cNvCxnSpPr>
            <a:cxnSpLocks/>
          </p:cNvCxnSpPr>
          <p:nvPr/>
        </p:nvCxnSpPr>
        <p:spPr>
          <a:xfrm>
            <a:off x="3566300" y="6605426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79C5FD31-94BD-E054-482E-F33D48AA6AF4}"/>
              </a:ext>
            </a:extLst>
          </p:cNvPr>
          <p:cNvCxnSpPr>
            <a:cxnSpLocks/>
          </p:cNvCxnSpPr>
          <p:nvPr/>
        </p:nvCxnSpPr>
        <p:spPr>
          <a:xfrm>
            <a:off x="3566300" y="6677543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  <p:bldP spid="2058" grpId="0"/>
      <p:bldP spid="2060" grpId="0"/>
      <p:bldP spid="2061" grpId="0"/>
      <p:bldP spid="20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" name="Picture 2151">
            <a:extLst>
              <a:ext uri="{FF2B5EF4-FFF2-40B4-BE49-F238E27FC236}">
                <a16:creationId xmlns:a16="http://schemas.microsoft.com/office/drawing/2014/main" id="{C0132711-E855-9659-D718-D9ACD874D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2452" b="23891"/>
          <a:stretch/>
        </p:blipFill>
        <p:spPr>
          <a:xfrm>
            <a:off x="70530" y="5069791"/>
            <a:ext cx="3820559" cy="2089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544539E-8F25-45B6-7B48-C7EF1FF826DE}"/>
              </a:ext>
            </a:extLst>
          </p:cNvPr>
          <p:cNvGrpSpPr/>
          <p:nvPr/>
        </p:nvGrpSpPr>
        <p:grpSpPr>
          <a:xfrm>
            <a:off x="462341" y="819745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3" name="Google Shape;222;p10">
              <a:extLst>
                <a:ext uri="{FF2B5EF4-FFF2-40B4-BE49-F238E27FC236}">
                  <a16:creationId xmlns:a16="http://schemas.microsoft.com/office/drawing/2014/main" id="{942F406D-E57D-2F64-C398-C30398D9C5C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BC83636-ACEE-8D5E-3AB2-3065F2E1E84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166D22-1287-EE30-C9A4-123E47907886}"/>
              </a:ext>
            </a:extLst>
          </p:cNvPr>
          <p:cNvGrpSpPr/>
          <p:nvPr/>
        </p:nvGrpSpPr>
        <p:grpSpPr>
          <a:xfrm>
            <a:off x="130140" y="673837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663DF6F-BB17-28F6-B954-91CCB40AA89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48" name="Picture 2047" descr="Free speaker sound loud vector">
              <a:extLst>
                <a:ext uri="{FF2B5EF4-FFF2-40B4-BE49-F238E27FC236}">
                  <a16:creationId xmlns:a16="http://schemas.microsoft.com/office/drawing/2014/main" id="{B8A31E6A-3744-0502-1E80-65B331FE0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50" name="TextBox 2049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0D7ED21C-6C9C-D50B-CCB6-FB63B9FFFABE}"/>
              </a:ext>
            </a:extLst>
          </p:cNvPr>
          <p:cNvSpPr txBox="1"/>
          <p:nvPr/>
        </p:nvSpPr>
        <p:spPr>
          <a:xfrm>
            <a:off x="1570584" y="837969"/>
            <a:ext cx="6303806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5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5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Quique. ¿</a:t>
            </a:r>
            <a:r>
              <a:rPr lang="en-GB" sz="15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Escribe ‘A’ o ‘B’.</a:t>
            </a:r>
          </a:p>
        </p:txBody>
      </p:sp>
      <p:sp>
        <p:nvSpPr>
          <p:cNvPr id="2051" name="TextBox 2050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165E0956-D129-D831-F5E3-30C5568E8C9E}"/>
              </a:ext>
            </a:extLst>
          </p:cNvPr>
          <p:cNvSpPr txBox="1"/>
          <p:nvPr/>
        </p:nvSpPr>
        <p:spPr>
          <a:xfrm>
            <a:off x="554194" y="1193264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verbo. ¿</a:t>
            </a:r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imagen es </a:t>
            </a:r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2055" name="Table 11">
            <a:extLst>
              <a:ext uri="{FF2B5EF4-FFF2-40B4-BE49-F238E27FC236}">
                <a16:creationId xmlns:a16="http://schemas.microsoft.com/office/drawing/2014/main" id="{0946D908-0E4C-8608-3205-79F74B34D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23152"/>
              </p:ext>
            </p:extLst>
          </p:nvPr>
        </p:nvGraphicFramePr>
        <p:xfrm>
          <a:off x="275400" y="1594441"/>
          <a:ext cx="6303804" cy="2908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9168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119292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3481708">
                  <a:extLst>
                    <a:ext uri="{9D8B030D-6E8A-4147-A177-3AD203B41FA5}">
                      <a16:colId xmlns:a16="http://schemas.microsoft.com/office/drawing/2014/main" val="4284523720"/>
                    </a:ext>
                  </a:extLst>
                </a:gridCol>
              </a:tblGrid>
              <a:tr h="415432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verbo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imagen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sp>
        <p:nvSpPr>
          <p:cNvPr id="2067" name="Rectangle 2066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2E42B278-BADE-FBEF-EC2E-893BB812C8EC}"/>
              </a:ext>
            </a:extLst>
          </p:cNvPr>
          <p:cNvSpPr/>
          <p:nvPr/>
        </p:nvSpPr>
        <p:spPr>
          <a:xfrm>
            <a:off x="171434" y="2109695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68" name="Rectangle 2067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C832C9D6-D139-6198-1E12-FCA55A1C1A7A}"/>
              </a:ext>
            </a:extLst>
          </p:cNvPr>
          <p:cNvSpPr/>
          <p:nvPr/>
        </p:nvSpPr>
        <p:spPr>
          <a:xfrm>
            <a:off x="143137" y="2524752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69" name="Rectangle 2068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5A68D61D-820E-C392-6184-724E25BAE29B}"/>
              </a:ext>
            </a:extLst>
          </p:cNvPr>
          <p:cNvSpPr/>
          <p:nvPr/>
        </p:nvSpPr>
        <p:spPr>
          <a:xfrm>
            <a:off x="143138" y="2929071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70" name="Rectangle 2069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15CAC5D0-46DE-31D1-CF32-E319E2DBDF56}"/>
              </a:ext>
            </a:extLst>
          </p:cNvPr>
          <p:cNvSpPr/>
          <p:nvPr/>
        </p:nvSpPr>
        <p:spPr>
          <a:xfrm>
            <a:off x="155154" y="3353859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71" name="Rectangle 2070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EDEF7D8E-A1A0-E40E-828B-78FB2B177260}"/>
              </a:ext>
            </a:extLst>
          </p:cNvPr>
          <p:cNvSpPr/>
          <p:nvPr/>
        </p:nvSpPr>
        <p:spPr>
          <a:xfrm>
            <a:off x="161224" y="3755455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72" name="Rectangle 2071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DF9AA947-4F67-9E3F-C309-2303A4EF3FF8}"/>
              </a:ext>
            </a:extLst>
          </p:cNvPr>
          <p:cNvSpPr/>
          <p:nvPr/>
        </p:nvSpPr>
        <p:spPr>
          <a:xfrm>
            <a:off x="162449" y="4180692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87" name="Picture 2086">
            <a:extLst>
              <a:ext uri="{FF2B5EF4-FFF2-40B4-BE49-F238E27FC236}">
                <a16:creationId xmlns:a16="http://schemas.microsoft.com/office/drawing/2014/main" id="{8325AD11-C988-6FCE-17DE-7E9EB5D93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01" y="1580851"/>
            <a:ext cx="496119" cy="563992"/>
          </a:xfrm>
          <a:prstGeom prst="rect">
            <a:avLst/>
          </a:prstGeom>
        </p:spPr>
      </p:pic>
      <p:pic>
        <p:nvPicPr>
          <p:cNvPr id="2090" name="Picture 2089">
            <a:extLst>
              <a:ext uri="{FF2B5EF4-FFF2-40B4-BE49-F238E27FC236}">
                <a16:creationId xmlns:a16="http://schemas.microsoft.com/office/drawing/2014/main" id="{9CD7C177-2CCE-8E0B-9C45-09858DA3F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371" y="1628815"/>
            <a:ext cx="794263" cy="487074"/>
          </a:xfrm>
          <a:prstGeom prst="rect">
            <a:avLst/>
          </a:prstGeom>
        </p:spPr>
      </p:pic>
      <p:pic>
        <p:nvPicPr>
          <p:cNvPr id="2100" name="Picture 2099">
            <a:extLst>
              <a:ext uri="{FF2B5EF4-FFF2-40B4-BE49-F238E27FC236}">
                <a16:creationId xmlns:a16="http://schemas.microsoft.com/office/drawing/2014/main" id="{DAAA4FB4-038A-8267-8CE4-29997EFC4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4366" y="2081997"/>
            <a:ext cx="324755" cy="363416"/>
          </a:xfrm>
          <a:prstGeom prst="rect">
            <a:avLst/>
          </a:prstGeom>
        </p:spPr>
      </p:pic>
      <p:pic>
        <p:nvPicPr>
          <p:cNvPr id="2102" name="Picture 2101">
            <a:extLst>
              <a:ext uri="{FF2B5EF4-FFF2-40B4-BE49-F238E27FC236}">
                <a16:creationId xmlns:a16="http://schemas.microsoft.com/office/drawing/2014/main" id="{D3DFAC96-63A2-AD01-9A29-1A79F40F2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1117" y="2087526"/>
            <a:ext cx="324755" cy="363417"/>
          </a:xfrm>
          <a:prstGeom prst="rect">
            <a:avLst/>
          </a:prstGeom>
        </p:spPr>
      </p:pic>
      <p:pic>
        <p:nvPicPr>
          <p:cNvPr id="2104" name="Picture 2103">
            <a:extLst>
              <a:ext uri="{FF2B5EF4-FFF2-40B4-BE49-F238E27FC236}">
                <a16:creationId xmlns:a16="http://schemas.microsoft.com/office/drawing/2014/main" id="{DBE24210-5363-8DCC-4C02-B1D47A5075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0773" y="2092185"/>
            <a:ext cx="324755" cy="366324"/>
          </a:xfrm>
          <a:prstGeom prst="rect">
            <a:avLst/>
          </a:prstGeom>
        </p:spPr>
      </p:pic>
      <p:pic>
        <p:nvPicPr>
          <p:cNvPr id="2106" name="Picture 2105">
            <a:extLst>
              <a:ext uri="{FF2B5EF4-FFF2-40B4-BE49-F238E27FC236}">
                <a16:creationId xmlns:a16="http://schemas.microsoft.com/office/drawing/2014/main" id="{80F9A7F2-B87F-F7CA-437E-1DE9B99F2A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8552" y="2064764"/>
            <a:ext cx="461006" cy="343925"/>
          </a:xfrm>
          <a:prstGeom prst="rect">
            <a:avLst/>
          </a:prstGeom>
        </p:spPr>
      </p:pic>
      <p:sp>
        <p:nvSpPr>
          <p:cNvPr id="2107" name="TextBox 2106">
            <a:extLst>
              <a:ext uri="{FF2B5EF4-FFF2-40B4-BE49-F238E27FC236}">
                <a16:creationId xmlns:a16="http://schemas.microsoft.com/office/drawing/2014/main" id="{61624CEC-749C-E56A-2940-DF2A29FB5219}"/>
              </a:ext>
            </a:extLst>
          </p:cNvPr>
          <p:cNvSpPr txBox="1"/>
          <p:nvPr/>
        </p:nvSpPr>
        <p:spPr>
          <a:xfrm>
            <a:off x="3688616" y="246116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108" name="Picture 2107">
            <a:extLst>
              <a:ext uri="{FF2B5EF4-FFF2-40B4-BE49-F238E27FC236}">
                <a16:creationId xmlns:a16="http://schemas.microsoft.com/office/drawing/2014/main" id="{55D75451-FB33-7BD5-29E9-F8AC5BF86F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4366" y="2505963"/>
            <a:ext cx="324755" cy="363416"/>
          </a:xfrm>
          <a:prstGeom prst="rect">
            <a:avLst/>
          </a:prstGeom>
        </p:spPr>
      </p:pic>
      <p:pic>
        <p:nvPicPr>
          <p:cNvPr id="2109" name="Picture 2108">
            <a:extLst>
              <a:ext uri="{FF2B5EF4-FFF2-40B4-BE49-F238E27FC236}">
                <a16:creationId xmlns:a16="http://schemas.microsoft.com/office/drawing/2014/main" id="{94207D78-1A7D-1E3F-315A-BF4D632FF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1117" y="2511492"/>
            <a:ext cx="324755" cy="363417"/>
          </a:xfrm>
          <a:prstGeom prst="rect">
            <a:avLst/>
          </a:prstGeom>
        </p:spPr>
      </p:pic>
      <p:pic>
        <p:nvPicPr>
          <p:cNvPr id="2110" name="Picture 2109">
            <a:extLst>
              <a:ext uri="{FF2B5EF4-FFF2-40B4-BE49-F238E27FC236}">
                <a16:creationId xmlns:a16="http://schemas.microsoft.com/office/drawing/2014/main" id="{195FD283-CDB2-D228-E299-2F6627ADA1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0773" y="2516151"/>
            <a:ext cx="324755" cy="366324"/>
          </a:xfrm>
          <a:prstGeom prst="rect">
            <a:avLst/>
          </a:prstGeom>
        </p:spPr>
      </p:pic>
      <p:pic>
        <p:nvPicPr>
          <p:cNvPr id="2111" name="Picture 2110">
            <a:extLst>
              <a:ext uri="{FF2B5EF4-FFF2-40B4-BE49-F238E27FC236}">
                <a16:creationId xmlns:a16="http://schemas.microsoft.com/office/drawing/2014/main" id="{C492809C-9A4F-7300-E989-BE2B3799E8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5885" y="2467863"/>
            <a:ext cx="459968" cy="327250"/>
          </a:xfrm>
          <a:prstGeom prst="rect">
            <a:avLst/>
          </a:prstGeom>
        </p:spPr>
      </p:pic>
      <p:pic>
        <p:nvPicPr>
          <p:cNvPr id="2112" name="Picture 2111">
            <a:extLst>
              <a:ext uri="{FF2B5EF4-FFF2-40B4-BE49-F238E27FC236}">
                <a16:creationId xmlns:a16="http://schemas.microsoft.com/office/drawing/2014/main" id="{49C02D55-75C4-8B9A-C2D3-821F2C5461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2529" y="2465232"/>
            <a:ext cx="461006" cy="343925"/>
          </a:xfrm>
          <a:prstGeom prst="rect">
            <a:avLst/>
          </a:prstGeom>
        </p:spPr>
      </p:pic>
      <p:pic>
        <p:nvPicPr>
          <p:cNvPr id="2113" name="Picture 8" descr="Página, Papel, Hoja, Diseño, Blanco">
            <a:extLst>
              <a:ext uri="{FF2B5EF4-FFF2-40B4-BE49-F238E27FC236}">
                <a16:creationId xmlns:a16="http://schemas.microsoft.com/office/drawing/2014/main" id="{B88F87C2-A9B9-0513-6091-F91375184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35" y="2044019"/>
            <a:ext cx="249837" cy="3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10" descr="Libro, Abierto, Abrió, Libro De Texto">
            <a:extLst>
              <a:ext uri="{FF2B5EF4-FFF2-40B4-BE49-F238E27FC236}">
                <a16:creationId xmlns:a16="http://schemas.microsoft.com/office/drawing/2014/main" id="{1819706B-1022-8E2A-1467-20311FF6F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9" y="2081997"/>
            <a:ext cx="626688" cy="3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5" name="Picture 2114">
            <a:extLst>
              <a:ext uri="{FF2B5EF4-FFF2-40B4-BE49-F238E27FC236}">
                <a16:creationId xmlns:a16="http://schemas.microsoft.com/office/drawing/2014/main" id="{3D6B6FC2-A1EE-98CC-0B04-C2A02C55B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9174" y="2909770"/>
            <a:ext cx="324755" cy="363416"/>
          </a:xfrm>
          <a:prstGeom prst="rect">
            <a:avLst/>
          </a:prstGeom>
        </p:spPr>
      </p:pic>
      <p:pic>
        <p:nvPicPr>
          <p:cNvPr id="2116" name="Picture 2115">
            <a:extLst>
              <a:ext uri="{FF2B5EF4-FFF2-40B4-BE49-F238E27FC236}">
                <a16:creationId xmlns:a16="http://schemas.microsoft.com/office/drawing/2014/main" id="{9ED04ED0-EBF1-DDD9-EE4D-651B730B3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925" y="2915299"/>
            <a:ext cx="324755" cy="363417"/>
          </a:xfrm>
          <a:prstGeom prst="rect">
            <a:avLst/>
          </a:prstGeom>
        </p:spPr>
      </p:pic>
      <p:pic>
        <p:nvPicPr>
          <p:cNvPr id="2117" name="Picture 2116">
            <a:extLst>
              <a:ext uri="{FF2B5EF4-FFF2-40B4-BE49-F238E27FC236}">
                <a16:creationId xmlns:a16="http://schemas.microsoft.com/office/drawing/2014/main" id="{3E1560E5-544B-9F2D-ED98-4A89228639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5581" y="2919958"/>
            <a:ext cx="324755" cy="366324"/>
          </a:xfrm>
          <a:prstGeom prst="rect">
            <a:avLst/>
          </a:prstGeom>
        </p:spPr>
      </p:pic>
      <p:pic>
        <p:nvPicPr>
          <p:cNvPr id="2118" name="Picture 8" descr="Página, Papel, Hoja, Diseño, Blanco">
            <a:extLst>
              <a:ext uri="{FF2B5EF4-FFF2-40B4-BE49-F238E27FC236}">
                <a16:creationId xmlns:a16="http://schemas.microsoft.com/office/drawing/2014/main" id="{1EA1BA5E-7D8F-7329-8C54-561E0102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89" y="2879012"/>
            <a:ext cx="249837" cy="3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" name="Picture 2118">
            <a:extLst>
              <a:ext uri="{FF2B5EF4-FFF2-40B4-BE49-F238E27FC236}">
                <a16:creationId xmlns:a16="http://schemas.microsoft.com/office/drawing/2014/main" id="{B4F571E3-8480-2C59-622A-A223873672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2280" y="2884828"/>
            <a:ext cx="459968" cy="327250"/>
          </a:xfrm>
          <a:prstGeom prst="rect">
            <a:avLst/>
          </a:prstGeom>
        </p:spPr>
      </p:pic>
      <p:pic>
        <p:nvPicPr>
          <p:cNvPr id="2120" name="Picture 2119">
            <a:extLst>
              <a:ext uri="{FF2B5EF4-FFF2-40B4-BE49-F238E27FC236}">
                <a16:creationId xmlns:a16="http://schemas.microsoft.com/office/drawing/2014/main" id="{6DA2D4D9-602B-A14E-1FB1-80A5504C50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1212" y="2869122"/>
            <a:ext cx="461006" cy="343925"/>
          </a:xfrm>
          <a:prstGeom prst="rect">
            <a:avLst/>
          </a:prstGeom>
        </p:spPr>
      </p:pic>
      <p:pic>
        <p:nvPicPr>
          <p:cNvPr id="2121" name="Picture 2120">
            <a:extLst>
              <a:ext uri="{FF2B5EF4-FFF2-40B4-BE49-F238E27FC236}">
                <a16:creationId xmlns:a16="http://schemas.microsoft.com/office/drawing/2014/main" id="{B106BCFF-E2E2-4A08-E920-7FD39D5EE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8658" y="3320640"/>
            <a:ext cx="324755" cy="363416"/>
          </a:xfrm>
          <a:prstGeom prst="rect">
            <a:avLst/>
          </a:prstGeom>
        </p:spPr>
      </p:pic>
      <p:pic>
        <p:nvPicPr>
          <p:cNvPr id="2122" name="Picture 2121">
            <a:extLst>
              <a:ext uri="{FF2B5EF4-FFF2-40B4-BE49-F238E27FC236}">
                <a16:creationId xmlns:a16="http://schemas.microsoft.com/office/drawing/2014/main" id="{008F2EFD-C577-E997-B395-CEB5BF28F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409" y="3326169"/>
            <a:ext cx="324755" cy="363417"/>
          </a:xfrm>
          <a:prstGeom prst="rect">
            <a:avLst/>
          </a:prstGeom>
        </p:spPr>
      </p:pic>
      <p:pic>
        <p:nvPicPr>
          <p:cNvPr id="2123" name="Picture 2122">
            <a:extLst>
              <a:ext uri="{FF2B5EF4-FFF2-40B4-BE49-F238E27FC236}">
                <a16:creationId xmlns:a16="http://schemas.microsoft.com/office/drawing/2014/main" id="{A471C47C-D287-7A99-6329-D8A1EB534E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5065" y="3330828"/>
            <a:ext cx="324755" cy="366324"/>
          </a:xfrm>
          <a:prstGeom prst="rect">
            <a:avLst/>
          </a:prstGeom>
        </p:spPr>
      </p:pic>
      <p:pic>
        <p:nvPicPr>
          <p:cNvPr id="2124" name="Picture 10" descr="Libro, Abierto, Abrió, Libro De Texto">
            <a:extLst>
              <a:ext uri="{FF2B5EF4-FFF2-40B4-BE49-F238E27FC236}">
                <a16:creationId xmlns:a16="http://schemas.microsoft.com/office/drawing/2014/main" id="{5BEDF366-B13C-7906-4BF4-E7B9DE63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43" y="3316180"/>
            <a:ext cx="626688" cy="3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5" name="Picture 2124">
            <a:extLst>
              <a:ext uri="{FF2B5EF4-FFF2-40B4-BE49-F238E27FC236}">
                <a16:creationId xmlns:a16="http://schemas.microsoft.com/office/drawing/2014/main" id="{90665594-EC64-F789-E74E-DAF2E6229B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2572" y="3286282"/>
            <a:ext cx="461006" cy="343925"/>
          </a:xfrm>
          <a:prstGeom prst="rect">
            <a:avLst/>
          </a:prstGeom>
        </p:spPr>
      </p:pic>
      <p:pic>
        <p:nvPicPr>
          <p:cNvPr id="2126" name="Picture 2125">
            <a:extLst>
              <a:ext uri="{FF2B5EF4-FFF2-40B4-BE49-F238E27FC236}">
                <a16:creationId xmlns:a16="http://schemas.microsoft.com/office/drawing/2014/main" id="{9CA75FFC-F04A-FE1D-AA28-987ED81DFA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5039" y="3299445"/>
            <a:ext cx="459968" cy="327250"/>
          </a:xfrm>
          <a:prstGeom prst="rect">
            <a:avLst/>
          </a:prstGeom>
        </p:spPr>
      </p:pic>
      <p:pic>
        <p:nvPicPr>
          <p:cNvPr id="2127" name="Picture 2126">
            <a:extLst>
              <a:ext uri="{FF2B5EF4-FFF2-40B4-BE49-F238E27FC236}">
                <a16:creationId xmlns:a16="http://schemas.microsoft.com/office/drawing/2014/main" id="{E8246279-0187-BEF9-B0AD-C37043039B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8962" y="3701169"/>
            <a:ext cx="459968" cy="393940"/>
          </a:xfrm>
          <a:prstGeom prst="rect">
            <a:avLst/>
          </a:prstGeom>
        </p:spPr>
      </p:pic>
      <p:pic>
        <p:nvPicPr>
          <p:cNvPr id="2128" name="Picture 2" descr="Demonstration, Projector, Film Projector">
            <a:extLst>
              <a:ext uri="{FF2B5EF4-FFF2-40B4-BE49-F238E27FC236}">
                <a16:creationId xmlns:a16="http://schemas.microsoft.com/office/drawing/2014/main" id="{F06F3FE9-F110-C867-DFD6-5ADC4059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85" y="3755455"/>
            <a:ext cx="347959" cy="2562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2128">
            <a:extLst>
              <a:ext uri="{FF2B5EF4-FFF2-40B4-BE49-F238E27FC236}">
                <a16:creationId xmlns:a16="http://schemas.microsoft.com/office/drawing/2014/main" id="{D446A341-DC79-65BD-6B76-558B65E8EF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4366" y="3732974"/>
            <a:ext cx="324755" cy="363416"/>
          </a:xfrm>
          <a:prstGeom prst="rect">
            <a:avLst/>
          </a:prstGeom>
        </p:spPr>
      </p:pic>
      <p:pic>
        <p:nvPicPr>
          <p:cNvPr id="2130" name="Picture 2129">
            <a:extLst>
              <a:ext uri="{FF2B5EF4-FFF2-40B4-BE49-F238E27FC236}">
                <a16:creationId xmlns:a16="http://schemas.microsoft.com/office/drawing/2014/main" id="{C9671CE4-4DBA-6161-F274-166D359F5E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1117" y="3738503"/>
            <a:ext cx="324755" cy="363417"/>
          </a:xfrm>
          <a:prstGeom prst="rect">
            <a:avLst/>
          </a:prstGeom>
        </p:spPr>
      </p:pic>
      <p:pic>
        <p:nvPicPr>
          <p:cNvPr id="2131" name="Picture 2130">
            <a:extLst>
              <a:ext uri="{FF2B5EF4-FFF2-40B4-BE49-F238E27FC236}">
                <a16:creationId xmlns:a16="http://schemas.microsoft.com/office/drawing/2014/main" id="{D77E032E-8ED2-97E8-0F47-82F0561CC6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0773" y="3743162"/>
            <a:ext cx="324755" cy="366324"/>
          </a:xfrm>
          <a:prstGeom prst="rect">
            <a:avLst/>
          </a:prstGeom>
        </p:spPr>
      </p:pic>
      <p:pic>
        <p:nvPicPr>
          <p:cNvPr id="2132" name="Picture 2131">
            <a:extLst>
              <a:ext uri="{FF2B5EF4-FFF2-40B4-BE49-F238E27FC236}">
                <a16:creationId xmlns:a16="http://schemas.microsoft.com/office/drawing/2014/main" id="{6815E603-CC58-FD48-36B2-EAC6633041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5955" y="3701664"/>
            <a:ext cx="459968" cy="327250"/>
          </a:xfrm>
          <a:prstGeom prst="rect">
            <a:avLst/>
          </a:prstGeom>
        </p:spPr>
      </p:pic>
      <p:pic>
        <p:nvPicPr>
          <p:cNvPr id="2133" name="Picture 2132">
            <a:extLst>
              <a:ext uri="{FF2B5EF4-FFF2-40B4-BE49-F238E27FC236}">
                <a16:creationId xmlns:a16="http://schemas.microsoft.com/office/drawing/2014/main" id="{CD4DD0BE-2354-002D-EF53-14E31BA95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4366" y="4159036"/>
            <a:ext cx="324755" cy="363416"/>
          </a:xfrm>
          <a:prstGeom prst="rect">
            <a:avLst/>
          </a:prstGeom>
        </p:spPr>
      </p:pic>
      <p:pic>
        <p:nvPicPr>
          <p:cNvPr id="2134" name="Picture 2133">
            <a:extLst>
              <a:ext uri="{FF2B5EF4-FFF2-40B4-BE49-F238E27FC236}">
                <a16:creationId xmlns:a16="http://schemas.microsoft.com/office/drawing/2014/main" id="{F4B3FCB2-2D0A-20FB-558A-90C32710D4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1117" y="4164565"/>
            <a:ext cx="324755" cy="363417"/>
          </a:xfrm>
          <a:prstGeom prst="rect">
            <a:avLst/>
          </a:prstGeom>
        </p:spPr>
      </p:pic>
      <p:pic>
        <p:nvPicPr>
          <p:cNvPr id="2135" name="Picture 2134">
            <a:extLst>
              <a:ext uri="{FF2B5EF4-FFF2-40B4-BE49-F238E27FC236}">
                <a16:creationId xmlns:a16="http://schemas.microsoft.com/office/drawing/2014/main" id="{B1D09144-E7A7-5DDB-DE9E-52D3683D46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0773" y="4169224"/>
            <a:ext cx="324755" cy="366324"/>
          </a:xfrm>
          <a:prstGeom prst="rect">
            <a:avLst/>
          </a:prstGeom>
        </p:spPr>
      </p:pic>
      <p:pic>
        <p:nvPicPr>
          <p:cNvPr id="2137" name="Picture 18" descr="Ciudad, Pueblo, Región, Casas, Arquitectura, Comunidad">
            <a:extLst>
              <a:ext uri="{FF2B5EF4-FFF2-40B4-BE49-F238E27FC236}">
                <a16:creationId xmlns:a16="http://schemas.microsoft.com/office/drawing/2014/main" id="{8B7B6094-8092-6D6C-F2E4-4F497491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21" y="4011720"/>
            <a:ext cx="448297" cy="53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9" name="Picture 26" descr="Beach, Water, Sea, Ocean, Summer, Travel">
            <a:extLst>
              <a:ext uri="{FF2B5EF4-FFF2-40B4-BE49-F238E27FC236}">
                <a16:creationId xmlns:a16="http://schemas.microsoft.com/office/drawing/2014/main" id="{F7735E15-393D-CFBC-D13C-F4C19A590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764" y="4144075"/>
            <a:ext cx="340450" cy="3272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" name="Picture 2" descr="Demonstration, Projector, Film Projector">
            <a:extLst>
              <a:ext uri="{FF2B5EF4-FFF2-40B4-BE49-F238E27FC236}">
                <a16:creationId xmlns:a16="http://schemas.microsoft.com/office/drawing/2014/main" id="{597F4413-950B-0ACA-6C47-31391A46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16" y="4180692"/>
            <a:ext cx="347959" cy="2562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41" name="Group 2140">
            <a:extLst>
              <a:ext uri="{FF2B5EF4-FFF2-40B4-BE49-F238E27FC236}">
                <a16:creationId xmlns:a16="http://schemas.microsoft.com/office/drawing/2014/main" id="{1F4680F7-8721-9E80-5C7C-DA9AE2017D98}"/>
              </a:ext>
            </a:extLst>
          </p:cNvPr>
          <p:cNvGrpSpPr/>
          <p:nvPr/>
        </p:nvGrpSpPr>
        <p:grpSpPr>
          <a:xfrm>
            <a:off x="71508" y="4628255"/>
            <a:ext cx="1801949" cy="492309"/>
            <a:chOff x="1639842" y="1416994"/>
            <a:chExt cx="1801949" cy="492309"/>
          </a:xfrm>
        </p:grpSpPr>
        <p:sp>
          <p:nvSpPr>
            <p:cNvPr id="2142" name="Google Shape;112;p3">
              <a:extLst>
                <a:ext uri="{FF2B5EF4-FFF2-40B4-BE49-F238E27FC236}">
                  <a16:creationId xmlns:a16="http://schemas.microsoft.com/office/drawing/2014/main" id="{8DC25236-5475-42B9-9A33-DEFA3F2D5205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4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6EEEC1A-276D-C639-476B-7C09267BA7AE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4" name="TextBox 2143">
              <a:extLst>
                <a:ext uri="{FF2B5EF4-FFF2-40B4-BE49-F238E27FC236}">
                  <a16:creationId xmlns:a16="http://schemas.microsoft.com/office/drawing/2014/main" id="{867AB1EE-6E79-0B1D-6BA6-DEA89D9138EB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45" name="Google Shape;402;p19">
            <a:extLst>
              <a:ext uri="{FF2B5EF4-FFF2-40B4-BE49-F238E27FC236}">
                <a16:creationId xmlns:a16="http://schemas.microsoft.com/office/drawing/2014/main" id="{4E885D6B-03A1-CDAC-21DC-227E5A2234E4}"/>
              </a:ext>
            </a:extLst>
          </p:cNvPr>
          <p:cNvSpPr txBox="1"/>
          <p:nvPr/>
        </p:nvSpPr>
        <p:spPr>
          <a:xfrm>
            <a:off x="1909120" y="4663849"/>
            <a:ext cx="3468947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 y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colecciona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monedas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       .</a:t>
            </a:r>
          </a:p>
        </p:txBody>
      </p:sp>
      <p:pic>
        <p:nvPicPr>
          <p:cNvPr id="2146" name="Picture 2145">
            <a:extLst>
              <a:ext uri="{FF2B5EF4-FFF2-40B4-BE49-F238E27FC236}">
                <a16:creationId xmlns:a16="http://schemas.microsoft.com/office/drawing/2014/main" id="{05D81433-78A7-66C6-92BE-C8F62352CE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33038" y="4945380"/>
            <a:ext cx="351708" cy="211025"/>
          </a:xfrm>
          <a:prstGeom prst="rect">
            <a:avLst/>
          </a:prstGeom>
        </p:spPr>
      </p:pic>
      <p:sp>
        <p:nvSpPr>
          <p:cNvPr id="2148" name="Rectangle: Rounded Corners 2147">
            <a:extLst>
              <a:ext uri="{FF2B5EF4-FFF2-40B4-BE49-F238E27FC236}">
                <a16:creationId xmlns:a16="http://schemas.microsoft.com/office/drawing/2014/main" id="{7B59F965-72C2-0ED0-1A93-743FBC24832F}"/>
              </a:ext>
            </a:extLst>
          </p:cNvPr>
          <p:cNvSpPr/>
          <p:nvPr/>
        </p:nvSpPr>
        <p:spPr>
          <a:xfrm>
            <a:off x="3945185" y="5035514"/>
            <a:ext cx="2739112" cy="191887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49" name="Picture 214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44A3BD5-6EE3-B866-E494-565A088943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53" y="5016463"/>
            <a:ext cx="2854122" cy="1323224"/>
          </a:xfrm>
          <a:prstGeom prst="rect">
            <a:avLst/>
          </a:prstGeom>
        </p:spPr>
      </p:pic>
      <p:sp>
        <p:nvSpPr>
          <p:cNvPr id="2150" name="TextBox 2149">
            <a:extLst>
              <a:ext uri="{FF2B5EF4-FFF2-40B4-BE49-F238E27FC236}">
                <a16:creationId xmlns:a16="http://schemas.microsoft.com/office/drawing/2014/main" id="{54DE8556-AD83-D8B1-96D0-3163CD746D2B}"/>
              </a:ext>
            </a:extLst>
          </p:cNvPr>
          <p:cNvSpPr txBox="1"/>
          <p:nvPr/>
        </p:nvSpPr>
        <p:spPr>
          <a:xfrm>
            <a:off x="4625256" y="6197509"/>
            <a:ext cx="2059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with the sound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[que]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[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h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ere</a:t>
            </a:r>
            <a:r>
              <a:rPr lang="en-GB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1" name="Picture 2150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76E22364-C6E8-E7CB-4F64-908EE17944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09" y="6248925"/>
            <a:ext cx="602346" cy="572116"/>
          </a:xfrm>
          <a:prstGeom prst="rect">
            <a:avLst/>
          </a:prstGeom>
        </p:spPr>
      </p:pic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BF091EB2-7282-4070-6E86-207C5EF3D6CC}"/>
              </a:ext>
            </a:extLst>
          </p:cNvPr>
          <p:cNvGrpSpPr/>
          <p:nvPr/>
        </p:nvGrpSpPr>
        <p:grpSpPr>
          <a:xfrm>
            <a:off x="418409" y="7291696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154" name="Google Shape;222;p10">
              <a:extLst>
                <a:ext uri="{FF2B5EF4-FFF2-40B4-BE49-F238E27FC236}">
                  <a16:creationId xmlns:a16="http://schemas.microsoft.com/office/drawing/2014/main" id="{69B67DC2-0D68-00A0-4E60-3E768A97F4A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5" name="TextBox 2154">
              <a:extLst>
                <a:ext uri="{FF2B5EF4-FFF2-40B4-BE49-F238E27FC236}">
                  <a16:creationId xmlns:a16="http://schemas.microsoft.com/office/drawing/2014/main" id="{08A370B2-C6AF-E9E2-A552-1C348CC0A06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56" name="Group 2155">
            <a:extLst>
              <a:ext uri="{FF2B5EF4-FFF2-40B4-BE49-F238E27FC236}">
                <a16:creationId xmlns:a16="http://schemas.microsoft.com/office/drawing/2014/main" id="{3E82B68A-195F-A1CB-9DE5-A344592F6D48}"/>
              </a:ext>
            </a:extLst>
          </p:cNvPr>
          <p:cNvGrpSpPr/>
          <p:nvPr/>
        </p:nvGrpSpPr>
        <p:grpSpPr>
          <a:xfrm>
            <a:off x="86208" y="7145788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57" name="Oval 2156">
              <a:extLst>
                <a:ext uri="{FF2B5EF4-FFF2-40B4-BE49-F238E27FC236}">
                  <a16:creationId xmlns:a16="http://schemas.microsoft.com/office/drawing/2014/main" id="{D92F4BD8-35EC-140A-BC8C-97AB0EB3536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58" name="Picture 2157" descr="Free speaker sound loud vector">
              <a:extLst>
                <a:ext uri="{FF2B5EF4-FFF2-40B4-BE49-F238E27FC236}">
                  <a16:creationId xmlns:a16="http://schemas.microsoft.com/office/drawing/2014/main" id="{C5FA4A71-2A08-4FCF-EBC9-526FACA71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59" name="TextBox 2158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26A78794-08BC-3A0E-D99F-A979C3889161}"/>
              </a:ext>
            </a:extLst>
          </p:cNvPr>
          <p:cNvSpPr txBox="1"/>
          <p:nvPr/>
        </p:nvSpPr>
        <p:spPr>
          <a:xfrm>
            <a:off x="1511588" y="7164255"/>
            <a:ext cx="630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</a:p>
          <a:p>
            <a:pPr defTabSz="914400">
              <a:buClr>
                <a:srgbClr val="000000"/>
              </a:buClr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¿Qué palabra es?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2160" name="Google Shape;339;p8">
            <a:extLst>
              <a:ext uri="{FF2B5EF4-FFF2-40B4-BE49-F238E27FC236}">
                <a16:creationId xmlns:a16="http://schemas.microsoft.com/office/drawing/2014/main" id="{46BA7F8B-5428-9350-FC7A-C4DD05880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816103"/>
              </p:ext>
            </p:extLst>
          </p:nvPr>
        </p:nvGraphicFramePr>
        <p:xfrm>
          <a:off x="742782" y="7750464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61" name="Google Shape;338;p8">
            <a:hlinkClick r:id="" action="ppaction://noaction">
              <a:snd r:embed="rId25" name="5_3.wav"/>
            </a:hlinkClick>
            <a:extLst>
              <a:ext uri="{FF2B5EF4-FFF2-40B4-BE49-F238E27FC236}">
                <a16:creationId xmlns:a16="http://schemas.microsoft.com/office/drawing/2014/main" id="{937C32ED-C0D5-6ED6-AA8C-37DE87090A07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52438" y="7796816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62" name="Google Shape;350;p8">
            <a:extLst>
              <a:ext uri="{FF2B5EF4-FFF2-40B4-BE49-F238E27FC236}">
                <a16:creationId xmlns:a16="http://schemas.microsoft.com/office/drawing/2014/main" id="{19460EF0-D6E9-C185-FE87-AACC428CC759}"/>
              </a:ext>
            </a:extLst>
          </p:cNvPr>
          <p:cNvSpPr txBox="1"/>
          <p:nvPr/>
        </p:nvSpPr>
        <p:spPr>
          <a:xfrm>
            <a:off x="147230" y="7727725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72" name="Google Shape;339;p8">
            <a:extLst>
              <a:ext uri="{FF2B5EF4-FFF2-40B4-BE49-F238E27FC236}">
                <a16:creationId xmlns:a16="http://schemas.microsoft.com/office/drawing/2014/main" id="{2C6F0994-9003-F42C-525D-272476A193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421421"/>
              </p:ext>
            </p:extLst>
          </p:nvPr>
        </p:nvGraphicFramePr>
        <p:xfrm>
          <a:off x="742782" y="8080879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3" name="Google Shape;339;p8">
            <a:extLst>
              <a:ext uri="{FF2B5EF4-FFF2-40B4-BE49-F238E27FC236}">
                <a16:creationId xmlns:a16="http://schemas.microsoft.com/office/drawing/2014/main" id="{F34B751A-3BB4-F484-8FFA-968925386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074472"/>
              </p:ext>
            </p:extLst>
          </p:nvPr>
        </p:nvGraphicFramePr>
        <p:xfrm>
          <a:off x="742782" y="8410647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4" name="Google Shape;339;p8">
            <a:extLst>
              <a:ext uri="{FF2B5EF4-FFF2-40B4-BE49-F238E27FC236}">
                <a16:creationId xmlns:a16="http://schemas.microsoft.com/office/drawing/2014/main" id="{EE8649AF-B4BE-2319-6B9B-6AB193E77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3881283"/>
              </p:ext>
            </p:extLst>
          </p:nvPr>
        </p:nvGraphicFramePr>
        <p:xfrm>
          <a:off x="742782" y="8741062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5" name="Google Shape;339;p8">
            <a:extLst>
              <a:ext uri="{FF2B5EF4-FFF2-40B4-BE49-F238E27FC236}">
                <a16:creationId xmlns:a16="http://schemas.microsoft.com/office/drawing/2014/main" id="{2F1EF43C-6D60-77FA-F023-AD5420DA9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010397"/>
              </p:ext>
            </p:extLst>
          </p:nvPr>
        </p:nvGraphicFramePr>
        <p:xfrm>
          <a:off x="742782" y="9066782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6" name="Google Shape;339;p8">
            <a:extLst>
              <a:ext uri="{FF2B5EF4-FFF2-40B4-BE49-F238E27FC236}">
                <a16:creationId xmlns:a16="http://schemas.microsoft.com/office/drawing/2014/main" id="{A37A8E9D-4BDD-8A3E-F098-574730CE23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196715"/>
              </p:ext>
            </p:extLst>
          </p:nvPr>
        </p:nvGraphicFramePr>
        <p:xfrm>
          <a:off x="742782" y="9397197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77" name="Google Shape;338;p8">
            <a:hlinkClick r:id="" action="ppaction://noaction">
              <a:snd r:embed="rId25" name="5_3.wav"/>
            </a:hlinkClick>
            <a:extLst>
              <a:ext uri="{FF2B5EF4-FFF2-40B4-BE49-F238E27FC236}">
                <a16:creationId xmlns:a16="http://schemas.microsoft.com/office/drawing/2014/main" id="{29397F16-DED8-E2CB-3B6A-B23C936CC590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38027" y="8112583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78" name="Google Shape;350;p8">
            <a:extLst>
              <a:ext uri="{FF2B5EF4-FFF2-40B4-BE49-F238E27FC236}">
                <a16:creationId xmlns:a16="http://schemas.microsoft.com/office/drawing/2014/main" id="{0CA27B74-E285-2CD8-77D9-E37A0482DE5E}"/>
              </a:ext>
            </a:extLst>
          </p:cNvPr>
          <p:cNvSpPr txBox="1"/>
          <p:nvPr/>
        </p:nvSpPr>
        <p:spPr>
          <a:xfrm>
            <a:off x="132819" y="8043492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79" name="Google Shape;338;p8">
            <a:hlinkClick r:id="" action="ppaction://noaction">
              <a:snd r:embed="rId25" name="5_3.wav"/>
            </a:hlinkClick>
            <a:extLst>
              <a:ext uri="{FF2B5EF4-FFF2-40B4-BE49-F238E27FC236}">
                <a16:creationId xmlns:a16="http://schemas.microsoft.com/office/drawing/2014/main" id="{BD21312E-F12C-0BB1-24E0-CE87EA910BE3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9933" y="8468814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0" name="Google Shape;350;p8">
            <a:extLst>
              <a:ext uri="{FF2B5EF4-FFF2-40B4-BE49-F238E27FC236}">
                <a16:creationId xmlns:a16="http://schemas.microsoft.com/office/drawing/2014/main" id="{1C4445CE-EC35-A671-A530-EDAE6E35D74C}"/>
              </a:ext>
            </a:extLst>
          </p:cNvPr>
          <p:cNvSpPr txBox="1"/>
          <p:nvPr/>
        </p:nvSpPr>
        <p:spPr>
          <a:xfrm>
            <a:off x="144725" y="8399723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81" name="Google Shape;338;p8">
            <a:hlinkClick r:id="" action="ppaction://noaction">
              <a:snd r:embed="rId25" name="5_3.wav"/>
            </a:hlinkClick>
            <a:extLst>
              <a:ext uri="{FF2B5EF4-FFF2-40B4-BE49-F238E27FC236}">
                <a16:creationId xmlns:a16="http://schemas.microsoft.com/office/drawing/2014/main" id="{1D5D81F2-E8D0-106F-AED7-26F01A4261D0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0408" y="8786519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2" name="Google Shape;350;p8">
            <a:extLst>
              <a:ext uri="{FF2B5EF4-FFF2-40B4-BE49-F238E27FC236}">
                <a16:creationId xmlns:a16="http://schemas.microsoft.com/office/drawing/2014/main" id="{D4DE7197-E835-76A5-D12D-8F71A000457E}"/>
              </a:ext>
            </a:extLst>
          </p:cNvPr>
          <p:cNvSpPr txBox="1"/>
          <p:nvPr/>
        </p:nvSpPr>
        <p:spPr>
          <a:xfrm>
            <a:off x="135200" y="8717428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83" name="Google Shape;338;p8">
            <a:hlinkClick r:id="" action="ppaction://noaction">
              <a:snd r:embed="rId25" name="5_3.wav"/>
            </a:hlinkClick>
            <a:extLst>
              <a:ext uri="{FF2B5EF4-FFF2-40B4-BE49-F238E27FC236}">
                <a16:creationId xmlns:a16="http://schemas.microsoft.com/office/drawing/2014/main" id="{573C0E5C-DB7C-3A1A-2705-4BF1D2926C05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9933" y="9107210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4" name="Google Shape;350;p8">
            <a:extLst>
              <a:ext uri="{FF2B5EF4-FFF2-40B4-BE49-F238E27FC236}">
                <a16:creationId xmlns:a16="http://schemas.microsoft.com/office/drawing/2014/main" id="{668D47A2-98FC-CA2E-7A61-C18AFAD1E273}"/>
              </a:ext>
            </a:extLst>
          </p:cNvPr>
          <p:cNvSpPr txBox="1"/>
          <p:nvPr/>
        </p:nvSpPr>
        <p:spPr>
          <a:xfrm>
            <a:off x="144725" y="9038119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85" name="Google Shape;338;p8">
            <a:hlinkClick r:id="" action="ppaction://noaction">
              <a:snd r:embed="rId25" name="5_3.wav"/>
            </a:hlinkClick>
            <a:extLst>
              <a:ext uri="{FF2B5EF4-FFF2-40B4-BE49-F238E27FC236}">
                <a16:creationId xmlns:a16="http://schemas.microsoft.com/office/drawing/2014/main" id="{0174D4AF-013D-CCCF-5540-7B2336C030B0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0408" y="9446904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6" name="Google Shape;350;p8">
            <a:extLst>
              <a:ext uri="{FF2B5EF4-FFF2-40B4-BE49-F238E27FC236}">
                <a16:creationId xmlns:a16="http://schemas.microsoft.com/office/drawing/2014/main" id="{3E79AC18-B4AC-5E12-6C61-BDB261DB609C}"/>
              </a:ext>
            </a:extLst>
          </p:cNvPr>
          <p:cNvSpPr txBox="1"/>
          <p:nvPr/>
        </p:nvSpPr>
        <p:spPr>
          <a:xfrm>
            <a:off x="135200" y="9377813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89" name="Google Shape;339;p8">
            <a:extLst>
              <a:ext uri="{FF2B5EF4-FFF2-40B4-BE49-F238E27FC236}">
                <a16:creationId xmlns:a16="http://schemas.microsoft.com/office/drawing/2014/main" id="{26317CE0-B561-1A52-6C26-C86AF7FF6E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99055"/>
              </p:ext>
            </p:extLst>
          </p:nvPr>
        </p:nvGraphicFramePr>
        <p:xfrm>
          <a:off x="1958417" y="7747591"/>
          <a:ext cx="1758168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41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village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ball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0" name="Google Shape;339;p8">
            <a:extLst>
              <a:ext uri="{FF2B5EF4-FFF2-40B4-BE49-F238E27FC236}">
                <a16:creationId xmlns:a16="http://schemas.microsoft.com/office/drawing/2014/main" id="{B20D8377-C727-3724-3D35-F0C731A3F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889454"/>
              </p:ext>
            </p:extLst>
          </p:nvPr>
        </p:nvGraphicFramePr>
        <p:xfrm>
          <a:off x="1958417" y="8078006"/>
          <a:ext cx="1758168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6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balloon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1" name="Google Shape;339;p8">
            <a:extLst>
              <a:ext uri="{FF2B5EF4-FFF2-40B4-BE49-F238E27FC236}">
                <a16:creationId xmlns:a16="http://schemas.microsoft.com/office/drawing/2014/main" id="{CD711E88-9C49-54FF-689B-83E554E20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073831"/>
              </p:ext>
            </p:extLst>
          </p:nvPr>
        </p:nvGraphicFramePr>
        <p:xfrm>
          <a:off x="1958417" y="8407774"/>
          <a:ext cx="1758168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22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phone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sea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2" name="Google Shape;339;p8">
            <a:extLst>
              <a:ext uri="{FF2B5EF4-FFF2-40B4-BE49-F238E27FC236}">
                <a16:creationId xmlns:a16="http://schemas.microsoft.com/office/drawing/2014/main" id="{1797B042-96F5-1563-FA00-36421BCB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062519"/>
              </p:ext>
            </p:extLst>
          </p:nvPr>
        </p:nvGraphicFramePr>
        <p:xfrm>
          <a:off x="1958418" y="8738189"/>
          <a:ext cx="1758168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1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question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text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3" name="Google Shape;339;p8">
            <a:extLst>
              <a:ext uri="{FF2B5EF4-FFF2-40B4-BE49-F238E27FC236}">
                <a16:creationId xmlns:a16="http://schemas.microsoft.com/office/drawing/2014/main" id="{CAA0D3B1-4B5B-A913-D4D7-1DBA36E2E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793645"/>
              </p:ext>
            </p:extLst>
          </p:nvPr>
        </p:nvGraphicFramePr>
        <p:xfrm>
          <a:off x="1958417" y="9063909"/>
          <a:ext cx="1758168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38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fruit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cat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4" name="Google Shape;339;p8">
            <a:extLst>
              <a:ext uri="{FF2B5EF4-FFF2-40B4-BE49-F238E27FC236}">
                <a16:creationId xmlns:a16="http://schemas.microsoft.com/office/drawing/2014/main" id="{FF2685D9-4AB0-ABE5-F568-8FBAB86C40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573427"/>
              </p:ext>
            </p:extLst>
          </p:nvPr>
        </p:nvGraphicFramePr>
        <p:xfrm>
          <a:off x="1958417" y="9394324"/>
          <a:ext cx="1758168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38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bike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bottle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5" name="TextBox 2194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149582E1-8001-001F-E1FF-1C407AB426D2}"/>
              </a:ext>
            </a:extLst>
          </p:cNvPr>
          <p:cNvSpPr txBox="1"/>
          <p:nvPr/>
        </p:nvSpPr>
        <p:spPr>
          <a:xfrm>
            <a:off x="5378067" y="7051992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[B]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Escribe.</a:t>
            </a:r>
          </a:p>
        </p:txBody>
      </p:sp>
      <p:graphicFrame>
        <p:nvGraphicFramePr>
          <p:cNvPr id="2196" name="Table 4">
            <a:extLst>
              <a:ext uri="{FF2B5EF4-FFF2-40B4-BE49-F238E27FC236}">
                <a16:creationId xmlns:a16="http://schemas.microsoft.com/office/drawing/2014/main" id="{CD6ED99F-6942-EBE8-F857-9707D360B5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95024"/>
              </p:ext>
            </p:extLst>
          </p:nvPr>
        </p:nvGraphicFramePr>
        <p:xfrm>
          <a:off x="3778552" y="7414355"/>
          <a:ext cx="2800652" cy="232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326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1400326">
                  <a:extLst>
                    <a:ext uri="{9D8B030D-6E8A-4147-A177-3AD203B41FA5}">
                      <a16:colId xmlns:a16="http://schemas.microsoft.com/office/drawing/2014/main" val="2701156431"/>
                    </a:ext>
                  </a:extLst>
                </a:gridCol>
              </a:tblGrid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 __________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pelota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boli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__________ 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__________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__________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__________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__________ 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659" y="9548750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2634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659" y="9548750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5F79D2-E8DA-7B52-700F-BF1EE4BCB3AF}"/>
              </a:ext>
            </a:extLst>
          </p:cNvPr>
          <p:cNvSpPr/>
          <p:nvPr/>
        </p:nvSpPr>
        <p:spPr>
          <a:xfrm>
            <a:off x="198823" y="808343"/>
            <a:ext cx="6103395" cy="261065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181;p8">
            <a:extLst>
              <a:ext uri="{FF2B5EF4-FFF2-40B4-BE49-F238E27FC236}">
                <a16:creationId xmlns:a16="http://schemas.microsoft.com/office/drawing/2014/main" id="{7AE6E15F-53CA-0E4B-C96A-123A020C5FF7}"/>
              </a:ext>
            </a:extLst>
          </p:cNvPr>
          <p:cNvPicPr/>
          <p:nvPr/>
        </p:nvPicPr>
        <p:blipFill rotWithShape="1">
          <a:blip r:embed="rId5"/>
          <a:srcRect r="39765"/>
          <a:stretch/>
        </p:blipFill>
        <p:spPr>
          <a:xfrm>
            <a:off x="326436" y="2214065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6" name="Google Shape;181;p8">
            <a:extLst>
              <a:ext uri="{FF2B5EF4-FFF2-40B4-BE49-F238E27FC236}">
                <a16:creationId xmlns:a16="http://schemas.microsoft.com/office/drawing/2014/main" id="{7F65B8AB-0F49-3050-1471-87937BEA315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70381" y="2862535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7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5D7900EC-0E63-1CB2-103F-299F71F672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022" y="1655767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4C428-168D-6E93-44AC-2AA0A166C27D}"/>
              </a:ext>
            </a:extLst>
          </p:cNvPr>
          <p:cNvSpPr txBox="1"/>
          <p:nvPr/>
        </p:nvSpPr>
        <p:spPr>
          <a:xfrm>
            <a:off x="798350" y="2347398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Le</a:t>
            </a:r>
            <a:r>
              <a:rPr lang="en-GB" sz="1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 read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B9D34-0D87-44E5-05E6-0DCB1542F266}"/>
              </a:ext>
            </a:extLst>
          </p:cNvPr>
          <p:cNvSpPr txBox="1"/>
          <p:nvPr/>
        </p:nvSpPr>
        <p:spPr>
          <a:xfrm>
            <a:off x="856588" y="2945906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Le</a:t>
            </a:r>
            <a:r>
              <a:rPr lang="en-GB" sz="1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____  read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B162F-8A44-6C32-D791-782E5AF71805}"/>
              </a:ext>
            </a:extLst>
          </p:cNvPr>
          <p:cNvSpPr txBox="1"/>
          <p:nvPr/>
        </p:nvSpPr>
        <p:spPr>
          <a:xfrm>
            <a:off x="302631" y="858960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A64D8-35BF-9190-6F21-854072A5293C}"/>
              </a:ext>
            </a:extLst>
          </p:cNvPr>
          <p:cNvSpPr txBox="1"/>
          <p:nvPr/>
        </p:nvSpPr>
        <p:spPr>
          <a:xfrm>
            <a:off x="755772" y="1786833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Le</a:t>
            </a:r>
            <a:r>
              <a:rPr lang="en-GB" sz="1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31BB1-7800-AA08-19EB-A9889AC0D8FB}"/>
              </a:ext>
            </a:extLst>
          </p:cNvPr>
          <p:cNvSpPr txBox="1"/>
          <p:nvPr/>
        </p:nvSpPr>
        <p:spPr>
          <a:xfrm>
            <a:off x="293526" y="1126610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-er verbs: ‘I’, ‘you’, s/he, it’]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Google Shape;181;p8">
            <a:extLst>
              <a:ext uri="{FF2B5EF4-FFF2-40B4-BE49-F238E27FC236}">
                <a16:creationId xmlns:a16="http://schemas.microsoft.com/office/drawing/2014/main" id="{AB921F0D-365A-55E3-15C2-9CB7D67B87D3}"/>
              </a:ext>
            </a:extLst>
          </p:cNvPr>
          <p:cNvPicPr/>
          <p:nvPr/>
        </p:nvPicPr>
        <p:blipFill rotWithShape="1">
          <a:blip r:embed="rId5"/>
          <a:srcRect r="39765"/>
          <a:stretch/>
        </p:blipFill>
        <p:spPr>
          <a:xfrm>
            <a:off x="3431422" y="2214065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17" name="Google Shape;181;p8">
            <a:extLst>
              <a:ext uri="{FF2B5EF4-FFF2-40B4-BE49-F238E27FC236}">
                <a16:creationId xmlns:a16="http://schemas.microsoft.com/office/drawing/2014/main" id="{EC931B03-239A-FF7D-D020-48E62D158DD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375367" y="2862535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18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C2DE4F9D-AF73-B157-C5BC-97A75ECB75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47008" y="1655767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492862-50A7-CD3B-7A7F-E53A97CB5278}"/>
              </a:ext>
            </a:extLst>
          </p:cNvPr>
          <p:cNvSpPr txBox="1"/>
          <p:nvPr/>
        </p:nvSpPr>
        <p:spPr>
          <a:xfrm>
            <a:off x="3903336" y="2347398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A _ _ _ _ d _ _ 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you learn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FFD6B-BEE0-F34A-2E3C-118D918C9722}"/>
              </a:ext>
            </a:extLst>
          </p:cNvPr>
          <p:cNvSpPr txBox="1"/>
          <p:nvPr/>
        </p:nvSpPr>
        <p:spPr>
          <a:xfrm>
            <a:off x="3961574" y="2945906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A _ _ _ _ _ _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s/he learn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9550E-3E85-3D8B-A999-1FDCA526571C}"/>
              </a:ext>
            </a:extLst>
          </p:cNvPr>
          <p:cNvSpPr txBox="1"/>
          <p:nvPr/>
        </p:nvSpPr>
        <p:spPr>
          <a:xfrm>
            <a:off x="3860758" y="1786833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A _ _ _ _ d _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learn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7DBDAD-436E-8584-73B4-0459F3E0BB6B}"/>
              </a:ext>
            </a:extLst>
          </p:cNvPr>
          <p:cNvGrpSpPr/>
          <p:nvPr/>
        </p:nvGrpSpPr>
        <p:grpSpPr>
          <a:xfrm>
            <a:off x="4477021" y="854434"/>
            <a:ext cx="1943885" cy="588990"/>
            <a:chOff x="115026" y="5917195"/>
            <a:chExt cx="1943885" cy="5889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AEA292-AD50-5749-1D7E-7F1C9C4DEB5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4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924D71A-E6C9-6964-E576-9524D13A67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9ADB26-96FD-1ABC-0D2E-E732FE7EB7A3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4DF5599-D22F-C14B-16AC-9D4EA9895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154961"/>
              </p:ext>
            </p:extLst>
          </p:nvPr>
        </p:nvGraphicFramePr>
        <p:xfrm>
          <a:off x="123495" y="5353386"/>
          <a:ext cx="6611010" cy="39110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5871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5871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pelota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5871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5871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pueblo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58719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mar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playa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587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caminar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5871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instrucción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9B9C5548-6CAD-ECC8-430F-D88A9B386D71}"/>
              </a:ext>
            </a:extLst>
          </p:cNvPr>
          <p:cNvSpPr txBox="1"/>
          <p:nvPr/>
        </p:nvSpPr>
        <p:spPr>
          <a:xfrm>
            <a:off x="1140924" y="490672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5A49F3E-8F93-D1D4-9542-1BA88ADAC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793" y="6962278"/>
            <a:ext cx="631934" cy="58121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164182CF-7852-7071-EC07-6CBEF32222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3" y="5761418"/>
            <a:ext cx="667164" cy="6671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3DAF0DD-4C91-D29A-61FF-AE049DF9A23A}"/>
              </a:ext>
            </a:extLst>
          </p:cNvPr>
          <p:cNvSpPr txBox="1"/>
          <p:nvPr/>
        </p:nvSpPr>
        <p:spPr>
          <a:xfrm>
            <a:off x="821770" y="6164637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B56675-F02C-504A-2212-026576150590}"/>
              </a:ext>
            </a:extLst>
          </p:cNvPr>
          <p:cNvSpPr txBox="1"/>
          <p:nvPr/>
        </p:nvSpPr>
        <p:spPr>
          <a:xfrm>
            <a:off x="821770" y="7262532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68AB1D-E667-F023-B18F-E505A1D3F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67" y="8567857"/>
            <a:ext cx="653860" cy="61944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70C869B-427D-0A39-226B-454A94E9F415}"/>
              </a:ext>
            </a:extLst>
          </p:cNvPr>
          <p:cNvSpPr txBox="1"/>
          <p:nvPr/>
        </p:nvSpPr>
        <p:spPr>
          <a:xfrm>
            <a:off x="863444" y="8896668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66A811-2DAD-11E3-A3F8-2CA3C12B0437}"/>
              </a:ext>
            </a:extLst>
          </p:cNvPr>
          <p:cNvGrpSpPr/>
          <p:nvPr/>
        </p:nvGrpSpPr>
        <p:grpSpPr>
          <a:xfrm>
            <a:off x="145025" y="4765411"/>
            <a:ext cx="1072125" cy="541432"/>
            <a:chOff x="85157" y="674113"/>
            <a:chExt cx="1072125" cy="541432"/>
          </a:xfrm>
        </p:grpSpPr>
        <p:sp>
          <p:nvSpPr>
            <p:cNvPr id="40" name="Google Shape;206;p9">
              <a:extLst>
                <a:ext uri="{FF2B5EF4-FFF2-40B4-BE49-F238E27FC236}">
                  <a16:creationId xmlns:a16="http://schemas.microsoft.com/office/drawing/2014/main" id="{C60A0EB2-5F8C-CEE3-4FB4-A30A5047012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5350D9-83E4-C0EB-AD28-6C566EF46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CE8D0E8-9C8A-FE31-F4FB-A4D4E2FB934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EA6F669-F259-42C0-CB7D-E1C58634AB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5573" y="5054572"/>
            <a:ext cx="572382" cy="435249"/>
          </a:xfrm>
          <a:prstGeom prst="rect">
            <a:avLst/>
          </a:prstGeom>
        </p:spPr>
      </p:pic>
      <p:pic>
        <p:nvPicPr>
          <p:cNvPr id="47" name="Picture 4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8F093F6-7997-59C1-CB4D-DB1BFE1D39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78" y="3434895"/>
            <a:ext cx="3033949" cy="140659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2E180DB-3F25-59A3-7E1B-A503E981D0D4}"/>
              </a:ext>
            </a:extLst>
          </p:cNvPr>
          <p:cNvGrpSpPr/>
          <p:nvPr/>
        </p:nvGrpSpPr>
        <p:grpSpPr>
          <a:xfrm>
            <a:off x="1423731" y="3491435"/>
            <a:ext cx="1484569" cy="1236502"/>
            <a:chOff x="333483" y="8659808"/>
            <a:chExt cx="1288358" cy="810173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C2AE8716-2B12-7818-0EFC-057F78EF978A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1" name="Picture 6" descr="Free Icon Light illustration and picture">
              <a:extLst>
                <a:ext uri="{FF2B5EF4-FFF2-40B4-BE49-F238E27FC236}">
                  <a16:creationId xmlns:a16="http://schemas.microsoft.com/office/drawing/2014/main" id="{84FF7071-7B82-BA11-ACB7-3DD167A7E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18" y="8668444"/>
              <a:ext cx="245293" cy="207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9AE743F-EFC4-068A-D36B-EE81A4ECD2B1}"/>
                </a:ext>
              </a:extLst>
            </p:cNvPr>
            <p:cNvSpPr txBox="1"/>
            <p:nvPr/>
          </p:nvSpPr>
          <p:spPr>
            <a:xfrm>
              <a:off x="532067" y="8682006"/>
              <a:ext cx="1089774" cy="151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can do this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C6AD701-902D-1CBA-7662-72B94FDD3E7F}"/>
              </a:ext>
            </a:extLst>
          </p:cNvPr>
          <p:cNvSpPr txBox="1"/>
          <p:nvPr/>
        </p:nvSpPr>
        <p:spPr>
          <a:xfrm>
            <a:off x="1483659" y="3668723"/>
            <a:ext cx="13506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with any –er verb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C23A53-32C6-68F6-6A1C-DD87586520DC}"/>
              </a:ext>
            </a:extLst>
          </p:cNvPr>
          <p:cNvSpPr txBox="1"/>
          <p:nvPr/>
        </p:nvSpPr>
        <p:spPr>
          <a:xfrm>
            <a:off x="1379261" y="3824631"/>
            <a:ext cx="1323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Try writing the I, you &amp; s/he form of ‘</a:t>
            </a:r>
            <a:r>
              <a:rPr lang="en-GB" sz="9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comprender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9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ver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’. This is call ‘conjugating’ a verb 😉 .</a:t>
            </a:r>
          </a:p>
        </p:txBody>
      </p:sp>
    </p:spTree>
    <p:extLst>
      <p:ext uri="{BB962C8B-B14F-4D97-AF65-F5344CB8AC3E}">
        <p14:creationId xmlns:p14="http://schemas.microsoft.com/office/powerpoint/2010/main" val="94010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9">
            <a:extLst>
              <a:ext uri="{FF2B5EF4-FFF2-40B4-BE49-F238E27FC236}">
                <a16:creationId xmlns:a16="http://schemas.microsoft.com/office/drawing/2014/main" id="{74028579-125F-EAA6-A2AC-59FA3EFC4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433052"/>
              </p:ext>
            </p:extLst>
          </p:nvPr>
        </p:nvGraphicFramePr>
        <p:xfrm>
          <a:off x="3920188" y="2138831"/>
          <a:ext cx="2785410" cy="12381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8470">
                  <a:extLst>
                    <a:ext uri="{9D8B030D-6E8A-4147-A177-3AD203B41FA5}">
                      <a16:colId xmlns:a16="http://schemas.microsoft.com/office/drawing/2014/main" val="4047417816"/>
                    </a:ext>
                  </a:extLst>
                </a:gridCol>
                <a:gridCol w="928470">
                  <a:extLst>
                    <a:ext uri="{9D8B030D-6E8A-4147-A177-3AD203B41FA5}">
                      <a16:colId xmlns:a16="http://schemas.microsoft.com/office/drawing/2014/main" val="47089949"/>
                    </a:ext>
                  </a:extLst>
                </a:gridCol>
                <a:gridCol w="928470">
                  <a:extLst>
                    <a:ext uri="{9D8B030D-6E8A-4147-A177-3AD203B41FA5}">
                      <a16:colId xmlns:a16="http://schemas.microsoft.com/office/drawing/2014/main" val="665302603"/>
                    </a:ext>
                  </a:extLst>
                </a:gridCol>
              </a:tblGrid>
              <a:tr h="123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95834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659" y="9548750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3DB3C8-7403-2D91-1670-97068633E949}"/>
              </a:ext>
            </a:extLst>
          </p:cNvPr>
          <p:cNvSpPr txBox="1"/>
          <p:nvPr/>
        </p:nvSpPr>
        <p:spPr>
          <a:xfrm>
            <a:off x="1059364" y="816411"/>
            <a:ext cx="57694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Sofía escribe a Quique. 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es? 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¿Es Sofía (I), Quique (you), o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abuela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(she)? 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Escribe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y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(1-5) de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1600" dirty="0"/>
          </a:p>
          <a:p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D7C52F-AF13-4E4C-5A47-CC0D912F8ED3}"/>
              </a:ext>
            </a:extLst>
          </p:cNvPr>
          <p:cNvGrpSpPr/>
          <p:nvPr/>
        </p:nvGrpSpPr>
        <p:grpSpPr>
          <a:xfrm>
            <a:off x="130140" y="684624"/>
            <a:ext cx="1072125" cy="541432"/>
            <a:chOff x="85157" y="674113"/>
            <a:chExt cx="1072125" cy="541432"/>
          </a:xfrm>
        </p:grpSpPr>
        <p:sp>
          <p:nvSpPr>
            <p:cNvPr id="28" name="Google Shape;206;p9">
              <a:extLst>
                <a:ext uri="{FF2B5EF4-FFF2-40B4-BE49-F238E27FC236}">
                  <a16:creationId xmlns:a16="http://schemas.microsoft.com/office/drawing/2014/main" id="{E99DE7D3-D0D0-9BD6-987C-2AFED291C0C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CCCEDA2-03D7-350A-78FD-698D3F175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01F9E6-04AE-2E86-7D7F-96FFE9D6F90C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BAE7507-5221-BECA-85FE-6480C6D86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900041"/>
              </p:ext>
            </p:extLst>
          </p:nvPr>
        </p:nvGraphicFramePr>
        <p:xfrm>
          <a:off x="233137" y="1772704"/>
          <a:ext cx="3589563" cy="1604285"/>
        </p:xfrm>
        <a:graphic>
          <a:graphicData uri="http://schemas.openxmlformats.org/drawingml/2006/table">
            <a:tbl>
              <a:tblPr firstRow="1" bandRow="1"/>
              <a:tblGrid>
                <a:gridCol w="249143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3340420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Lees</a:t>
                      </a:r>
                      <a:r>
                        <a:rPr lang="en-GB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libro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en la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cama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Aprendo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vocabulario con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mamá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44326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Ve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la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playa de casa.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542987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Comprendes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el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texto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en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inglés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33485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Ves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la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información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en clase. 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84969"/>
                  </a:ext>
                </a:extLst>
              </a:tr>
            </a:tbl>
          </a:graphicData>
        </a:graphic>
      </p:graphicFrame>
      <p:pic>
        <p:nvPicPr>
          <p:cNvPr id="38" name="Picture 3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1E86B2-7537-30EA-015F-DD93D8C2C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126" y="1665650"/>
            <a:ext cx="291104" cy="473044"/>
          </a:xfrm>
          <a:prstGeom prst="rect">
            <a:avLst/>
          </a:prstGeom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5A5DD28-6D79-E00B-F534-6737DBB83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1201" y="1732412"/>
            <a:ext cx="217903" cy="41392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2EE8C45-0CC9-FF1C-0580-AFBC04E67B76}"/>
              </a:ext>
            </a:extLst>
          </p:cNvPr>
          <p:cNvSpPr txBox="1"/>
          <p:nvPr/>
        </p:nvSpPr>
        <p:spPr>
          <a:xfrm>
            <a:off x="4258752" y="1863725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[I]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889093-3B41-CAEC-1E6A-D3BBDE78F930}"/>
              </a:ext>
            </a:extLst>
          </p:cNvPr>
          <p:cNvSpPr txBox="1"/>
          <p:nvPr/>
        </p:nvSpPr>
        <p:spPr>
          <a:xfrm>
            <a:off x="5073178" y="1870901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[you]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6ADE266-552E-5CC5-A45E-3B67638DE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1200" y="1648836"/>
            <a:ext cx="1075190" cy="5448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F19DE08-348D-D560-EBE7-AC4C2DEF5E0C}"/>
              </a:ext>
            </a:extLst>
          </p:cNvPr>
          <p:cNvSpPr txBox="1"/>
          <p:nvPr/>
        </p:nvSpPr>
        <p:spPr>
          <a:xfrm>
            <a:off x="6278508" y="187728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[she]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41E41DCF-8A39-7F70-8781-F73DFD448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640385"/>
              </p:ext>
            </p:extLst>
          </p:nvPr>
        </p:nvGraphicFramePr>
        <p:xfrm>
          <a:off x="145544" y="4104340"/>
          <a:ext cx="6560054" cy="4069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06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815618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4457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3802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phone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fruit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132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mountain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information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instruction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21FCFA8C-ABE1-846E-EC9F-AE7C746F3313}"/>
              </a:ext>
            </a:extLst>
          </p:cNvPr>
          <p:cNvSpPr txBox="1"/>
          <p:nvPr/>
        </p:nvSpPr>
        <p:spPr>
          <a:xfrm>
            <a:off x="1494038" y="366054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C96589-001C-725D-7F6B-4C24A15A6B69}"/>
              </a:ext>
            </a:extLst>
          </p:cNvPr>
          <p:cNvGrpSpPr/>
          <p:nvPr/>
        </p:nvGrpSpPr>
        <p:grpSpPr>
          <a:xfrm>
            <a:off x="532843" y="3652788"/>
            <a:ext cx="962296" cy="307777"/>
            <a:chOff x="537508" y="810975"/>
            <a:chExt cx="505091" cy="307777"/>
          </a:xfrm>
        </p:grpSpPr>
        <p:sp>
          <p:nvSpPr>
            <p:cNvPr id="52" name="Google Shape;206;p9">
              <a:extLst>
                <a:ext uri="{FF2B5EF4-FFF2-40B4-BE49-F238E27FC236}">
                  <a16:creationId xmlns:a16="http://schemas.microsoft.com/office/drawing/2014/main" id="{1C467A62-DF25-FE3C-4EBE-F12B99F66A1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D674DF7-C947-C089-69BA-14A7FEB7D1E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4" name="Picture 2" descr="Pen, Write, Pencil, Writing Tool, Work, Message, Blue">
            <a:extLst>
              <a:ext uri="{FF2B5EF4-FFF2-40B4-BE49-F238E27FC236}">
                <a16:creationId xmlns:a16="http://schemas.microsoft.com/office/drawing/2014/main" id="{009E89CF-BAD2-02B8-87D0-BFDAD73F7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352163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1B77C1D-5D0B-11B8-AF66-1C5B5A529F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876" y="5750594"/>
            <a:ext cx="631934" cy="581219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5B7530AF-4FA7-3A86-B1B0-6CE62EF1BA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3" y="4549098"/>
            <a:ext cx="667164" cy="6671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2AF7378-4B1C-9C45-0B47-19AD092CA1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836" y="7472797"/>
            <a:ext cx="653860" cy="61944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3C87704-CC06-DCD8-859D-45FAD9C689F6}"/>
              </a:ext>
            </a:extLst>
          </p:cNvPr>
          <p:cNvSpPr txBox="1"/>
          <p:nvPr/>
        </p:nvSpPr>
        <p:spPr>
          <a:xfrm>
            <a:off x="823286" y="499869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299460-28E3-A0AF-93B4-0F3299D64FDE}"/>
              </a:ext>
            </a:extLst>
          </p:cNvPr>
          <p:cNvSpPr txBox="1"/>
          <p:nvPr/>
        </p:nvSpPr>
        <p:spPr>
          <a:xfrm>
            <a:off x="819690" y="609266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0D5F18-12FE-EF57-ED2D-D5D3C5B24500}"/>
              </a:ext>
            </a:extLst>
          </p:cNvPr>
          <p:cNvSpPr txBox="1"/>
          <p:nvPr/>
        </p:nvSpPr>
        <p:spPr>
          <a:xfrm>
            <a:off x="786580" y="784903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727D662-7CB8-49D8-FDB0-78B9A3913C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5881" y="3982984"/>
            <a:ext cx="572382" cy="435249"/>
          </a:xfrm>
          <a:prstGeom prst="rect">
            <a:avLst/>
          </a:prstGeom>
        </p:spPr>
      </p:pic>
      <p:pic>
        <p:nvPicPr>
          <p:cNvPr id="62" name="Picture 6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C694D2F-9BB9-0EE2-C552-23C10C555B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18" y="8319993"/>
            <a:ext cx="3033949" cy="1406595"/>
          </a:xfrm>
          <a:prstGeom prst="rect">
            <a:avLst/>
          </a:prstGeom>
        </p:spPr>
      </p:pic>
      <p:pic>
        <p:nvPicPr>
          <p:cNvPr id="63" name="Picture 2" descr="Pen, Write, Pencil, Writing Tool, Work, Message, Blue">
            <a:extLst>
              <a:ext uri="{FF2B5EF4-FFF2-40B4-BE49-F238E27FC236}">
                <a16:creationId xmlns:a16="http://schemas.microsoft.com/office/drawing/2014/main" id="{FCF3F9D4-2FA0-9D26-04BE-7F5F8EEAE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4" y="8327282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TextBox 2047">
            <a:extLst>
              <a:ext uri="{FF2B5EF4-FFF2-40B4-BE49-F238E27FC236}">
                <a16:creationId xmlns:a16="http://schemas.microsoft.com/office/drawing/2014/main" id="{648FACD8-E046-9C35-962E-9E843AFC3140}"/>
              </a:ext>
            </a:extLst>
          </p:cNvPr>
          <p:cNvSpPr txBox="1"/>
          <p:nvPr/>
        </p:nvSpPr>
        <p:spPr>
          <a:xfrm>
            <a:off x="145544" y="8502264"/>
            <a:ext cx="2175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What do you do in class? And your friend?</a:t>
            </a:r>
          </a:p>
        </p:txBody>
      </p:sp>
    </p:spTree>
    <p:extLst>
      <p:ext uri="{BB962C8B-B14F-4D97-AF65-F5344CB8AC3E}">
        <p14:creationId xmlns:p14="http://schemas.microsoft.com/office/powerpoint/2010/main" val="3582508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04676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nce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032366"/>
              </p:ext>
            </p:extLst>
          </p:nvPr>
        </p:nvGraphicFramePr>
        <p:xfrm>
          <a:off x="141142" y="3477785"/>
          <a:ext cx="6613768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344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8263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138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76381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25700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uno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dos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ocho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tres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839856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diez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404345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763065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15375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620654"/>
            <a:chOff x="4876029" y="582476"/>
            <a:chExt cx="1822690" cy="16206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620654"/>
              <a:chOff x="4310576" y="875609"/>
              <a:chExt cx="2558030" cy="219341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2115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Using ‘</a:t>
              </a:r>
              <a:r>
                <a:rPr lang="en-GB" sz="1200" dirty="0" err="1">
                  <a:latin typeface="Century Gothic" panose="020B0502020202020204" pitchFamily="34" charset="0"/>
                </a:rPr>
                <a:t>tengo</a:t>
              </a:r>
              <a:r>
                <a:rPr lang="en-GB" sz="1200" dirty="0">
                  <a:latin typeface="Century Gothic" panose="020B0502020202020204" pitchFamily="34" charset="0"/>
                </a:rPr>
                <a:t>’, ‘</a:t>
              </a:r>
              <a:r>
                <a:rPr lang="en-GB" sz="1200" dirty="0" err="1">
                  <a:latin typeface="Century Gothic" panose="020B0502020202020204" pitchFamily="34" charset="0"/>
                </a:rPr>
                <a:t>tienes</a:t>
              </a:r>
              <a:r>
                <a:rPr lang="en-GB" sz="1200" dirty="0">
                  <a:latin typeface="Century Gothic" panose="020B0502020202020204" pitchFamily="34" charset="0"/>
                </a:rPr>
                <a:t>’ and ‘</a:t>
              </a:r>
              <a:r>
                <a:rPr lang="en-GB" sz="1200" dirty="0" err="1">
                  <a:latin typeface="Century Gothic" panose="020B0502020202020204" pitchFamily="34" charset="0"/>
                </a:rPr>
                <a:t>tiene</a:t>
              </a:r>
              <a:r>
                <a:rPr lang="en-GB" sz="1200" dirty="0">
                  <a:latin typeface="Century Gothic" panose="020B0502020202020204" pitchFamily="34" charset="0"/>
                </a:rPr>
                <a:t>’ to say how many things you and others have</a:t>
              </a:r>
              <a:endParaRPr lang="en-GB" sz="12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48AEFA1-8366-BF60-37E2-187B36AFCCFB}"/>
              </a:ext>
            </a:extLst>
          </p:cNvPr>
          <p:cNvGrpSpPr/>
          <p:nvPr/>
        </p:nvGrpSpPr>
        <p:grpSpPr>
          <a:xfrm>
            <a:off x="1904730" y="1942332"/>
            <a:ext cx="1457769" cy="971510"/>
            <a:chOff x="333483" y="8659808"/>
            <a:chExt cx="1288358" cy="810173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2945E0FB-E119-3530-B35A-65A8EFE37466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6" descr="Free Icon Light illustration and picture">
              <a:extLst>
                <a:ext uri="{FF2B5EF4-FFF2-40B4-BE49-F238E27FC236}">
                  <a16:creationId xmlns:a16="http://schemas.microsoft.com/office/drawing/2014/main" id="{1FE8BCDB-E6AD-512B-4057-53C0510C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56" y="866961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7EE189-E186-EC85-DA52-4149C96068CE}"/>
                </a:ext>
              </a:extLst>
            </p:cNvPr>
            <p:cNvSpPr txBox="1"/>
            <p:nvPr/>
          </p:nvSpPr>
          <p:spPr>
            <a:xfrm>
              <a:off x="532067" y="8682006"/>
              <a:ext cx="1089774" cy="179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know the SSC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59D026B-8B23-C86F-946F-770376EB41CE}"/>
              </a:ext>
            </a:extLst>
          </p:cNvPr>
          <p:cNvSpPr txBox="1"/>
          <p:nvPr/>
        </p:nvSpPr>
        <p:spPr>
          <a:xfrm>
            <a:off x="1946761" y="2101456"/>
            <a:ext cx="1350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u].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164B56-D3F4-59B2-B426-2CBFED87CCBB}"/>
              </a:ext>
            </a:extLst>
          </p:cNvPr>
          <p:cNvSpPr txBox="1"/>
          <p:nvPr/>
        </p:nvSpPr>
        <p:spPr>
          <a:xfrm>
            <a:off x="1853910" y="2243778"/>
            <a:ext cx="1323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same /k/ sound in front of ‘e’ is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qu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e] because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ci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] is always a soft ‘c’ sound. E.g. 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bi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ci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cleta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4" name="Picture 2" descr="Número, Quince, Rectángulo, Redondeado">
            <a:extLst>
              <a:ext uri="{FF2B5EF4-FFF2-40B4-BE49-F238E27FC236}">
                <a16:creationId xmlns:a16="http://schemas.microsoft.com/office/drawing/2014/main" id="{49452D61-4829-5F56-235A-3C89E424E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9" y="1851831"/>
            <a:ext cx="485711" cy="3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7029D9-E467-A6BA-45C6-134DEE8BCD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6701" y="1813950"/>
            <a:ext cx="1100010" cy="997640"/>
          </a:xfrm>
          <a:prstGeom prst="rect">
            <a:avLst/>
          </a:prstGeom>
        </p:spPr>
      </p:pic>
      <p:sp>
        <p:nvSpPr>
          <p:cNvPr id="2048" name="Rectangle: Rounded Corners 2047">
            <a:extLst>
              <a:ext uri="{FF2B5EF4-FFF2-40B4-BE49-F238E27FC236}">
                <a16:creationId xmlns:a16="http://schemas.microsoft.com/office/drawing/2014/main" id="{8B1A763F-FE0C-B003-EDF5-246E0AC3A038}"/>
              </a:ext>
            </a:extLst>
          </p:cNvPr>
          <p:cNvSpPr/>
          <p:nvPr/>
        </p:nvSpPr>
        <p:spPr>
          <a:xfrm>
            <a:off x="130140" y="5825868"/>
            <a:ext cx="6624769" cy="361055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935B4314-6015-5E8B-A802-2C52A90277A5}"/>
              </a:ext>
            </a:extLst>
          </p:cNvPr>
          <p:cNvSpPr txBox="1"/>
          <p:nvPr/>
        </p:nvSpPr>
        <p:spPr>
          <a:xfrm>
            <a:off x="191155" y="5876484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Tener: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 have &amp; s/he, it has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C65CCC34-F2D5-AA24-C4A9-B59ADDF1A993}"/>
              </a:ext>
            </a:extLst>
          </p:cNvPr>
          <p:cNvSpPr txBox="1"/>
          <p:nvPr/>
        </p:nvSpPr>
        <p:spPr>
          <a:xfrm>
            <a:off x="182050" y="6144134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to have, having]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F7446566-6A14-53BD-5EA6-C00D3156396E}"/>
              </a:ext>
            </a:extLst>
          </p:cNvPr>
          <p:cNvGrpSpPr/>
          <p:nvPr/>
        </p:nvGrpSpPr>
        <p:grpSpPr>
          <a:xfrm>
            <a:off x="4924345" y="5884658"/>
            <a:ext cx="1943885" cy="588990"/>
            <a:chOff x="115026" y="5917195"/>
            <a:chExt cx="1943885" cy="588990"/>
          </a:xfrm>
        </p:grpSpPr>
        <p:sp>
          <p:nvSpPr>
            <p:cNvPr id="2086" name="TextBox 2085">
              <a:extLst>
                <a:ext uri="{FF2B5EF4-FFF2-40B4-BE49-F238E27FC236}">
                  <a16:creationId xmlns:a16="http://schemas.microsoft.com/office/drawing/2014/main" id="{D9192105-083E-F40F-12CD-7CCE5C39116C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8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F047ED1-3C57-436D-69B6-EBFEA6BFF060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800E7B63-46E1-F06E-6D9F-899DC22CE309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29" name="TextBox 2128">
            <a:extLst>
              <a:ext uri="{FF2B5EF4-FFF2-40B4-BE49-F238E27FC236}">
                <a16:creationId xmlns:a16="http://schemas.microsoft.com/office/drawing/2014/main" id="{532D9B6B-31BD-B6E2-41A0-8BEA2914B03B}"/>
              </a:ext>
            </a:extLst>
          </p:cNvPr>
          <p:cNvSpPr txBox="1"/>
          <p:nvPr/>
        </p:nvSpPr>
        <p:spPr>
          <a:xfrm>
            <a:off x="147736" y="6498872"/>
            <a:ext cx="5481099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have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’, use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6620C173-1ECE-854C-80A3-77707D094F5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4067" y="750424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hlinkClick r:id="" action="ppaction://noaction">
              <a:snd r:embed="rId15" name="es_importante_hablar.wav"/>
            </a:hlinkClick>
            <a:extLst>
              <a:ext uri="{FF2B5EF4-FFF2-40B4-BE49-F238E27FC236}">
                <a16:creationId xmlns:a16="http://schemas.microsoft.com/office/drawing/2014/main" id="{8D082B22-81E6-D420-6349-D7BFB057DD17}"/>
              </a:ext>
            </a:extLst>
          </p:cNvPr>
          <p:cNvSpPr txBox="1"/>
          <p:nvPr/>
        </p:nvSpPr>
        <p:spPr>
          <a:xfrm>
            <a:off x="367551" y="7171778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botella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602A3C-2A15-A777-99F1-DD68E0577B59}"/>
              </a:ext>
            </a:extLst>
          </p:cNvPr>
          <p:cNvSpPr txBox="1"/>
          <p:nvPr/>
        </p:nvSpPr>
        <p:spPr>
          <a:xfrm>
            <a:off x="658594" y="7505198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a bottle.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5930A3A7-4772-B1FE-F736-393D5B00D5A0}"/>
              </a:ext>
            </a:extLst>
          </p:cNvPr>
          <p:cNvSpPr txBox="1"/>
          <p:nvPr/>
        </p:nvSpPr>
        <p:spPr>
          <a:xfrm>
            <a:off x="1310776" y="6862643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34" name="Google Shape;183;p8">
            <a:extLst>
              <a:ext uri="{FF2B5EF4-FFF2-40B4-BE49-F238E27FC236}">
                <a16:creationId xmlns:a16="http://schemas.microsoft.com/office/drawing/2014/main" id="{FEB48378-43B4-3124-AD2B-00A4256976BA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68545" y="752819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TextBox 2134">
            <a:hlinkClick r:id="" action="ppaction://noaction">
              <a:snd r:embed="rId15" name="es_importante_hablar.wav"/>
            </a:hlinkClick>
            <a:extLst>
              <a:ext uri="{FF2B5EF4-FFF2-40B4-BE49-F238E27FC236}">
                <a16:creationId xmlns:a16="http://schemas.microsoft.com/office/drawing/2014/main" id="{504CB918-A259-EAD3-84EA-645A9F209367}"/>
              </a:ext>
            </a:extLst>
          </p:cNvPr>
          <p:cNvSpPr txBox="1"/>
          <p:nvPr/>
        </p:nvSpPr>
        <p:spPr>
          <a:xfrm>
            <a:off x="4042029" y="7195726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juego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36" name="TextBox 2135">
            <a:extLst>
              <a:ext uri="{FF2B5EF4-FFF2-40B4-BE49-F238E27FC236}">
                <a16:creationId xmlns:a16="http://schemas.microsoft.com/office/drawing/2014/main" id="{8135324C-7F5A-AC64-CF2C-8BDAEEC752E4}"/>
              </a:ext>
            </a:extLst>
          </p:cNvPr>
          <p:cNvSpPr txBox="1"/>
          <p:nvPr/>
        </p:nvSpPr>
        <p:spPr>
          <a:xfrm>
            <a:off x="4333072" y="7529146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a game.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37" name="Google Shape;171;p8">
            <a:extLst>
              <a:ext uri="{FF2B5EF4-FFF2-40B4-BE49-F238E27FC236}">
                <a16:creationId xmlns:a16="http://schemas.microsoft.com/office/drawing/2014/main" id="{D8BEAC0B-9849-25FE-1258-EA24770E2EBC}"/>
              </a:ext>
            </a:extLst>
          </p:cNvPr>
          <p:cNvSpPr txBox="1"/>
          <p:nvPr/>
        </p:nvSpPr>
        <p:spPr>
          <a:xfrm>
            <a:off x="4544619" y="6875169"/>
            <a:ext cx="545212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39" name="TextBox 2138">
            <a:extLst>
              <a:ext uri="{FF2B5EF4-FFF2-40B4-BE49-F238E27FC236}">
                <a16:creationId xmlns:a16="http://schemas.microsoft.com/office/drawing/2014/main" id="{9F9708EB-672F-E161-2A46-7B24E60A9316}"/>
              </a:ext>
            </a:extLst>
          </p:cNvPr>
          <p:cNvSpPr txBox="1"/>
          <p:nvPr/>
        </p:nvSpPr>
        <p:spPr>
          <a:xfrm>
            <a:off x="162668" y="7901388"/>
            <a:ext cx="6580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💡 To talk about something in the plural (more than one), Spanish often adds 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the end of nouns ending in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40" name="TextBox 2139">
            <a:extLst>
              <a:ext uri="{FF2B5EF4-FFF2-40B4-BE49-F238E27FC236}">
                <a16:creationId xmlns:a16="http://schemas.microsoft.com/office/drawing/2014/main" id="{F74C59C2-4D5C-52B0-9B9C-A56D406659ED}"/>
              </a:ext>
            </a:extLst>
          </p:cNvPr>
          <p:cNvSpPr txBox="1"/>
          <p:nvPr/>
        </p:nvSpPr>
        <p:spPr>
          <a:xfrm>
            <a:off x="3524448" y="6519888"/>
            <a:ext cx="5481099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have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’, use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41" name="Google Shape;183;p8">
            <a:extLst>
              <a:ext uri="{FF2B5EF4-FFF2-40B4-BE49-F238E27FC236}">
                <a16:creationId xmlns:a16="http://schemas.microsoft.com/office/drawing/2014/main" id="{36039057-B750-1ABE-04CC-3302730C33D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6580" y="894708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TextBox 2141">
            <a:hlinkClick r:id="" action="ppaction://noaction">
              <a:snd r:embed="rId15" name="es_importante_hablar.wav"/>
            </a:hlinkClick>
            <a:extLst>
              <a:ext uri="{FF2B5EF4-FFF2-40B4-BE49-F238E27FC236}">
                <a16:creationId xmlns:a16="http://schemas.microsoft.com/office/drawing/2014/main" id="{39653307-11A3-307B-EA94-B8E78455E462}"/>
              </a:ext>
            </a:extLst>
          </p:cNvPr>
          <p:cNvSpPr txBox="1"/>
          <p:nvPr/>
        </p:nvSpPr>
        <p:spPr>
          <a:xfrm>
            <a:off x="280064" y="8614618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botellas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43" name="TextBox 2142">
            <a:extLst>
              <a:ext uri="{FF2B5EF4-FFF2-40B4-BE49-F238E27FC236}">
                <a16:creationId xmlns:a16="http://schemas.microsoft.com/office/drawing/2014/main" id="{7259DCF7-9941-AE1A-D270-BF510CDB947F}"/>
              </a:ext>
            </a:extLst>
          </p:cNvPr>
          <p:cNvSpPr txBox="1"/>
          <p:nvPr/>
        </p:nvSpPr>
        <p:spPr>
          <a:xfrm>
            <a:off x="571107" y="8948038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three bottles.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44" name="Google Shape;183;p8">
            <a:extLst>
              <a:ext uri="{FF2B5EF4-FFF2-40B4-BE49-F238E27FC236}">
                <a16:creationId xmlns:a16="http://schemas.microsoft.com/office/drawing/2014/main" id="{C9D362A6-AD3B-AEF6-5FFE-0C4895D1B4B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05561" y="889694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5" name="TextBox 2144">
            <a:hlinkClick r:id="" action="ppaction://noaction">
              <a:snd r:embed="rId15" name="es_importante_hablar.wav"/>
            </a:hlinkClick>
            <a:extLst>
              <a:ext uri="{FF2B5EF4-FFF2-40B4-BE49-F238E27FC236}">
                <a16:creationId xmlns:a16="http://schemas.microsoft.com/office/drawing/2014/main" id="{2E54CD9E-BBFC-6EE2-92E8-8C2F46519C45}"/>
              </a:ext>
            </a:extLst>
          </p:cNvPr>
          <p:cNvSpPr txBox="1"/>
          <p:nvPr/>
        </p:nvSpPr>
        <p:spPr>
          <a:xfrm>
            <a:off x="3979045" y="8564478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cuatro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juegos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46" name="TextBox 2145">
            <a:extLst>
              <a:ext uri="{FF2B5EF4-FFF2-40B4-BE49-F238E27FC236}">
                <a16:creationId xmlns:a16="http://schemas.microsoft.com/office/drawing/2014/main" id="{D89AFC54-18CE-7665-D36E-276277BD632A}"/>
              </a:ext>
            </a:extLst>
          </p:cNvPr>
          <p:cNvSpPr txBox="1"/>
          <p:nvPr/>
        </p:nvSpPr>
        <p:spPr>
          <a:xfrm>
            <a:off x="4270088" y="8897898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four games.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135" grpId="0"/>
      <p:bldP spid="2136" grpId="0"/>
      <p:bldP spid="2142" grpId="0"/>
      <p:bldP spid="2143" grpId="0"/>
      <p:bldP spid="2145" grpId="0"/>
      <p:bldP spid="21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Picture 209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E5DE7DE-082D-D605-7116-554E8DCA2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3368" y="2613616"/>
            <a:ext cx="601231" cy="1142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3850899" y="4850241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 </a:t>
            </a:r>
            <a:r>
              <a:rPr lang="en-GB" sz="158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 un gato</a:t>
            </a:r>
            <a:r>
              <a:rPr lang="en-GB" sz="158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GB" sz="158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9759" y="4841525"/>
            <a:ext cx="289956" cy="2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624" y="4106433"/>
            <a:ext cx="479678" cy="4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4114668" y="4273571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33</a:t>
            </a:r>
          </a:p>
        </p:txBody>
      </p:sp>
      <p:sp>
        <p:nvSpPr>
          <p:cNvPr id="2048" name="Rectangle: Rounded Corners 2047">
            <a:extLst>
              <a:ext uri="{FF2B5EF4-FFF2-40B4-BE49-F238E27FC236}">
                <a16:creationId xmlns:a16="http://schemas.microsoft.com/office/drawing/2014/main" id="{8B1A763F-FE0C-B003-EDF5-246E0AC3A038}"/>
              </a:ext>
            </a:extLst>
          </p:cNvPr>
          <p:cNvSpPr/>
          <p:nvPr/>
        </p:nvSpPr>
        <p:spPr>
          <a:xfrm>
            <a:off x="196723" y="4079912"/>
            <a:ext cx="3349360" cy="247586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Google Shape;181;p8">
            <a:extLst>
              <a:ext uri="{FF2B5EF4-FFF2-40B4-BE49-F238E27FC236}">
                <a16:creationId xmlns:a16="http://schemas.microsoft.com/office/drawing/2014/main" id="{857ECCDC-94EC-E111-EB25-A543A07AA26F}"/>
              </a:ext>
            </a:extLst>
          </p:cNvPr>
          <p:cNvPicPr/>
          <p:nvPr/>
        </p:nvPicPr>
        <p:blipFill rotWithShape="1">
          <a:blip r:embed="rId9"/>
          <a:srcRect r="39765"/>
          <a:stretch/>
        </p:blipFill>
        <p:spPr>
          <a:xfrm>
            <a:off x="324335" y="5269734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2051" name="Google Shape;181;p8">
            <a:extLst>
              <a:ext uri="{FF2B5EF4-FFF2-40B4-BE49-F238E27FC236}">
                <a16:creationId xmlns:a16="http://schemas.microsoft.com/office/drawing/2014/main" id="{61337F47-5924-0F0B-73F7-8D264863374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68280" y="5918204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055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C08460F4-244C-C65F-A3EE-0E8B388D914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9921" y="4711436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129C25C5-4A10-DD3E-4A44-E7547AA056F5}"/>
              </a:ext>
            </a:extLst>
          </p:cNvPr>
          <p:cNvSpPr txBox="1"/>
          <p:nvPr/>
        </p:nvSpPr>
        <p:spPr>
          <a:xfrm>
            <a:off x="852521" y="5403067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 have</a:t>
            </a: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47E5D8C1-6754-D6CC-506C-23FBAC7B76F9}"/>
              </a:ext>
            </a:extLst>
          </p:cNvPr>
          <p:cNvSpPr txBox="1"/>
          <p:nvPr/>
        </p:nvSpPr>
        <p:spPr>
          <a:xfrm>
            <a:off x="854487" y="6001575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____  has</a:t>
            </a:r>
            <a:endParaRPr lang="en-GB" sz="14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935B4314-6015-5E8B-A802-2C52A90277A5}"/>
              </a:ext>
            </a:extLst>
          </p:cNvPr>
          <p:cNvSpPr txBox="1"/>
          <p:nvPr/>
        </p:nvSpPr>
        <p:spPr>
          <a:xfrm>
            <a:off x="300530" y="4130529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Tener: I, you, s/he</a:t>
            </a: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BC4004B2-3284-9E1A-813E-F9E638B4988F}"/>
              </a:ext>
            </a:extLst>
          </p:cNvPr>
          <p:cNvSpPr txBox="1"/>
          <p:nvPr/>
        </p:nvSpPr>
        <p:spPr>
          <a:xfrm>
            <a:off x="753671" y="4842502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teng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have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C65CCC34-F2D5-AA24-C4A9-B59ADDF1A993}"/>
              </a:ext>
            </a:extLst>
          </p:cNvPr>
          <p:cNvSpPr txBox="1"/>
          <p:nvPr/>
        </p:nvSpPr>
        <p:spPr>
          <a:xfrm>
            <a:off x="291425" y="4398179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to have, having]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BEC1FD-059B-72EE-3292-2FAB15872896}"/>
              </a:ext>
            </a:extLst>
          </p:cNvPr>
          <p:cNvGrpSpPr/>
          <p:nvPr/>
        </p:nvGrpSpPr>
        <p:grpSpPr>
          <a:xfrm>
            <a:off x="462341" y="8511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3" name="Google Shape;222;p10">
              <a:extLst>
                <a:ext uri="{FF2B5EF4-FFF2-40B4-BE49-F238E27FC236}">
                  <a16:creationId xmlns:a16="http://schemas.microsoft.com/office/drawing/2014/main" id="{A7CE16AF-3CB6-C8F0-D0AF-1B5DD9C9F51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5362C83-9231-BFAF-2A98-A73B810D48E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F2DCDD7-629F-E71A-6C8B-35A7ACD17F11}"/>
              </a:ext>
            </a:extLst>
          </p:cNvPr>
          <p:cNvGrpSpPr/>
          <p:nvPr/>
        </p:nvGrpSpPr>
        <p:grpSpPr>
          <a:xfrm>
            <a:off x="130140" y="7052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AABF969-DD8A-E358-DCD5-1C4E6744A4C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0" name="Picture 59" descr="Free speaker sound loud vector">
              <a:extLst>
                <a:ext uri="{FF2B5EF4-FFF2-40B4-BE49-F238E27FC236}">
                  <a16:creationId xmlns:a16="http://schemas.microsoft.com/office/drawing/2014/main" id="{A065E124-EDAA-32B5-F334-773484030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63" name="Table 11">
            <a:extLst>
              <a:ext uri="{FF2B5EF4-FFF2-40B4-BE49-F238E27FC236}">
                <a16:creationId xmlns:a16="http://schemas.microsoft.com/office/drawing/2014/main" id="{DD1BF5B9-CCCC-6108-752E-5585B47FC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317139"/>
              </p:ext>
            </p:extLst>
          </p:nvPr>
        </p:nvGraphicFramePr>
        <p:xfrm>
          <a:off x="275401" y="1594441"/>
          <a:ext cx="2026607" cy="2359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2049" name="Picture 2048">
            <a:extLst>
              <a:ext uri="{FF2B5EF4-FFF2-40B4-BE49-F238E27FC236}">
                <a16:creationId xmlns:a16="http://schemas.microsoft.com/office/drawing/2014/main" id="{3A39B5BC-64E5-5EDC-A143-672ADBA0EE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0" y="2067028"/>
            <a:ext cx="241202" cy="203400"/>
          </a:xfrm>
          <a:prstGeom prst="rect">
            <a:avLst/>
          </a:prstGeom>
        </p:spPr>
      </p:pic>
      <p:sp>
        <p:nvSpPr>
          <p:cNvPr id="2052" name="Rectangle 2051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0036594E-5B61-24B1-B701-DFFE03C68DEA}"/>
              </a:ext>
            </a:extLst>
          </p:cNvPr>
          <p:cNvSpPr/>
          <p:nvPr/>
        </p:nvSpPr>
        <p:spPr>
          <a:xfrm>
            <a:off x="168829" y="208199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53" name="Rectangle 2052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F8DC8B4E-25FF-2703-EA13-36C134ED9789}"/>
              </a:ext>
            </a:extLst>
          </p:cNvPr>
          <p:cNvSpPr/>
          <p:nvPr/>
        </p:nvSpPr>
        <p:spPr>
          <a:xfrm>
            <a:off x="168829" y="239227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54" name="Rectangle 2053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F86E32A2-BAC8-6F81-1DB7-F6A9524D90B3}"/>
              </a:ext>
            </a:extLst>
          </p:cNvPr>
          <p:cNvSpPr/>
          <p:nvPr/>
        </p:nvSpPr>
        <p:spPr>
          <a:xfrm>
            <a:off x="152549" y="272067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56" name="Rectangle 2055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B62A20E6-427E-D534-1419-41F986D824EB}"/>
              </a:ext>
            </a:extLst>
          </p:cNvPr>
          <p:cNvSpPr/>
          <p:nvPr/>
        </p:nvSpPr>
        <p:spPr>
          <a:xfrm>
            <a:off x="152549" y="30309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57" name="Rectangle 2056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B4B6BA2A-1CB0-8F3C-053F-51ADB06DF23B}"/>
              </a:ext>
            </a:extLst>
          </p:cNvPr>
          <p:cNvSpPr/>
          <p:nvPr/>
        </p:nvSpPr>
        <p:spPr>
          <a:xfrm>
            <a:off x="151155" y="338739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58" name="Rectangle 2057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C30D2F3D-D860-69A3-84A6-2005E9BF2F89}"/>
              </a:ext>
            </a:extLst>
          </p:cNvPr>
          <p:cNvSpPr/>
          <p:nvPr/>
        </p:nvSpPr>
        <p:spPr>
          <a:xfrm>
            <a:off x="153321" y="368878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59" name="Table 2058">
            <a:extLst>
              <a:ext uri="{FF2B5EF4-FFF2-40B4-BE49-F238E27FC236}">
                <a16:creationId xmlns:a16="http://schemas.microsoft.com/office/drawing/2014/main" id="{31E7B59D-CD47-4A47-B735-75A8284DA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649486"/>
              </p:ext>
            </p:extLst>
          </p:nvPr>
        </p:nvGraphicFramePr>
        <p:xfrm>
          <a:off x="3739118" y="1608646"/>
          <a:ext cx="1284394" cy="23456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394">
                  <a:extLst>
                    <a:ext uri="{9D8B030D-6E8A-4147-A177-3AD203B41FA5}">
                      <a16:colId xmlns:a16="http://schemas.microsoft.com/office/drawing/2014/main" val="3723204532"/>
                    </a:ext>
                  </a:extLst>
                </a:gridCol>
              </a:tblGrid>
              <a:tr h="385501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número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19714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064534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887097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03843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393423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371556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459303"/>
                  </a:ext>
                </a:extLst>
              </a:tr>
            </a:tbl>
          </a:graphicData>
        </a:graphic>
      </p:graphicFrame>
      <p:sp>
        <p:nvSpPr>
          <p:cNvPr id="2061" name="TextBox 2060">
            <a:hlinkClick r:id="" action="ppaction://noaction">
              <a:snd r:embed="rId15" name="3_i.wav"/>
            </a:hlinkClick>
            <a:extLst>
              <a:ext uri="{FF2B5EF4-FFF2-40B4-BE49-F238E27FC236}">
                <a16:creationId xmlns:a16="http://schemas.microsoft.com/office/drawing/2014/main" id="{A01CB491-1012-2D77-5241-93060792F8A0}"/>
              </a:ext>
            </a:extLst>
          </p:cNvPr>
          <p:cNvSpPr txBox="1"/>
          <p:nvPr/>
        </p:nvSpPr>
        <p:spPr>
          <a:xfrm>
            <a:off x="1570584" y="831275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compite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con Quique. 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909A2076-EA31-565E-78F6-5D9BE3C85A20}"/>
              </a:ext>
            </a:extLst>
          </p:cNvPr>
          <p:cNvSpPr txBox="1"/>
          <p:nvPr/>
        </p:nvSpPr>
        <p:spPr>
          <a:xfrm>
            <a:off x="54839" y="1257805"/>
            <a:ext cx="4851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¿1 o +1? Marca      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A292B0E0-4420-1BA1-CC27-7621A45506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65" y="1333091"/>
            <a:ext cx="154495" cy="160933"/>
          </a:xfrm>
          <a:prstGeom prst="rect">
            <a:avLst/>
          </a:prstGeom>
        </p:spPr>
      </p:pic>
      <p:graphicFrame>
        <p:nvGraphicFramePr>
          <p:cNvPr id="2091" name="Table 2090">
            <a:extLst>
              <a:ext uri="{FF2B5EF4-FFF2-40B4-BE49-F238E27FC236}">
                <a16:creationId xmlns:a16="http://schemas.microsoft.com/office/drawing/2014/main" id="{E5042B7C-A6D3-1E9B-148E-270B8BB11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561297"/>
              </p:ext>
            </p:extLst>
          </p:nvPr>
        </p:nvGraphicFramePr>
        <p:xfrm>
          <a:off x="2385208" y="1609674"/>
          <a:ext cx="1284394" cy="2345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80">
                  <a:extLst>
                    <a:ext uri="{9D8B030D-6E8A-4147-A177-3AD203B41FA5}">
                      <a16:colId xmlns:a16="http://schemas.microsoft.com/office/drawing/2014/main" val="528383646"/>
                    </a:ext>
                  </a:extLst>
                </a:gridCol>
                <a:gridCol w="598514">
                  <a:extLst>
                    <a:ext uri="{9D8B030D-6E8A-4147-A177-3AD203B41FA5}">
                      <a16:colId xmlns:a16="http://schemas.microsoft.com/office/drawing/2014/main" val="707852280"/>
                    </a:ext>
                  </a:extLst>
                </a:gridCol>
              </a:tblGrid>
              <a:tr h="395024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+1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51655"/>
                  </a:ext>
                </a:extLst>
              </a:tr>
              <a:tr h="325101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509033"/>
                  </a:ext>
                </a:extLst>
              </a:tr>
              <a:tr h="325101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417065"/>
                  </a:ext>
                </a:extLst>
              </a:tr>
              <a:tr h="325101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332496"/>
                  </a:ext>
                </a:extLst>
              </a:tr>
              <a:tr h="325101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145515"/>
                  </a:ext>
                </a:extLst>
              </a:tr>
              <a:tr h="325101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812817"/>
                  </a:ext>
                </a:extLst>
              </a:tr>
              <a:tr h="325101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925517"/>
                  </a:ext>
                </a:extLst>
              </a:tr>
            </a:tbl>
          </a:graphicData>
        </a:graphic>
      </p:graphicFrame>
      <p:pic>
        <p:nvPicPr>
          <p:cNvPr id="2092" name="Picture 2091">
            <a:extLst>
              <a:ext uri="{FF2B5EF4-FFF2-40B4-BE49-F238E27FC236}">
                <a16:creationId xmlns:a16="http://schemas.microsoft.com/office/drawing/2014/main" id="{8E368C64-9210-3729-F3D4-9D3FD323A8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8979" y="1658162"/>
            <a:ext cx="343285" cy="311338"/>
          </a:xfrm>
          <a:prstGeom prst="rect">
            <a:avLst/>
          </a:prstGeom>
        </p:spPr>
      </p:pic>
      <p:sp>
        <p:nvSpPr>
          <p:cNvPr id="2093" name="TextBox 2092">
            <a:extLst>
              <a:ext uri="{FF2B5EF4-FFF2-40B4-BE49-F238E27FC236}">
                <a16:creationId xmlns:a16="http://schemas.microsoft.com/office/drawing/2014/main" id="{7F7E0346-01F4-CBC0-04DC-4697A63116B5}"/>
              </a:ext>
            </a:extLst>
          </p:cNvPr>
          <p:cNvSpPr txBox="1"/>
          <p:nvPr/>
        </p:nvSpPr>
        <p:spPr>
          <a:xfrm>
            <a:off x="3630724" y="1288116"/>
            <a:ext cx="2183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94" name="Title 1">
            <a:extLst>
              <a:ext uri="{FF2B5EF4-FFF2-40B4-BE49-F238E27FC236}">
                <a16:creationId xmlns:a16="http://schemas.microsoft.com/office/drawing/2014/main" id="{31193513-9068-E169-1850-4D0FF47B9214}"/>
              </a:ext>
            </a:extLst>
          </p:cNvPr>
          <p:cNvSpPr txBox="1">
            <a:spLocks/>
          </p:cNvSpPr>
          <p:nvPr/>
        </p:nvSpPr>
        <p:spPr>
          <a:xfrm>
            <a:off x="5063338" y="3720326"/>
            <a:ext cx="1641341" cy="252532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compite</a:t>
            </a:r>
            <a:r>
              <a:rPr lang="en-GB" sz="10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competes</a:t>
            </a:r>
          </a:p>
        </p:txBody>
      </p:sp>
      <p:pic>
        <p:nvPicPr>
          <p:cNvPr id="2096" name="Picture 2095">
            <a:extLst>
              <a:ext uri="{FF2B5EF4-FFF2-40B4-BE49-F238E27FC236}">
                <a16:creationId xmlns:a16="http://schemas.microsoft.com/office/drawing/2014/main" id="{3842C1E6-A346-F753-499C-A614FF5762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3200" y="4273571"/>
            <a:ext cx="1360318" cy="413639"/>
          </a:xfrm>
          <a:prstGeom prst="rect">
            <a:avLst/>
          </a:prstGeom>
        </p:spPr>
      </p:pic>
      <p:sp>
        <p:nvSpPr>
          <p:cNvPr id="2098" name="TextBox 2097">
            <a:extLst>
              <a:ext uri="{FF2B5EF4-FFF2-40B4-BE49-F238E27FC236}">
                <a16:creationId xmlns:a16="http://schemas.microsoft.com/office/drawing/2014/main" id="{944E2167-9444-B086-D11A-7BB8B694162B}"/>
              </a:ext>
            </a:extLst>
          </p:cNvPr>
          <p:cNvSpPr txBox="1"/>
          <p:nvPr/>
        </p:nvSpPr>
        <p:spPr>
          <a:xfrm>
            <a:off x="3546083" y="5126588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176;p8">
            <a:extLst>
              <a:ext uri="{FF2B5EF4-FFF2-40B4-BE49-F238E27FC236}">
                <a16:creationId xmlns:a16="http://schemas.microsoft.com/office/drawing/2014/main" id="{80447667-3A7A-B2F1-8DC0-5D2315654C38}"/>
              </a:ext>
            </a:extLst>
          </p:cNvPr>
          <p:cNvSpPr txBox="1"/>
          <p:nvPr/>
        </p:nvSpPr>
        <p:spPr>
          <a:xfrm>
            <a:off x="3830420" y="5757684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gatos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pic>
        <p:nvPicPr>
          <p:cNvPr id="2100" name="Google Shape;183;p8">
            <a:extLst>
              <a:ext uri="{FF2B5EF4-FFF2-40B4-BE49-F238E27FC236}">
                <a16:creationId xmlns:a16="http://schemas.microsoft.com/office/drawing/2014/main" id="{F30EEA36-6B37-90D7-0E3B-8EFE63CA21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9280" y="5748968"/>
            <a:ext cx="289956" cy="298136"/>
          </a:xfrm>
          <a:prstGeom prst="rect">
            <a:avLst/>
          </a:prstGeom>
          <a:noFill/>
          <a:ln>
            <a:noFill/>
          </a:ln>
        </p:spPr>
      </p:pic>
      <p:sp>
        <p:nvSpPr>
          <p:cNvPr id="2101" name="TextBox 2100">
            <a:extLst>
              <a:ext uri="{FF2B5EF4-FFF2-40B4-BE49-F238E27FC236}">
                <a16:creationId xmlns:a16="http://schemas.microsoft.com/office/drawing/2014/main" id="{DE9D7221-573F-193F-0688-8A450F62FD47}"/>
              </a:ext>
            </a:extLst>
          </p:cNvPr>
          <p:cNvSpPr txBox="1"/>
          <p:nvPr/>
        </p:nvSpPr>
        <p:spPr>
          <a:xfrm>
            <a:off x="3525604" y="6034031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7" name="Picture 2106">
            <a:extLst>
              <a:ext uri="{FF2B5EF4-FFF2-40B4-BE49-F238E27FC236}">
                <a16:creationId xmlns:a16="http://schemas.microsoft.com/office/drawing/2014/main" id="{7A1E947C-8249-2F4C-8E94-85108497C5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4329" y="4690053"/>
            <a:ext cx="228132" cy="409639"/>
          </a:xfrm>
          <a:prstGeom prst="rect">
            <a:avLst/>
          </a:prstGeom>
        </p:spPr>
      </p:pic>
      <p:pic>
        <p:nvPicPr>
          <p:cNvPr id="2108" name="Picture 2107">
            <a:extLst>
              <a:ext uri="{FF2B5EF4-FFF2-40B4-BE49-F238E27FC236}">
                <a16:creationId xmlns:a16="http://schemas.microsoft.com/office/drawing/2014/main" id="{85FACEF5-3CFB-2DFA-968C-1C3631F692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90713" y="5568318"/>
            <a:ext cx="318664" cy="475168"/>
          </a:xfrm>
          <a:prstGeom prst="rect">
            <a:avLst/>
          </a:prstGeom>
        </p:spPr>
      </p:pic>
      <p:sp>
        <p:nvSpPr>
          <p:cNvPr id="2109" name="TextBox 2108">
            <a:extLst>
              <a:ext uri="{FF2B5EF4-FFF2-40B4-BE49-F238E27FC236}">
                <a16:creationId xmlns:a16="http://schemas.microsoft.com/office/drawing/2014/main" id="{11E6BEDD-6DF8-91BD-7F69-AD415F87F578}"/>
              </a:ext>
            </a:extLst>
          </p:cNvPr>
          <p:cNvSpPr txBox="1"/>
          <p:nvPr/>
        </p:nvSpPr>
        <p:spPr>
          <a:xfrm>
            <a:off x="1075857" y="678347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Lee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decide.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8AD80F81-C809-BEEA-A117-7DE7AAE08605}"/>
              </a:ext>
            </a:extLst>
          </p:cNvPr>
          <p:cNvGrpSpPr/>
          <p:nvPr/>
        </p:nvGrpSpPr>
        <p:grpSpPr>
          <a:xfrm>
            <a:off x="83133" y="6638985"/>
            <a:ext cx="1072125" cy="541432"/>
            <a:chOff x="85157" y="674113"/>
            <a:chExt cx="1072125" cy="541432"/>
          </a:xfrm>
        </p:grpSpPr>
        <p:sp>
          <p:nvSpPr>
            <p:cNvPr id="2111" name="Google Shape;206;p9">
              <a:extLst>
                <a:ext uri="{FF2B5EF4-FFF2-40B4-BE49-F238E27FC236}">
                  <a16:creationId xmlns:a16="http://schemas.microsoft.com/office/drawing/2014/main" id="{BA884DDB-0731-996A-D324-A1ED43B5663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2" name="Picture 2111">
              <a:extLst>
                <a:ext uri="{FF2B5EF4-FFF2-40B4-BE49-F238E27FC236}">
                  <a16:creationId xmlns:a16="http://schemas.microsoft.com/office/drawing/2014/main" id="{777E69AE-DA99-96F4-BBF1-C4DC4AB44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51675CEA-403B-BF1B-0516-E9BE3D7575F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23" name="Picture 2122">
            <a:extLst>
              <a:ext uri="{FF2B5EF4-FFF2-40B4-BE49-F238E27FC236}">
                <a16:creationId xmlns:a16="http://schemas.microsoft.com/office/drawing/2014/main" id="{893CCEBC-7AF3-36C0-176A-91747F0386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551" y="7153331"/>
            <a:ext cx="3035955" cy="1742440"/>
          </a:xfrm>
          <a:prstGeom prst="rect">
            <a:avLst/>
          </a:prstGeom>
        </p:spPr>
      </p:pic>
      <p:pic>
        <p:nvPicPr>
          <p:cNvPr id="2124" name="Picture 21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A5AB74-507C-8595-F89C-AF88800D6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828" y="8540358"/>
            <a:ext cx="725839" cy="1378783"/>
          </a:xfrm>
          <a:prstGeom prst="rect">
            <a:avLst/>
          </a:prstGeom>
        </p:spPr>
      </p:pic>
      <p:pic>
        <p:nvPicPr>
          <p:cNvPr id="2125" name="Picture 2124">
            <a:extLst>
              <a:ext uri="{FF2B5EF4-FFF2-40B4-BE49-F238E27FC236}">
                <a16:creationId xmlns:a16="http://schemas.microsoft.com/office/drawing/2014/main" id="{65E1BC01-B971-EC95-B447-063F766CC7F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50500"/>
          <a:stretch/>
        </p:blipFill>
        <p:spPr>
          <a:xfrm>
            <a:off x="1477724" y="8464862"/>
            <a:ext cx="614598" cy="1454279"/>
          </a:xfrm>
          <a:prstGeom prst="rect">
            <a:avLst/>
          </a:prstGeom>
        </p:spPr>
      </p:pic>
      <p:pic>
        <p:nvPicPr>
          <p:cNvPr id="2126" name="Picture 2" descr="Smiley, Opinion, Thoughts, Emotions">
            <a:extLst>
              <a:ext uri="{FF2B5EF4-FFF2-40B4-BE49-F238E27FC236}">
                <a16:creationId xmlns:a16="http://schemas.microsoft.com/office/drawing/2014/main" id="{6D49BE74-8E72-C5C0-4096-E9AF1F45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26" y="9281406"/>
            <a:ext cx="423431" cy="4234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7" name="TextBox 2126">
            <a:extLst>
              <a:ext uri="{FF2B5EF4-FFF2-40B4-BE49-F238E27FC236}">
                <a16:creationId xmlns:a16="http://schemas.microsoft.com/office/drawing/2014/main" id="{BD9255AC-D960-687A-3DB7-30B021600F72}"/>
              </a:ext>
            </a:extLst>
          </p:cNvPr>
          <p:cNvSpPr txBox="1"/>
          <p:nvPr/>
        </p:nvSpPr>
        <p:spPr>
          <a:xfrm>
            <a:off x="3739118" y="7009213"/>
            <a:ext cx="3042681" cy="143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Who has more items?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_____________________________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b. Who could play tennis?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_____________________________</a:t>
            </a:r>
          </a:p>
        </p:txBody>
      </p:sp>
      <p:sp>
        <p:nvSpPr>
          <p:cNvPr id="2130" name="TextBox 2129">
            <a:extLst>
              <a:ext uri="{FF2B5EF4-FFF2-40B4-BE49-F238E27FC236}">
                <a16:creationId xmlns:a16="http://schemas.microsoft.com/office/drawing/2014/main" id="{DDE2CF0F-E65F-D180-ACB4-B1316AB596B5}"/>
              </a:ext>
            </a:extLst>
          </p:cNvPr>
          <p:cNvSpPr txBox="1"/>
          <p:nvPr/>
        </p:nvSpPr>
        <p:spPr>
          <a:xfrm>
            <a:off x="2315991" y="8533080"/>
            <a:ext cx="54991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c. Who could look up words in a dictionary?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____________________________________________</a:t>
            </a:r>
          </a:p>
          <a:p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32" name="TextBox 2131">
            <a:extLst>
              <a:ext uri="{FF2B5EF4-FFF2-40B4-BE49-F238E27FC236}">
                <a16:creationId xmlns:a16="http://schemas.microsoft.com/office/drawing/2014/main" id="{7DB037DD-179E-92A4-11BA-F7607CA01740}"/>
              </a:ext>
            </a:extLst>
          </p:cNvPr>
          <p:cNvSpPr txBox="1"/>
          <p:nvPr/>
        </p:nvSpPr>
        <p:spPr>
          <a:xfrm>
            <a:off x="2739422" y="9176100"/>
            <a:ext cx="34920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d. Who has more valuable items? 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e. Whose items do you prefer?</a:t>
            </a:r>
          </a:p>
        </p:txBody>
      </p:sp>
    </p:spTree>
    <p:extLst>
      <p:ext uri="{BB962C8B-B14F-4D97-AF65-F5344CB8AC3E}">
        <p14:creationId xmlns:p14="http://schemas.microsoft.com/office/powerpoint/2010/main" val="414395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209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Rectangle: Rounded Corners 2235">
            <a:extLst>
              <a:ext uri="{FF2B5EF4-FFF2-40B4-BE49-F238E27FC236}">
                <a16:creationId xmlns:a16="http://schemas.microsoft.com/office/drawing/2014/main" id="{0972A420-2A45-1F30-BAAE-6BC39381E3A7}"/>
              </a:ext>
            </a:extLst>
          </p:cNvPr>
          <p:cNvSpPr/>
          <p:nvPr/>
        </p:nvSpPr>
        <p:spPr>
          <a:xfrm>
            <a:off x="1192451" y="5456790"/>
            <a:ext cx="3976913" cy="101566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34</a:t>
            </a:r>
          </a:p>
        </p:txBody>
      </p:sp>
      <p:sp>
        <p:nvSpPr>
          <p:cNvPr id="2139" name="Rectangle: Rounded Corners 2138">
            <a:extLst>
              <a:ext uri="{FF2B5EF4-FFF2-40B4-BE49-F238E27FC236}">
                <a16:creationId xmlns:a16="http://schemas.microsoft.com/office/drawing/2014/main" id="{1688FD8E-9D13-D6CD-CCA5-5B8FD1167F79}"/>
              </a:ext>
            </a:extLst>
          </p:cNvPr>
          <p:cNvSpPr/>
          <p:nvPr/>
        </p:nvSpPr>
        <p:spPr>
          <a:xfrm>
            <a:off x="3265809" y="3615730"/>
            <a:ext cx="3422045" cy="1484699"/>
          </a:xfrm>
          <a:prstGeom prst="roundRect">
            <a:avLst/>
          </a:prstGeom>
          <a:solidFill>
            <a:srgbClr val="CAE9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50330"/>
              </a:solidFill>
            </a:endParaRPr>
          </a:p>
        </p:txBody>
      </p:sp>
      <p:graphicFrame>
        <p:nvGraphicFramePr>
          <p:cNvPr id="2142" name="Table 2141">
            <a:extLst>
              <a:ext uri="{FF2B5EF4-FFF2-40B4-BE49-F238E27FC236}">
                <a16:creationId xmlns:a16="http://schemas.microsoft.com/office/drawing/2014/main" id="{C5EFA33F-7BFD-03E0-B756-DFBC2790D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749743"/>
              </p:ext>
            </p:extLst>
          </p:nvPr>
        </p:nvGraphicFramePr>
        <p:xfrm>
          <a:off x="257341" y="3221596"/>
          <a:ext cx="2655045" cy="2110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689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480195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541402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229759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2050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qui</a:t>
                      </a: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ci</a:t>
                      </a: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____</a:t>
                      </a:r>
                      <a:endParaRPr lang="en-GB" sz="12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 ne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tran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____lo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pis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na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po____to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mari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____ta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2143" name="Google Shape;156;p20">
            <a:extLst>
              <a:ext uri="{FF2B5EF4-FFF2-40B4-BE49-F238E27FC236}">
                <a16:creationId xmlns:a16="http://schemas.microsoft.com/office/drawing/2014/main" id="{4BDD7DD9-0F01-8824-E9CC-B923006B7AC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922" y="3547056"/>
            <a:ext cx="179260" cy="187446"/>
          </a:xfrm>
          <a:prstGeom prst="rect">
            <a:avLst/>
          </a:prstGeom>
          <a:noFill/>
          <a:ln>
            <a:noFill/>
          </a:ln>
        </p:spPr>
      </p:pic>
      <p:sp>
        <p:nvSpPr>
          <p:cNvPr id="2144" name="Rectangle 2143">
            <a:hlinkClick r:id="" action="ppaction://noaction">
              <a:snd r:embed="rId6" name="us2 1.wav"/>
            </a:hlinkClick>
            <a:extLst>
              <a:ext uri="{FF2B5EF4-FFF2-40B4-BE49-F238E27FC236}">
                <a16:creationId xmlns:a16="http://schemas.microsoft.com/office/drawing/2014/main" id="{65E07BCF-D5AB-FA80-1F37-E8EE8EA2D7F2}"/>
              </a:ext>
            </a:extLst>
          </p:cNvPr>
          <p:cNvSpPr/>
          <p:nvPr/>
        </p:nvSpPr>
        <p:spPr>
          <a:xfrm>
            <a:off x="361722" y="3545280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45" name="Rectangle 2144">
            <a:hlinkClick r:id="" action="ppaction://noaction">
              <a:snd r:embed="rId7" name="us2 2.wav"/>
            </a:hlinkClick>
            <a:extLst>
              <a:ext uri="{FF2B5EF4-FFF2-40B4-BE49-F238E27FC236}">
                <a16:creationId xmlns:a16="http://schemas.microsoft.com/office/drawing/2014/main" id="{301B1F78-935D-4DC6-2CB8-020C407CDBDB}"/>
              </a:ext>
            </a:extLst>
          </p:cNvPr>
          <p:cNvSpPr/>
          <p:nvPr/>
        </p:nvSpPr>
        <p:spPr>
          <a:xfrm>
            <a:off x="361722" y="3862864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46" name="Rectangle 2145">
            <a:hlinkClick r:id="" action="ppaction://noaction">
              <a:snd r:embed="rId8" name="us2 3.wav"/>
            </a:hlinkClick>
            <a:extLst>
              <a:ext uri="{FF2B5EF4-FFF2-40B4-BE49-F238E27FC236}">
                <a16:creationId xmlns:a16="http://schemas.microsoft.com/office/drawing/2014/main" id="{018C4ECF-78B6-D1C2-02FA-29584B320C68}"/>
              </a:ext>
            </a:extLst>
          </p:cNvPr>
          <p:cNvSpPr/>
          <p:nvPr/>
        </p:nvSpPr>
        <p:spPr>
          <a:xfrm>
            <a:off x="361722" y="4152945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47" name="Rectangle 2146">
            <a:hlinkClick r:id="" action="ppaction://noaction">
              <a:snd r:embed="rId9" name="us2 4.wav"/>
            </a:hlinkClick>
            <a:extLst>
              <a:ext uri="{FF2B5EF4-FFF2-40B4-BE49-F238E27FC236}">
                <a16:creationId xmlns:a16="http://schemas.microsoft.com/office/drawing/2014/main" id="{AEAA395C-3E2E-0318-AA13-B26910116154}"/>
              </a:ext>
            </a:extLst>
          </p:cNvPr>
          <p:cNvSpPr/>
          <p:nvPr/>
        </p:nvSpPr>
        <p:spPr>
          <a:xfrm>
            <a:off x="361722" y="446743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48" name="Rectangle 2147">
            <a:hlinkClick r:id="" action="ppaction://noaction">
              <a:snd r:embed="rId10" name="us2 5.wav"/>
            </a:hlinkClick>
            <a:extLst>
              <a:ext uri="{FF2B5EF4-FFF2-40B4-BE49-F238E27FC236}">
                <a16:creationId xmlns:a16="http://schemas.microsoft.com/office/drawing/2014/main" id="{0B5769B3-D2AD-6786-EF0D-4947CD877264}"/>
              </a:ext>
            </a:extLst>
          </p:cNvPr>
          <p:cNvSpPr/>
          <p:nvPr/>
        </p:nvSpPr>
        <p:spPr>
          <a:xfrm>
            <a:off x="357090" y="476630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49" name="Rectangle 2148">
            <a:hlinkClick r:id="" action="ppaction://noaction">
              <a:snd r:embed="rId11" name="us2 6.wav"/>
            </a:hlinkClick>
            <a:extLst>
              <a:ext uri="{FF2B5EF4-FFF2-40B4-BE49-F238E27FC236}">
                <a16:creationId xmlns:a16="http://schemas.microsoft.com/office/drawing/2014/main" id="{BADCE2DB-DB4A-75F4-21DB-9B35869F77AB}"/>
              </a:ext>
            </a:extLst>
          </p:cNvPr>
          <p:cNvSpPr/>
          <p:nvPr/>
        </p:nvSpPr>
        <p:spPr>
          <a:xfrm>
            <a:off x="366076" y="507673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2150" name="Group 2149">
            <a:extLst>
              <a:ext uri="{FF2B5EF4-FFF2-40B4-BE49-F238E27FC236}">
                <a16:creationId xmlns:a16="http://schemas.microsoft.com/office/drawing/2014/main" id="{87E40CEF-ED57-86E5-3F9A-060E90CB8CBF}"/>
              </a:ext>
            </a:extLst>
          </p:cNvPr>
          <p:cNvGrpSpPr/>
          <p:nvPr/>
        </p:nvGrpSpPr>
        <p:grpSpPr>
          <a:xfrm>
            <a:off x="501414" y="257658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51" name="Google Shape;222;p10">
              <a:extLst>
                <a:ext uri="{FF2B5EF4-FFF2-40B4-BE49-F238E27FC236}">
                  <a16:creationId xmlns:a16="http://schemas.microsoft.com/office/drawing/2014/main" id="{8C12AB21-81DB-8947-CA5E-B58FEB13249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2" name="TextBox 2151">
              <a:extLst>
                <a:ext uri="{FF2B5EF4-FFF2-40B4-BE49-F238E27FC236}">
                  <a16:creationId xmlns:a16="http://schemas.microsoft.com/office/drawing/2014/main" id="{3B21EF9A-A2B1-267F-3293-10D98907734A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91341FB5-DBA1-E50E-9DC4-5429134BCC45}"/>
              </a:ext>
            </a:extLst>
          </p:cNvPr>
          <p:cNvGrpSpPr/>
          <p:nvPr/>
        </p:nvGrpSpPr>
        <p:grpSpPr>
          <a:xfrm>
            <a:off x="130140" y="246404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54" name="Oval 2153">
              <a:extLst>
                <a:ext uri="{FF2B5EF4-FFF2-40B4-BE49-F238E27FC236}">
                  <a16:creationId xmlns:a16="http://schemas.microsoft.com/office/drawing/2014/main" id="{DB2A03F7-587C-8DB6-F776-2C6CCBF467B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55" name="Picture 2154" descr="Free speaker sound loud vector">
              <a:extLst>
                <a:ext uri="{FF2B5EF4-FFF2-40B4-BE49-F238E27FC236}">
                  <a16:creationId xmlns:a16="http://schemas.microsoft.com/office/drawing/2014/main" id="{B88A113B-CB4B-52C7-30B8-077CF44F7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56" name="TextBox 2155">
            <a:extLst>
              <a:ext uri="{FF2B5EF4-FFF2-40B4-BE49-F238E27FC236}">
                <a16:creationId xmlns:a16="http://schemas.microsoft.com/office/drawing/2014/main" id="{3CC35098-87B3-FF37-D097-9126A16F16DB}"/>
              </a:ext>
            </a:extLst>
          </p:cNvPr>
          <p:cNvSpPr txBox="1"/>
          <p:nvPr/>
        </p:nvSpPr>
        <p:spPr>
          <a:xfrm>
            <a:off x="1945777" y="2576580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¿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Qué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sonido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es?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64" name="Group 2163">
            <a:extLst>
              <a:ext uri="{FF2B5EF4-FFF2-40B4-BE49-F238E27FC236}">
                <a16:creationId xmlns:a16="http://schemas.microsoft.com/office/drawing/2014/main" id="{7422144E-D994-D7AD-F5D1-4C72D6F44F3E}"/>
              </a:ext>
            </a:extLst>
          </p:cNvPr>
          <p:cNvGrpSpPr/>
          <p:nvPr/>
        </p:nvGrpSpPr>
        <p:grpSpPr>
          <a:xfrm>
            <a:off x="4982105" y="2580224"/>
            <a:ext cx="1823319" cy="529477"/>
            <a:chOff x="422608" y="1416995"/>
            <a:chExt cx="1737709" cy="409714"/>
          </a:xfrm>
        </p:grpSpPr>
        <p:sp>
          <p:nvSpPr>
            <p:cNvPr id="2165" name="Google Shape;112;p3">
              <a:extLst>
                <a:ext uri="{FF2B5EF4-FFF2-40B4-BE49-F238E27FC236}">
                  <a16:creationId xmlns:a16="http://schemas.microsoft.com/office/drawing/2014/main" id="{46845AC5-572D-8941-2A3D-BE5E72F33F53}"/>
                </a:ext>
              </a:extLst>
            </p:cNvPr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6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C0EE60E-5794-C85E-39D3-F5A489169047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7" name="TextBox 2166">
              <a:extLst>
                <a:ext uri="{FF2B5EF4-FFF2-40B4-BE49-F238E27FC236}">
                  <a16:creationId xmlns:a16="http://schemas.microsoft.com/office/drawing/2014/main" id="{B80D6162-E5CE-7EE1-4E7E-DA6DAFB3ED8C}"/>
                </a:ext>
              </a:extLst>
            </p:cNvPr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69" name="TextBox 2168">
            <a:extLst>
              <a:ext uri="{FF2B5EF4-FFF2-40B4-BE49-F238E27FC236}">
                <a16:creationId xmlns:a16="http://schemas.microsoft.com/office/drawing/2014/main" id="{B36E7664-952B-7E16-2153-F794241264CE}"/>
              </a:ext>
            </a:extLst>
          </p:cNvPr>
          <p:cNvSpPr txBox="1"/>
          <p:nvPr/>
        </p:nvSpPr>
        <p:spPr>
          <a:xfrm>
            <a:off x="3138617" y="3021412"/>
            <a:ext cx="437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Escribe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una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palabra. </a:t>
            </a:r>
          </a:p>
          <a:p>
            <a:pPr defTabSz="590840">
              <a:defRPr/>
            </a:pP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Tu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compañero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/a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adivina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4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1" name="TextBox 2170">
            <a:extLst>
              <a:ext uri="{FF2B5EF4-FFF2-40B4-BE49-F238E27FC236}">
                <a16:creationId xmlns:a16="http://schemas.microsoft.com/office/drawing/2014/main" id="{1D41DC76-4487-4620-D185-18932935B68F}"/>
              </a:ext>
            </a:extLst>
          </p:cNvPr>
          <p:cNvSpPr txBox="1"/>
          <p:nvPr/>
        </p:nvSpPr>
        <p:spPr>
          <a:xfrm>
            <a:off x="3823065" y="3986008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</a:p>
        </p:txBody>
      </p:sp>
      <p:sp>
        <p:nvSpPr>
          <p:cNvPr id="2173" name="TextBox 2172">
            <a:extLst>
              <a:ext uri="{FF2B5EF4-FFF2-40B4-BE49-F238E27FC236}">
                <a16:creationId xmlns:a16="http://schemas.microsoft.com/office/drawing/2014/main" id="{CFEBEC39-F0C2-D313-11F1-D978B248751D}"/>
              </a:ext>
            </a:extLst>
          </p:cNvPr>
          <p:cNvSpPr txBox="1"/>
          <p:nvPr/>
        </p:nvSpPr>
        <p:spPr>
          <a:xfrm>
            <a:off x="3423795" y="4368968"/>
            <a:ext cx="851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nce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4" name="TextBox 2173">
            <a:extLst>
              <a:ext uri="{FF2B5EF4-FFF2-40B4-BE49-F238E27FC236}">
                <a16:creationId xmlns:a16="http://schemas.microsoft.com/office/drawing/2014/main" id="{52036D6C-3AAD-9792-A71D-BBC6DF71EB70}"/>
              </a:ext>
            </a:extLst>
          </p:cNvPr>
          <p:cNvSpPr txBox="1"/>
          <p:nvPr/>
        </p:nvSpPr>
        <p:spPr>
          <a:xfrm>
            <a:off x="5689657" y="4509820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pis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5" name="TextBox 2174">
            <a:extLst>
              <a:ext uri="{FF2B5EF4-FFF2-40B4-BE49-F238E27FC236}">
                <a16:creationId xmlns:a16="http://schemas.microsoft.com/office/drawing/2014/main" id="{8C4EA5C9-F4D4-D41C-44AE-2CE766FC794A}"/>
              </a:ext>
            </a:extLst>
          </p:cNvPr>
          <p:cNvSpPr txBox="1"/>
          <p:nvPr/>
        </p:nvSpPr>
        <p:spPr>
          <a:xfrm>
            <a:off x="4353990" y="4756697"/>
            <a:ext cx="1414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tran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77" name="TextBox 2176">
            <a:extLst>
              <a:ext uri="{FF2B5EF4-FFF2-40B4-BE49-F238E27FC236}">
                <a16:creationId xmlns:a16="http://schemas.microsoft.com/office/drawing/2014/main" id="{50F45342-049F-63EF-DAF9-75AC8E9A32E8}"/>
              </a:ext>
            </a:extLst>
          </p:cNvPr>
          <p:cNvSpPr txBox="1"/>
          <p:nvPr/>
        </p:nvSpPr>
        <p:spPr>
          <a:xfrm>
            <a:off x="4692384" y="3608775"/>
            <a:ext cx="1460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bi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cleta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78" name="TextBox 2177">
            <a:extLst>
              <a:ext uri="{FF2B5EF4-FFF2-40B4-BE49-F238E27FC236}">
                <a16:creationId xmlns:a16="http://schemas.microsoft.com/office/drawing/2014/main" id="{738623FC-4E33-9A35-A511-972889CB84ED}"/>
              </a:ext>
            </a:extLst>
          </p:cNvPr>
          <p:cNvSpPr txBox="1"/>
          <p:nvPr/>
        </p:nvSpPr>
        <p:spPr>
          <a:xfrm>
            <a:off x="4637917" y="3958794"/>
            <a:ext cx="1107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79" name="TextBox 2178">
            <a:extLst>
              <a:ext uri="{FF2B5EF4-FFF2-40B4-BE49-F238E27FC236}">
                <a16:creationId xmlns:a16="http://schemas.microsoft.com/office/drawing/2014/main" id="{5CE96DAA-5BDA-D9FA-4FFB-C6989F1F1512}"/>
              </a:ext>
            </a:extLst>
          </p:cNvPr>
          <p:cNvSpPr txBox="1"/>
          <p:nvPr/>
        </p:nvSpPr>
        <p:spPr>
          <a:xfrm>
            <a:off x="5862436" y="3635989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quí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80" name="TextBox 2179">
            <a:extLst>
              <a:ext uri="{FF2B5EF4-FFF2-40B4-BE49-F238E27FC236}">
                <a16:creationId xmlns:a16="http://schemas.microsoft.com/office/drawing/2014/main" id="{A921DB90-57EF-7B7C-8EB0-FAD497F5C60B}"/>
              </a:ext>
            </a:extLst>
          </p:cNvPr>
          <p:cNvSpPr txBox="1"/>
          <p:nvPr/>
        </p:nvSpPr>
        <p:spPr>
          <a:xfrm>
            <a:off x="4433133" y="4353391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81" name="TextBox 2180">
            <a:extLst>
              <a:ext uri="{FF2B5EF4-FFF2-40B4-BE49-F238E27FC236}">
                <a16:creationId xmlns:a16="http://schemas.microsoft.com/office/drawing/2014/main" id="{22B8BD4A-9925-EED4-2750-3D6AEEB5B367}"/>
              </a:ext>
            </a:extLst>
          </p:cNvPr>
          <p:cNvSpPr txBox="1"/>
          <p:nvPr/>
        </p:nvSpPr>
        <p:spPr>
          <a:xfrm>
            <a:off x="3538409" y="3620314"/>
            <a:ext cx="1153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83" name="Picture 2" descr="Localización, Posición, Trabajo">
            <a:extLst>
              <a:ext uri="{FF2B5EF4-FFF2-40B4-BE49-F238E27FC236}">
                <a16:creationId xmlns:a16="http://schemas.microsoft.com/office/drawing/2014/main" id="{C9B8DC97-F78A-0C40-53D2-0DA3FB83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66" y="3554676"/>
            <a:ext cx="138379" cy="18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4" name="Picture 4" descr="Cine, Habitación, Película">
            <a:extLst>
              <a:ext uri="{FF2B5EF4-FFF2-40B4-BE49-F238E27FC236}">
                <a16:creationId xmlns:a16="http://schemas.microsoft.com/office/drawing/2014/main" id="{EEEB3159-F6C9-ACC2-5710-58626A1A5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45" y="3843643"/>
            <a:ext cx="335587" cy="2237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5" name="Picture 8" descr="Swimming Pool, Swimming, Pool, Ladder">
            <a:extLst>
              <a:ext uri="{FF2B5EF4-FFF2-40B4-BE49-F238E27FC236}">
                <a16:creationId xmlns:a16="http://schemas.microsoft.com/office/drawing/2014/main" id="{B78340DD-30F6-03BB-B986-6D3F3DE56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33">
            <a:off x="2479095" y="4495976"/>
            <a:ext cx="368607" cy="21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6" name="TextBox 2185">
            <a:extLst>
              <a:ext uri="{FF2B5EF4-FFF2-40B4-BE49-F238E27FC236}">
                <a16:creationId xmlns:a16="http://schemas.microsoft.com/office/drawing/2014/main" id="{FBA01CCF-E487-272F-CB32-88E446B44016}"/>
              </a:ext>
            </a:extLst>
          </p:cNvPr>
          <p:cNvSpPr txBox="1"/>
          <p:nvPr/>
        </p:nvSpPr>
        <p:spPr>
          <a:xfrm>
            <a:off x="2549468" y="4781671"/>
            <a:ext cx="851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[little bit]</a:t>
            </a:r>
          </a:p>
        </p:txBody>
      </p:sp>
      <p:pic>
        <p:nvPicPr>
          <p:cNvPr id="2187" name="Picture 10" descr="Escarabajo, Insecto, Volante, Flyer">
            <a:extLst>
              <a:ext uri="{FF2B5EF4-FFF2-40B4-BE49-F238E27FC236}">
                <a16:creationId xmlns:a16="http://schemas.microsoft.com/office/drawing/2014/main" id="{3A3A780D-165F-6593-58DC-8CEEEAEFC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87" y="5097312"/>
            <a:ext cx="294253" cy="2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8" name="Picture 2187">
            <a:extLst>
              <a:ext uri="{FF2B5EF4-FFF2-40B4-BE49-F238E27FC236}">
                <a16:creationId xmlns:a16="http://schemas.microsoft.com/office/drawing/2014/main" id="{62A03F5C-9DDB-E33E-2000-C4AAD071E9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81" y="4156122"/>
            <a:ext cx="305080" cy="196043"/>
          </a:xfrm>
          <a:prstGeom prst="rect">
            <a:avLst/>
          </a:prstGeom>
        </p:spPr>
      </p:pic>
      <p:pic>
        <p:nvPicPr>
          <p:cNvPr id="2189" name="Picture 2" descr="Palmada En La Espalda, Gesto, Icono">
            <a:extLst>
              <a:ext uri="{FF2B5EF4-FFF2-40B4-BE49-F238E27FC236}">
                <a16:creationId xmlns:a16="http://schemas.microsoft.com/office/drawing/2014/main" id="{81AAB18D-CDD9-92CC-ED03-1EC2534D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04" y="3104765"/>
            <a:ext cx="411662" cy="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0" name="TextBox 2189">
            <a:extLst>
              <a:ext uri="{FF2B5EF4-FFF2-40B4-BE49-F238E27FC236}">
                <a16:creationId xmlns:a16="http://schemas.microsoft.com/office/drawing/2014/main" id="{F61AC1A4-DDB3-6F4A-0754-43FD89972A85}"/>
              </a:ext>
            </a:extLst>
          </p:cNvPr>
          <p:cNvSpPr txBox="1"/>
          <p:nvPr/>
        </p:nvSpPr>
        <p:spPr>
          <a:xfrm>
            <a:off x="5579266" y="5150944"/>
            <a:ext cx="1147672" cy="338554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endParaRPr lang="es-AR" sz="800" kern="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adivina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=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guess</a:t>
            </a:r>
            <a:endParaRPr lang="en-GB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91" name="TextBox 2190">
            <a:extLst>
              <a:ext uri="{FF2B5EF4-FFF2-40B4-BE49-F238E27FC236}">
                <a16:creationId xmlns:a16="http://schemas.microsoft.com/office/drawing/2014/main" id="{37B8714A-2A3D-0BD7-6AE2-D9E2F2CE33A0}"/>
              </a:ext>
            </a:extLst>
          </p:cNvPr>
          <p:cNvSpPr txBox="1"/>
          <p:nvPr/>
        </p:nvSpPr>
        <p:spPr>
          <a:xfrm>
            <a:off x="5647939" y="4149278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mari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ta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92" name="Picture 20" descr="Pagar, Dígito, Número, Abundancia">
            <a:extLst>
              <a:ext uri="{FF2B5EF4-FFF2-40B4-BE49-F238E27FC236}">
                <a16:creationId xmlns:a16="http://schemas.microsoft.com/office/drawing/2014/main" id="{05F5CCC9-F329-EAEF-B497-0534899B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261">
            <a:off x="4957516" y="682299"/>
            <a:ext cx="1032292" cy="5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96" name="Group 2195">
            <a:extLst>
              <a:ext uri="{FF2B5EF4-FFF2-40B4-BE49-F238E27FC236}">
                <a16:creationId xmlns:a16="http://schemas.microsoft.com/office/drawing/2014/main" id="{87F977AC-14B4-3744-C095-C0D6600ACA84}"/>
              </a:ext>
            </a:extLst>
          </p:cNvPr>
          <p:cNvGrpSpPr/>
          <p:nvPr/>
        </p:nvGrpSpPr>
        <p:grpSpPr>
          <a:xfrm>
            <a:off x="465019" y="85727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97" name="Google Shape;222;p10">
              <a:extLst>
                <a:ext uri="{FF2B5EF4-FFF2-40B4-BE49-F238E27FC236}">
                  <a16:creationId xmlns:a16="http://schemas.microsoft.com/office/drawing/2014/main" id="{D1DDFDB4-C130-A4AA-F6BB-33CBE77F5E2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98" name="TextBox 2197">
              <a:extLst>
                <a:ext uri="{FF2B5EF4-FFF2-40B4-BE49-F238E27FC236}">
                  <a16:creationId xmlns:a16="http://schemas.microsoft.com/office/drawing/2014/main" id="{56A18452-E08A-20AC-FEB6-3CB5A4D8B02A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99" name="Group 2198">
            <a:extLst>
              <a:ext uri="{FF2B5EF4-FFF2-40B4-BE49-F238E27FC236}">
                <a16:creationId xmlns:a16="http://schemas.microsoft.com/office/drawing/2014/main" id="{5000F738-D675-7B90-98E8-4DDE1BB5DFC9}"/>
              </a:ext>
            </a:extLst>
          </p:cNvPr>
          <p:cNvGrpSpPr/>
          <p:nvPr/>
        </p:nvGrpSpPr>
        <p:grpSpPr>
          <a:xfrm>
            <a:off x="93745" y="74473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00" name="Oval 2199">
              <a:extLst>
                <a:ext uri="{FF2B5EF4-FFF2-40B4-BE49-F238E27FC236}">
                  <a16:creationId xmlns:a16="http://schemas.microsoft.com/office/drawing/2014/main" id="{21AA30EB-1392-7110-10C5-1E7F683FA55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01" name="Picture 2200" descr="Free speaker sound loud vector">
              <a:extLst>
                <a:ext uri="{FF2B5EF4-FFF2-40B4-BE49-F238E27FC236}">
                  <a16:creationId xmlns:a16="http://schemas.microsoft.com/office/drawing/2014/main" id="{0003D678-6CE2-F773-9603-D98285578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02" name="TextBox 2201">
            <a:extLst>
              <a:ext uri="{FF2B5EF4-FFF2-40B4-BE49-F238E27FC236}">
                <a16:creationId xmlns:a16="http://schemas.microsoft.com/office/drawing/2014/main" id="{496D7405-C3D2-4B3F-BF2A-FDB65A8B9237}"/>
              </a:ext>
            </a:extLst>
          </p:cNvPr>
          <p:cNvSpPr txBox="1"/>
          <p:nvPr/>
        </p:nvSpPr>
        <p:spPr>
          <a:xfrm>
            <a:off x="1979722" y="885411"/>
            <a:ext cx="3020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¡Bingo! Escribe seis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números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203" name="Table 5">
            <a:extLst>
              <a:ext uri="{FF2B5EF4-FFF2-40B4-BE49-F238E27FC236}">
                <a16:creationId xmlns:a16="http://schemas.microsoft.com/office/drawing/2014/main" id="{878ECFDF-115F-67A7-C4D4-369AC1A08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200695"/>
              </p:ext>
            </p:extLst>
          </p:nvPr>
        </p:nvGraphicFramePr>
        <p:xfrm>
          <a:off x="3552180" y="1413883"/>
          <a:ext cx="3140979" cy="979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993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48967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48967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sp>
        <p:nvSpPr>
          <p:cNvPr id="2205" name="TextBox 2204">
            <a:extLst>
              <a:ext uri="{FF2B5EF4-FFF2-40B4-BE49-F238E27FC236}">
                <a16:creationId xmlns:a16="http://schemas.microsoft.com/office/drawing/2014/main" id="{139518EB-4FD2-CF08-AB22-139E007F2E27}"/>
              </a:ext>
            </a:extLst>
          </p:cNvPr>
          <p:cNvSpPr txBox="1"/>
          <p:nvPr/>
        </p:nvSpPr>
        <p:spPr>
          <a:xfrm>
            <a:off x="1075857" y="655707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suma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06" name="Group 2205">
            <a:extLst>
              <a:ext uri="{FF2B5EF4-FFF2-40B4-BE49-F238E27FC236}">
                <a16:creationId xmlns:a16="http://schemas.microsoft.com/office/drawing/2014/main" id="{692B9D38-7315-E1D1-C632-9AD1A39F017A}"/>
              </a:ext>
            </a:extLst>
          </p:cNvPr>
          <p:cNvGrpSpPr/>
          <p:nvPr/>
        </p:nvGrpSpPr>
        <p:grpSpPr>
          <a:xfrm>
            <a:off x="83133" y="6440728"/>
            <a:ext cx="1072125" cy="541432"/>
            <a:chOff x="85157" y="674113"/>
            <a:chExt cx="1072125" cy="541432"/>
          </a:xfrm>
        </p:grpSpPr>
        <p:sp>
          <p:nvSpPr>
            <p:cNvPr id="2207" name="Google Shape;206;p9">
              <a:extLst>
                <a:ext uri="{FF2B5EF4-FFF2-40B4-BE49-F238E27FC236}">
                  <a16:creationId xmlns:a16="http://schemas.microsoft.com/office/drawing/2014/main" id="{502BFDCD-C392-DDD4-8B95-095B6697DC6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08" name="Picture 2207">
              <a:extLst>
                <a:ext uri="{FF2B5EF4-FFF2-40B4-BE49-F238E27FC236}">
                  <a16:creationId xmlns:a16="http://schemas.microsoft.com/office/drawing/2014/main" id="{FE2EE52E-5C22-3777-168C-270AD102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209" name="TextBox 2208">
              <a:extLst>
                <a:ext uri="{FF2B5EF4-FFF2-40B4-BE49-F238E27FC236}">
                  <a16:creationId xmlns:a16="http://schemas.microsoft.com/office/drawing/2014/main" id="{8A903C3D-A176-9A78-868C-C5ABABA9234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210" name="Table 4">
            <a:extLst>
              <a:ext uri="{FF2B5EF4-FFF2-40B4-BE49-F238E27FC236}">
                <a16:creationId xmlns:a16="http://schemas.microsoft.com/office/drawing/2014/main" id="{6AC58848-AA74-B2E7-4700-C83417E3F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690553"/>
              </p:ext>
            </p:extLst>
          </p:nvPr>
        </p:nvGraphicFramePr>
        <p:xfrm>
          <a:off x="130141" y="7023747"/>
          <a:ext cx="6022962" cy="2818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9200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2129259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3384503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276923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suma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resultado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📝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dos (+) cuatro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(+) seis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(+) dos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(+) uno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(-) dos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00014"/>
                  </a:ext>
                </a:extLst>
              </a:tr>
            </a:tbl>
          </a:graphicData>
        </a:graphic>
      </p:graphicFrame>
      <p:sp>
        <p:nvSpPr>
          <p:cNvPr id="2211" name="Rectangle 2210">
            <a:hlinkClick r:id="" action="ppaction://noaction">
              <a:snd r:embed="rId23" name="f5_2.wav"/>
            </a:hlinkClick>
            <a:extLst>
              <a:ext uri="{FF2B5EF4-FFF2-40B4-BE49-F238E27FC236}">
                <a16:creationId xmlns:a16="http://schemas.microsoft.com/office/drawing/2014/main" id="{27E0FEB0-9825-148C-AE11-5A8E75E2CE34}"/>
              </a:ext>
            </a:extLst>
          </p:cNvPr>
          <p:cNvSpPr/>
          <p:nvPr/>
        </p:nvSpPr>
        <p:spPr>
          <a:xfrm>
            <a:off x="250675" y="7376974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2224" name="Table 5">
            <a:extLst>
              <a:ext uri="{FF2B5EF4-FFF2-40B4-BE49-F238E27FC236}">
                <a16:creationId xmlns:a16="http://schemas.microsoft.com/office/drawing/2014/main" id="{D2F7427C-EEFA-88D9-F6D7-F1C6AB739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06936"/>
              </p:ext>
            </p:extLst>
          </p:nvPr>
        </p:nvGraphicFramePr>
        <p:xfrm>
          <a:off x="224757" y="1401522"/>
          <a:ext cx="3140979" cy="979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993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48967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48967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sp>
        <p:nvSpPr>
          <p:cNvPr id="2226" name="Rectangle 2225">
            <a:hlinkClick r:id="" action="ppaction://noaction">
              <a:snd r:embed="rId23" name="f5_2.wav"/>
            </a:hlinkClick>
            <a:extLst>
              <a:ext uri="{FF2B5EF4-FFF2-40B4-BE49-F238E27FC236}">
                <a16:creationId xmlns:a16="http://schemas.microsoft.com/office/drawing/2014/main" id="{D8AA8ADF-EDDF-179D-1674-B169CDBC50D9}"/>
              </a:ext>
            </a:extLst>
          </p:cNvPr>
          <p:cNvSpPr/>
          <p:nvPr/>
        </p:nvSpPr>
        <p:spPr>
          <a:xfrm>
            <a:off x="261806" y="7750448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27" name="Rectangle 2226">
            <a:hlinkClick r:id="" action="ppaction://noaction">
              <a:snd r:embed="rId23" name="f5_2.wav"/>
            </a:hlinkClick>
            <a:extLst>
              <a:ext uri="{FF2B5EF4-FFF2-40B4-BE49-F238E27FC236}">
                <a16:creationId xmlns:a16="http://schemas.microsoft.com/office/drawing/2014/main" id="{9B7E9942-8C8F-07EB-E64A-725CE4030B02}"/>
              </a:ext>
            </a:extLst>
          </p:cNvPr>
          <p:cNvSpPr/>
          <p:nvPr/>
        </p:nvSpPr>
        <p:spPr>
          <a:xfrm>
            <a:off x="250675" y="8095355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28" name="Rectangle 2227">
            <a:hlinkClick r:id="" action="ppaction://noaction">
              <a:snd r:embed="rId23" name="f5_2.wav"/>
            </a:hlinkClick>
            <a:extLst>
              <a:ext uri="{FF2B5EF4-FFF2-40B4-BE49-F238E27FC236}">
                <a16:creationId xmlns:a16="http://schemas.microsoft.com/office/drawing/2014/main" id="{228C66CB-0697-C153-ABBE-544DD20EA43E}"/>
              </a:ext>
            </a:extLst>
          </p:cNvPr>
          <p:cNvSpPr/>
          <p:nvPr/>
        </p:nvSpPr>
        <p:spPr>
          <a:xfrm>
            <a:off x="261806" y="8468829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29" name="Rectangle 2228">
            <a:hlinkClick r:id="" action="ppaction://noaction">
              <a:snd r:embed="rId23" name="f5_2.wav"/>
            </a:hlinkClick>
            <a:extLst>
              <a:ext uri="{FF2B5EF4-FFF2-40B4-BE49-F238E27FC236}">
                <a16:creationId xmlns:a16="http://schemas.microsoft.com/office/drawing/2014/main" id="{B6386109-4384-4C2E-4A05-554FFF7FBB85}"/>
              </a:ext>
            </a:extLst>
          </p:cNvPr>
          <p:cNvSpPr/>
          <p:nvPr/>
        </p:nvSpPr>
        <p:spPr>
          <a:xfrm>
            <a:off x="254140" y="8805865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30" name="Rectangle 2229">
            <a:hlinkClick r:id="" action="ppaction://noaction">
              <a:snd r:embed="rId23" name="f5_2.wav"/>
            </a:hlinkClick>
            <a:extLst>
              <a:ext uri="{FF2B5EF4-FFF2-40B4-BE49-F238E27FC236}">
                <a16:creationId xmlns:a16="http://schemas.microsoft.com/office/drawing/2014/main" id="{A4884C26-3B0F-C3D1-668C-CFD0F18CFB0F}"/>
              </a:ext>
            </a:extLst>
          </p:cNvPr>
          <p:cNvSpPr/>
          <p:nvPr/>
        </p:nvSpPr>
        <p:spPr>
          <a:xfrm>
            <a:off x="265271" y="9179339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31" name="Rectangle 2230">
            <a:hlinkClick r:id="" action="ppaction://noaction">
              <a:snd r:embed="rId23" name="f5_2.wav"/>
            </a:hlinkClick>
            <a:extLst>
              <a:ext uri="{FF2B5EF4-FFF2-40B4-BE49-F238E27FC236}">
                <a16:creationId xmlns:a16="http://schemas.microsoft.com/office/drawing/2014/main" id="{7DAD2A38-0431-A709-A526-D85FC0A55810}"/>
              </a:ext>
            </a:extLst>
          </p:cNvPr>
          <p:cNvSpPr/>
          <p:nvPr/>
        </p:nvSpPr>
        <p:spPr>
          <a:xfrm>
            <a:off x="261805" y="9548451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232" name="TextBox 2231">
            <a:extLst>
              <a:ext uri="{FF2B5EF4-FFF2-40B4-BE49-F238E27FC236}">
                <a16:creationId xmlns:a16="http://schemas.microsoft.com/office/drawing/2014/main" id="{39CC777B-FF04-17AA-42D0-7EE0FA2F303F}"/>
              </a:ext>
            </a:extLst>
          </p:cNvPr>
          <p:cNvSpPr txBox="1"/>
          <p:nvPr/>
        </p:nvSpPr>
        <p:spPr>
          <a:xfrm>
            <a:off x="1269195" y="5465369"/>
            <a:ext cx="1273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 un seis </a:t>
            </a:r>
          </a:p>
          <a:p>
            <a:r>
              <a:rPr lang="en-GB" sz="1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y un cuatro</a:t>
            </a:r>
          </a:p>
          <a:p>
            <a:r>
              <a:rPr lang="en-GB" sz="15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tengo</a:t>
            </a:r>
            <a:r>
              <a:rPr lang="en-GB" sz="1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la </a:t>
            </a:r>
            <a:r>
              <a:rPr lang="en-GB" sz="15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cara</a:t>
            </a:r>
            <a:endParaRPr lang="en-GB" sz="15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1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 mi </a:t>
            </a:r>
            <a:r>
              <a:rPr lang="en-GB" sz="15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retrato</a:t>
            </a:r>
            <a:endParaRPr lang="en-GB" sz="15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233" name="Picture 223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A7A5815-BBF9-684D-7C94-B429D55AE21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33" y="5473133"/>
            <a:ext cx="2161552" cy="10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" grpId="0"/>
      <p:bldP spid="2171" grpId="1"/>
      <p:bldP spid="2173" grpId="0"/>
      <p:bldP spid="2173" grpId="1"/>
      <p:bldP spid="2174" grpId="0"/>
      <p:bldP spid="2174" grpId="1"/>
      <p:bldP spid="2175" grpId="0"/>
      <p:bldP spid="2175" grpId="1"/>
      <p:bldP spid="2177" grpId="0"/>
      <p:bldP spid="2177" grpId="1"/>
      <p:bldP spid="2178" grpId="0"/>
      <p:bldP spid="2178" grpId="1"/>
      <p:bldP spid="2179" grpId="0"/>
      <p:bldP spid="2179" grpId="1"/>
      <p:bldP spid="2180" grpId="0"/>
      <p:bldP spid="2180" grpId="1"/>
      <p:bldP spid="2181" grpId="0"/>
      <p:bldP spid="2181" grpId="1"/>
      <p:bldP spid="2186" grpId="0"/>
      <p:bldP spid="2191" grpId="0"/>
      <p:bldP spid="2191" grpId="1"/>
      <p:bldP spid="2211" grpId="0" animBg="1"/>
      <p:bldP spid="2226" grpId="0" animBg="1"/>
      <p:bldP spid="2227" grpId="0" animBg="1"/>
      <p:bldP spid="2228" grpId="0" animBg="1"/>
      <p:bldP spid="2229" grpId="0" animBg="1"/>
      <p:bldP spid="2230" grpId="0" animBg="1"/>
      <p:bldP spid="22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176;p8">
            <a:extLst>
              <a:ext uri="{FF2B5EF4-FFF2-40B4-BE49-F238E27FC236}">
                <a16:creationId xmlns:a16="http://schemas.microsoft.com/office/drawing/2014/main" id="{67910C0F-BB7E-6898-2CAB-4B750CEB2AAE}"/>
              </a:ext>
            </a:extLst>
          </p:cNvPr>
          <p:cNvSpPr txBox="1"/>
          <p:nvPr/>
        </p:nvSpPr>
        <p:spPr>
          <a:xfrm>
            <a:off x="3698499" y="1206123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sombrero</a:t>
            </a:r>
            <a:r>
              <a:rPr lang="en-GB" sz="158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</a:t>
            </a:r>
            <a:endParaRPr lang="en-GB" sz="158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Google Shape;183;p8">
            <a:extLst>
              <a:ext uri="{FF2B5EF4-FFF2-40B4-BE49-F238E27FC236}">
                <a16:creationId xmlns:a16="http://schemas.microsoft.com/office/drawing/2014/main" id="{90392D2D-736F-E5B0-09DC-541725B8D3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6559" y="1184707"/>
            <a:ext cx="289956" cy="2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Free Icon Light illustration and picture">
            <a:extLst>
              <a:ext uri="{FF2B5EF4-FFF2-40B4-BE49-F238E27FC236}">
                <a16:creationId xmlns:a16="http://schemas.microsoft.com/office/drawing/2014/main" id="{1BC36FA6-8CCC-9B3B-3690-8FC068B8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84" y="665515"/>
            <a:ext cx="479678" cy="4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66D9F-D4FE-2776-B16B-015DBA27FB59}"/>
              </a:ext>
            </a:extLst>
          </p:cNvPr>
          <p:cNvSpPr txBox="1"/>
          <p:nvPr/>
        </p:nvSpPr>
        <p:spPr>
          <a:xfrm>
            <a:off x="3825108" y="832653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DC0037-3B8D-7B17-4D36-D7D3160CC9EA}"/>
              </a:ext>
            </a:extLst>
          </p:cNvPr>
          <p:cNvSpPr/>
          <p:nvPr/>
        </p:nvSpPr>
        <p:spPr>
          <a:xfrm>
            <a:off x="128143" y="702495"/>
            <a:ext cx="3154618" cy="197283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BF3198-2EA6-F151-B0BF-51F599E1D324}"/>
              </a:ext>
            </a:extLst>
          </p:cNvPr>
          <p:cNvSpPr txBox="1"/>
          <p:nvPr/>
        </p:nvSpPr>
        <p:spPr>
          <a:xfrm>
            <a:off x="161090" y="928485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Nouns in plural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47CA59-62EB-A17B-CB77-6269E34BE458}"/>
              </a:ext>
            </a:extLst>
          </p:cNvPr>
          <p:cNvSpPr txBox="1"/>
          <p:nvPr/>
        </p:nvSpPr>
        <p:spPr>
          <a:xfrm>
            <a:off x="164380" y="1405284"/>
            <a:ext cx="309943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💡 To talk about something in the plural (more than one), Spanish often adds 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F97933-2157-B458-908D-C2E32B2B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495" y="804078"/>
            <a:ext cx="1445498" cy="4395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FA4D50-6B08-B749-4D81-61F0402FA404}"/>
              </a:ext>
            </a:extLst>
          </p:cNvPr>
          <p:cNvSpPr txBox="1"/>
          <p:nvPr/>
        </p:nvSpPr>
        <p:spPr>
          <a:xfrm>
            <a:off x="3238102" y="1469770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76;p8">
            <a:extLst>
              <a:ext uri="{FF2B5EF4-FFF2-40B4-BE49-F238E27FC236}">
                <a16:creationId xmlns:a16="http://schemas.microsoft.com/office/drawing/2014/main" id="{0E86B621-7FD8-F134-2BF5-F51836FFD91E}"/>
              </a:ext>
            </a:extLst>
          </p:cNvPr>
          <p:cNvSpPr txBox="1"/>
          <p:nvPr/>
        </p:nvSpPr>
        <p:spPr>
          <a:xfrm>
            <a:off x="3627220" y="1973866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regalo</a:t>
            </a:r>
            <a:r>
              <a:rPr lang="en-GB" sz="158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FC41021D-0F9B-A333-8A77-DA65459884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080" y="1965150"/>
            <a:ext cx="289956" cy="29813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84B743-4410-645D-A1B2-A2248118FED0}"/>
              </a:ext>
            </a:extLst>
          </p:cNvPr>
          <p:cNvSpPr txBox="1"/>
          <p:nvPr/>
        </p:nvSpPr>
        <p:spPr>
          <a:xfrm>
            <a:off x="3217623" y="2250213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4F8F61-90B9-D3EA-A2FD-5EA0E649DB8D}"/>
              </a:ext>
            </a:extLst>
          </p:cNvPr>
          <p:cNvSpPr txBox="1"/>
          <p:nvPr/>
        </p:nvSpPr>
        <p:spPr>
          <a:xfrm>
            <a:off x="1088558" y="287259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manda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mensajes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a la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abuela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Lee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43BF9B7-C9B7-C39B-721B-2BF8E9408F6C}"/>
              </a:ext>
            </a:extLst>
          </p:cNvPr>
          <p:cNvGrpSpPr/>
          <p:nvPr/>
        </p:nvGrpSpPr>
        <p:grpSpPr>
          <a:xfrm>
            <a:off x="111269" y="2714491"/>
            <a:ext cx="1072125" cy="541432"/>
            <a:chOff x="85157" y="674113"/>
            <a:chExt cx="1072125" cy="541432"/>
          </a:xfrm>
        </p:grpSpPr>
        <p:sp>
          <p:nvSpPr>
            <p:cNvPr id="29" name="Google Shape;206;p9">
              <a:extLst>
                <a:ext uri="{FF2B5EF4-FFF2-40B4-BE49-F238E27FC236}">
                  <a16:creationId xmlns:a16="http://schemas.microsoft.com/office/drawing/2014/main" id="{4AE304B9-A728-654E-EDDC-57E48A2CEA3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388DB25-8E34-C654-FEF0-9BF63D410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004872-B781-8D9C-53AD-5FD0B67FCFD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D8D2F74-EE1B-A96B-276D-4D83312B0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737" y="1230895"/>
            <a:ext cx="379784" cy="4986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08BD8A-57FA-DDCD-4FD0-2E986B71F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1221" y="1901586"/>
            <a:ext cx="853652" cy="675371"/>
          </a:xfrm>
          <a:prstGeom prst="rect">
            <a:avLst/>
          </a:prstGeom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CAE53699-45D1-B93B-93E7-9D921231C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660550"/>
              </p:ext>
            </p:extLst>
          </p:nvPr>
        </p:nvGraphicFramePr>
        <p:xfrm>
          <a:off x="164163" y="3613607"/>
          <a:ext cx="2170678" cy="2463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698">
                  <a:extLst>
                    <a:ext uri="{9D8B030D-6E8A-4147-A177-3AD203B41FA5}">
                      <a16:colId xmlns:a16="http://schemas.microsoft.com/office/drawing/2014/main" val="3414916040"/>
                    </a:ext>
                  </a:extLst>
                </a:gridCol>
                <a:gridCol w="833490">
                  <a:extLst>
                    <a:ext uri="{9D8B030D-6E8A-4147-A177-3AD203B41FA5}">
                      <a16:colId xmlns:a16="http://schemas.microsoft.com/office/drawing/2014/main" val="611447251"/>
                    </a:ext>
                  </a:extLst>
                </a:gridCol>
                <a:gridCol w="833490">
                  <a:extLst>
                    <a:ext uri="{9D8B030D-6E8A-4147-A177-3AD203B41FA5}">
                      <a16:colId xmlns:a16="http://schemas.microsoft.com/office/drawing/2014/main" val="3708248557"/>
                    </a:ext>
                  </a:extLst>
                </a:gridCol>
              </a:tblGrid>
              <a:tr h="54947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(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Abuela Valeria (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633746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544277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241053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372826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961699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712191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764419"/>
                  </a:ext>
                </a:extLst>
              </a:tr>
            </a:tbl>
          </a:graphicData>
        </a:graphic>
      </p:graphicFrame>
      <p:pic>
        <p:nvPicPr>
          <p:cNvPr id="43" name="Google Shape;156;p20">
            <a:extLst>
              <a:ext uri="{FF2B5EF4-FFF2-40B4-BE49-F238E27FC236}">
                <a16:creationId xmlns:a16="http://schemas.microsoft.com/office/drawing/2014/main" id="{F4DC4C69-9DE1-F729-F4DE-27ADD2F2C48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4889" y="4272637"/>
            <a:ext cx="179260" cy="18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2F6940-CD7C-3BE0-5085-BB143A7BCD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35" y="2579942"/>
            <a:ext cx="670496" cy="81654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FCD4E05-A91D-5755-6AC7-6FF9A774C116}"/>
              </a:ext>
            </a:extLst>
          </p:cNvPr>
          <p:cNvSpPr txBox="1"/>
          <p:nvPr/>
        </p:nvSpPr>
        <p:spPr>
          <a:xfrm>
            <a:off x="165865" y="323027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es? Marca    .</a:t>
            </a:r>
          </a:p>
        </p:txBody>
      </p:sp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E8FA785-6BFB-B10A-F6E5-1FE81EADEAF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38557" y="3289449"/>
            <a:ext cx="179260" cy="18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5CEDEE1-3BD4-9447-DCBD-A827972A9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145" y="3380064"/>
            <a:ext cx="4101555" cy="272868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52D2C94-FFCF-479C-66B7-976F8E7B2F47}"/>
              </a:ext>
            </a:extLst>
          </p:cNvPr>
          <p:cNvSpPr txBox="1"/>
          <p:nvPr/>
        </p:nvSpPr>
        <p:spPr>
          <a:xfrm>
            <a:off x="5398283" y="5990093"/>
            <a:ext cx="1253238" cy="338554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 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she sends</a:t>
            </a:r>
          </a:p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mí 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for me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31F8C689-BFF7-0C83-19DF-9E5AD2091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519522"/>
              </p:ext>
            </p:extLst>
          </p:nvPr>
        </p:nvGraphicFramePr>
        <p:xfrm>
          <a:off x="130783" y="6748097"/>
          <a:ext cx="6611010" cy="30646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3780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amiga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3780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3780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7B4380F9-1C18-052F-0291-E34C5FDEA58F}"/>
              </a:ext>
            </a:extLst>
          </p:cNvPr>
          <p:cNvSpPr txBox="1"/>
          <p:nvPr/>
        </p:nvSpPr>
        <p:spPr>
          <a:xfrm>
            <a:off x="1068214" y="6334452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0B42391-40A9-E865-98F6-63901477EA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634" y="7879036"/>
            <a:ext cx="631934" cy="581219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1D5FAD7-7AA3-A2A1-689F-F12C86EBBD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6" y="6945845"/>
            <a:ext cx="667164" cy="66716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035185C-00DE-E46E-AF77-D8630092491A}"/>
              </a:ext>
            </a:extLst>
          </p:cNvPr>
          <p:cNvSpPr txBox="1"/>
          <p:nvPr/>
        </p:nvSpPr>
        <p:spPr>
          <a:xfrm>
            <a:off x="718651" y="731309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4BC7FE-9E37-0DA0-177C-8E496F3D067C}"/>
              </a:ext>
            </a:extLst>
          </p:cNvPr>
          <p:cNvSpPr txBox="1"/>
          <p:nvPr/>
        </p:nvSpPr>
        <p:spPr>
          <a:xfrm>
            <a:off x="693923" y="816964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E95A693-AD12-E1AF-97DD-EF76B87192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634" y="9144494"/>
            <a:ext cx="653860" cy="61944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4951475-2AB0-674F-D986-246C2E7FA277}"/>
              </a:ext>
            </a:extLst>
          </p:cNvPr>
          <p:cNvSpPr txBox="1"/>
          <p:nvPr/>
        </p:nvSpPr>
        <p:spPr>
          <a:xfrm>
            <a:off x="657745" y="9452478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43A4D69-2F71-D10C-2FB2-B33A1F19C53F}"/>
              </a:ext>
            </a:extLst>
          </p:cNvPr>
          <p:cNvGrpSpPr/>
          <p:nvPr/>
        </p:nvGrpSpPr>
        <p:grpSpPr>
          <a:xfrm>
            <a:off x="82322" y="6179573"/>
            <a:ext cx="1072125" cy="541432"/>
            <a:chOff x="85157" y="674113"/>
            <a:chExt cx="1072125" cy="541432"/>
          </a:xfrm>
        </p:grpSpPr>
        <p:sp>
          <p:nvSpPr>
            <p:cNvPr id="58" name="Google Shape;206;p9">
              <a:extLst>
                <a:ext uri="{FF2B5EF4-FFF2-40B4-BE49-F238E27FC236}">
                  <a16:creationId xmlns:a16="http://schemas.microsoft.com/office/drawing/2014/main" id="{9D3F9B65-181E-A8D8-248C-D93E06B5F34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E29144D-9FB6-5479-911F-378AD198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67C723-3B21-19F5-5B08-1458D47A00E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3982F134-EA93-8468-1F97-C8A7FE50F3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4524" y="6485233"/>
            <a:ext cx="572382" cy="435249"/>
          </a:xfrm>
          <a:prstGeom prst="rect">
            <a:avLst/>
          </a:prstGeom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81572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A53040-09B7-2A5A-E326-C04F8C957EDE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13" name="Google Shape;222;p10">
              <a:extLst>
                <a:ext uri="{FF2B5EF4-FFF2-40B4-BE49-F238E27FC236}">
                  <a16:creationId xmlns:a16="http://schemas.microsoft.com/office/drawing/2014/main" id="{396A78B2-C5D5-46F6-80D1-8C54577F8E21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0AE137-DE1A-1AB5-3049-EDCCE2C602DA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15" name="Google Shape;402;p19">
            <a:extLst>
              <a:ext uri="{FF2B5EF4-FFF2-40B4-BE49-F238E27FC236}">
                <a16:creationId xmlns:a16="http://schemas.microsoft.com/office/drawing/2014/main" id="{6B9D795B-B924-DA02-4D4C-78252991C223}"/>
              </a:ext>
            </a:extLst>
          </p:cNvPr>
          <p:cNvSpPr txBox="1"/>
          <p:nvPr/>
        </p:nvSpPr>
        <p:spPr>
          <a:xfrm>
            <a:off x="1456466" y="825335"/>
            <a:ext cx="507824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secreto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(1-8).</a:t>
            </a:r>
          </a:p>
          <a:p>
            <a:pPr>
              <a:defRPr/>
            </a:pP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Tu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/a,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adivina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A465ED-DEF3-1E1A-B14D-877B4AB7E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sp>
        <p:nvSpPr>
          <p:cNvPr id="2054" name="Speech Bubble: Oval 2053">
            <a:extLst>
              <a:ext uri="{FF2B5EF4-FFF2-40B4-BE49-F238E27FC236}">
                <a16:creationId xmlns:a16="http://schemas.microsoft.com/office/drawing/2014/main" id="{6AD40DA0-7F69-8201-AAD0-9DDA1EFCB0F7}"/>
              </a:ext>
            </a:extLst>
          </p:cNvPr>
          <p:cNvSpPr/>
          <p:nvPr/>
        </p:nvSpPr>
        <p:spPr>
          <a:xfrm>
            <a:off x="114736" y="4180329"/>
            <a:ext cx="1641495" cy="743987"/>
          </a:xfrm>
          <a:prstGeom prst="wedgeEllipseCallout">
            <a:avLst>
              <a:gd name="adj1" fmla="val 62097"/>
              <a:gd name="adj2" fmla="val -47383"/>
            </a:avLst>
          </a:prstGeom>
          <a:solidFill>
            <a:srgbClr val="FFC9E4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¿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Tienes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 [number] [item] ?</a:t>
            </a:r>
          </a:p>
        </p:txBody>
      </p:sp>
      <p:pic>
        <p:nvPicPr>
          <p:cNvPr id="2055" name="Picture 2054">
            <a:extLst>
              <a:ext uri="{FF2B5EF4-FFF2-40B4-BE49-F238E27FC236}">
                <a16:creationId xmlns:a16="http://schemas.microsoft.com/office/drawing/2014/main" id="{D99F17B5-CBD1-45D6-8B3F-4FD4CEC22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15" y="1515950"/>
            <a:ext cx="5239432" cy="2461373"/>
          </a:xfrm>
          <a:prstGeom prst="rect">
            <a:avLst/>
          </a:prstGeom>
        </p:spPr>
      </p:pic>
      <p:sp>
        <p:nvSpPr>
          <p:cNvPr id="2057" name="Speech Bubble: Oval 2056">
            <a:extLst>
              <a:ext uri="{FF2B5EF4-FFF2-40B4-BE49-F238E27FC236}">
                <a16:creationId xmlns:a16="http://schemas.microsoft.com/office/drawing/2014/main" id="{A6CF9C6A-32A9-C7D5-D7BD-A05DC062ACE0}"/>
              </a:ext>
            </a:extLst>
          </p:cNvPr>
          <p:cNvSpPr/>
          <p:nvPr/>
        </p:nvSpPr>
        <p:spPr>
          <a:xfrm>
            <a:off x="2061938" y="4191662"/>
            <a:ext cx="1299350" cy="478984"/>
          </a:xfrm>
          <a:prstGeom prst="wedgeEllipseCallout">
            <a:avLst>
              <a:gd name="adj1" fmla="val -63720"/>
              <a:gd name="adj2" fmla="val 19782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¡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Sí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…😊!</a:t>
            </a:r>
          </a:p>
        </p:txBody>
      </p:sp>
      <p:sp>
        <p:nvSpPr>
          <p:cNvPr id="2058" name="Speech Bubble: Oval 2057">
            <a:extLst>
              <a:ext uri="{FF2B5EF4-FFF2-40B4-BE49-F238E27FC236}">
                <a16:creationId xmlns:a16="http://schemas.microsoft.com/office/drawing/2014/main" id="{C26F12BE-67C2-DE44-CF0F-31380FAE71C9}"/>
              </a:ext>
            </a:extLst>
          </p:cNvPr>
          <p:cNvSpPr/>
          <p:nvPr/>
        </p:nvSpPr>
        <p:spPr>
          <a:xfrm>
            <a:off x="3539791" y="4166017"/>
            <a:ext cx="1432837" cy="478984"/>
          </a:xfrm>
          <a:prstGeom prst="wedgeEllipseCallout">
            <a:avLst>
              <a:gd name="adj1" fmla="val -70612"/>
              <a:gd name="adj2" fmla="val 57964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¡No…👎!</a:t>
            </a:r>
          </a:p>
        </p:txBody>
      </p:sp>
      <p:graphicFrame>
        <p:nvGraphicFramePr>
          <p:cNvPr id="2059" name="Table 2058">
            <a:extLst>
              <a:ext uri="{FF2B5EF4-FFF2-40B4-BE49-F238E27FC236}">
                <a16:creationId xmlns:a16="http://schemas.microsoft.com/office/drawing/2014/main" id="{FA32AF89-757B-24A1-CBF2-8F9FCDFBB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647923"/>
              </p:ext>
            </p:extLst>
          </p:nvPr>
        </p:nvGraphicFramePr>
        <p:xfrm>
          <a:off x="130140" y="5704793"/>
          <a:ext cx="6560054" cy="4069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06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815618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4457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3802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pass, spend (time)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132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60" name="TextBox 2059">
            <a:extLst>
              <a:ext uri="{FF2B5EF4-FFF2-40B4-BE49-F238E27FC236}">
                <a16:creationId xmlns:a16="http://schemas.microsoft.com/office/drawing/2014/main" id="{D564DA40-BBE6-59B8-CD26-377E711B025B}"/>
              </a:ext>
            </a:extLst>
          </p:cNvPr>
          <p:cNvSpPr txBox="1"/>
          <p:nvPr/>
        </p:nvSpPr>
        <p:spPr>
          <a:xfrm>
            <a:off x="1478634" y="526099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2E38DEA6-190F-8AD9-1C77-BA3CC96CA859}"/>
              </a:ext>
            </a:extLst>
          </p:cNvPr>
          <p:cNvGrpSpPr/>
          <p:nvPr/>
        </p:nvGrpSpPr>
        <p:grpSpPr>
          <a:xfrm>
            <a:off x="517439" y="5253241"/>
            <a:ext cx="962296" cy="307777"/>
            <a:chOff x="537508" y="810975"/>
            <a:chExt cx="505091" cy="307777"/>
          </a:xfrm>
        </p:grpSpPr>
        <p:sp>
          <p:nvSpPr>
            <p:cNvPr id="2062" name="Google Shape;206;p9">
              <a:extLst>
                <a:ext uri="{FF2B5EF4-FFF2-40B4-BE49-F238E27FC236}">
                  <a16:creationId xmlns:a16="http://schemas.microsoft.com/office/drawing/2014/main" id="{0FD0A4E4-07C2-FAA7-4FA3-CEA0D66CB36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76510229-7FF0-3D17-47B9-37EEDE60838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64" name="Picture 2" descr="Pen, Write, Pencil, Writing Tool, Work, Message, Blue">
            <a:extLst>
              <a:ext uri="{FF2B5EF4-FFF2-40B4-BE49-F238E27FC236}">
                <a16:creationId xmlns:a16="http://schemas.microsoft.com/office/drawing/2014/main" id="{3B911DFC-4C84-E04B-A8BE-4534617E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512208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A9BC3F58-26E9-468D-7F0D-122DA70B6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72" y="7351047"/>
            <a:ext cx="631934" cy="581219"/>
          </a:xfrm>
          <a:prstGeom prst="rect">
            <a:avLst/>
          </a:prstGeom>
        </p:spPr>
      </p:pic>
      <p:pic>
        <p:nvPicPr>
          <p:cNvPr id="2066" name="Picture 2065" descr="Icon&#10;&#10;Description automatically generated">
            <a:extLst>
              <a:ext uri="{FF2B5EF4-FFF2-40B4-BE49-F238E27FC236}">
                <a16:creationId xmlns:a16="http://schemas.microsoft.com/office/drawing/2014/main" id="{7CDBCB70-F9A3-D5E7-CADC-B89D9F374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9" y="6149551"/>
            <a:ext cx="667164" cy="667164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5E59032D-BBD5-7C6C-6AFA-13D725D7D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432" y="9073250"/>
            <a:ext cx="653860" cy="619446"/>
          </a:xfrm>
          <a:prstGeom prst="rect">
            <a:avLst/>
          </a:prstGeom>
        </p:spPr>
      </p:pic>
      <p:sp>
        <p:nvSpPr>
          <p:cNvPr id="2068" name="TextBox 2067">
            <a:extLst>
              <a:ext uri="{FF2B5EF4-FFF2-40B4-BE49-F238E27FC236}">
                <a16:creationId xmlns:a16="http://schemas.microsoft.com/office/drawing/2014/main" id="{6B6B8B19-E5E3-B671-1CD1-B17C9F8E23E8}"/>
              </a:ext>
            </a:extLst>
          </p:cNvPr>
          <p:cNvSpPr txBox="1"/>
          <p:nvPr/>
        </p:nvSpPr>
        <p:spPr>
          <a:xfrm>
            <a:off x="807882" y="659914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BBE030CF-AE08-E8F1-5671-A95131CDD41D}"/>
              </a:ext>
            </a:extLst>
          </p:cNvPr>
          <p:cNvSpPr txBox="1"/>
          <p:nvPr/>
        </p:nvSpPr>
        <p:spPr>
          <a:xfrm>
            <a:off x="804286" y="769311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87F4A883-B129-E579-E5C3-3C9373EC2754}"/>
              </a:ext>
            </a:extLst>
          </p:cNvPr>
          <p:cNvSpPr txBox="1"/>
          <p:nvPr/>
        </p:nvSpPr>
        <p:spPr>
          <a:xfrm>
            <a:off x="771176" y="944948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1" name="Picture 2070">
            <a:extLst>
              <a:ext uri="{FF2B5EF4-FFF2-40B4-BE49-F238E27FC236}">
                <a16:creationId xmlns:a16="http://schemas.microsoft.com/office/drawing/2014/main" id="{8671FCA4-1E0E-E1E9-183F-0E5663C0FA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0477" y="5583437"/>
            <a:ext cx="572382" cy="435249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C672ADB1-1274-A3D0-49AB-1748E319EFB2}"/>
              </a:ext>
            </a:extLst>
          </p:cNvPr>
          <p:cNvSpPr txBox="1"/>
          <p:nvPr/>
        </p:nvSpPr>
        <p:spPr>
          <a:xfrm>
            <a:off x="4901382" y="1335099"/>
            <a:ext cx="1000304" cy="215444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adivina 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guess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36</a:t>
            </a:r>
          </a:p>
        </p:txBody>
      </p: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6B3DB8CF-E0A1-9E7C-AEFB-E50CCF5575A5}"/>
              </a:ext>
            </a:extLst>
          </p:cNvPr>
          <p:cNvGrpSpPr/>
          <p:nvPr/>
        </p:nvGrpSpPr>
        <p:grpSpPr>
          <a:xfrm>
            <a:off x="5294390" y="4082563"/>
            <a:ext cx="1363984" cy="971510"/>
            <a:chOff x="333483" y="8659808"/>
            <a:chExt cx="1315926" cy="810173"/>
          </a:xfrm>
        </p:grpSpPr>
        <p:sp>
          <p:nvSpPr>
            <p:cNvPr id="2074" name="Rectangle: Folded Corner 2073">
              <a:extLst>
                <a:ext uri="{FF2B5EF4-FFF2-40B4-BE49-F238E27FC236}">
                  <a16:creationId xmlns:a16="http://schemas.microsoft.com/office/drawing/2014/main" id="{54A8E0B8-D523-8797-968C-3BEACCF53A9D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75" name="Picture 6" descr="Free Icon Light illustration and picture">
              <a:extLst>
                <a:ext uri="{FF2B5EF4-FFF2-40B4-BE49-F238E27FC236}">
                  <a16:creationId xmlns:a16="http://schemas.microsoft.com/office/drawing/2014/main" id="{8349D827-9ACC-CDD3-57FB-E4D8EE566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21" y="8677562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1271CBAC-9A93-4163-D863-C93863D82CFA}"/>
                </a:ext>
              </a:extLst>
            </p:cNvPr>
            <p:cNvSpPr txBox="1"/>
            <p:nvPr/>
          </p:nvSpPr>
          <p:spPr>
            <a:xfrm>
              <a:off x="559635" y="8749457"/>
              <a:ext cx="1089774" cy="179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Remember</a:t>
              </a:r>
            </a:p>
          </p:txBody>
        </p:sp>
      </p:grpSp>
      <p:sp>
        <p:nvSpPr>
          <p:cNvPr id="2078" name="TextBox 2077">
            <a:extLst>
              <a:ext uri="{FF2B5EF4-FFF2-40B4-BE49-F238E27FC236}">
                <a16:creationId xmlns:a16="http://schemas.microsoft.com/office/drawing/2014/main" id="{D26147C9-B617-0919-6756-FAEB79896ACD}"/>
              </a:ext>
            </a:extLst>
          </p:cNvPr>
          <p:cNvSpPr txBox="1"/>
          <p:nvPr/>
        </p:nvSpPr>
        <p:spPr>
          <a:xfrm>
            <a:off x="5289627" y="4317055"/>
            <a:ext cx="1323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make the nouns plural by adding an </a:t>
            </a:r>
          </a:p>
          <a:p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–o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-a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–e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8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7" grpId="0" animBg="1"/>
      <p:bldP spid="205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16628"/>
              </p:ext>
            </p:extLst>
          </p:nvPr>
        </p:nvGraphicFramePr>
        <p:xfrm>
          <a:off x="131617" y="3629746"/>
          <a:ext cx="6613768" cy="1729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344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8263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138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76381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7642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576425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76425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8398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031080" y="3121559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34517" y="3228090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620654"/>
            <a:chOff x="4876029" y="582476"/>
            <a:chExt cx="1822690" cy="16206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620654"/>
              <a:chOff x="4310576" y="875609"/>
              <a:chExt cx="2558030" cy="219341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2115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Using ‘hay’, to say how many things there are.</a:t>
              </a:r>
              <a:endParaRPr lang="en-GB" sz="12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261" y="2990774"/>
            <a:ext cx="707513" cy="538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7029D9-E467-A6BA-45C6-134DEE8BC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547" y="1006554"/>
            <a:ext cx="1100010" cy="997640"/>
          </a:xfrm>
          <a:prstGeom prst="rect">
            <a:avLst/>
          </a:prstGeom>
        </p:spPr>
      </p:pic>
      <p:sp>
        <p:nvSpPr>
          <p:cNvPr id="2048" name="Rectangle: Rounded Corners 2047">
            <a:extLst>
              <a:ext uri="{FF2B5EF4-FFF2-40B4-BE49-F238E27FC236}">
                <a16:creationId xmlns:a16="http://schemas.microsoft.com/office/drawing/2014/main" id="{8B1A763F-FE0C-B003-EDF5-246E0AC3A038}"/>
              </a:ext>
            </a:extLst>
          </p:cNvPr>
          <p:cNvSpPr/>
          <p:nvPr/>
        </p:nvSpPr>
        <p:spPr>
          <a:xfrm>
            <a:off x="130140" y="5503771"/>
            <a:ext cx="6624769" cy="329734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935B4314-6015-5E8B-A802-2C52A90277A5}"/>
              </a:ext>
            </a:extLst>
          </p:cNvPr>
          <p:cNvSpPr txBox="1"/>
          <p:nvPr/>
        </p:nvSpPr>
        <p:spPr>
          <a:xfrm>
            <a:off x="191155" y="5540320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Talking about things in the plural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C65CCC34-F2D5-AA24-C4A9-B59ADDF1A993}"/>
              </a:ext>
            </a:extLst>
          </p:cNvPr>
          <p:cNvSpPr txBox="1"/>
          <p:nvPr/>
        </p:nvSpPr>
        <p:spPr>
          <a:xfrm>
            <a:off x="182050" y="5807970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Indefinite articles: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unos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/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unas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F7446566-6A14-53BD-5EA6-C00D3156396E}"/>
              </a:ext>
            </a:extLst>
          </p:cNvPr>
          <p:cNvGrpSpPr/>
          <p:nvPr/>
        </p:nvGrpSpPr>
        <p:grpSpPr>
          <a:xfrm>
            <a:off x="4924345" y="5548494"/>
            <a:ext cx="1943885" cy="588990"/>
            <a:chOff x="115026" y="5917195"/>
            <a:chExt cx="1943885" cy="588990"/>
          </a:xfrm>
        </p:grpSpPr>
        <p:sp>
          <p:nvSpPr>
            <p:cNvPr id="2086" name="TextBox 2085">
              <a:extLst>
                <a:ext uri="{FF2B5EF4-FFF2-40B4-BE49-F238E27FC236}">
                  <a16:creationId xmlns:a16="http://schemas.microsoft.com/office/drawing/2014/main" id="{D9192105-083E-F40F-12CD-7CCE5C39116C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8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F047ED1-3C57-436D-69B6-EBFEA6BFF06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800E7B63-46E1-F06E-6D9F-899DC22CE309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141" name="Google Shape;183;p8">
            <a:extLst>
              <a:ext uri="{FF2B5EF4-FFF2-40B4-BE49-F238E27FC236}">
                <a16:creationId xmlns:a16="http://schemas.microsoft.com/office/drawing/2014/main" id="{36039057-B750-1ABE-04CC-3302730C33D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3355" y="670356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TextBox 2141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39653307-11A3-307B-EA94-B8E78455E462}"/>
              </a:ext>
            </a:extLst>
          </p:cNvPr>
          <p:cNvSpPr txBox="1"/>
          <p:nvPr/>
        </p:nvSpPr>
        <p:spPr>
          <a:xfrm>
            <a:off x="1006839" y="6371095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43" name="TextBox 2142">
            <a:extLst>
              <a:ext uri="{FF2B5EF4-FFF2-40B4-BE49-F238E27FC236}">
                <a16:creationId xmlns:a16="http://schemas.microsoft.com/office/drawing/2014/main" id="{7259DCF7-9941-AE1A-D270-BF510CDB947F}"/>
              </a:ext>
            </a:extLst>
          </p:cNvPr>
          <p:cNvSpPr txBox="1"/>
          <p:nvPr/>
        </p:nvSpPr>
        <p:spPr>
          <a:xfrm>
            <a:off x="1297882" y="6704515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book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44" name="Google Shape;183;p8">
            <a:extLst>
              <a:ext uri="{FF2B5EF4-FFF2-40B4-BE49-F238E27FC236}">
                <a16:creationId xmlns:a16="http://schemas.microsoft.com/office/drawing/2014/main" id="{C9D362A6-AD3B-AEF6-5FFE-0C4895D1B4B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99495" y="671399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5" name="TextBox 2144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2E54CD9E-BBFC-6EE2-92E8-8C2F46519C45}"/>
              </a:ext>
            </a:extLst>
          </p:cNvPr>
          <p:cNvSpPr txBox="1"/>
          <p:nvPr/>
        </p:nvSpPr>
        <p:spPr>
          <a:xfrm>
            <a:off x="2872979" y="6381524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46" name="TextBox 2145">
            <a:extLst>
              <a:ext uri="{FF2B5EF4-FFF2-40B4-BE49-F238E27FC236}">
                <a16:creationId xmlns:a16="http://schemas.microsoft.com/office/drawing/2014/main" id="{D89AFC54-18CE-7665-D36E-276277BD632A}"/>
              </a:ext>
            </a:extLst>
          </p:cNvPr>
          <p:cNvSpPr txBox="1"/>
          <p:nvPr/>
        </p:nvSpPr>
        <p:spPr>
          <a:xfrm>
            <a:off x="3164022" y="6714944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question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C4505C-3505-7158-5B8F-774F0432CC7D}"/>
              </a:ext>
            </a:extLst>
          </p:cNvPr>
          <p:cNvSpPr/>
          <p:nvPr/>
        </p:nvSpPr>
        <p:spPr>
          <a:xfrm>
            <a:off x="131955" y="793729"/>
            <a:ext cx="2919565" cy="2355871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EB2D86-A586-6DF6-A6C6-F975BC466649}"/>
              </a:ext>
            </a:extLst>
          </p:cNvPr>
          <p:cNvGrpSpPr/>
          <p:nvPr/>
        </p:nvGrpSpPr>
        <p:grpSpPr>
          <a:xfrm>
            <a:off x="1490754" y="958187"/>
            <a:ext cx="1777656" cy="409714"/>
            <a:chOff x="1830348" y="1416995"/>
            <a:chExt cx="1777656" cy="409714"/>
          </a:xfrm>
        </p:grpSpPr>
        <p:sp>
          <p:nvSpPr>
            <p:cNvPr id="17" name="Google Shape;112;p3">
              <a:extLst>
                <a:ext uri="{FF2B5EF4-FFF2-40B4-BE49-F238E27FC236}">
                  <a16:creationId xmlns:a16="http://schemas.microsoft.com/office/drawing/2014/main" id="{F9AA2329-C6DB-5F85-2634-FDC9A357D1E8}"/>
                </a:ext>
              </a:extLst>
            </p:cNvPr>
            <p:cNvSpPr txBox="1"/>
            <p:nvPr/>
          </p:nvSpPr>
          <p:spPr>
            <a:xfrm>
              <a:off x="2144860" y="1463927"/>
              <a:ext cx="1266893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1B29398-393E-D7CB-F1BA-4BC95A0A633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30348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EE91F4-99B9-9D27-88A6-0339F550C4C9}"/>
                </a:ext>
              </a:extLst>
            </p:cNvPr>
            <p:cNvSpPr txBox="1"/>
            <p:nvPr/>
          </p:nvSpPr>
          <p:spPr>
            <a:xfrm>
              <a:off x="2297248" y="1476886"/>
              <a:ext cx="13107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7C36F096-E6ED-5F01-AFD7-2C2333CD7F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2453" y="2268564"/>
            <a:ext cx="1647371" cy="7696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906E4E7-2F87-7BD4-B4C2-98CE7E80D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982" y="1432114"/>
            <a:ext cx="1647371" cy="775233"/>
          </a:xfrm>
          <a:prstGeom prst="rect">
            <a:avLst/>
          </a:prstGeom>
        </p:spPr>
      </p:pic>
      <p:sp>
        <p:nvSpPr>
          <p:cNvPr id="2049" name="CustomShape 3">
            <a:extLst>
              <a:ext uri="{FF2B5EF4-FFF2-40B4-BE49-F238E27FC236}">
                <a16:creationId xmlns:a16="http://schemas.microsoft.com/office/drawing/2014/main" id="{0339AE3C-CA93-0379-D48A-796AF2843627}"/>
              </a:ext>
            </a:extLst>
          </p:cNvPr>
          <p:cNvSpPr/>
          <p:nvPr/>
        </p:nvSpPr>
        <p:spPr>
          <a:xfrm>
            <a:off x="191268" y="6111884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‘a/an’, use either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9" name="CustomShape 3">
            <a:extLst>
              <a:ext uri="{FF2B5EF4-FFF2-40B4-BE49-F238E27FC236}">
                <a16:creationId xmlns:a16="http://schemas.microsoft.com/office/drawing/2014/main" id="{4E7D58EF-0AFE-043A-EBE1-C317B2B93FF9}"/>
              </a:ext>
            </a:extLst>
          </p:cNvPr>
          <p:cNvSpPr/>
          <p:nvPr/>
        </p:nvSpPr>
        <p:spPr>
          <a:xfrm>
            <a:off x="214254" y="7008892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before a plural noun, use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or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74" name="Google Shape;183;p8">
            <a:extLst>
              <a:ext uri="{FF2B5EF4-FFF2-40B4-BE49-F238E27FC236}">
                <a16:creationId xmlns:a16="http://schemas.microsoft.com/office/drawing/2014/main" id="{99226F9F-D62C-8455-88A1-5D99878C476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3355" y="761650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TextBox 2074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89E29D79-2CC4-98E6-301D-8EC3F220E3ED}"/>
              </a:ext>
            </a:extLst>
          </p:cNvPr>
          <p:cNvSpPr txBox="1"/>
          <p:nvPr/>
        </p:nvSpPr>
        <p:spPr>
          <a:xfrm>
            <a:off x="1006839" y="7284041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454E771D-5119-7B9E-F598-6F25DD6E2BEB}"/>
              </a:ext>
            </a:extLst>
          </p:cNvPr>
          <p:cNvSpPr txBox="1"/>
          <p:nvPr/>
        </p:nvSpPr>
        <p:spPr>
          <a:xfrm>
            <a:off x="1297882" y="7617461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books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AA6EEE74-4B32-356C-4B46-A4A26E960FE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99495" y="762693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8" name="TextBox 2077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8F6B4231-8198-D1F3-A76E-D7C429E1F5F5}"/>
              </a:ext>
            </a:extLst>
          </p:cNvPr>
          <p:cNvSpPr txBox="1"/>
          <p:nvPr/>
        </p:nvSpPr>
        <p:spPr>
          <a:xfrm>
            <a:off x="2872979" y="7294470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D9760E7C-23E6-71C5-862E-541A09BFC9FA}"/>
              </a:ext>
            </a:extLst>
          </p:cNvPr>
          <p:cNvSpPr txBox="1"/>
          <p:nvPr/>
        </p:nvSpPr>
        <p:spPr>
          <a:xfrm>
            <a:off x="3164022" y="7627890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questions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00" name="CustomShape 3">
            <a:extLst>
              <a:ext uri="{FF2B5EF4-FFF2-40B4-BE49-F238E27FC236}">
                <a16:creationId xmlns:a16="http://schemas.microsoft.com/office/drawing/2014/main" id="{14293A8B-A336-2E0E-5A51-B1564FBF7AAA}"/>
              </a:ext>
            </a:extLst>
          </p:cNvPr>
          <p:cNvSpPr/>
          <p:nvPr/>
        </p:nvSpPr>
        <p:spPr>
          <a:xfrm>
            <a:off x="222130" y="7932975"/>
            <a:ext cx="11463480" cy="7259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for masculine plural noun, use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</a:p>
          <a:p>
            <a:pPr>
              <a:lnSpc>
                <a:spcPct val="15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for feminine plural noun, use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22" name="Rectangle 2121">
            <a:extLst>
              <a:ext uri="{FF2B5EF4-FFF2-40B4-BE49-F238E27FC236}">
                <a16:creationId xmlns:a16="http://schemas.microsoft.com/office/drawing/2014/main" id="{07337AAF-D1CC-5329-49FD-85DA9521603C}"/>
              </a:ext>
            </a:extLst>
          </p:cNvPr>
          <p:cNvSpPr/>
          <p:nvPr/>
        </p:nvSpPr>
        <p:spPr>
          <a:xfrm>
            <a:off x="4969690" y="1720548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3" name="TextBox 2122">
            <a:extLst>
              <a:ext uri="{FF2B5EF4-FFF2-40B4-BE49-F238E27FC236}">
                <a16:creationId xmlns:a16="http://schemas.microsoft.com/office/drawing/2014/main" id="{542FF728-DC4E-D28C-6158-5A98237C79E7}"/>
              </a:ext>
            </a:extLst>
          </p:cNvPr>
          <p:cNvSpPr txBox="1"/>
          <p:nvPr/>
        </p:nvSpPr>
        <p:spPr>
          <a:xfrm>
            <a:off x="5091462" y="1652432"/>
            <a:ext cx="1447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Using ‘</a:t>
            </a:r>
            <a:r>
              <a:rPr lang="en-GB" sz="1200" dirty="0" err="1">
                <a:latin typeface="Century Gothic" panose="020B0502020202020204" pitchFamily="34" charset="0"/>
              </a:rPr>
              <a:t>unos</a:t>
            </a:r>
            <a:r>
              <a:rPr lang="en-GB" sz="1200" dirty="0">
                <a:latin typeface="Century Gothic" panose="020B0502020202020204" pitchFamily="34" charset="0"/>
              </a:rPr>
              <a:t>’ and ‘</a:t>
            </a:r>
            <a:r>
              <a:rPr lang="en-GB" sz="1200" dirty="0" err="1">
                <a:latin typeface="Century Gothic" panose="020B0502020202020204" pitchFamily="34" charset="0"/>
              </a:rPr>
              <a:t>unas</a:t>
            </a:r>
            <a:r>
              <a:rPr lang="en-GB" sz="1200" dirty="0">
                <a:latin typeface="Century Gothic" panose="020B0502020202020204" pitchFamily="34" charset="0"/>
              </a:rPr>
              <a:t>.</a:t>
            </a:r>
            <a:endParaRPr lang="en-GB" sz="1200" dirty="0"/>
          </a:p>
        </p:txBody>
      </p:sp>
      <p:pic>
        <p:nvPicPr>
          <p:cNvPr id="2124" name="Picture 4" descr="Tenerife, Geografía, Isla, Región">
            <a:extLst>
              <a:ext uri="{FF2B5EF4-FFF2-40B4-BE49-F238E27FC236}">
                <a16:creationId xmlns:a16="http://schemas.microsoft.com/office/drawing/2014/main" id="{2F77C3CB-9098-269E-5D80-80F69F6B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54" y="2086215"/>
            <a:ext cx="1094836" cy="7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5" name="TextBox 2124">
            <a:extLst>
              <a:ext uri="{FF2B5EF4-FFF2-40B4-BE49-F238E27FC236}">
                <a16:creationId xmlns:a16="http://schemas.microsoft.com/office/drawing/2014/main" id="{74C14180-63F8-BB2D-F028-D5F2BC067487}"/>
              </a:ext>
            </a:extLst>
          </p:cNvPr>
          <p:cNvSpPr txBox="1"/>
          <p:nvPr/>
        </p:nvSpPr>
        <p:spPr>
          <a:xfrm>
            <a:off x="5004482" y="2352050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n-GB" sz="24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GB" sz="2400" dirty="0"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400" dirty="0" err="1">
                <a:solidFill>
                  <a:srgbClr val="7030A0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GB" sz="2400" dirty="0" err="1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GB" sz="2400" dirty="0" err="1">
                <a:solidFill>
                  <a:srgbClr val="FFC000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lang="en-GB" sz="2400" dirty="0" err="1">
                <a:solidFill>
                  <a:srgbClr val="996633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n-GB" sz="2400" dirty="0" err="1">
                <a:solidFill>
                  <a:srgbClr val="82CCEA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GB" sz="2400" dirty="0" err="1">
                <a:solidFill>
                  <a:srgbClr val="92D050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r>
              <a:rPr lang="en-GB" sz="2400" dirty="0" err="1">
                <a:solidFill>
                  <a:srgbClr val="9999FF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GB" sz="2400" dirty="0" err="1">
                <a:solidFill>
                  <a:srgbClr val="FF4BA5"/>
                </a:solidFill>
                <a:effectLst>
                  <a:reflection blurRad="6350" stA="60000" endA="900" endPos="58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endParaRPr lang="en-GB" sz="2400" dirty="0">
              <a:solidFill>
                <a:srgbClr val="FF4BA5"/>
              </a:solidFill>
              <a:effectLst>
                <a:reflection blurRad="6350" stA="60000" endA="900" endPos="58000" dir="5400000" sy="-10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873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2" grpId="0"/>
      <p:bldP spid="2143" grpId="0"/>
      <p:bldP spid="2145" grpId="0"/>
      <p:bldP spid="2146" grpId="0"/>
      <p:bldP spid="2075" grpId="0"/>
      <p:bldP spid="2076" grpId="0"/>
      <p:bldP spid="2078" grpId="0"/>
      <p:bldP spid="20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</p:spPr>
        <p:txBody>
          <a:bodyPr>
            <a:normAutofit fontScale="90000"/>
          </a:bodyPr>
          <a:lstStyle/>
          <a:p>
            <a:r>
              <a:rPr lang="en-GB" sz="59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82684"/>
              </p:ext>
            </p:extLst>
          </p:nvPr>
        </p:nvGraphicFramePr>
        <p:xfrm>
          <a:off x="139865" y="688382"/>
          <a:ext cx="6565736" cy="8847519"/>
        </p:xfrm>
        <a:graphic>
          <a:graphicData uri="http://schemas.openxmlformats.org/drawingml/2006/table">
            <a:tbl>
              <a:tblPr firstRow="1"/>
              <a:tblGrid>
                <a:gridCol w="845308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058794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2058766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147054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132320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646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0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13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121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Unit 4a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(W1-4)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activities in class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 the week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outside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 the morning</a:t>
                      </a:r>
                      <a:b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120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Infinitive – regular AR verbs (singular)</a:t>
                      </a:r>
                      <a:endParaRPr lang="en-GB" sz="1200" b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Definite articles – </a:t>
                      </a:r>
                      <a:r>
                        <a:rPr lang="en-GB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la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SSC [l] [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 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SSC [ga] [go] [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regular –AR verbs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Family members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nouns, adjectives and adverbs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27259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Unit 4b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(W5-6)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and others do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activities in and out of class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20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 (2)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Infinitive – regular ER verbs (singular)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Personal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‘a’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[ga] [go] [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[ca] [co] [cu]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[que]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Range of regular –ER verbs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Range of singular masculine and feminine nouns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5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(W7-9)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lvl="0" indent="-9366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many, describing things</a:t>
                      </a:r>
                    </a:p>
                    <a:p>
                      <a:pPr marL="180975" lvl="0" indent="-9366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Carnaval</a:t>
                      </a:r>
                    </a:p>
                    <a:p>
                      <a:pPr marL="180975" lvl="0" indent="-9366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poema</a:t>
                      </a:r>
                      <a:endParaRPr lang="en-GB" sz="12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2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more than one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there is/are – 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hay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Plural indefinite articles </a:t>
                      </a:r>
                      <a:r>
                        <a:rPr lang="en-GB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en-GB" sz="12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unos</a:t>
                      </a:r>
                      <a:r>
                        <a:rPr lang="en-GB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2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unas</a:t>
                      </a:r>
                      <a:r>
                        <a:rPr lang="en-GB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Regular plural marking on nouns [-s]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[qui]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Revisit [que] [qui] [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 [ci]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Numbers 1-12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6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(W10-11)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Easter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454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3EAD2-D067-3CB0-3E42-6CAA51C47138}"/>
              </a:ext>
            </a:extLst>
          </p:cNvPr>
          <p:cNvSpPr/>
          <p:nvPr/>
        </p:nvSpPr>
        <p:spPr>
          <a:xfrm>
            <a:off x="130140" y="128411"/>
            <a:ext cx="2664771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Century Gothic" panose="020B0502020202020204" pitchFamily="34" charset="0"/>
              </a:rPr>
              <a:t>Term 2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learning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3C30E-8AFF-0512-4364-FF40945F7AA3}"/>
              </a:ext>
            </a:extLst>
          </p:cNvPr>
          <p:cNvSpPr txBox="1"/>
          <p:nvPr/>
        </p:nvSpPr>
        <p:spPr>
          <a:xfrm>
            <a:off x="1116694" y="81870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lista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de Sofía. [A] Escribe I o I+.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7337AD-4AE2-E305-4761-49A609C9B374}"/>
              </a:ext>
            </a:extLst>
          </p:cNvPr>
          <p:cNvGrpSpPr/>
          <p:nvPr/>
        </p:nvGrpSpPr>
        <p:grpSpPr>
          <a:xfrm>
            <a:off x="111269" y="688741"/>
            <a:ext cx="1072125" cy="541432"/>
            <a:chOff x="85157" y="674113"/>
            <a:chExt cx="1072125" cy="541432"/>
          </a:xfrm>
        </p:grpSpPr>
        <p:sp>
          <p:nvSpPr>
            <p:cNvPr id="22" name="Google Shape;206;p9">
              <a:extLst>
                <a:ext uri="{FF2B5EF4-FFF2-40B4-BE49-F238E27FC236}">
                  <a16:creationId xmlns:a16="http://schemas.microsoft.com/office/drawing/2014/main" id="{E9144D5E-F4B9-7487-0D33-50D16A9DFD2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D80BF6-F9FF-3D95-F8F2-6AAAB585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3100B2-EF2B-A622-44A4-1D04F5B9250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D443641-EF6D-AB94-B477-257C15CA7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40" y="1230173"/>
            <a:ext cx="2698044" cy="29295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30BCB7-D127-7661-72E9-D0009AA4269B}"/>
              </a:ext>
            </a:extLst>
          </p:cNvPr>
          <p:cNvSpPr txBox="1"/>
          <p:nvPr/>
        </p:nvSpPr>
        <p:spPr>
          <a:xfrm>
            <a:off x="2605525" y="127072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[B]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5CC81A8-CEA8-4985-B5AB-D94B8276B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9990" y="1703568"/>
            <a:ext cx="2806053" cy="2361908"/>
          </a:xfrm>
          <a:prstGeom prst="rect">
            <a:avLst/>
          </a:prstGeom>
        </p:spPr>
      </p:pic>
      <p:pic>
        <p:nvPicPr>
          <p:cNvPr id="50" name="Picture 4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C45E8D4-C4AB-984D-3087-E1442F901C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68" y="2461590"/>
            <a:ext cx="802832" cy="152503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6D09E99-411A-D8FC-EE82-5205FBDDC332}"/>
              </a:ext>
            </a:extLst>
          </p:cNvPr>
          <p:cNvSpPr txBox="1"/>
          <p:nvPr/>
        </p:nvSpPr>
        <p:spPr>
          <a:xfrm>
            <a:off x="2101850" y="1284911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1+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FED9130-36D6-9059-5AA4-32F52099A0A0}"/>
              </a:ext>
            </a:extLst>
          </p:cNvPr>
          <p:cNvSpPr/>
          <p:nvPr/>
        </p:nvSpPr>
        <p:spPr>
          <a:xfrm>
            <a:off x="130140" y="4191855"/>
            <a:ext cx="6624769" cy="208702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9B865A-DF3F-4A8E-3C79-F8130CCF2E48}"/>
              </a:ext>
            </a:extLst>
          </p:cNvPr>
          <p:cNvSpPr txBox="1"/>
          <p:nvPr/>
        </p:nvSpPr>
        <p:spPr>
          <a:xfrm>
            <a:off x="191155" y="4228404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669341-F348-CCE3-CC0F-AD4F01B65908}"/>
              </a:ext>
            </a:extLst>
          </p:cNvPr>
          <p:cNvSpPr txBox="1"/>
          <p:nvPr/>
        </p:nvSpPr>
        <p:spPr>
          <a:xfrm>
            <a:off x="182050" y="4496054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[there is; there are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5B53A4-3F62-CEA6-DEA1-0288079B0568}"/>
              </a:ext>
            </a:extLst>
          </p:cNvPr>
          <p:cNvGrpSpPr/>
          <p:nvPr/>
        </p:nvGrpSpPr>
        <p:grpSpPr>
          <a:xfrm>
            <a:off x="4924345" y="4236578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B1B15F6-D1E5-3F4C-21E9-F737E9AF85F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6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A2C1AD7-B658-499B-214D-C970B03BBDD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D7C85F-595F-1B32-41C3-5067C61C7BE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50" name="CustomShape 3">
            <a:extLst>
              <a:ext uri="{FF2B5EF4-FFF2-40B4-BE49-F238E27FC236}">
                <a16:creationId xmlns:a16="http://schemas.microsoft.com/office/drawing/2014/main" id="{3B8F44CD-A86D-4348-BDA7-DF9D11D18E3B}"/>
              </a:ext>
            </a:extLst>
          </p:cNvPr>
          <p:cNvSpPr/>
          <p:nvPr/>
        </p:nvSpPr>
        <p:spPr>
          <a:xfrm>
            <a:off x="191268" y="4822828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‘there is’ or ‘there are’ in Spanish, use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hay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1" name="CustomShape 3">
            <a:extLst>
              <a:ext uri="{FF2B5EF4-FFF2-40B4-BE49-F238E27FC236}">
                <a16:creationId xmlns:a16="http://schemas.microsoft.com/office/drawing/2014/main" id="{60B045C2-5EC4-04E9-45B4-B207A66872AD}"/>
              </a:ext>
            </a:extLst>
          </p:cNvPr>
          <p:cNvSpPr/>
          <p:nvPr/>
        </p:nvSpPr>
        <p:spPr>
          <a:xfrm>
            <a:off x="168080" y="5096530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Use ‘hay’ with both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singular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plural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nouns.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2" name="Google Shape;183;p8">
            <a:extLst>
              <a:ext uri="{FF2B5EF4-FFF2-40B4-BE49-F238E27FC236}">
                <a16:creationId xmlns:a16="http://schemas.microsoft.com/office/drawing/2014/main" id="{85F1A29E-15A9-E106-E424-0CFD38C63A1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6370" y="583238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TextBox 2052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593C92E6-F2FC-E38D-D2C6-A162BAEA3170}"/>
              </a:ext>
            </a:extLst>
          </p:cNvPr>
          <p:cNvSpPr txBox="1"/>
          <p:nvPr/>
        </p:nvSpPr>
        <p:spPr>
          <a:xfrm>
            <a:off x="289854" y="548467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estuches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467E4E56-4219-14FC-1F62-324DAB0C5542}"/>
              </a:ext>
            </a:extLst>
          </p:cNvPr>
          <p:cNvSpPr txBox="1"/>
          <p:nvPr/>
        </p:nvSpPr>
        <p:spPr>
          <a:xfrm>
            <a:off x="580897" y="581809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pencil cases.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8" name="Google Shape;183;p8">
            <a:extLst>
              <a:ext uri="{FF2B5EF4-FFF2-40B4-BE49-F238E27FC236}">
                <a16:creationId xmlns:a16="http://schemas.microsoft.com/office/drawing/2014/main" id="{3ACE98E3-3D07-B6E2-8124-10003BE668D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91630" y="578584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0" name="TextBox 2059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8A3DD6E6-8262-9CE3-5566-B4BAD9883CA8}"/>
              </a:ext>
            </a:extLst>
          </p:cNvPr>
          <p:cNvSpPr txBox="1"/>
          <p:nvPr/>
        </p:nvSpPr>
        <p:spPr>
          <a:xfrm>
            <a:off x="3765114" y="543813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29D4811A-FED9-1E8B-6394-4A0BF2C52F34}"/>
              </a:ext>
            </a:extLst>
          </p:cNvPr>
          <p:cNvSpPr txBox="1"/>
          <p:nvPr/>
        </p:nvSpPr>
        <p:spPr>
          <a:xfrm>
            <a:off x="4056157" y="577155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There is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answer.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15FD0AB5-66B5-CC0E-986C-700F73E71D21}"/>
              </a:ext>
            </a:extLst>
          </p:cNvPr>
          <p:cNvGrpSpPr/>
          <p:nvPr/>
        </p:nvGrpSpPr>
        <p:grpSpPr>
          <a:xfrm>
            <a:off x="501414" y="647040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63" name="Google Shape;222;p10">
              <a:extLst>
                <a:ext uri="{FF2B5EF4-FFF2-40B4-BE49-F238E27FC236}">
                  <a16:creationId xmlns:a16="http://schemas.microsoft.com/office/drawing/2014/main" id="{09746C92-A8C4-0294-2EE5-9026CE09BDA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5E010003-0CD5-20F8-9D0B-276528D21D5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80A0DBDC-E9A2-BC82-3071-93BAC449C584}"/>
              </a:ext>
            </a:extLst>
          </p:cNvPr>
          <p:cNvGrpSpPr/>
          <p:nvPr/>
        </p:nvGrpSpPr>
        <p:grpSpPr>
          <a:xfrm>
            <a:off x="130140" y="635786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6" name="Oval 2065">
              <a:extLst>
                <a:ext uri="{FF2B5EF4-FFF2-40B4-BE49-F238E27FC236}">
                  <a16:creationId xmlns:a16="http://schemas.microsoft.com/office/drawing/2014/main" id="{E7C46A14-B32B-3F94-A9DB-01ED38FF940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7" name="Picture 2066" descr="Free speaker sound loud vector">
              <a:extLst>
                <a:ext uri="{FF2B5EF4-FFF2-40B4-BE49-F238E27FC236}">
                  <a16:creationId xmlns:a16="http://schemas.microsoft.com/office/drawing/2014/main" id="{F32599CF-5908-FA04-E665-DAF9B87FF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69" name="TextBox 2068">
            <a:extLst>
              <a:ext uri="{FF2B5EF4-FFF2-40B4-BE49-F238E27FC236}">
                <a16:creationId xmlns:a16="http://schemas.microsoft.com/office/drawing/2014/main" id="{B9C1E4C4-F6BB-7574-72A5-98DB441410E9}"/>
              </a:ext>
            </a:extLst>
          </p:cNvPr>
          <p:cNvSpPr txBox="1"/>
          <p:nvPr/>
        </p:nvSpPr>
        <p:spPr>
          <a:xfrm>
            <a:off x="1945777" y="6500880"/>
            <a:ext cx="4923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Sofía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viaja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* con la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familia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y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marca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    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71" name="Table 11">
            <a:extLst>
              <a:ext uri="{FF2B5EF4-FFF2-40B4-BE49-F238E27FC236}">
                <a16:creationId xmlns:a16="http://schemas.microsoft.com/office/drawing/2014/main" id="{D509414C-E8AF-70F3-41ED-5947EB448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952853"/>
              </p:ext>
            </p:extLst>
          </p:nvPr>
        </p:nvGraphicFramePr>
        <p:xfrm>
          <a:off x="333134" y="7061434"/>
          <a:ext cx="2026607" cy="2716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0179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626463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951173"/>
                  </a:ext>
                </a:extLst>
              </a:tr>
            </a:tbl>
          </a:graphicData>
        </a:graphic>
      </p:graphicFrame>
      <p:pic>
        <p:nvPicPr>
          <p:cNvPr id="2072" name="Picture 2071">
            <a:extLst>
              <a:ext uri="{FF2B5EF4-FFF2-40B4-BE49-F238E27FC236}">
                <a16:creationId xmlns:a16="http://schemas.microsoft.com/office/drawing/2014/main" id="{4873A248-CDBB-365E-CE7B-7D51275A6A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3" y="7402142"/>
            <a:ext cx="241202" cy="203400"/>
          </a:xfrm>
          <a:prstGeom prst="rect">
            <a:avLst/>
          </a:prstGeom>
        </p:spPr>
      </p:pic>
      <p:sp>
        <p:nvSpPr>
          <p:cNvPr id="2073" name="Rectangle 2072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1A4F251C-9668-F302-056D-01644F821D54}"/>
              </a:ext>
            </a:extLst>
          </p:cNvPr>
          <p:cNvSpPr/>
          <p:nvPr/>
        </p:nvSpPr>
        <p:spPr>
          <a:xfrm>
            <a:off x="226562" y="742028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81" name="Rectangle 2080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442A6FEE-02C6-77D8-7878-A67236AB8896}"/>
              </a:ext>
            </a:extLst>
          </p:cNvPr>
          <p:cNvSpPr/>
          <p:nvPr/>
        </p:nvSpPr>
        <p:spPr>
          <a:xfrm>
            <a:off x="226562" y="773056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82" name="Rectangle 2081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8DE1DA88-9390-BBAF-FAF9-62162736EBD7}"/>
              </a:ext>
            </a:extLst>
          </p:cNvPr>
          <p:cNvSpPr/>
          <p:nvPr/>
        </p:nvSpPr>
        <p:spPr>
          <a:xfrm>
            <a:off x="208888" y="80319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84" name="Rectangle 2083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08F5C49E-0CBD-D770-824E-F74133207785}"/>
              </a:ext>
            </a:extLst>
          </p:cNvPr>
          <p:cNvSpPr/>
          <p:nvPr/>
        </p:nvSpPr>
        <p:spPr>
          <a:xfrm>
            <a:off x="209801" y="832103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91" name="Rectangle 2090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1902FB4D-749B-8275-95FC-A836E78E1E34}"/>
              </a:ext>
            </a:extLst>
          </p:cNvPr>
          <p:cNvSpPr/>
          <p:nvPr/>
        </p:nvSpPr>
        <p:spPr>
          <a:xfrm>
            <a:off x="208888" y="8639428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92" name="Rectangle 2091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71BCD090-3D29-F163-216A-8CD042433168}"/>
              </a:ext>
            </a:extLst>
          </p:cNvPr>
          <p:cNvSpPr/>
          <p:nvPr/>
        </p:nvSpPr>
        <p:spPr>
          <a:xfrm>
            <a:off x="208888" y="893708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99" name="Picture 2098">
            <a:extLst>
              <a:ext uri="{FF2B5EF4-FFF2-40B4-BE49-F238E27FC236}">
                <a16:creationId xmlns:a16="http://schemas.microsoft.com/office/drawing/2014/main" id="{9A9902C6-A77E-A4BE-418B-B4CE02422F8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51804"/>
          <a:stretch/>
        </p:blipFill>
        <p:spPr>
          <a:xfrm>
            <a:off x="2790616" y="7572326"/>
            <a:ext cx="1798600" cy="1232135"/>
          </a:xfrm>
          <a:prstGeom prst="rect">
            <a:avLst/>
          </a:prstGeom>
        </p:spPr>
      </p:pic>
      <p:sp>
        <p:nvSpPr>
          <p:cNvPr id="2101" name="Rectangle 2100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B5614265-4FCE-A233-5404-B389186A63FE}"/>
              </a:ext>
            </a:extLst>
          </p:cNvPr>
          <p:cNvSpPr/>
          <p:nvPr/>
        </p:nvSpPr>
        <p:spPr>
          <a:xfrm>
            <a:off x="208888" y="9269551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2" name="Rectangle 2101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AEED6DAC-FDE3-0164-2EE7-EF4DA3DF22A9}"/>
              </a:ext>
            </a:extLst>
          </p:cNvPr>
          <p:cNvSpPr/>
          <p:nvPr/>
        </p:nvSpPr>
        <p:spPr>
          <a:xfrm>
            <a:off x="208888" y="956720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103" name="TextBox 2102">
            <a:extLst>
              <a:ext uri="{FF2B5EF4-FFF2-40B4-BE49-F238E27FC236}">
                <a16:creationId xmlns:a16="http://schemas.microsoft.com/office/drawing/2014/main" id="{D5DBBFBF-5CCA-1891-D0BA-ACC959745B6F}"/>
              </a:ext>
            </a:extLst>
          </p:cNvPr>
          <p:cNvSpPr txBox="1"/>
          <p:nvPr/>
        </p:nvSpPr>
        <p:spPr>
          <a:xfrm>
            <a:off x="2431575" y="7004926"/>
            <a:ext cx="3812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Ahora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y lee. ¿Es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diferente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?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Escribe la palabra 📝.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5" name="Picture 2104">
            <a:extLst>
              <a:ext uri="{FF2B5EF4-FFF2-40B4-BE49-F238E27FC236}">
                <a16:creationId xmlns:a16="http://schemas.microsoft.com/office/drawing/2014/main" id="{E32B97F8-4672-1E4C-C687-99D86C432FC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51067"/>
          <a:stretch/>
        </p:blipFill>
        <p:spPr>
          <a:xfrm>
            <a:off x="4972870" y="7553495"/>
            <a:ext cx="1798600" cy="1250966"/>
          </a:xfrm>
          <a:prstGeom prst="rect">
            <a:avLst/>
          </a:prstGeom>
        </p:spPr>
      </p:pic>
      <p:sp>
        <p:nvSpPr>
          <p:cNvPr id="2107" name="Rectangle 2106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BC6D2756-FE6D-2F3D-BDCD-9A2F90A84182}"/>
              </a:ext>
            </a:extLst>
          </p:cNvPr>
          <p:cNvSpPr/>
          <p:nvPr/>
        </p:nvSpPr>
        <p:spPr>
          <a:xfrm>
            <a:off x="2531599" y="7712491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108" name="Rectangle 2107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6A310198-D033-A14A-6C3A-7BB076823989}"/>
              </a:ext>
            </a:extLst>
          </p:cNvPr>
          <p:cNvSpPr/>
          <p:nvPr/>
        </p:nvSpPr>
        <p:spPr>
          <a:xfrm>
            <a:off x="2531599" y="7997370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09" name="Rectangle 2108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DD26E46C-0F82-4FFE-930D-3E71C4EC9B8C}"/>
              </a:ext>
            </a:extLst>
          </p:cNvPr>
          <p:cNvSpPr/>
          <p:nvPr/>
        </p:nvSpPr>
        <p:spPr>
          <a:xfrm>
            <a:off x="2513925" y="8273359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10" name="Rectangle 2109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FCECF047-D2A0-8777-D4B3-5DC3802757D1}"/>
              </a:ext>
            </a:extLst>
          </p:cNvPr>
          <p:cNvSpPr/>
          <p:nvPr/>
        </p:nvSpPr>
        <p:spPr>
          <a:xfrm>
            <a:off x="2514838" y="8587839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12" name="Rectangle 2111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B1CAE65D-5D69-A3FA-FA9E-C197E55B30CD}"/>
              </a:ext>
            </a:extLst>
          </p:cNvPr>
          <p:cNvSpPr/>
          <p:nvPr/>
        </p:nvSpPr>
        <p:spPr>
          <a:xfrm>
            <a:off x="4694212" y="7724189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13" name="Rectangle 2112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0AB00695-DE50-3311-ACFC-59DDB2BD4AB7}"/>
              </a:ext>
            </a:extLst>
          </p:cNvPr>
          <p:cNvSpPr/>
          <p:nvPr/>
        </p:nvSpPr>
        <p:spPr>
          <a:xfrm>
            <a:off x="4694212" y="8009068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14" name="Rectangle 2113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0143E2F6-BA98-0FE0-4026-0BC9BB1199A1}"/>
              </a:ext>
            </a:extLst>
          </p:cNvPr>
          <p:cNvSpPr/>
          <p:nvPr/>
        </p:nvSpPr>
        <p:spPr>
          <a:xfrm>
            <a:off x="4676538" y="828505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115" name="Rectangle 2114">
            <a:hlinkClick r:id="" action="ppaction://noaction">
              <a:snd r:embed="rId15" name="6_4.wav"/>
            </a:hlinkClick>
            <a:extLst>
              <a:ext uri="{FF2B5EF4-FFF2-40B4-BE49-F238E27FC236}">
                <a16:creationId xmlns:a16="http://schemas.microsoft.com/office/drawing/2014/main" id="{11299778-7F90-EDA0-A7DF-B318136C1812}"/>
              </a:ext>
            </a:extLst>
          </p:cNvPr>
          <p:cNvSpPr/>
          <p:nvPr/>
        </p:nvSpPr>
        <p:spPr>
          <a:xfrm>
            <a:off x="4677451" y="859953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17" name="Picture 2116">
            <a:extLst>
              <a:ext uri="{FF2B5EF4-FFF2-40B4-BE49-F238E27FC236}">
                <a16:creationId xmlns:a16="http://schemas.microsoft.com/office/drawing/2014/main" id="{E075F6E4-9514-C595-0D69-49A1B2BDAE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99" y="6564595"/>
            <a:ext cx="241202" cy="203400"/>
          </a:xfrm>
          <a:prstGeom prst="rect">
            <a:avLst/>
          </a:prstGeom>
        </p:spPr>
      </p:pic>
      <p:sp>
        <p:nvSpPr>
          <p:cNvPr id="2118" name="TextBox 2117">
            <a:extLst>
              <a:ext uri="{FF2B5EF4-FFF2-40B4-BE49-F238E27FC236}">
                <a16:creationId xmlns:a16="http://schemas.microsoft.com/office/drawing/2014/main" id="{1A9DA869-A462-42EF-9D57-4C8166B1EAEE}"/>
              </a:ext>
            </a:extLst>
          </p:cNvPr>
          <p:cNvSpPr txBox="1"/>
          <p:nvPr/>
        </p:nvSpPr>
        <p:spPr>
          <a:xfrm>
            <a:off x="5654115" y="8871849"/>
            <a:ext cx="1106309" cy="215444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viaja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she travels</a:t>
            </a:r>
            <a:endParaRPr lang="en-GB" sz="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  <p:bldP spid="2060" grpId="0"/>
      <p:bldP spid="20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9" name="Table 2149">
            <a:extLst>
              <a:ext uri="{FF2B5EF4-FFF2-40B4-BE49-F238E27FC236}">
                <a16:creationId xmlns:a16="http://schemas.microsoft.com/office/drawing/2014/main" id="{FC80DD47-6057-E256-FF07-F99C87397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455840"/>
              </p:ext>
            </p:extLst>
          </p:nvPr>
        </p:nvGraphicFramePr>
        <p:xfrm>
          <a:off x="3202339" y="6750379"/>
          <a:ext cx="921986" cy="891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86">
                  <a:extLst>
                    <a:ext uri="{9D8B030D-6E8A-4147-A177-3AD203B41FA5}">
                      <a16:colId xmlns:a16="http://schemas.microsoft.com/office/drawing/2014/main" val="24513055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 lento 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279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normal</a:t>
                      </a:r>
                      <a:endParaRPr lang="en-GB" dirty="0"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814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  </a:t>
                      </a:r>
                      <a:r>
                        <a:rPr lang="en-GB" dirty="0" err="1"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rápido</a:t>
                      </a:r>
                      <a:endParaRPr lang="en-GB" dirty="0"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95729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39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FED9130-36D6-9059-5AA4-32F52099A0A0}"/>
              </a:ext>
            </a:extLst>
          </p:cNvPr>
          <p:cNvSpPr/>
          <p:nvPr/>
        </p:nvSpPr>
        <p:spPr>
          <a:xfrm>
            <a:off x="116615" y="759544"/>
            <a:ext cx="6624769" cy="266572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9B865A-DF3F-4A8E-3C79-F8130CCF2E48}"/>
              </a:ext>
            </a:extLst>
          </p:cNvPr>
          <p:cNvSpPr txBox="1"/>
          <p:nvPr/>
        </p:nvSpPr>
        <p:spPr>
          <a:xfrm>
            <a:off x="177630" y="796093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? | ¿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Cuántas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669341-F348-CCE3-CC0F-AD4F01B65908}"/>
              </a:ext>
            </a:extLst>
          </p:cNvPr>
          <p:cNvSpPr txBox="1"/>
          <p:nvPr/>
        </p:nvSpPr>
        <p:spPr>
          <a:xfrm>
            <a:off x="168525" y="1063743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[How many?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5B53A4-3F62-CEA6-DEA1-0288079B0568}"/>
              </a:ext>
            </a:extLst>
          </p:cNvPr>
          <p:cNvGrpSpPr/>
          <p:nvPr/>
        </p:nvGrpSpPr>
        <p:grpSpPr>
          <a:xfrm>
            <a:off x="4910820" y="804267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B1B15F6-D1E5-3F4C-21E9-F737E9AF85F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6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A2C1AD7-B658-499B-214D-C970B03BBDD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D7C85F-595F-1B32-41C3-5067C61C7BE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50" name="CustomShape 3">
            <a:extLst>
              <a:ext uri="{FF2B5EF4-FFF2-40B4-BE49-F238E27FC236}">
                <a16:creationId xmlns:a16="http://schemas.microsoft.com/office/drawing/2014/main" id="{3B8F44CD-A86D-4348-BDA7-DF9D11D18E3B}"/>
              </a:ext>
            </a:extLst>
          </p:cNvPr>
          <p:cNvSpPr/>
          <p:nvPr/>
        </p:nvSpPr>
        <p:spPr>
          <a:xfrm>
            <a:off x="168080" y="1467615"/>
            <a:ext cx="6553561" cy="542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question word ‘¿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cuántos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?’ &amp; ‘¿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cuántas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?’agrees with the gender and number of the noun it describes. </a:t>
            </a:r>
          </a:p>
          <a:p>
            <a:pPr>
              <a:lnSpc>
                <a:spcPct val="100000"/>
              </a:lnSpc>
            </a:pPr>
            <a:endParaRPr lang="en-GB" sz="1500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1" name="CustomShape 3">
            <a:extLst>
              <a:ext uri="{FF2B5EF4-FFF2-40B4-BE49-F238E27FC236}">
                <a16:creationId xmlns:a16="http://schemas.microsoft.com/office/drawing/2014/main" id="{60B045C2-5EC4-04E9-45B4-B207A66872AD}"/>
              </a:ext>
            </a:extLst>
          </p:cNvPr>
          <p:cNvSpPr/>
          <p:nvPr/>
        </p:nvSpPr>
        <p:spPr>
          <a:xfrm>
            <a:off x="161730" y="2028644"/>
            <a:ext cx="6515621" cy="3619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Use ‘¿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cuántos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?’ with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plural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nouns, and ‘¿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cuántas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?’ with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feminine plural 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nouns. </a:t>
            </a:r>
          </a:p>
        </p:txBody>
      </p:sp>
      <p:pic>
        <p:nvPicPr>
          <p:cNvPr id="3" name="Google Shape;183;p8">
            <a:extLst>
              <a:ext uri="{FF2B5EF4-FFF2-40B4-BE49-F238E27FC236}">
                <a16:creationId xmlns:a16="http://schemas.microsoft.com/office/drawing/2014/main" id="{F232DEA2-044B-0EE9-317F-EC5E4CC0371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130" y="299146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hlinkClick r:id="" action="ppaction://noaction">
              <a:snd r:embed="rId7" name="es_importante_hablar.wav"/>
            </a:hlinkClick>
            <a:extLst>
              <a:ext uri="{FF2B5EF4-FFF2-40B4-BE49-F238E27FC236}">
                <a16:creationId xmlns:a16="http://schemas.microsoft.com/office/drawing/2014/main" id="{D90D7ED5-D6AC-5309-80EE-B0B08766994D}"/>
              </a:ext>
            </a:extLst>
          </p:cNvPr>
          <p:cNvSpPr txBox="1"/>
          <p:nvPr/>
        </p:nvSpPr>
        <p:spPr>
          <a:xfrm>
            <a:off x="280614" y="264375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bolígraf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B29F6-9065-04C5-6491-2C1C05273FA3}"/>
              </a:ext>
            </a:extLst>
          </p:cNvPr>
          <p:cNvSpPr txBox="1"/>
          <p:nvPr/>
        </p:nvSpPr>
        <p:spPr>
          <a:xfrm>
            <a:off x="571657" y="297717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How many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 there?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" name="Google Shape;183;p8">
            <a:extLst>
              <a:ext uri="{FF2B5EF4-FFF2-40B4-BE49-F238E27FC236}">
                <a16:creationId xmlns:a16="http://schemas.microsoft.com/office/drawing/2014/main" id="{8A95D818-48B4-642C-42FC-55A725DD302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495" y="296241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hlinkClick r:id="" action="ppaction://noaction">
              <a:snd r:embed="rId7" name="es_importante_hablar.wav"/>
            </a:hlinkClick>
            <a:extLst>
              <a:ext uri="{FF2B5EF4-FFF2-40B4-BE49-F238E27FC236}">
                <a16:creationId xmlns:a16="http://schemas.microsoft.com/office/drawing/2014/main" id="{79F3BC51-0DFB-C0AC-C85C-85FD91D8253B}"/>
              </a:ext>
            </a:extLst>
          </p:cNvPr>
          <p:cNvSpPr txBox="1"/>
          <p:nvPr/>
        </p:nvSpPr>
        <p:spPr>
          <a:xfrm>
            <a:off x="3469979" y="2614709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botell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D6ED04-F54A-14F1-AD39-D739077BEBBC}"/>
              </a:ext>
            </a:extLst>
          </p:cNvPr>
          <p:cNvSpPr txBox="1"/>
          <p:nvPr/>
        </p:nvSpPr>
        <p:spPr>
          <a:xfrm>
            <a:off x="3761022" y="2948129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How many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bottle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 there?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AE69E0-1EAF-9149-54D5-19AA41D7F5E8}"/>
              </a:ext>
            </a:extLst>
          </p:cNvPr>
          <p:cNvGrpSpPr/>
          <p:nvPr/>
        </p:nvGrpSpPr>
        <p:grpSpPr>
          <a:xfrm>
            <a:off x="91013" y="6240493"/>
            <a:ext cx="1801949" cy="492309"/>
            <a:chOff x="1639842" y="1416994"/>
            <a:chExt cx="1801949" cy="492309"/>
          </a:xfrm>
        </p:grpSpPr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88F4BF8F-346A-BBAF-D6D7-62C8720725F4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F783D60-A1F3-F98D-BF1C-44963D4ED0C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1F871F-D996-DCB7-277A-417C15F69D05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Google Shape;402;p19">
            <a:extLst>
              <a:ext uri="{FF2B5EF4-FFF2-40B4-BE49-F238E27FC236}">
                <a16:creationId xmlns:a16="http://schemas.microsoft.com/office/drawing/2014/main" id="{888F1D38-A33A-08A7-AF2D-1C0E26854D11}"/>
              </a:ext>
            </a:extLst>
          </p:cNvPr>
          <p:cNvSpPr txBox="1"/>
          <p:nvPr/>
        </p:nvSpPr>
        <p:spPr>
          <a:xfrm>
            <a:off x="2010720" y="3685949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[A]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 y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*.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8326063A-EF6A-E111-C898-E7AEBF415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621388"/>
              </p:ext>
            </p:extLst>
          </p:nvPr>
        </p:nvGraphicFramePr>
        <p:xfrm>
          <a:off x="143905" y="4605338"/>
          <a:ext cx="3683292" cy="1605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7764">
                  <a:extLst>
                    <a:ext uri="{9D8B030D-6E8A-4147-A177-3AD203B41FA5}">
                      <a16:colId xmlns:a16="http://schemas.microsoft.com/office/drawing/2014/main" val="1180442926"/>
                    </a:ext>
                  </a:extLst>
                </a:gridCol>
                <a:gridCol w="1227764">
                  <a:extLst>
                    <a:ext uri="{9D8B030D-6E8A-4147-A177-3AD203B41FA5}">
                      <a16:colId xmlns:a16="http://schemas.microsoft.com/office/drawing/2014/main" val="7037402"/>
                    </a:ext>
                  </a:extLst>
                </a:gridCol>
                <a:gridCol w="1227764">
                  <a:extLst>
                    <a:ext uri="{9D8B030D-6E8A-4147-A177-3AD203B41FA5}">
                      <a16:colId xmlns:a16="http://schemas.microsoft.com/office/drawing/2014/main" val="3097007893"/>
                    </a:ext>
                  </a:extLst>
                </a:gridCol>
              </a:tblGrid>
              <a:tr h="470155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[que]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[qui]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b="1" dirty="0" err="1"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b="1" dirty="0">
                          <a:latin typeface="Century Gothic" panose="020B0502020202020204" pitchFamily="34" charset="0"/>
                        </a:rPr>
                        <a:t>] [ci]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718536"/>
                  </a:ext>
                </a:extLst>
              </a:tr>
              <a:tr h="1135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60606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2EE6943B-C1D3-AA1B-1602-191CBF6C04F4}"/>
              </a:ext>
            </a:extLst>
          </p:cNvPr>
          <p:cNvGrpSpPr/>
          <p:nvPr/>
        </p:nvGrpSpPr>
        <p:grpSpPr>
          <a:xfrm>
            <a:off x="501414" y="362560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47" name="Google Shape;222;p10">
              <a:extLst>
                <a:ext uri="{FF2B5EF4-FFF2-40B4-BE49-F238E27FC236}">
                  <a16:creationId xmlns:a16="http://schemas.microsoft.com/office/drawing/2014/main" id="{B9B4171C-0B3F-F45E-A608-FCABB6178FF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368655-A374-88BF-716F-09148E271EA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984345-DBBC-BD24-BFD5-48801FD7070A}"/>
              </a:ext>
            </a:extLst>
          </p:cNvPr>
          <p:cNvGrpSpPr/>
          <p:nvPr/>
        </p:nvGrpSpPr>
        <p:grpSpPr>
          <a:xfrm>
            <a:off x="130140" y="351306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3DAF0A-1A9B-6D8B-1D96-7961F74D042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5" name="Picture 54" descr="Free speaker sound loud vector">
              <a:extLst>
                <a:ext uri="{FF2B5EF4-FFF2-40B4-BE49-F238E27FC236}">
                  <a16:creationId xmlns:a16="http://schemas.microsoft.com/office/drawing/2014/main" id="{DA288D2C-58FC-6C0C-4D6B-83979B854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97" name="Picture 2096">
            <a:extLst>
              <a:ext uri="{FF2B5EF4-FFF2-40B4-BE49-F238E27FC236}">
                <a16:creationId xmlns:a16="http://schemas.microsoft.com/office/drawing/2014/main" id="{A8A968E9-DF9F-15E8-D242-EB9B40E71C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775" y="4107872"/>
            <a:ext cx="4393686" cy="461216"/>
          </a:xfrm>
          <a:prstGeom prst="rect">
            <a:avLst/>
          </a:prstGeom>
        </p:spPr>
      </p:pic>
      <p:sp>
        <p:nvSpPr>
          <p:cNvPr id="2100" name="Google Shape;402;p19">
            <a:extLst>
              <a:ext uri="{FF2B5EF4-FFF2-40B4-BE49-F238E27FC236}">
                <a16:creationId xmlns:a16="http://schemas.microsoft.com/office/drawing/2014/main" id="{3B31F8B6-2D75-0FEE-2B55-F6B807E123EF}"/>
              </a:ext>
            </a:extLst>
          </p:cNvPr>
          <p:cNvSpPr txBox="1"/>
          <p:nvPr/>
        </p:nvSpPr>
        <p:spPr>
          <a:xfrm>
            <a:off x="4678353" y="4099212"/>
            <a:ext cx="1872518" cy="544357"/>
          </a:xfrm>
          <a:prstGeom prst="rect">
            <a:avLst/>
          </a:prstGeom>
          <a:solidFill>
            <a:srgbClr val="E7E7FF"/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 algn="ctr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¡Escribe la palabra 📝 !</a:t>
            </a:r>
          </a:p>
        </p:txBody>
      </p:sp>
      <p:pic>
        <p:nvPicPr>
          <p:cNvPr id="2098" name="Picture 2" descr="Cup, Icons, Medal, Win, Game, The Competition, Award">
            <a:extLst>
              <a:ext uri="{FF2B5EF4-FFF2-40B4-BE49-F238E27FC236}">
                <a16:creationId xmlns:a16="http://schemas.microsoft.com/office/drawing/2014/main" id="{4C4EB517-6BBD-0E2E-69BE-4780931A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52" y="3815996"/>
            <a:ext cx="538999" cy="4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6" name="TextBox 2105">
            <a:extLst>
              <a:ext uri="{FF2B5EF4-FFF2-40B4-BE49-F238E27FC236}">
                <a16:creationId xmlns:a16="http://schemas.microsoft.com/office/drawing/2014/main" id="{36B4008D-3214-A6BA-DDC0-9E26D0456D96}"/>
              </a:ext>
            </a:extLst>
          </p:cNvPr>
          <p:cNvSpPr txBox="1"/>
          <p:nvPr/>
        </p:nvSpPr>
        <p:spPr>
          <a:xfrm>
            <a:off x="3935170" y="4731629"/>
            <a:ext cx="2830635" cy="14334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 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ciudad* de Perú.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 es la capital* de Ecuador.</a:t>
            </a:r>
          </a:p>
        </p:txBody>
      </p:sp>
      <p:pic>
        <p:nvPicPr>
          <p:cNvPr id="2111" name="Picture 2" descr="Ecuador, Bandera, Bandera Nacional">
            <a:extLst>
              <a:ext uri="{FF2B5EF4-FFF2-40B4-BE49-F238E27FC236}">
                <a16:creationId xmlns:a16="http://schemas.microsoft.com/office/drawing/2014/main" id="{13F9BF4C-872C-85C2-D24C-7EC69FD3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17" y="5864364"/>
            <a:ext cx="324110" cy="2160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4" descr="Perú, Bandera, Bandera Nacional, Nación">
            <a:extLst>
              <a:ext uri="{FF2B5EF4-FFF2-40B4-BE49-F238E27FC236}">
                <a16:creationId xmlns:a16="http://schemas.microsoft.com/office/drawing/2014/main" id="{C29BCBF4-0E59-41F2-B4C0-B3B3DF66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20" y="5195224"/>
            <a:ext cx="310704" cy="2071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8" name="Google Shape;402;p19">
            <a:extLst>
              <a:ext uri="{FF2B5EF4-FFF2-40B4-BE49-F238E27FC236}">
                <a16:creationId xmlns:a16="http://schemas.microsoft.com/office/drawing/2014/main" id="{3F6E446A-C2A1-DD19-C94D-78EA49830BD6}"/>
              </a:ext>
            </a:extLst>
          </p:cNvPr>
          <p:cNvSpPr txBox="1"/>
          <p:nvPr/>
        </p:nvSpPr>
        <p:spPr>
          <a:xfrm>
            <a:off x="1887027" y="6356131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[B]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trabalenguas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    . </a:t>
            </a:r>
          </a:p>
        </p:txBody>
      </p:sp>
      <p:sp>
        <p:nvSpPr>
          <p:cNvPr id="2119" name="TextBox 2118">
            <a:extLst>
              <a:ext uri="{FF2B5EF4-FFF2-40B4-BE49-F238E27FC236}">
                <a16:creationId xmlns:a16="http://schemas.microsoft.com/office/drawing/2014/main" id="{B4BF6029-3F80-1640-F791-8AA6A7BDBC06}"/>
              </a:ext>
            </a:extLst>
          </p:cNvPr>
          <p:cNvSpPr txBox="1"/>
          <p:nvPr/>
        </p:nvSpPr>
        <p:spPr>
          <a:xfrm>
            <a:off x="4623417" y="6191635"/>
            <a:ext cx="2152858" cy="215444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ciudad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city | la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capital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capital </a:t>
            </a:r>
            <a:endParaRPr lang="en-GB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21" name="TextBox 2120">
            <a:extLst>
              <a:ext uri="{FF2B5EF4-FFF2-40B4-BE49-F238E27FC236}">
                <a16:creationId xmlns:a16="http://schemas.microsoft.com/office/drawing/2014/main" id="{E14132EF-F34C-FF00-9775-F2CCAE3D8B59}"/>
              </a:ext>
            </a:extLst>
          </p:cNvPr>
          <p:cNvSpPr txBox="1"/>
          <p:nvPr/>
        </p:nvSpPr>
        <p:spPr>
          <a:xfrm>
            <a:off x="89774" y="6709162"/>
            <a:ext cx="4691062" cy="740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quiere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cinco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quesos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 quince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taquitos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chiquitos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    </a:t>
            </a:r>
          </a:p>
        </p:txBody>
      </p:sp>
      <p:pic>
        <p:nvPicPr>
          <p:cNvPr id="2140" name="Picture 2139">
            <a:extLst>
              <a:ext uri="{FF2B5EF4-FFF2-40B4-BE49-F238E27FC236}">
                <a16:creationId xmlns:a16="http://schemas.microsoft.com/office/drawing/2014/main" id="{2FC20223-19B7-10E0-24CA-2A4FFC6649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3671" y="6555596"/>
            <a:ext cx="2407970" cy="838759"/>
          </a:xfrm>
          <a:prstGeom prst="rect">
            <a:avLst/>
          </a:prstGeom>
        </p:spPr>
      </p:pic>
      <p:pic>
        <p:nvPicPr>
          <p:cNvPr id="2144" name="Picture 4" descr="Face, Smile, Tongue, Yummy, Delicious, Tasty, Happy">
            <a:extLst>
              <a:ext uri="{FF2B5EF4-FFF2-40B4-BE49-F238E27FC236}">
                <a16:creationId xmlns:a16="http://schemas.microsoft.com/office/drawing/2014/main" id="{DF5B3010-0E56-1AA0-D1E7-56CE13E1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68" y="6450394"/>
            <a:ext cx="243129" cy="22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6" name="Picture 4" descr="Clásico, Bosquejo, Dibujos Animados, Animal, Naturaleza">
            <a:hlinkClick r:id="" action="ppaction://noaction">
              <a:snd r:embed="rId17" name="f2_10.wav"/>
            </a:hlinkClick>
            <a:extLst>
              <a:ext uri="{FF2B5EF4-FFF2-40B4-BE49-F238E27FC236}">
                <a16:creationId xmlns:a16="http://schemas.microsoft.com/office/drawing/2014/main" id="{1C72200A-5514-1811-E8EE-6D6C04DF3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169">
            <a:off x="2842445" y="7356894"/>
            <a:ext cx="596759" cy="2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7" name="Picture 6">
            <a:hlinkClick r:id="" action="ppaction://noaction">
              <a:snd r:embed="rId19" name="f2_9.wav"/>
            </a:hlinkClick>
            <a:extLst>
              <a:ext uri="{FF2B5EF4-FFF2-40B4-BE49-F238E27FC236}">
                <a16:creationId xmlns:a16="http://schemas.microsoft.com/office/drawing/2014/main" id="{3751D2A3-6243-7F43-E0ED-4B818A5C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95" y="7088411"/>
            <a:ext cx="255700" cy="2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5" name="Picture 2" descr="Caracol, Molusco, Caparazón, Naturaleza">
            <a:hlinkClick r:id="" action="ppaction://noaction">
              <a:snd r:embed="rId21" name="f2_8.wav"/>
            </a:hlinkClick>
            <a:extLst>
              <a:ext uri="{FF2B5EF4-FFF2-40B4-BE49-F238E27FC236}">
                <a16:creationId xmlns:a16="http://schemas.microsoft.com/office/drawing/2014/main" id="{EC37C203-DB13-4044-9524-F2B9409B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52" y="6800116"/>
            <a:ext cx="303145" cy="19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" name="TextBox 2149">
            <a:extLst>
              <a:ext uri="{FF2B5EF4-FFF2-40B4-BE49-F238E27FC236}">
                <a16:creationId xmlns:a16="http://schemas.microsoft.com/office/drawing/2014/main" id="{1C956CCE-4E86-D8FD-1461-14657B66FF02}"/>
              </a:ext>
            </a:extLst>
          </p:cNvPr>
          <p:cNvSpPr txBox="1"/>
          <p:nvPr/>
        </p:nvSpPr>
        <p:spPr>
          <a:xfrm>
            <a:off x="1027273" y="765708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[A] 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Lee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sumas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resultado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2151" name="Group 2150">
            <a:extLst>
              <a:ext uri="{FF2B5EF4-FFF2-40B4-BE49-F238E27FC236}">
                <a16:creationId xmlns:a16="http://schemas.microsoft.com/office/drawing/2014/main" id="{BF3768AF-A06B-DC9B-DFA8-FC7758F62F69}"/>
              </a:ext>
            </a:extLst>
          </p:cNvPr>
          <p:cNvGrpSpPr/>
          <p:nvPr/>
        </p:nvGrpSpPr>
        <p:grpSpPr>
          <a:xfrm>
            <a:off x="108932" y="7527118"/>
            <a:ext cx="1072125" cy="541432"/>
            <a:chOff x="85157" y="674113"/>
            <a:chExt cx="1072125" cy="541432"/>
          </a:xfrm>
        </p:grpSpPr>
        <p:sp>
          <p:nvSpPr>
            <p:cNvPr id="2152" name="Google Shape;206;p9">
              <a:extLst>
                <a:ext uri="{FF2B5EF4-FFF2-40B4-BE49-F238E27FC236}">
                  <a16:creationId xmlns:a16="http://schemas.microsoft.com/office/drawing/2014/main" id="{3EE05FDB-94A9-E0E7-1C45-6E8FBE81F80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53" name="Picture 2152">
              <a:extLst>
                <a:ext uri="{FF2B5EF4-FFF2-40B4-BE49-F238E27FC236}">
                  <a16:creationId xmlns:a16="http://schemas.microsoft.com/office/drawing/2014/main" id="{9B4784A3-768B-5DF9-C6F4-4D3245339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54" name="TextBox 2153">
              <a:extLst>
                <a:ext uri="{FF2B5EF4-FFF2-40B4-BE49-F238E27FC236}">
                  <a16:creationId xmlns:a16="http://schemas.microsoft.com/office/drawing/2014/main" id="{43026DA9-728A-C9BF-0CF2-0CA8C4399C0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55" name="TextBox 2154">
            <a:extLst>
              <a:ext uri="{FF2B5EF4-FFF2-40B4-BE49-F238E27FC236}">
                <a16:creationId xmlns:a16="http://schemas.microsoft.com/office/drawing/2014/main" id="{E4D87210-ABB2-D9E0-EE89-4E7A393A8704}"/>
              </a:ext>
            </a:extLst>
          </p:cNvPr>
          <p:cNvSpPr txBox="1"/>
          <p:nvPr/>
        </p:nvSpPr>
        <p:spPr>
          <a:xfrm>
            <a:off x="5113844" y="7626014"/>
            <a:ext cx="1680656" cy="461665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8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b="1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suma</a:t>
            </a:r>
            <a:r>
              <a:rPr lang="en-GB" sz="8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sum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más</a:t>
            </a:r>
            <a:r>
              <a:rPr lang="en-GB" sz="8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plus       </a:t>
            </a:r>
            <a:r>
              <a:rPr lang="en-GB" sz="800" b="1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menos</a:t>
            </a:r>
            <a:r>
              <a:rPr lang="en-GB" sz="8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minus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igual</a:t>
            </a:r>
            <a:r>
              <a:rPr lang="en-GB" sz="8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GB" sz="8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equals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156" name="Table 4">
            <a:extLst>
              <a:ext uri="{FF2B5EF4-FFF2-40B4-BE49-F238E27FC236}">
                <a16:creationId xmlns:a16="http://schemas.microsoft.com/office/drawing/2014/main" id="{B6ED58DA-0B4C-3E23-76D0-494F33574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38338"/>
              </p:ext>
            </p:extLst>
          </p:nvPr>
        </p:nvGraphicFramePr>
        <p:xfrm>
          <a:off x="130140" y="8196059"/>
          <a:ext cx="3141355" cy="1077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5466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1476394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1239495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dos +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cuatro + seis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 +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</a:tbl>
          </a:graphicData>
        </a:graphic>
      </p:graphicFrame>
      <p:sp>
        <p:nvSpPr>
          <p:cNvPr id="2157" name="Rectangle 2156">
            <a:hlinkClick r:id="" action="ppaction://noaction">
              <a:snd r:embed="rId24" name="f5_2.wav"/>
            </a:hlinkClick>
            <a:extLst>
              <a:ext uri="{FF2B5EF4-FFF2-40B4-BE49-F238E27FC236}">
                <a16:creationId xmlns:a16="http://schemas.microsoft.com/office/drawing/2014/main" id="{F960E468-03D3-50B8-C1ED-473B10B28125}"/>
              </a:ext>
            </a:extLst>
          </p:cNvPr>
          <p:cNvSpPr/>
          <p:nvPr/>
        </p:nvSpPr>
        <p:spPr>
          <a:xfrm>
            <a:off x="197881" y="8239063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58" name="Rectangle 2157">
            <a:hlinkClick r:id="" action="ppaction://noaction">
              <a:snd r:embed="rId24" name="f5_2.wav"/>
            </a:hlinkClick>
            <a:extLst>
              <a:ext uri="{FF2B5EF4-FFF2-40B4-BE49-F238E27FC236}">
                <a16:creationId xmlns:a16="http://schemas.microsoft.com/office/drawing/2014/main" id="{63B16FC4-25C9-1B9F-F036-B52ADABFA9D9}"/>
              </a:ext>
            </a:extLst>
          </p:cNvPr>
          <p:cNvSpPr/>
          <p:nvPr/>
        </p:nvSpPr>
        <p:spPr>
          <a:xfrm>
            <a:off x="209012" y="8612537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59" name="Rectangle 2158">
            <a:hlinkClick r:id="" action="ppaction://noaction">
              <a:snd r:embed="rId24" name="f5_2.wav"/>
            </a:hlinkClick>
            <a:extLst>
              <a:ext uri="{FF2B5EF4-FFF2-40B4-BE49-F238E27FC236}">
                <a16:creationId xmlns:a16="http://schemas.microsoft.com/office/drawing/2014/main" id="{533C9415-0090-23E6-F677-B41237B9B6FE}"/>
              </a:ext>
            </a:extLst>
          </p:cNvPr>
          <p:cNvSpPr/>
          <p:nvPr/>
        </p:nvSpPr>
        <p:spPr>
          <a:xfrm>
            <a:off x="208888" y="8964928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60" name="Rectangle 2159">
            <a:hlinkClick r:id="" action="ppaction://noaction">
              <a:snd r:embed="rId24" name="f5_2.wav"/>
            </a:hlinkClick>
            <a:extLst>
              <a:ext uri="{FF2B5EF4-FFF2-40B4-BE49-F238E27FC236}">
                <a16:creationId xmlns:a16="http://schemas.microsoft.com/office/drawing/2014/main" id="{C3C45548-7213-431D-68B0-CFBDB43567BF}"/>
              </a:ext>
            </a:extLst>
          </p:cNvPr>
          <p:cNvSpPr/>
          <p:nvPr/>
        </p:nvSpPr>
        <p:spPr>
          <a:xfrm>
            <a:off x="3630171" y="8239063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61" name="Rectangle 2160">
            <a:hlinkClick r:id="" action="ppaction://noaction">
              <a:snd r:embed="rId24" name="f5_2.wav"/>
            </a:hlinkClick>
            <a:extLst>
              <a:ext uri="{FF2B5EF4-FFF2-40B4-BE49-F238E27FC236}">
                <a16:creationId xmlns:a16="http://schemas.microsoft.com/office/drawing/2014/main" id="{D77024D4-8292-1C45-F239-C9ADE7803535}"/>
              </a:ext>
            </a:extLst>
          </p:cNvPr>
          <p:cNvSpPr/>
          <p:nvPr/>
        </p:nvSpPr>
        <p:spPr>
          <a:xfrm>
            <a:off x="3624719" y="8610891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62" name="Rectangle 2161">
            <a:hlinkClick r:id="" action="ppaction://noaction">
              <a:snd r:embed="rId24" name="f5_2.wav"/>
            </a:hlinkClick>
            <a:extLst>
              <a:ext uri="{FF2B5EF4-FFF2-40B4-BE49-F238E27FC236}">
                <a16:creationId xmlns:a16="http://schemas.microsoft.com/office/drawing/2014/main" id="{3D3DF85B-F623-B334-4A84-262A8CF026B7}"/>
              </a:ext>
            </a:extLst>
          </p:cNvPr>
          <p:cNvSpPr/>
          <p:nvPr/>
        </p:nvSpPr>
        <p:spPr>
          <a:xfrm>
            <a:off x="3624718" y="8964928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2164" name="Table 4">
            <a:extLst>
              <a:ext uri="{FF2B5EF4-FFF2-40B4-BE49-F238E27FC236}">
                <a16:creationId xmlns:a16="http://schemas.microsoft.com/office/drawing/2014/main" id="{D9CFFD14-D241-9A64-6CA5-321917DCB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054958"/>
              </p:ext>
            </p:extLst>
          </p:nvPr>
        </p:nvGraphicFramePr>
        <p:xfrm>
          <a:off x="3547720" y="8196059"/>
          <a:ext cx="3141355" cy="1077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5466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1558934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1156955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+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once - dos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+ cuatro 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</a:tbl>
          </a:graphicData>
        </a:graphic>
      </p:graphicFrame>
      <p:pic>
        <p:nvPicPr>
          <p:cNvPr id="2165" name="Picture 10" descr="Contando, Matemáticas, Números">
            <a:extLst>
              <a:ext uri="{FF2B5EF4-FFF2-40B4-BE49-F238E27FC236}">
                <a16:creationId xmlns:a16="http://schemas.microsoft.com/office/drawing/2014/main" id="{3C3A4EAB-415D-4F6C-F98D-0DA9233E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46" y="9422782"/>
            <a:ext cx="265265" cy="34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6" name="Picture 18" descr="Contando, Matemáticas, Números">
            <a:extLst>
              <a:ext uri="{FF2B5EF4-FFF2-40B4-BE49-F238E27FC236}">
                <a16:creationId xmlns:a16="http://schemas.microsoft.com/office/drawing/2014/main" id="{5D115972-1447-AC9A-4A2C-688D1673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84" y="9406251"/>
            <a:ext cx="323053" cy="3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7" name="Picture 4" descr="Contando, Cinco, Matemáticas, Números">
            <a:extLst>
              <a:ext uri="{FF2B5EF4-FFF2-40B4-BE49-F238E27FC236}">
                <a16:creationId xmlns:a16="http://schemas.microsoft.com/office/drawing/2014/main" id="{4BF3CED0-CA22-71E8-F98C-63D4D4E2B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34" y="9378115"/>
            <a:ext cx="296480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8" name="Picture 2" descr="Contando, Cuatro, Matemáticas, Números">
            <a:extLst>
              <a:ext uri="{FF2B5EF4-FFF2-40B4-BE49-F238E27FC236}">
                <a16:creationId xmlns:a16="http://schemas.microsoft.com/office/drawing/2014/main" id="{796DD17B-70C7-E978-2E19-3154EAC6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398">
            <a:off x="4694377" y="9396473"/>
            <a:ext cx="276555" cy="4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9" name="Picture 8" descr="Contando, Ocho, Matemáticas, Números">
            <a:extLst>
              <a:ext uri="{FF2B5EF4-FFF2-40B4-BE49-F238E27FC236}">
                <a16:creationId xmlns:a16="http://schemas.microsoft.com/office/drawing/2014/main" id="{88FCF17F-5E50-CCB2-EC2E-0171D0B5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37" y="9383617"/>
            <a:ext cx="239542" cy="3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" name="Picture 16" descr="Contando, Matemáticas, Números">
            <a:extLst>
              <a:ext uri="{FF2B5EF4-FFF2-40B4-BE49-F238E27FC236}">
                <a16:creationId xmlns:a16="http://schemas.microsoft.com/office/drawing/2014/main" id="{94E0436A-3ECF-14AD-F964-6BD9F0AC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75">
            <a:off x="1804001" y="9369624"/>
            <a:ext cx="304738" cy="39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1" name="Picture 14" descr="Contando, Matemáticas, Nueve, Números">
            <a:extLst>
              <a:ext uri="{FF2B5EF4-FFF2-40B4-BE49-F238E27FC236}">
                <a16:creationId xmlns:a16="http://schemas.microsoft.com/office/drawing/2014/main" id="{3AC6BA6F-67F0-4E59-F49F-E5E0B93E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34" y="9354850"/>
            <a:ext cx="229947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2" name="Picture 2171">
            <a:extLst>
              <a:ext uri="{FF2B5EF4-FFF2-40B4-BE49-F238E27FC236}">
                <a16:creationId xmlns:a16="http://schemas.microsoft.com/office/drawing/2014/main" id="{BEFEAF61-ADEF-36AC-6F7D-9DC9DB265369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2566" y="9454343"/>
            <a:ext cx="401187" cy="31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3" grpId="0"/>
      <p:bldP spid="24" grpId="0"/>
      <p:bldP spid="2157" grpId="0" animBg="1"/>
      <p:bldP spid="2158" grpId="0" animBg="1"/>
      <p:bldP spid="2159" grpId="0" animBg="1"/>
      <p:bldP spid="2160" grpId="0" animBg="1"/>
      <p:bldP spid="2161" grpId="0" animBg="1"/>
      <p:bldP spid="216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33BEAE-89AE-F187-60DC-0BEB44C74F05}"/>
              </a:ext>
            </a:extLst>
          </p:cNvPr>
          <p:cNvGrpSpPr/>
          <p:nvPr/>
        </p:nvGrpSpPr>
        <p:grpSpPr>
          <a:xfrm>
            <a:off x="524408" y="792596"/>
            <a:ext cx="822261" cy="307777"/>
            <a:chOff x="455223" y="4442570"/>
            <a:chExt cx="822262" cy="307777"/>
          </a:xfrm>
        </p:grpSpPr>
        <p:sp>
          <p:nvSpPr>
            <p:cNvPr id="14" name="Google Shape;222;p10">
              <a:extLst>
                <a:ext uri="{FF2B5EF4-FFF2-40B4-BE49-F238E27FC236}">
                  <a16:creationId xmlns:a16="http://schemas.microsoft.com/office/drawing/2014/main" id="{187974F3-B0F6-3F54-3776-E35AC20219E1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8F1315-9BF9-126A-750D-CB1A6EB0001E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16" name="Google Shape;402;p19">
            <a:extLst>
              <a:ext uri="{FF2B5EF4-FFF2-40B4-BE49-F238E27FC236}">
                <a16:creationId xmlns:a16="http://schemas.microsoft.com/office/drawing/2014/main" id="{64391509-A697-8092-E55D-4379F6C63B4F}"/>
              </a:ext>
            </a:extLst>
          </p:cNvPr>
          <p:cNvSpPr txBox="1"/>
          <p:nvPr/>
        </p:nvSpPr>
        <p:spPr>
          <a:xfrm>
            <a:off x="1335545" y="80606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Continúa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serie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891621-FC36-042A-A916-B7E6FB315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7" y="645345"/>
            <a:ext cx="572707" cy="605907"/>
          </a:xfrm>
          <a:prstGeom prst="rect">
            <a:avLst/>
          </a:prstGeom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FC66940-C07D-9C55-467D-5949685EF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291602"/>
              </p:ext>
            </p:extLst>
          </p:nvPr>
        </p:nvGraphicFramePr>
        <p:xfrm>
          <a:off x="352414" y="1322328"/>
          <a:ext cx="3227081" cy="1077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894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2807187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2, 3, 4, 5, ___ ___ ___ ___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10, 9, 8, 7, ___ ___ ___ ___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</a:t>
                      </a: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1, </a:t>
                      </a:r>
                      <a:r>
                        <a:rPr lang="en-GB" sz="1200" b="1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3,</a:t>
                      </a: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1, </a:t>
                      </a:r>
                      <a:r>
                        <a:rPr lang="en-GB" sz="1200" b="1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</a:t>
                      </a: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 ___ ___</a:t>
                      </a:r>
                      <a:r>
                        <a:rPr lang="en-GB" sz="12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___ ___ ___ </a:t>
                      </a: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</a:tbl>
          </a:graphicData>
        </a:graphic>
      </p:graphicFrame>
      <p:sp>
        <p:nvSpPr>
          <p:cNvPr id="19" name="Rectangle 18">
            <a:hlinkClick r:id="" action="ppaction://noaction">
              <a:snd r:embed="rId4" name="f5_2.wav"/>
            </a:hlinkClick>
            <a:extLst>
              <a:ext uri="{FF2B5EF4-FFF2-40B4-BE49-F238E27FC236}">
                <a16:creationId xmlns:a16="http://schemas.microsoft.com/office/drawing/2014/main" id="{0A079D17-8213-1B05-4014-23B14600FB4D}"/>
              </a:ext>
            </a:extLst>
          </p:cNvPr>
          <p:cNvSpPr/>
          <p:nvPr/>
        </p:nvSpPr>
        <p:spPr>
          <a:xfrm>
            <a:off x="427718" y="1363903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28D36B54-9682-AFFB-A54A-3089489A3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95989"/>
              </p:ext>
            </p:extLst>
          </p:nvPr>
        </p:nvGraphicFramePr>
        <p:xfrm>
          <a:off x="3673273" y="963262"/>
          <a:ext cx="2937639" cy="1436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667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2518972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 ___, 6, ___, 10 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12, 11, 10, </a:t>
                      </a: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 ___ ___ ___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3, 5, ___ ___ ___ </a:t>
                      </a:r>
                      <a:r>
                        <a:rPr lang="en-GB" sz="1200" b="0" i="0" u="none" strike="noStrike" cap="non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cs typeface="Arial" panose="020B0604020202020204" pitchFamily="34" charset="0"/>
                          <a:sym typeface="Century Gothic"/>
                        </a:rPr>
                        <a:t> </a:t>
                      </a:r>
                      <a:endParaRPr lang="en-GB" sz="1200" b="0" i="0" u="none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11, 9, 7, ___ ___ ___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50753"/>
                  </a:ext>
                </a:extLst>
              </a:tr>
            </a:tbl>
          </a:graphicData>
        </a:graphic>
      </p:graphicFrame>
      <p:sp>
        <p:nvSpPr>
          <p:cNvPr id="25" name="Rectangle 24">
            <a:hlinkClick r:id="" action="ppaction://noaction">
              <a:snd r:embed="rId4" name="f5_2.wav"/>
            </a:hlinkClick>
            <a:extLst>
              <a:ext uri="{FF2B5EF4-FFF2-40B4-BE49-F238E27FC236}">
                <a16:creationId xmlns:a16="http://schemas.microsoft.com/office/drawing/2014/main" id="{F718A4FC-675B-0D23-1B1D-6749B44F75D8}"/>
              </a:ext>
            </a:extLst>
          </p:cNvPr>
          <p:cNvSpPr/>
          <p:nvPr/>
        </p:nvSpPr>
        <p:spPr>
          <a:xfrm>
            <a:off x="427718" y="1721920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4" name="f5_2.wav"/>
            </a:hlinkClick>
            <a:extLst>
              <a:ext uri="{FF2B5EF4-FFF2-40B4-BE49-F238E27FC236}">
                <a16:creationId xmlns:a16="http://schemas.microsoft.com/office/drawing/2014/main" id="{2ED7EBDA-BAED-EA51-429E-3BCE86BEE124}"/>
              </a:ext>
            </a:extLst>
          </p:cNvPr>
          <p:cNvSpPr/>
          <p:nvPr/>
        </p:nvSpPr>
        <p:spPr>
          <a:xfrm>
            <a:off x="427718" y="2082054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4" name="f5_2.wav"/>
            </a:hlinkClick>
            <a:extLst>
              <a:ext uri="{FF2B5EF4-FFF2-40B4-BE49-F238E27FC236}">
                <a16:creationId xmlns:a16="http://schemas.microsoft.com/office/drawing/2014/main" id="{F9CD200F-862D-13FA-C380-D71B3D4C9E6E}"/>
              </a:ext>
            </a:extLst>
          </p:cNvPr>
          <p:cNvSpPr/>
          <p:nvPr/>
        </p:nvSpPr>
        <p:spPr>
          <a:xfrm>
            <a:off x="3750751" y="1003769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8" name="Rectangle 27">
            <a:hlinkClick r:id="" action="ppaction://noaction">
              <a:snd r:embed="rId4" name="f5_2.wav"/>
            </a:hlinkClick>
            <a:extLst>
              <a:ext uri="{FF2B5EF4-FFF2-40B4-BE49-F238E27FC236}">
                <a16:creationId xmlns:a16="http://schemas.microsoft.com/office/drawing/2014/main" id="{2F593FDA-3B84-FA56-2A6A-8785EB6F25DB}"/>
              </a:ext>
            </a:extLst>
          </p:cNvPr>
          <p:cNvSpPr/>
          <p:nvPr/>
        </p:nvSpPr>
        <p:spPr>
          <a:xfrm>
            <a:off x="3750751" y="1361786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4" name="f5_2.wav"/>
            </a:hlinkClick>
            <a:extLst>
              <a:ext uri="{FF2B5EF4-FFF2-40B4-BE49-F238E27FC236}">
                <a16:creationId xmlns:a16="http://schemas.microsoft.com/office/drawing/2014/main" id="{9A8C608A-2D6E-E40C-B739-937B957E2AD5}"/>
              </a:ext>
            </a:extLst>
          </p:cNvPr>
          <p:cNvSpPr/>
          <p:nvPr/>
        </p:nvSpPr>
        <p:spPr>
          <a:xfrm>
            <a:off x="3750751" y="1721920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5" name="Rectangle 34">
            <a:hlinkClick r:id="" action="ppaction://noaction">
              <a:snd r:embed="rId4" name="f5_2.wav"/>
            </a:hlinkClick>
            <a:extLst>
              <a:ext uri="{FF2B5EF4-FFF2-40B4-BE49-F238E27FC236}">
                <a16:creationId xmlns:a16="http://schemas.microsoft.com/office/drawing/2014/main" id="{55821380-9220-B5C5-FD11-1FF737A967A7}"/>
              </a:ext>
            </a:extLst>
          </p:cNvPr>
          <p:cNvSpPr/>
          <p:nvPr/>
        </p:nvSpPr>
        <p:spPr>
          <a:xfrm>
            <a:off x="3750747" y="2080212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720CE2-A4DD-A4EF-DA14-EE5CFD817400}"/>
              </a:ext>
            </a:extLst>
          </p:cNvPr>
          <p:cNvSpPr txBox="1"/>
          <p:nvPr/>
        </p:nvSpPr>
        <p:spPr>
          <a:xfrm>
            <a:off x="1014128" y="257434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[A] 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Lee y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busca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ACC49D-F1E4-C44F-33BD-4BE420C5A9E3}"/>
              </a:ext>
            </a:extLst>
          </p:cNvPr>
          <p:cNvGrpSpPr/>
          <p:nvPr/>
        </p:nvGrpSpPr>
        <p:grpSpPr>
          <a:xfrm>
            <a:off x="95787" y="2444379"/>
            <a:ext cx="1072125" cy="541432"/>
            <a:chOff x="85157" y="674113"/>
            <a:chExt cx="1072125" cy="541432"/>
          </a:xfrm>
        </p:grpSpPr>
        <p:sp>
          <p:nvSpPr>
            <p:cNvPr id="38" name="Google Shape;206;p9">
              <a:extLst>
                <a:ext uri="{FF2B5EF4-FFF2-40B4-BE49-F238E27FC236}">
                  <a16:creationId xmlns:a16="http://schemas.microsoft.com/office/drawing/2014/main" id="{BA55981C-7F3F-E284-0CEE-A1D505BDF78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F7D484-916C-1B04-2CB9-9950E1C27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996BAB-7F0D-6921-09A7-41F7946DBAD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681D81D-0C7C-7288-B7E4-EABC455DC9AC}"/>
              </a:ext>
            </a:extLst>
          </p:cNvPr>
          <p:cNvSpPr/>
          <p:nvPr/>
        </p:nvSpPr>
        <p:spPr>
          <a:xfrm>
            <a:off x="178609" y="3043535"/>
            <a:ext cx="5517342" cy="10207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Las Islas Canarias es un 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grupo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islas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al 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oeste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de África.  </a:t>
            </a:r>
          </a:p>
          <a:p>
            <a:pPr>
              <a:lnSpc>
                <a:spcPct val="150000"/>
              </a:lnSpc>
            </a:pP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Hay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siete islas en total. </a:t>
            </a:r>
          </a:p>
          <a:p>
            <a:pPr>
              <a:lnSpc>
                <a:spcPct val="150000"/>
              </a:lnSpc>
            </a:pP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En Tenerife 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un 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carnaval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muy 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importante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en </a:t>
            </a:r>
            <a:r>
              <a:rPr lang="es-ES_tradnl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febrero</a:t>
            </a:r>
            <a:r>
              <a:rPr lang="es-ES_tradnl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2" name="Rectangle 51">
            <a:hlinkClick r:id="" action="ppaction://noaction">
              <a:snd r:embed="rId6" name="f6_2.wav"/>
            </a:hlinkClick>
            <a:extLst>
              <a:ext uri="{FF2B5EF4-FFF2-40B4-BE49-F238E27FC236}">
                <a16:creationId xmlns:a16="http://schemas.microsoft.com/office/drawing/2014/main" id="{8B42C59F-2458-C52D-B90B-8B3DB06AD8B0}"/>
              </a:ext>
            </a:extLst>
          </p:cNvPr>
          <p:cNvSpPr/>
          <p:nvPr/>
        </p:nvSpPr>
        <p:spPr>
          <a:xfrm>
            <a:off x="81569" y="3151832"/>
            <a:ext cx="184226" cy="188380"/>
          </a:xfrm>
          <a:prstGeom prst="rect">
            <a:avLst/>
          </a:prstGeom>
          <a:solidFill>
            <a:srgbClr val="D2ECB6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52" name="Rectangle 2051">
            <a:hlinkClick r:id="" action="ppaction://noaction">
              <a:snd r:embed="rId6" name="f6_2.wav"/>
            </a:hlinkClick>
            <a:extLst>
              <a:ext uri="{FF2B5EF4-FFF2-40B4-BE49-F238E27FC236}">
                <a16:creationId xmlns:a16="http://schemas.microsoft.com/office/drawing/2014/main" id="{DA23B8E6-2E02-7701-4EFB-2A07EAB03E30}"/>
              </a:ext>
            </a:extLst>
          </p:cNvPr>
          <p:cNvSpPr/>
          <p:nvPr/>
        </p:nvSpPr>
        <p:spPr>
          <a:xfrm>
            <a:off x="81569" y="3488966"/>
            <a:ext cx="184226" cy="188380"/>
          </a:xfrm>
          <a:prstGeom prst="rect">
            <a:avLst/>
          </a:prstGeom>
          <a:solidFill>
            <a:srgbClr val="D2ECB6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53" name="Rectangle 2052">
            <a:hlinkClick r:id="" action="ppaction://noaction">
              <a:snd r:embed="rId6" name="f6_2.wav"/>
            </a:hlinkClick>
            <a:extLst>
              <a:ext uri="{FF2B5EF4-FFF2-40B4-BE49-F238E27FC236}">
                <a16:creationId xmlns:a16="http://schemas.microsoft.com/office/drawing/2014/main" id="{34246B53-B331-57FD-72C9-BA32A0A6B457}"/>
              </a:ext>
            </a:extLst>
          </p:cNvPr>
          <p:cNvSpPr/>
          <p:nvPr/>
        </p:nvSpPr>
        <p:spPr>
          <a:xfrm>
            <a:off x="81569" y="3826100"/>
            <a:ext cx="184226" cy="188380"/>
          </a:xfrm>
          <a:prstGeom prst="rect">
            <a:avLst/>
          </a:prstGeom>
          <a:solidFill>
            <a:srgbClr val="D2ECB6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2054" name="Picture 2053">
            <a:extLst>
              <a:ext uri="{FF2B5EF4-FFF2-40B4-BE49-F238E27FC236}">
                <a16:creationId xmlns:a16="http://schemas.microsoft.com/office/drawing/2014/main" id="{108BA0A9-3AC2-5FCA-A2D2-E1068A441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07" y="4142678"/>
            <a:ext cx="6430282" cy="374710"/>
          </a:xfrm>
          <a:prstGeom prst="rect">
            <a:avLst/>
          </a:prstGeom>
        </p:spPr>
      </p:pic>
      <p:pic>
        <p:nvPicPr>
          <p:cNvPr id="2059" name="Picture 2" descr="Carnaval, Fiesta, Celebracion, Celebración, Día Festivo">
            <a:extLst>
              <a:ext uri="{FF2B5EF4-FFF2-40B4-BE49-F238E27FC236}">
                <a16:creationId xmlns:a16="http://schemas.microsoft.com/office/drawing/2014/main" id="{3DB1AAA1-A873-693F-42A6-C48CCCA0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81" y="2617644"/>
            <a:ext cx="1251325" cy="83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F409B8F9-99D4-D6F3-64AC-312E7FA98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0608" y="3512816"/>
            <a:ext cx="1040304" cy="598117"/>
          </a:xfrm>
          <a:prstGeom prst="rect">
            <a:avLst/>
          </a:prstGeom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8726FCFC-CCFD-3678-852B-6EE28FCF5BC1}"/>
              </a:ext>
            </a:extLst>
          </p:cNvPr>
          <p:cNvGrpSpPr/>
          <p:nvPr/>
        </p:nvGrpSpPr>
        <p:grpSpPr>
          <a:xfrm>
            <a:off x="5210798" y="2479379"/>
            <a:ext cx="410468" cy="421372"/>
            <a:chOff x="6210543" y="3764108"/>
            <a:chExt cx="801046" cy="775262"/>
          </a:xfrm>
        </p:grpSpPr>
        <p:sp>
          <p:nvSpPr>
            <p:cNvPr id="2056" name="Oval 2055">
              <a:extLst>
                <a:ext uri="{FF2B5EF4-FFF2-40B4-BE49-F238E27FC236}">
                  <a16:creationId xmlns:a16="http://schemas.microsoft.com/office/drawing/2014/main" id="{96D2B153-E16A-0A13-E3C3-433410D391E6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61FECF84-B2C5-C3FB-E31F-0950C00EA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58" name="Picture 205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F23DFE22-AF27-ABE7-8D21-6B82545B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2068" name="Table 4">
            <a:extLst>
              <a:ext uri="{FF2B5EF4-FFF2-40B4-BE49-F238E27FC236}">
                <a16:creationId xmlns:a16="http://schemas.microsoft.com/office/drawing/2014/main" id="{A7467541-CE84-BEC3-CE2A-55E5F2669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242556"/>
              </p:ext>
            </p:extLst>
          </p:nvPr>
        </p:nvGraphicFramePr>
        <p:xfrm>
          <a:off x="70215" y="5078421"/>
          <a:ext cx="3401955" cy="1077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1955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 In Tenerife ___________________.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  In Carnaval ________ more than __________.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 In Tenerife ___________________.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</a:tbl>
          </a:graphicData>
        </a:graphic>
      </p:graphicFrame>
      <p:sp>
        <p:nvSpPr>
          <p:cNvPr id="2069" name="Google Shape;402;p19">
            <a:extLst>
              <a:ext uri="{FF2B5EF4-FFF2-40B4-BE49-F238E27FC236}">
                <a16:creationId xmlns:a16="http://schemas.microsoft.com/office/drawing/2014/main" id="{AD0C89E5-7DC6-C88B-8433-CC95E3C8E52F}"/>
              </a:ext>
            </a:extLst>
          </p:cNvPr>
          <p:cNvSpPr txBox="1"/>
          <p:nvPr/>
        </p:nvSpPr>
        <p:spPr>
          <a:xfrm>
            <a:off x="1929231" y="4605876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[B]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5CDB368F-720D-B945-FD23-E48F7CE9E6E8}"/>
              </a:ext>
            </a:extLst>
          </p:cNvPr>
          <p:cNvGrpSpPr/>
          <p:nvPr/>
        </p:nvGrpSpPr>
        <p:grpSpPr>
          <a:xfrm>
            <a:off x="448061" y="4559595"/>
            <a:ext cx="1473203" cy="379319"/>
            <a:chOff x="455220" y="4435599"/>
            <a:chExt cx="1139979" cy="293521"/>
          </a:xfrm>
          <a:solidFill>
            <a:srgbClr val="96E2D9"/>
          </a:solidFill>
        </p:grpSpPr>
        <p:sp>
          <p:nvSpPr>
            <p:cNvPr id="2071" name="Google Shape;222;p10">
              <a:extLst>
                <a:ext uri="{FF2B5EF4-FFF2-40B4-BE49-F238E27FC236}">
                  <a16:creationId xmlns:a16="http://schemas.microsoft.com/office/drawing/2014/main" id="{40198057-73E0-9833-6AE1-13496AD6093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327DA3CB-5BFE-0F9B-33F7-9DE764F85938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7EE2911A-D263-736F-16B9-7183B400A5E4}"/>
              </a:ext>
            </a:extLst>
          </p:cNvPr>
          <p:cNvGrpSpPr/>
          <p:nvPr/>
        </p:nvGrpSpPr>
        <p:grpSpPr>
          <a:xfrm>
            <a:off x="76787" y="4489260"/>
            <a:ext cx="530442" cy="501498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74" name="Oval 2073">
              <a:extLst>
                <a:ext uri="{FF2B5EF4-FFF2-40B4-BE49-F238E27FC236}">
                  <a16:creationId xmlns:a16="http://schemas.microsoft.com/office/drawing/2014/main" id="{3347E322-7F53-F9AD-84A2-3932B06CD83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75" name="Picture 2074" descr="Free speaker sound loud vector">
              <a:extLst>
                <a:ext uri="{FF2B5EF4-FFF2-40B4-BE49-F238E27FC236}">
                  <a16:creationId xmlns:a16="http://schemas.microsoft.com/office/drawing/2014/main" id="{82B9AE49-69F5-6075-BBCA-441881B5D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77" name="Rectangle 2076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E6F2AD2A-FE01-48C7-6988-EAE89E2466E3}"/>
              </a:ext>
            </a:extLst>
          </p:cNvPr>
          <p:cNvSpPr/>
          <p:nvPr/>
        </p:nvSpPr>
        <p:spPr>
          <a:xfrm>
            <a:off x="118398" y="5151669"/>
            <a:ext cx="231734" cy="17986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78" name="Rectangle 2077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C2CEA37D-3114-1F87-2C12-922E891AB342}"/>
              </a:ext>
            </a:extLst>
          </p:cNvPr>
          <p:cNvSpPr/>
          <p:nvPr/>
        </p:nvSpPr>
        <p:spPr>
          <a:xfrm>
            <a:off x="133380" y="5510408"/>
            <a:ext cx="231734" cy="17986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85" name="Rectangle 2084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40D519D5-6FFF-51E2-A1B7-BACE84140A7B}"/>
              </a:ext>
            </a:extLst>
          </p:cNvPr>
          <p:cNvSpPr/>
          <p:nvPr/>
        </p:nvSpPr>
        <p:spPr>
          <a:xfrm>
            <a:off x="121959" y="5866751"/>
            <a:ext cx="231734" cy="17986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86" name="Rectangle 2085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09915814-9FFF-8CE8-4041-E91738348422}"/>
              </a:ext>
            </a:extLst>
          </p:cNvPr>
          <p:cNvSpPr/>
          <p:nvPr/>
        </p:nvSpPr>
        <p:spPr>
          <a:xfrm>
            <a:off x="3576456" y="5113799"/>
            <a:ext cx="231734" cy="17986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87" name="Rectangle 2086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1707578B-641D-D391-5B4E-B42D45596A1A}"/>
              </a:ext>
            </a:extLst>
          </p:cNvPr>
          <p:cNvSpPr/>
          <p:nvPr/>
        </p:nvSpPr>
        <p:spPr>
          <a:xfrm>
            <a:off x="3572374" y="5445992"/>
            <a:ext cx="231734" cy="17986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0" name="Rectangle 2089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B30819C7-F869-023C-A9DB-2EEAAF642D9E}"/>
              </a:ext>
            </a:extLst>
          </p:cNvPr>
          <p:cNvSpPr/>
          <p:nvPr/>
        </p:nvSpPr>
        <p:spPr>
          <a:xfrm>
            <a:off x="3579495" y="5889429"/>
            <a:ext cx="231734" cy="17986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91" name="Table 2090">
            <a:extLst>
              <a:ext uri="{FF2B5EF4-FFF2-40B4-BE49-F238E27FC236}">
                <a16:creationId xmlns:a16="http://schemas.microsoft.com/office/drawing/2014/main" id="{63F714C7-0457-DDBA-1B08-91F41FCBB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883586"/>
              </p:ext>
            </p:extLst>
          </p:nvPr>
        </p:nvGraphicFramePr>
        <p:xfrm>
          <a:off x="104039" y="6777921"/>
          <a:ext cx="6611010" cy="30646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3780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respuesta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sacapuntas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estuche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3780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28934"/>
                  </a:ext>
                </a:extLst>
              </a:tr>
              <a:tr h="437801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378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92" name="TextBox 2091">
            <a:extLst>
              <a:ext uri="{FF2B5EF4-FFF2-40B4-BE49-F238E27FC236}">
                <a16:creationId xmlns:a16="http://schemas.microsoft.com/office/drawing/2014/main" id="{8BCB935B-AA60-CEDF-424C-50942104D865}"/>
              </a:ext>
            </a:extLst>
          </p:cNvPr>
          <p:cNvSpPr txBox="1"/>
          <p:nvPr/>
        </p:nvSpPr>
        <p:spPr>
          <a:xfrm>
            <a:off x="1041470" y="6364276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093" name="Picture 2092">
            <a:extLst>
              <a:ext uri="{FF2B5EF4-FFF2-40B4-BE49-F238E27FC236}">
                <a16:creationId xmlns:a16="http://schemas.microsoft.com/office/drawing/2014/main" id="{B08B70DB-5207-49F5-55E9-FC4ECC3A7B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152" y="8329535"/>
            <a:ext cx="631934" cy="581219"/>
          </a:xfrm>
          <a:prstGeom prst="rect">
            <a:avLst/>
          </a:prstGeom>
        </p:spPr>
      </p:pic>
      <p:pic>
        <p:nvPicPr>
          <p:cNvPr id="2094" name="Picture 2093" descr="Icon&#10;&#10;Description automatically generated">
            <a:extLst>
              <a:ext uri="{FF2B5EF4-FFF2-40B4-BE49-F238E27FC236}">
                <a16:creationId xmlns:a16="http://schemas.microsoft.com/office/drawing/2014/main" id="{91CD44C9-7D5E-C016-ABFA-7015DC5827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2" y="6975669"/>
            <a:ext cx="667164" cy="667164"/>
          </a:xfrm>
          <a:prstGeom prst="rect">
            <a:avLst/>
          </a:prstGeom>
        </p:spPr>
      </p:pic>
      <p:sp>
        <p:nvSpPr>
          <p:cNvPr id="2095" name="TextBox 2094">
            <a:extLst>
              <a:ext uri="{FF2B5EF4-FFF2-40B4-BE49-F238E27FC236}">
                <a16:creationId xmlns:a16="http://schemas.microsoft.com/office/drawing/2014/main" id="{267F77AA-711B-C754-A78E-6858A10FDD6B}"/>
              </a:ext>
            </a:extLst>
          </p:cNvPr>
          <p:cNvSpPr txBox="1"/>
          <p:nvPr/>
        </p:nvSpPr>
        <p:spPr>
          <a:xfrm>
            <a:off x="691907" y="734292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B990D4AB-27CA-8FD0-A89C-D4F1A82672B2}"/>
              </a:ext>
            </a:extLst>
          </p:cNvPr>
          <p:cNvSpPr txBox="1"/>
          <p:nvPr/>
        </p:nvSpPr>
        <p:spPr>
          <a:xfrm>
            <a:off x="678441" y="862014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099" name="Picture 2098">
            <a:extLst>
              <a:ext uri="{FF2B5EF4-FFF2-40B4-BE49-F238E27FC236}">
                <a16:creationId xmlns:a16="http://schemas.microsoft.com/office/drawing/2014/main" id="{2B621731-3B4C-D96E-8D87-549A589EE2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4890" y="9174318"/>
            <a:ext cx="653860" cy="619446"/>
          </a:xfrm>
          <a:prstGeom prst="rect">
            <a:avLst/>
          </a:prstGeom>
        </p:spPr>
      </p:pic>
      <p:sp>
        <p:nvSpPr>
          <p:cNvPr id="2101" name="TextBox 2100">
            <a:extLst>
              <a:ext uri="{FF2B5EF4-FFF2-40B4-BE49-F238E27FC236}">
                <a16:creationId xmlns:a16="http://schemas.microsoft.com/office/drawing/2014/main" id="{8C5A4A52-C187-2178-DD58-A128B7F4C2A9}"/>
              </a:ext>
            </a:extLst>
          </p:cNvPr>
          <p:cNvSpPr txBox="1"/>
          <p:nvPr/>
        </p:nvSpPr>
        <p:spPr>
          <a:xfrm>
            <a:off x="631001" y="9482302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102" name="Group 2101">
            <a:extLst>
              <a:ext uri="{FF2B5EF4-FFF2-40B4-BE49-F238E27FC236}">
                <a16:creationId xmlns:a16="http://schemas.microsoft.com/office/drawing/2014/main" id="{DA04A8ED-6FDE-7740-825B-43478F68CA53}"/>
              </a:ext>
            </a:extLst>
          </p:cNvPr>
          <p:cNvGrpSpPr/>
          <p:nvPr/>
        </p:nvGrpSpPr>
        <p:grpSpPr>
          <a:xfrm>
            <a:off x="55578" y="6209397"/>
            <a:ext cx="1072125" cy="541432"/>
            <a:chOff x="85157" y="674113"/>
            <a:chExt cx="1072125" cy="541432"/>
          </a:xfrm>
        </p:grpSpPr>
        <p:sp>
          <p:nvSpPr>
            <p:cNvPr id="2103" name="Google Shape;206;p9">
              <a:extLst>
                <a:ext uri="{FF2B5EF4-FFF2-40B4-BE49-F238E27FC236}">
                  <a16:creationId xmlns:a16="http://schemas.microsoft.com/office/drawing/2014/main" id="{18D4CB3A-05A8-B3F3-652E-92F9A8913E4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4" name="Picture 2103">
              <a:extLst>
                <a:ext uri="{FF2B5EF4-FFF2-40B4-BE49-F238E27FC236}">
                  <a16:creationId xmlns:a16="http://schemas.microsoft.com/office/drawing/2014/main" id="{EDCB253B-C3E1-FA6F-80A0-0FA3600BB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5" name="TextBox 2104">
              <a:extLst>
                <a:ext uri="{FF2B5EF4-FFF2-40B4-BE49-F238E27FC236}">
                  <a16:creationId xmlns:a16="http://schemas.microsoft.com/office/drawing/2014/main" id="{A2A1D477-56E2-C4B4-5F5C-9277D4DCF70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07" name="Picture 2106">
            <a:extLst>
              <a:ext uri="{FF2B5EF4-FFF2-40B4-BE49-F238E27FC236}">
                <a16:creationId xmlns:a16="http://schemas.microsoft.com/office/drawing/2014/main" id="{468D0C92-BAB4-F431-5892-86F415947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27780" y="6515057"/>
            <a:ext cx="572382" cy="435249"/>
          </a:xfrm>
          <a:prstGeom prst="rect">
            <a:avLst/>
          </a:prstGeom>
        </p:spPr>
      </p:pic>
      <p:graphicFrame>
        <p:nvGraphicFramePr>
          <p:cNvPr id="2109" name="Table 2108">
            <a:extLst>
              <a:ext uri="{FF2B5EF4-FFF2-40B4-BE49-F238E27FC236}">
                <a16:creationId xmlns:a16="http://schemas.microsoft.com/office/drawing/2014/main" id="{F28D9E3F-828F-D4E4-ED1F-DCEEDE695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37656"/>
              </p:ext>
            </p:extLst>
          </p:nvPr>
        </p:nvGraphicFramePr>
        <p:xfrm>
          <a:off x="3530601" y="5032893"/>
          <a:ext cx="3272926" cy="1144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72926">
                  <a:extLst>
                    <a:ext uri="{9D8B030D-6E8A-4147-A177-3AD203B41FA5}">
                      <a16:colId xmlns:a16="http://schemas.microsoft.com/office/drawing/2014/main" val="1896286632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 In Tenerife ___________________.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8635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 In Tenerife __________ more than      ______________.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96857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 In Tenerife ___________________.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355387"/>
                  </a:ext>
                </a:extLst>
              </a:tr>
            </a:tbl>
          </a:graphicData>
        </a:graphic>
      </p:graphicFrame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1367" y="954875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6359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animBg="1"/>
      <p:bldP spid="34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94BF0-A4F3-B9E3-AE31-5D3FA9C5FD9D}"/>
              </a:ext>
            </a:extLst>
          </p:cNvPr>
          <p:cNvSpPr txBox="1"/>
          <p:nvPr/>
        </p:nvSpPr>
        <p:spPr>
          <a:xfrm>
            <a:off x="1494038" y="84475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891E5-F881-B11D-B992-9334A9E31C07}"/>
              </a:ext>
            </a:extLst>
          </p:cNvPr>
          <p:cNvGrpSpPr/>
          <p:nvPr/>
        </p:nvGrpSpPr>
        <p:grpSpPr>
          <a:xfrm>
            <a:off x="532843" y="836992"/>
            <a:ext cx="962296" cy="307777"/>
            <a:chOff x="537508" y="810975"/>
            <a:chExt cx="505091" cy="307777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CD269420-F8DB-3E59-9794-598CE8686B6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93146-14CB-0E6D-BF0A-1AF09686DA2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4" name="Picture 2" descr="Pen, Write, Pencil, Writing Tool, Work, Message, Blue">
            <a:extLst>
              <a:ext uri="{FF2B5EF4-FFF2-40B4-BE49-F238E27FC236}">
                <a16:creationId xmlns:a16="http://schemas.microsoft.com/office/drawing/2014/main" id="{C9AD3063-9024-AD5C-0E86-B6DBBA51B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0584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E22589-7203-F422-586D-28F355885E02}"/>
              </a:ext>
            </a:extLst>
          </p:cNvPr>
          <p:cNvSpPr txBox="1"/>
          <p:nvPr/>
        </p:nvSpPr>
        <p:spPr>
          <a:xfrm>
            <a:off x="1435369" y="509171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  <a:r>
              <a:rPr lang="en-GB" sz="15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rPr>
              <a:t>You can use the words to help you.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15AFCC-3B01-517E-BA86-0E05D80EEA10}"/>
              </a:ext>
            </a:extLst>
          </p:cNvPr>
          <p:cNvGrpSpPr/>
          <p:nvPr/>
        </p:nvGrpSpPr>
        <p:grpSpPr>
          <a:xfrm>
            <a:off x="502749" y="5103002"/>
            <a:ext cx="962296" cy="307777"/>
            <a:chOff x="537508" y="810975"/>
            <a:chExt cx="505091" cy="307777"/>
          </a:xfrm>
        </p:grpSpPr>
        <p:sp>
          <p:nvSpPr>
            <p:cNvPr id="24" name="Google Shape;206;p9">
              <a:extLst>
                <a:ext uri="{FF2B5EF4-FFF2-40B4-BE49-F238E27FC236}">
                  <a16:creationId xmlns:a16="http://schemas.microsoft.com/office/drawing/2014/main" id="{8A3D81F9-0268-CFA0-8CDF-C879EF16F6DD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5AC2BA-FA4B-A143-DC7E-951109ACC8A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6" name="Picture 2" descr="Pen, Write, Pencil, Writing Tool, Work, Message, Blue">
            <a:extLst>
              <a:ext uri="{FF2B5EF4-FFF2-40B4-BE49-F238E27FC236}">
                <a16:creationId xmlns:a16="http://schemas.microsoft.com/office/drawing/2014/main" id="{F243165E-FDA0-A0FC-5525-AA48E78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6" y="497185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E5FF9FB-EC82-142C-A6B2-11836D67D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89211"/>
              </p:ext>
            </p:extLst>
          </p:nvPr>
        </p:nvGraphicFramePr>
        <p:xfrm>
          <a:off x="130140" y="1304895"/>
          <a:ext cx="6611010" cy="36192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9630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pencil sharpener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038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pencil case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03827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038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03827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28934"/>
                  </a:ext>
                </a:extLst>
              </a:tr>
              <a:tr h="503827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0382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(f., pl.)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(m., pl.)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83AD234F-898C-D088-9E06-18AFDEF83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16" y="3306557"/>
            <a:ext cx="631934" cy="58121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2DF4D9F-F72A-255D-3B1E-9DD814D30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0" y="1722254"/>
            <a:ext cx="667164" cy="6671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E03D0C-1F8D-7038-1EF7-28BCEFB30F76}"/>
              </a:ext>
            </a:extLst>
          </p:cNvPr>
          <p:cNvSpPr txBox="1"/>
          <p:nvPr/>
        </p:nvSpPr>
        <p:spPr>
          <a:xfrm>
            <a:off x="689405" y="208950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D3FBC4-476E-CA96-A9F4-33D1B19A2600}"/>
              </a:ext>
            </a:extLst>
          </p:cNvPr>
          <p:cNvSpPr txBox="1"/>
          <p:nvPr/>
        </p:nvSpPr>
        <p:spPr>
          <a:xfrm>
            <a:off x="689405" y="359716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5F8ED8-5CEC-6F98-A52D-082868DF4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991" y="4281863"/>
            <a:ext cx="653860" cy="6194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1A16698-3748-61CF-1927-C1A4D578336F}"/>
              </a:ext>
            </a:extLst>
          </p:cNvPr>
          <p:cNvSpPr txBox="1"/>
          <p:nvPr/>
        </p:nvSpPr>
        <p:spPr>
          <a:xfrm>
            <a:off x="657102" y="4589847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363869-30E1-1552-04F9-531E7D666C1E}"/>
              </a:ext>
            </a:extLst>
          </p:cNvPr>
          <p:cNvSpPr txBox="1"/>
          <p:nvPr/>
        </p:nvSpPr>
        <p:spPr>
          <a:xfrm>
            <a:off x="3633194" y="6700970"/>
            <a:ext cx="3203452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36BECF-6EAC-D9CE-869A-EC6315C1E12E}"/>
              </a:ext>
            </a:extLst>
          </p:cNvPr>
          <p:cNvSpPr txBox="1"/>
          <p:nvPr/>
        </p:nvSpPr>
        <p:spPr>
          <a:xfrm>
            <a:off x="2998108" y="6247146"/>
            <a:ext cx="3772768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B85A86-8180-C882-5485-005369575734}"/>
              </a:ext>
            </a:extLst>
          </p:cNvPr>
          <p:cNvSpPr txBox="1"/>
          <p:nvPr/>
        </p:nvSpPr>
        <p:spPr>
          <a:xfrm>
            <a:off x="901474" y="6268563"/>
            <a:ext cx="2223873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is a question.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Picture 2" descr="Free icon pencil write vector">
            <a:extLst>
              <a:ext uri="{FF2B5EF4-FFF2-40B4-BE49-F238E27FC236}">
                <a16:creationId xmlns:a16="http://schemas.microsoft.com/office/drawing/2014/main" id="{D6B4FD6C-2F7C-678D-FE71-DB6A539EF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020249" y="634546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748F2638-B4FB-8950-3519-72B919CC0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469933"/>
              </p:ext>
            </p:extLst>
          </p:nvPr>
        </p:nvGraphicFramePr>
        <p:xfrm>
          <a:off x="560199" y="635536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93A45E2-F251-712F-9438-DD9BE40074C3}"/>
              </a:ext>
            </a:extLst>
          </p:cNvPr>
          <p:cNvSpPr txBox="1"/>
          <p:nvPr/>
        </p:nvSpPr>
        <p:spPr>
          <a:xfrm>
            <a:off x="718489" y="6658730"/>
            <a:ext cx="3348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There are some answers.</a:t>
            </a:r>
            <a:endParaRPr lang="en-GB" sz="1600" b="1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6" name="Picture 2" descr="Free icon pencil write vector">
            <a:extLst>
              <a:ext uri="{FF2B5EF4-FFF2-40B4-BE49-F238E27FC236}">
                <a16:creationId xmlns:a16="http://schemas.microsoft.com/office/drawing/2014/main" id="{F3409947-4E27-8685-F303-5AFDD1AC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525094" y="681837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C9DE95F-23A0-C681-CA71-5FCEF5973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966316"/>
              </p:ext>
            </p:extLst>
          </p:nvPr>
        </p:nvGraphicFramePr>
        <p:xfrm>
          <a:off x="560180" y="676726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FE60123A-DD40-C30A-8D22-B5AA426089D1}"/>
              </a:ext>
            </a:extLst>
          </p:cNvPr>
          <p:cNvSpPr txBox="1"/>
          <p:nvPr/>
        </p:nvSpPr>
        <p:spPr>
          <a:xfrm>
            <a:off x="877433" y="7064297"/>
            <a:ext cx="3231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11 mountains.</a:t>
            </a:r>
            <a:endParaRPr lang="en-GB" sz="1600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DA438C21-604C-8928-E133-8713772E8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64332"/>
              </p:ext>
            </p:extLst>
          </p:nvPr>
        </p:nvGraphicFramePr>
        <p:xfrm>
          <a:off x="566724" y="7179722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75D174D0-0E90-1E43-0387-66BB2E8A8788}"/>
              </a:ext>
            </a:extLst>
          </p:cNvPr>
          <p:cNvSpPr txBox="1"/>
          <p:nvPr/>
        </p:nvSpPr>
        <p:spPr>
          <a:xfrm>
            <a:off x="880705" y="7484944"/>
            <a:ext cx="3272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i="0" u="none" strike="noStrike" kern="1200" dirty="0">
                <a:solidFill>
                  <a:srgbClr val="3B3838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How many balls are there?</a:t>
            </a:r>
            <a:endParaRPr lang="en-GB" sz="1600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5D93C096-AD36-F6BC-BA5E-930255342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27823"/>
              </p:ext>
            </p:extLst>
          </p:nvPr>
        </p:nvGraphicFramePr>
        <p:xfrm>
          <a:off x="560471" y="759274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64332E96-47E0-277E-34AA-A208680E00F3}"/>
              </a:ext>
            </a:extLst>
          </p:cNvPr>
          <p:cNvSpPr txBox="1"/>
          <p:nvPr/>
        </p:nvSpPr>
        <p:spPr>
          <a:xfrm>
            <a:off x="901474" y="8207845"/>
            <a:ext cx="3875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i="0" u="none" strike="noStrike" kern="1200" dirty="0">
                <a:solidFill>
                  <a:srgbClr val="3B3838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How many games are there?</a:t>
            </a:r>
            <a:endParaRPr lang="en-GB" sz="1600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3" name="Picture 2" descr="Free icon pencil write vector">
            <a:extLst>
              <a:ext uri="{FF2B5EF4-FFF2-40B4-BE49-F238E27FC236}">
                <a16:creationId xmlns:a16="http://schemas.microsoft.com/office/drawing/2014/main" id="{9C7114E9-E3C4-A99F-0718-1E857926A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25879" y="870744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3BD1DE17-AD08-DFC2-0C4A-5D5737E40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347425"/>
              </p:ext>
            </p:extLst>
          </p:nvPr>
        </p:nvGraphicFramePr>
        <p:xfrm>
          <a:off x="562190" y="833279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459F0CF1-A562-539E-9A05-74550B5EB6C0}"/>
              </a:ext>
            </a:extLst>
          </p:cNvPr>
          <p:cNvSpPr txBox="1"/>
          <p:nvPr/>
        </p:nvSpPr>
        <p:spPr>
          <a:xfrm>
            <a:off x="1127617" y="8604197"/>
            <a:ext cx="57090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719B27-D48C-2A60-AE06-AF60518E3D7E}"/>
              </a:ext>
            </a:extLst>
          </p:cNvPr>
          <p:cNvSpPr txBox="1"/>
          <p:nvPr/>
        </p:nvSpPr>
        <p:spPr>
          <a:xfrm>
            <a:off x="3537439" y="7153079"/>
            <a:ext cx="3374483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" name="Picture 2" descr="Free icon pencil write vector">
            <a:extLst>
              <a:ext uri="{FF2B5EF4-FFF2-40B4-BE49-F238E27FC236}">
                <a16:creationId xmlns:a16="http://schemas.microsoft.com/office/drawing/2014/main" id="{93951B73-A2F9-0288-EF42-2C6E02E8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440273" y="724138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303C6F9A-4EE7-6758-C353-20353DAFDE51}"/>
              </a:ext>
            </a:extLst>
          </p:cNvPr>
          <p:cNvGrpSpPr/>
          <p:nvPr/>
        </p:nvGrpSpPr>
        <p:grpSpPr>
          <a:xfrm>
            <a:off x="5828866" y="5529257"/>
            <a:ext cx="1083057" cy="865278"/>
            <a:chOff x="326562" y="8659808"/>
            <a:chExt cx="1083057" cy="865278"/>
          </a:xfrm>
        </p:grpSpPr>
        <p:sp>
          <p:nvSpPr>
            <p:cNvPr id="2050" name="Rectangle: Folded Corner 2049">
              <a:extLst>
                <a:ext uri="{FF2B5EF4-FFF2-40B4-BE49-F238E27FC236}">
                  <a16:creationId xmlns:a16="http://schemas.microsoft.com/office/drawing/2014/main" id="{68E61B9F-C2D8-1A6B-4B88-68F5CDA6ACCF}"/>
                </a:ext>
              </a:extLst>
            </p:cNvPr>
            <p:cNvSpPr/>
            <p:nvPr/>
          </p:nvSpPr>
          <p:spPr>
            <a:xfrm>
              <a:off x="333483" y="8659808"/>
              <a:ext cx="8857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51" name="Picture 6" descr="Free Icon Light illustration and picture">
              <a:extLst>
                <a:ext uri="{FF2B5EF4-FFF2-40B4-BE49-F238E27FC236}">
                  <a16:creationId xmlns:a16="http://schemas.microsoft.com/office/drawing/2014/main" id="{74AD5C51-B4E5-595D-EC06-8F64A3355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C1B071FB-187B-15C7-273D-883645A720D4}"/>
                </a:ext>
              </a:extLst>
            </p:cNvPr>
            <p:cNvSpPr txBox="1"/>
            <p:nvPr/>
          </p:nvSpPr>
          <p:spPr>
            <a:xfrm>
              <a:off x="540927" y="8751114"/>
              <a:ext cx="79573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Don’t</a:t>
              </a:r>
            </a:p>
          </p:txBody>
        </p:sp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8744081F-2197-C6B8-8952-90747296DBBD}"/>
                </a:ext>
              </a:extLst>
            </p:cNvPr>
            <p:cNvSpPr txBox="1"/>
            <p:nvPr/>
          </p:nvSpPr>
          <p:spPr>
            <a:xfrm>
              <a:off x="326562" y="8878755"/>
              <a:ext cx="1083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forget capital letters and full stops!</a:t>
              </a:r>
            </a:p>
            <a:p>
              <a:endParaRPr lang="en-GB" sz="900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EB9724B3-DB31-E190-F400-A75390503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518" y="5759417"/>
            <a:ext cx="5600678" cy="425821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6EFC7234-9663-A886-8D44-DCA4AAD767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519" y="9122073"/>
            <a:ext cx="6202172" cy="412405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478B9790-3F0B-4880-B476-914216A137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04" y="6270800"/>
            <a:ext cx="424249" cy="2753820"/>
          </a:xfrm>
          <a:prstGeom prst="rect">
            <a:avLst/>
          </a:prstGeom>
        </p:spPr>
      </p:pic>
      <p:pic>
        <p:nvPicPr>
          <p:cNvPr id="2064" name="Picture 2" descr="Free icon pencil write vector">
            <a:extLst>
              <a:ext uri="{FF2B5EF4-FFF2-40B4-BE49-F238E27FC236}">
                <a16:creationId xmlns:a16="http://schemas.microsoft.com/office/drawing/2014/main" id="{CC6719AF-121A-97E4-4CB5-88B25070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987950" y="800086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FA5B8534-CDE9-7F0C-46DE-A9B3427579E2}"/>
              </a:ext>
            </a:extLst>
          </p:cNvPr>
          <p:cNvSpPr txBox="1"/>
          <p:nvPr/>
        </p:nvSpPr>
        <p:spPr>
          <a:xfrm>
            <a:off x="1089688" y="7897618"/>
            <a:ext cx="57090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6767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TextBox 1046">
            <a:extLst>
              <a:ext uri="{FF2B5EF4-FFF2-40B4-BE49-F238E27FC236}">
                <a16:creationId xmlns:a16="http://schemas.microsoft.com/office/drawing/2014/main" id="{578E0C9C-CFA0-D472-913C-BCFCB08C85F4}"/>
              </a:ext>
            </a:extLst>
          </p:cNvPr>
          <p:cNvSpPr txBox="1"/>
          <p:nvPr/>
        </p:nvSpPr>
        <p:spPr>
          <a:xfrm>
            <a:off x="782365" y="1645804"/>
            <a:ext cx="393477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‘Redondo’ 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de Gloria Fuertes</a:t>
            </a:r>
            <a:endParaRPr lang="en-GB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995" y="9561450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990993"/>
            <a:chOff x="4876029" y="582476"/>
            <a:chExt cx="1822690" cy="99099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90993"/>
              <a:chOff x="4310576" y="875609"/>
              <a:chExt cx="2558030" cy="134122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2634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76668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31829"/>
              <a:ext cx="14470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Read a Spanish poem.</a:t>
              </a:r>
              <a:endParaRPr lang="en-GB" sz="12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03A11-EA58-3FBA-B840-ECCC02F19A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929"/>
          <a:stretch/>
        </p:blipFill>
        <p:spPr>
          <a:xfrm>
            <a:off x="130140" y="7374677"/>
            <a:ext cx="4019829" cy="19946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DA19F-732A-85E5-D469-6FBC0610176F}"/>
              </a:ext>
            </a:extLst>
          </p:cNvPr>
          <p:cNvGrpSpPr/>
          <p:nvPr/>
        </p:nvGrpSpPr>
        <p:grpSpPr>
          <a:xfrm>
            <a:off x="4182710" y="1485637"/>
            <a:ext cx="635122" cy="584775"/>
            <a:chOff x="6210543" y="3764108"/>
            <a:chExt cx="801046" cy="77526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D27C66-5758-3164-76B3-02EB831E818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A10B3B-3CC3-EE4C-C801-64BD97BDB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6" name="Picture 2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A393A68-2678-835F-25C9-97802C74A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0D33B17-FB99-580B-8CD9-BEF70D4F446E}"/>
              </a:ext>
            </a:extLst>
          </p:cNvPr>
          <p:cNvSpPr txBox="1"/>
          <p:nvPr/>
        </p:nvSpPr>
        <p:spPr>
          <a:xfrm>
            <a:off x="158737" y="873699"/>
            <a:ext cx="2174471" cy="584775"/>
          </a:xfrm>
          <a:prstGeom prst="rect">
            <a:avLst/>
          </a:prstGeom>
          <a:noFill/>
          <a:ln w="57150">
            <a:solidFill>
              <a:srgbClr val="42969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 err="1">
                <a:solidFill>
                  <a:srgbClr val="FFB43F"/>
                </a:solidFill>
                <a:latin typeface="Modern Love" panose="04090805081005020601" pitchFamily="82" charset="0"/>
              </a:rPr>
              <a:t>Poesía</a:t>
            </a:r>
            <a:endParaRPr lang="en-GB" sz="3200" dirty="0">
              <a:solidFill>
                <a:srgbClr val="FFB43F"/>
              </a:solidFill>
              <a:latin typeface="Modern Love" panose="04090805081005020601" pitchFamily="82" charset="0"/>
            </a:endParaRPr>
          </a:p>
        </p:txBody>
      </p:sp>
      <p:pic>
        <p:nvPicPr>
          <p:cNvPr id="1026" name="Picture 2" descr="Free pen poetry write illustration">
            <a:extLst>
              <a:ext uri="{FF2B5EF4-FFF2-40B4-BE49-F238E27FC236}">
                <a16:creationId xmlns:a16="http://schemas.microsoft.com/office/drawing/2014/main" id="{B93AD942-DA50-28E5-B980-842FB46B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25" y="746323"/>
            <a:ext cx="1110222" cy="8482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4D0AE7-DDD3-C2A2-CB65-6BE09291C0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64" t="17400" r="8104" b="18066"/>
          <a:stretch/>
        </p:blipFill>
        <p:spPr>
          <a:xfrm>
            <a:off x="142599" y="2911503"/>
            <a:ext cx="3578980" cy="250697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4AC2321-E11E-F297-5FA1-C55F06876071}"/>
              </a:ext>
            </a:extLst>
          </p:cNvPr>
          <p:cNvGrpSpPr/>
          <p:nvPr/>
        </p:nvGrpSpPr>
        <p:grpSpPr>
          <a:xfrm>
            <a:off x="130140" y="2080169"/>
            <a:ext cx="1801949" cy="492309"/>
            <a:chOff x="1639842" y="1416994"/>
            <a:chExt cx="1801949" cy="492309"/>
          </a:xfrm>
        </p:grpSpPr>
        <p:sp>
          <p:nvSpPr>
            <p:cNvPr id="49" name="Google Shape;112;p3">
              <a:extLst>
                <a:ext uri="{FF2B5EF4-FFF2-40B4-BE49-F238E27FC236}">
                  <a16:creationId xmlns:a16="http://schemas.microsoft.com/office/drawing/2014/main" id="{628FD84F-5019-6A09-A0CE-F279C33873BE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0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A175E2B-7E88-DD6A-10F2-766906E8745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97465B5-5513-0FE6-F633-697D2E36B1E0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3" name="Google Shape;402;p19">
            <a:extLst>
              <a:ext uri="{FF2B5EF4-FFF2-40B4-BE49-F238E27FC236}">
                <a16:creationId xmlns:a16="http://schemas.microsoft.com/office/drawing/2014/main" id="{93ADD0E4-65FD-725E-0D75-B643F42A8A9E}"/>
              </a:ext>
            </a:extLst>
          </p:cNvPr>
          <p:cNvSpPr txBox="1"/>
          <p:nvPr/>
        </p:nvSpPr>
        <p:spPr>
          <a:xfrm>
            <a:off x="1911458" y="2206920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[A]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Lee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los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nombres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* con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/a. </a:t>
            </a:r>
          </a:p>
        </p:txBody>
      </p:sp>
      <p:sp>
        <p:nvSpPr>
          <p:cNvPr id="58" name="Google Shape;402;p19">
            <a:extLst>
              <a:ext uri="{FF2B5EF4-FFF2-40B4-BE49-F238E27FC236}">
                <a16:creationId xmlns:a16="http://schemas.microsoft.com/office/drawing/2014/main" id="{E8C496CA-FB93-E7F1-2F3E-3D352A621B58}"/>
              </a:ext>
            </a:extLst>
          </p:cNvPr>
          <p:cNvSpPr txBox="1"/>
          <p:nvPr/>
        </p:nvSpPr>
        <p:spPr>
          <a:xfrm>
            <a:off x="132921" y="2626028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¿Es un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nombre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de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chica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   o de chico     ? 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B5F9BB5-E13F-0E10-662E-CB55DDC05E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478" y="3785508"/>
            <a:ext cx="2092863" cy="1530388"/>
          </a:xfrm>
          <a:prstGeom prst="rect">
            <a:avLst/>
          </a:prstGeom>
        </p:spPr>
      </p:pic>
      <p:sp>
        <p:nvSpPr>
          <p:cNvPr id="62" name="Google Shape;402;p19">
            <a:extLst>
              <a:ext uri="{FF2B5EF4-FFF2-40B4-BE49-F238E27FC236}">
                <a16:creationId xmlns:a16="http://schemas.microsoft.com/office/drawing/2014/main" id="{6E549522-1966-B0CF-2D4B-97EB49AA1D3D}"/>
              </a:ext>
            </a:extLst>
          </p:cNvPr>
          <p:cNvSpPr txBox="1"/>
          <p:nvPr/>
        </p:nvSpPr>
        <p:spPr>
          <a:xfrm>
            <a:off x="3590925" y="3155077"/>
            <a:ext cx="3192306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dirty="0">
                <a:solidFill>
                  <a:srgbClr val="404040"/>
                </a:solidFill>
                <a:latin typeface="Century Gothic" panose="020B0502020202020204" pitchFamily="34" charset="0"/>
              </a:rPr>
              <a:t>[B] 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Cuál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es 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nombre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favorito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024" name="Picture 1023" descr="Género, Símbolo, Masculino, Mujer, Heterosexual, Sexual">
            <a:extLst>
              <a:ext uri="{FF2B5EF4-FFF2-40B4-BE49-F238E27FC236}">
                <a16:creationId xmlns:a16="http://schemas.microsoft.com/office/drawing/2014/main" id="{203FAB73-2873-0657-6E58-AF4D0B70B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30496" r="74673" b="8968"/>
          <a:stretch/>
        </p:blipFill>
        <p:spPr bwMode="auto">
          <a:xfrm flipH="1">
            <a:off x="2665052" y="2693363"/>
            <a:ext cx="116271" cy="1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24" descr="Género, Símbolo, Masculino, Mujer, Heterosexual, Sexual">
            <a:extLst>
              <a:ext uri="{FF2B5EF4-FFF2-40B4-BE49-F238E27FC236}">
                <a16:creationId xmlns:a16="http://schemas.microsoft.com/office/drawing/2014/main" id="{EB147DC2-5971-0107-7F8A-5A442A14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-13376" r="46067" b="39236"/>
          <a:stretch/>
        </p:blipFill>
        <p:spPr bwMode="auto">
          <a:xfrm flipH="1">
            <a:off x="3995331" y="2649751"/>
            <a:ext cx="162696" cy="2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52BF1FFA-85D4-268F-08A1-7BC716DC9B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7103" y="3585674"/>
            <a:ext cx="1066892" cy="877900"/>
          </a:xfrm>
          <a:prstGeom prst="rect">
            <a:avLst/>
          </a:prstGeom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68B66DCF-999D-525A-836C-454E59A7756F}"/>
              </a:ext>
            </a:extLst>
          </p:cNvPr>
          <p:cNvSpPr txBox="1"/>
          <p:nvPr/>
        </p:nvSpPr>
        <p:spPr>
          <a:xfrm>
            <a:off x="393301" y="5310760"/>
            <a:ext cx="1655303" cy="215444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name, noun</a:t>
            </a:r>
            <a:endParaRPr lang="en-GB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CBA8CFD0-EA23-D5C6-59EF-4A55B4B0B7B4}"/>
              </a:ext>
            </a:extLst>
          </p:cNvPr>
          <p:cNvGrpSpPr/>
          <p:nvPr/>
        </p:nvGrpSpPr>
        <p:grpSpPr>
          <a:xfrm>
            <a:off x="85270" y="5703957"/>
            <a:ext cx="1072125" cy="541432"/>
            <a:chOff x="85157" y="674113"/>
            <a:chExt cx="1072125" cy="541432"/>
          </a:xfrm>
        </p:grpSpPr>
        <p:sp>
          <p:nvSpPr>
            <p:cNvPr id="1034" name="Google Shape;206;p9">
              <a:extLst>
                <a:ext uri="{FF2B5EF4-FFF2-40B4-BE49-F238E27FC236}">
                  <a16:creationId xmlns:a16="http://schemas.microsoft.com/office/drawing/2014/main" id="{DBF99FA6-E3BE-FB64-2F47-894746117A5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EE50BA2B-9280-CE2C-9C49-8A154F0D4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70F465E3-E67F-5C17-6B5F-5EE6D332BDA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037" name="TextBox 1036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F821DD88-B379-A097-E343-A1C597FADD56}"/>
              </a:ext>
            </a:extLst>
          </p:cNvPr>
          <p:cNvSpPr txBox="1"/>
          <p:nvPr/>
        </p:nvSpPr>
        <p:spPr>
          <a:xfrm>
            <a:off x="1070050" y="5848575"/>
            <a:ext cx="27286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Gloria Fuertes: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poetisa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8" name="Picture 1037" descr="Map&#10;&#10;Description automatically generated">
            <a:extLst>
              <a:ext uri="{FF2B5EF4-FFF2-40B4-BE49-F238E27FC236}">
                <a16:creationId xmlns:a16="http://schemas.microsoft.com/office/drawing/2014/main" id="{504A5847-BB88-01EE-6A0E-D1A381CEFC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61" y="5386071"/>
            <a:ext cx="2261344" cy="1746743"/>
          </a:xfrm>
          <a:prstGeom prst="rect">
            <a:avLst/>
          </a:prstGeom>
        </p:spPr>
      </p:pic>
      <p:sp>
        <p:nvSpPr>
          <p:cNvPr id="1039" name="TextBox 1038">
            <a:hlinkClick r:id="" action="ppaction://noaction">
              <a:snd r:embed="rId19" name="4_2.wav"/>
            </a:hlinkClick>
            <a:extLst>
              <a:ext uri="{FF2B5EF4-FFF2-40B4-BE49-F238E27FC236}">
                <a16:creationId xmlns:a16="http://schemas.microsoft.com/office/drawing/2014/main" id="{62F5A3B1-38A1-FEC5-CC3D-262529F08BD4}"/>
              </a:ext>
            </a:extLst>
          </p:cNvPr>
          <p:cNvSpPr txBox="1"/>
          <p:nvPr/>
        </p:nvSpPr>
        <p:spPr>
          <a:xfrm>
            <a:off x="130140" y="6391842"/>
            <a:ext cx="4062332" cy="740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Gloria Fuertes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 una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poetisa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de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 de Madrid. 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58DFE5C2-C175-CF11-6B70-2FCD0F35D8FE}"/>
              </a:ext>
            </a:extLst>
          </p:cNvPr>
          <p:cNvSpPr txBox="1"/>
          <p:nvPr/>
        </p:nvSpPr>
        <p:spPr>
          <a:xfrm>
            <a:off x="9036980" y="12782541"/>
            <a:ext cx="2960914" cy="323165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poetisa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female poet</a:t>
            </a:r>
            <a:endParaRPr lang="en-GB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DBEBF95F-FDE2-1C8D-54E2-D0594F19732A}"/>
              </a:ext>
            </a:extLst>
          </p:cNvPr>
          <p:cNvSpPr txBox="1"/>
          <p:nvPr/>
        </p:nvSpPr>
        <p:spPr>
          <a:xfrm>
            <a:off x="4158027" y="7373020"/>
            <a:ext cx="215796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la imagen hay …. 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F0AFC4A9-1B2D-0A44-CCED-8BEEB2CEE08C}"/>
              </a:ext>
            </a:extLst>
          </p:cNvPr>
          <p:cNvSpPr txBox="1"/>
          <p:nvPr/>
        </p:nvSpPr>
        <p:spPr>
          <a:xfrm>
            <a:off x="4192472" y="7849445"/>
            <a:ext cx="2330564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perro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silla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gato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4222D90E-3D6C-E0C0-9D95-73A78B698C38}"/>
              </a:ext>
            </a:extLst>
          </p:cNvPr>
          <p:cNvSpPr txBox="1"/>
          <p:nvPr/>
        </p:nvSpPr>
        <p:spPr>
          <a:xfrm>
            <a:off x="2537169" y="9243184"/>
            <a:ext cx="1655303" cy="215444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poetisa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female poet</a:t>
            </a:r>
            <a:endParaRPr lang="en-GB" sz="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0" animBg="1"/>
      <p:bldP spid="104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995" y="9561450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43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58DFE5C2-C175-CF11-6B70-2FCD0F35D8FE}"/>
              </a:ext>
            </a:extLst>
          </p:cNvPr>
          <p:cNvSpPr txBox="1"/>
          <p:nvPr/>
        </p:nvSpPr>
        <p:spPr>
          <a:xfrm>
            <a:off x="9036980" y="12782541"/>
            <a:ext cx="2960914" cy="323165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poetisa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female poet</a:t>
            </a:r>
            <a:endParaRPr lang="en-GB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2E74A4-C9C3-BD3C-1B93-5EA872E96CF4}"/>
              </a:ext>
            </a:extLst>
          </p:cNvPr>
          <p:cNvSpPr txBox="1"/>
          <p:nvPr/>
        </p:nvSpPr>
        <p:spPr>
          <a:xfrm>
            <a:off x="677463" y="2207499"/>
            <a:ext cx="70882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Redonda es ____________ ____________ .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Redonda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Redonda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de mi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tío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 ____________ ____________ 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AA6869-5FBC-1FD5-DDC9-5E949C138927}"/>
              </a:ext>
            </a:extLst>
          </p:cNvPr>
          <p:cNvGrpSpPr/>
          <p:nvPr/>
        </p:nvGrpSpPr>
        <p:grpSpPr>
          <a:xfrm>
            <a:off x="416383" y="824377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39" name="Google Shape;222;p10">
              <a:extLst>
                <a:ext uri="{FF2B5EF4-FFF2-40B4-BE49-F238E27FC236}">
                  <a16:creationId xmlns:a16="http://schemas.microsoft.com/office/drawing/2014/main" id="{33E27040-0C7C-7023-7529-CD6CAE91564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27C0A21-C821-7FC1-2E92-ACD01231E401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F59231B-16DB-6AF1-5903-7310CE2AF7A7}"/>
              </a:ext>
            </a:extLst>
          </p:cNvPr>
          <p:cNvGrpSpPr/>
          <p:nvPr/>
        </p:nvGrpSpPr>
        <p:grpSpPr>
          <a:xfrm>
            <a:off x="45109" y="711837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97951BE-5322-27A0-7778-8871A5DE848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3" name="Picture 42" descr="Free speaker sound loud vector">
              <a:extLst>
                <a:ext uri="{FF2B5EF4-FFF2-40B4-BE49-F238E27FC236}">
                  <a16:creationId xmlns:a16="http://schemas.microsoft.com/office/drawing/2014/main" id="{DBA8BC36-156F-D786-72A9-6B8DE8EAD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4" name="Rectangle 43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0120817D-CDE2-5117-BF22-4C963459DC94}"/>
              </a:ext>
            </a:extLst>
          </p:cNvPr>
          <p:cNvSpPr/>
          <p:nvPr/>
        </p:nvSpPr>
        <p:spPr>
          <a:xfrm>
            <a:off x="257220" y="2222519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1062" name="Picture 1061">
            <a:extLst>
              <a:ext uri="{FF2B5EF4-FFF2-40B4-BE49-F238E27FC236}">
                <a16:creationId xmlns:a16="http://schemas.microsoft.com/office/drawing/2014/main" id="{22FD5180-0EDA-AD5F-1C63-3FAD149DF6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735" y="6364062"/>
            <a:ext cx="6400529" cy="906299"/>
          </a:xfrm>
          <a:prstGeom prst="rect">
            <a:avLst/>
          </a:prstGeom>
        </p:spPr>
      </p:pic>
      <p:sp>
        <p:nvSpPr>
          <p:cNvPr id="1063" name="Rectangle 1062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7FFB72AF-1D72-659D-5C2D-C1B9F2720EF9}"/>
              </a:ext>
            </a:extLst>
          </p:cNvPr>
          <p:cNvSpPr/>
          <p:nvPr/>
        </p:nvSpPr>
        <p:spPr>
          <a:xfrm>
            <a:off x="265437" y="2745881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64" name="Rectangle 1063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F61FD6ED-1D78-CB51-3E32-13CFFDB75294}"/>
              </a:ext>
            </a:extLst>
          </p:cNvPr>
          <p:cNvSpPr/>
          <p:nvPr/>
        </p:nvSpPr>
        <p:spPr>
          <a:xfrm>
            <a:off x="265438" y="3280882"/>
            <a:ext cx="275934" cy="208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65" name="Rectangle 1064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53F7B01A-CA49-BE69-C109-B1E013A3E44B}"/>
              </a:ext>
            </a:extLst>
          </p:cNvPr>
          <p:cNvSpPr/>
          <p:nvPr/>
        </p:nvSpPr>
        <p:spPr>
          <a:xfrm>
            <a:off x="276983" y="3804243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66" name="Rectangle 1065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1F53AE91-A34B-6052-7A54-96A3577C0347}"/>
              </a:ext>
            </a:extLst>
          </p:cNvPr>
          <p:cNvSpPr/>
          <p:nvPr/>
        </p:nvSpPr>
        <p:spPr>
          <a:xfrm>
            <a:off x="276983" y="4406209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67" name="Rectangle 1066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B5158911-A433-BBCF-2657-98E9ECB00683}"/>
              </a:ext>
            </a:extLst>
          </p:cNvPr>
          <p:cNvSpPr/>
          <p:nvPr/>
        </p:nvSpPr>
        <p:spPr>
          <a:xfrm>
            <a:off x="285200" y="4929571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68" name="Rectangle 1067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59116D03-3C9A-D4E4-504C-9E42874878E8}"/>
              </a:ext>
            </a:extLst>
          </p:cNvPr>
          <p:cNvSpPr/>
          <p:nvPr/>
        </p:nvSpPr>
        <p:spPr>
          <a:xfrm>
            <a:off x="285201" y="5464572"/>
            <a:ext cx="275934" cy="208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069" name="Rectangle 1068">
            <a:hlinkClick r:id="" action="ppaction://noaction">
              <a:snd r:embed="rId8" name="f5_2.wav"/>
            </a:hlinkClick>
            <a:extLst>
              <a:ext uri="{FF2B5EF4-FFF2-40B4-BE49-F238E27FC236}">
                <a16:creationId xmlns:a16="http://schemas.microsoft.com/office/drawing/2014/main" id="{6646E347-36F8-9E30-4627-CEF29F7DB749}"/>
              </a:ext>
            </a:extLst>
          </p:cNvPr>
          <p:cNvSpPr/>
          <p:nvPr/>
        </p:nvSpPr>
        <p:spPr>
          <a:xfrm>
            <a:off x="296746" y="5987933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59A39D84-AC17-3644-12C5-9C2C547943C7}"/>
              </a:ext>
            </a:extLst>
          </p:cNvPr>
          <p:cNvSpPr txBox="1"/>
          <p:nvPr/>
        </p:nvSpPr>
        <p:spPr>
          <a:xfrm>
            <a:off x="196680" y="1402283"/>
            <a:ext cx="581418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tío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Ramón		 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sol	        la pelota		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reloj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  </a:t>
            </a:r>
          </a:p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 la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luna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	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botón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	la galleta       	 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tambor	</a:t>
            </a:r>
          </a:p>
        </p:txBody>
      </p:sp>
      <p:sp>
        <p:nvSpPr>
          <p:cNvPr id="37" name="Google Shape;402;p19">
            <a:extLst>
              <a:ext uri="{FF2B5EF4-FFF2-40B4-BE49-F238E27FC236}">
                <a16:creationId xmlns:a16="http://schemas.microsoft.com/office/drawing/2014/main" id="{7EE262AA-EA2A-BBE4-51B7-F277283E008C}"/>
              </a:ext>
            </a:extLst>
          </p:cNvPr>
          <p:cNvSpPr txBox="1"/>
          <p:nvPr/>
        </p:nvSpPr>
        <p:spPr>
          <a:xfrm>
            <a:off x="1925689" y="884726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poema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E605BC3-0E8D-7F7E-7634-1CB7D662CE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929"/>
          <a:stretch/>
        </p:blipFill>
        <p:spPr>
          <a:xfrm>
            <a:off x="5139992" y="716573"/>
            <a:ext cx="1304335" cy="647225"/>
          </a:xfrm>
          <a:prstGeom prst="rect">
            <a:avLst/>
          </a:prstGeom>
        </p:spPr>
      </p:pic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5A30A111-8B21-B65F-8AD4-52E6E85252D4}"/>
              </a:ext>
            </a:extLst>
          </p:cNvPr>
          <p:cNvGrpSpPr/>
          <p:nvPr/>
        </p:nvGrpSpPr>
        <p:grpSpPr>
          <a:xfrm>
            <a:off x="498876" y="7690647"/>
            <a:ext cx="822261" cy="307777"/>
            <a:chOff x="455223" y="4442570"/>
            <a:chExt cx="822262" cy="307777"/>
          </a:xfrm>
        </p:grpSpPr>
        <p:sp>
          <p:nvSpPr>
            <p:cNvPr id="1074" name="Google Shape;222;p10">
              <a:extLst>
                <a:ext uri="{FF2B5EF4-FFF2-40B4-BE49-F238E27FC236}">
                  <a16:creationId xmlns:a16="http://schemas.microsoft.com/office/drawing/2014/main" id="{F51F05D0-3329-C7EB-9259-EC283ADF0B0F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A6FC5CF7-388A-B852-14EA-045AAE2C4A50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1076" name="Google Shape;402;p19">
            <a:extLst>
              <a:ext uri="{FF2B5EF4-FFF2-40B4-BE49-F238E27FC236}">
                <a16:creationId xmlns:a16="http://schemas.microsoft.com/office/drawing/2014/main" id="{F1E095BF-7AC3-D8EB-DA5D-EAAA786BA224}"/>
              </a:ext>
            </a:extLst>
          </p:cNvPr>
          <p:cNvSpPr txBox="1"/>
          <p:nvPr/>
        </p:nvSpPr>
        <p:spPr>
          <a:xfrm>
            <a:off x="1310013" y="7704117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77" name="Picture 1076">
            <a:extLst>
              <a:ext uri="{FF2B5EF4-FFF2-40B4-BE49-F238E27FC236}">
                <a16:creationId xmlns:a16="http://schemas.microsoft.com/office/drawing/2014/main" id="{2439B698-86E6-A138-6AF7-E1510C2DB7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55" y="7543396"/>
            <a:ext cx="572707" cy="605907"/>
          </a:xfrm>
          <a:prstGeom prst="rect">
            <a:avLst/>
          </a:prstGeom>
        </p:spPr>
      </p:pic>
      <p:pic>
        <p:nvPicPr>
          <p:cNvPr id="1078" name="Picture 2" descr="Trabajo En Equipo, Grupo, Equipo, Comunidad">
            <a:extLst>
              <a:ext uri="{FF2B5EF4-FFF2-40B4-BE49-F238E27FC236}">
                <a16:creationId xmlns:a16="http://schemas.microsoft.com/office/drawing/2014/main" id="{C6E30745-5DD7-0997-BC7B-A2ABE2670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64" y="7582145"/>
            <a:ext cx="498762" cy="4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9" name="TextBox 1078">
            <a:hlinkClick r:id="" action="ppaction://noaction">
              <a:snd r:embed="rId3" name="12_10.wav"/>
            </a:hlinkClick>
            <a:extLst>
              <a:ext uri="{FF2B5EF4-FFF2-40B4-BE49-F238E27FC236}">
                <a16:creationId xmlns:a16="http://schemas.microsoft.com/office/drawing/2014/main" id="{D9F3803C-7097-63AA-3844-E19C9C61C2DE}"/>
              </a:ext>
            </a:extLst>
          </p:cNvPr>
          <p:cNvSpPr txBox="1"/>
          <p:nvPr/>
        </p:nvSpPr>
        <p:spPr>
          <a:xfrm>
            <a:off x="81990" y="8300971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poema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tono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triste 😞.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poema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tono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contento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😊.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3E06CFB9-2CAE-7A2D-2902-1630D910F0EE}"/>
              </a:ext>
            </a:extLst>
          </p:cNvPr>
          <p:cNvSpPr txBox="1"/>
          <p:nvPr/>
        </p:nvSpPr>
        <p:spPr>
          <a:xfrm>
            <a:off x="5666490" y="8136605"/>
            <a:ext cx="962774" cy="230832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tono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tone</a:t>
            </a:r>
            <a:endParaRPr lang="en-GB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0883F-5B5E-7462-095C-323ACA41573F}"/>
              </a:ext>
            </a:extLst>
          </p:cNvPr>
          <p:cNvSpPr txBox="1"/>
          <p:nvPr/>
        </p:nvSpPr>
        <p:spPr>
          <a:xfrm>
            <a:off x="4576052" y="1938873"/>
            <a:ext cx="1434815" cy="230832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complete</a:t>
            </a:r>
            <a:endParaRPr lang="en-GB" sz="9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995" y="9561450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44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58DFE5C2-C175-CF11-6B70-2FCD0F35D8FE}"/>
              </a:ext>
            </a:extLst>
          </p:cNvPr>
          <p:cNvSpPr txBox="1"/>
          <p:nvPr/>
        </p:nvSpPr>
        <p:spPr>
          <a:xfrm>
            <a:off x="9036980" y="12782541"/>
            <a:ext cx="2960914" cy="323165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poetisa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female poet</a:t>
            </a:r>
            <a:endParaRPr lang="en-GB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2E74A4-C9C3-BD3C-1B93-5EA872E96CF4}"/>
              </a:ext>
            </a:extLst>
          </p:cNvPr>
          <p:cNvSpPr txBox="1"/>
          <p:nvPr/>
        </p:nvSpPr>
        <p:spPr>
          <a:xfrm>
            <a:off x="651911" y="3083799"/>
            <a:ext cx="70882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Redonda es ____________ ____________ .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Redonda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Redonda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Redondo es ____________ ____________ .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Fairwater Script" panose="020B0604020202020204" pitchFamily="2" charset="0"/>
              <a:cs typeface="Dreaming Outloud Pro" panose="03050502040302030504" pitchFamily="66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de mi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tío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Fairwater Script" panose="020B0604020202020204" pitchFamily="2" charset="0"/>
                <a:cs typeface="Dreaming Outloud Pro" panose="03050502040302030504" pitchFamily="66" charset="0"/>
              </a:rPr>
              <a:t> ____________ ____________ .</a:t>
            </a:r>
          </a:p>
        </p:txBody>
      </p:sp>
      <p:sp>
        <p:nvSpPr>
          <p:cNvPr id="44" name="Rectangle 43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0120817D-CDE2-5117-BF22-4C963459DC94}"/>
              </a:ext>
            </a:extLst>
          </p:cNvPr>
          <p:cNvSpPr/>
          <p:nvPr/>
        </p:nvSpPr>
        <p:spPr>
          <a:xfrm>
            <a:off x="231668" y="3098819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63" name="Rectangle 1062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7FFB72AF-1D72-659D-5C2D-C1B9F2720EF9}"/>
              </a:ext>
            </a:extLst>
          </p:cNvPr>
          <p:cNvSpPr/>
          <p:nvPr/>
        </p:nvSpPr>
        <p:spPr>
          <a:xfrm>
            <a:off x="239885" y="3622181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64" name="Rectangle 1063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F61FD6ED-1D78-CB51-3E32-13CFFDB75294}"/>
              </a:ext>
            </a:extLst>
          </p:cNvPr>
          <p:cNvSpPr/>
          <p:nvPr/>
        </p:nvSpPr>
        <p:spPr>
          <a:xfrm>
            <a:off x="239886" y="4157182"/>
            <a:ext cx="275934" cy="208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65" name="Rectangle 1064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53F7B01A-CA49-BE69-C109-B1E013A3E44B}"/>
              </a:ext>
            </a:extLst>
          </p:cNvPr>
          <p:cNvSpPr/>
          <p:nvPr/>
        </p:nvSpPr>
        <p:spPr>
          <a:xfrm>
            <a:off x="251431" y="4680543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66" name="Rectangle 1065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1F53AE91-A34B-6052-7A54-96A3577C0347}"/>
              </a:ext>
            </a:extLst>
          </p:cNvPr>
          <p:cNvSpPr/>
          <p:nvPr/>
        </p:nvSpPr>
        <p:spPr>
          <a:xfrm>
            <a:off x="251431" y="5282509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67" name="Rectangle 1066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B5158911-A433-BBCF-2657-98E9ECB00683}"/>
              </a:ext>
            </a:extLst>
          </p:cNvPr>
          <p:cNvSpPr/>
          <p:nvPr/>
        </p:nvSpPr>
        <p:spPr>
          <a:xfrm>
            <a:off x="259648" y="5805871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68" name="Rectangle 1067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59116D03-3C9A-D4E4-504C-9E42874878E8}"/>
              </a:ext>
            </a:extLst>
          </p:cNvPr>
          <p:cNvSpPr/>
          <p:nvPr/>
        </p:nvSpPr>
        <p:spPr>
          <a:xfrm>
            <a:off x="259649" y="6340872"/>
            <a:ext cx="275934" cy="208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069" name="Rectangle 1068">
            <a:hlinkClick r:id="" action="ppaction://noaction">
              <a:snd r:embed="rId5" name="f5_2.wav"/>
            </a:hlinkClick>
            <a:extLst>
              <a:ext uri="{FF2B5EF4-FFF2-40B4-BE49-F238E27FC236}">
                <a16:creationId xmlns:a16="http://schemas.microsoft.com/office/drawing/2014/main" id="{6646E347-36F8-9E30-4627-CEF29F7DB749}"/>
              </a:ext>
            </a:extLst>
          </p:cNvPr>
          <p:cNvSpPr/>
          <p:nvPr/>
        </p:nvSpPr>
        <p:spPr>
          <a:xfrm>
            <a:off x="271194" y="6864233"/>
            <a:ext cx="272605" cy="247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B43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E605BC3-0E8D-7F7E-7634-1CB7D662CE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29"/>
          <a:stretch/>
        </p:blipFill>
        <p:spPr>
          <a:xfrm>
            <a:off x="1727987" y="7549979"/>
            <a:ext cx="3478226" cy="1725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9A9A6-ECD6-0786-5012-12A20342A50B}"/>
              </a:ext>
            </a:extLst>
          </p:cNvPr>
          <p:cNvSpPr txBox="1"/>
          <p:nvPr/>
        </p:nvSpPr>
        <p:spPr>
          <a:xfrm>
            <a:off x="1494038" y="84475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Adapta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poema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con palabras ‘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redondas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’.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E7A08F-2E6F-E7F1-BABC-205C11F1F98E}"/>
              </a:ext>
            </a:extLst>
          </p:cNvPr>
          <p:cNvGrpSpPr/>
          <p:nvPr/>
        </p:nvGrpSpPr>
        <p:grpSpPr>
          <a:xfrm>
            <a:off x="532843" y="836992"/>
            <a:ext cx="962296" cy="307777"/>
            <a:chOff x="537508" y="810975"/>
            <a:chExt cx="505091" cy="307777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BAEAD394-01EB-7520-B4E5-665B3C390E4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035500-4B6C-5046-628A-52D2A54904C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2" name="Picture 2" descr="Pen, Write, Pencil, Writing Tool, Work, Message, Blue">
            <a:extLst>
              <a:ext uri="{FF2B5EF4-FFF2-40B4-BE49-F238E27FC236}">
                <a16:creationId xmlns:a16="http://schemas.microsoft.com/office/drawing/2014/main" id="{D668DCFA-C847-EE52-2123-BDD0BF8C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0584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AA5AD2-6686-98B4-2DAA-B77DB383984F}"/>
              </a:ext>
            </a:extLst>
          </p:cNvPr>
          <p:cNvSpPr txBox="1"/>
          <p:nvPr/>
        </p:nvSpPr>
        <p:spPr>
          <a:xfrm>
            <a:off x="203970" y="1575743"/>
            <a:ext cx="576944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yoyó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	  la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tarta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       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globo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      	la pizza	</a:t>
            </a:r>
          </a:p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la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fruta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			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queso	             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sombrero 	</a:t>
            </a:r>
            <a:endParaRPr lang="en-GB"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A7F81A-FCF0-492B-08D1-3A6F19171B17}"/>
              </a:ext>
            </a:extLst>
          </p:cNvPr>
          <p:cNvSpPr txBox="1"/>
          <p:nvPr/>
        </p:nvSpPr>
        <p:spPr>
          <a:xfrm>
            <a:off x="2078784" y="1212248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FF4BA5"/>
                </a:solidFill>
                <a:latin typeface="Century Gothic" panose="020B0502020202020204" pitchFamily="34" charset="0"/>
              </a:rPr>
              <a:t>Unos</a:t>
            </a:r>
            <a:r>
              <a:rPr lang="en-GB" sz="1600" b="1" dirty="0">
                <a:solidFill>
                  <a:srgbClr val="FF4BA5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FF4BA5"/>
                </a:solidFill>
                <a:latin typeface="Century Gothic" panose="020B0502020202020204" pitchFamily="34" charset="0"/>
              </a:rPr>
              <a:t>ejemplos</a:t>
            </a:r>
            <a:endParaRPr lang="en-GB" sz="1600" b="1" dirty="0">
              <a:solidFill>
                <a:srgbClr val="FF4BA5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2AC893-832B-34C4-BBFE-4080ECCE3D52}"/>
              </a:ext>
            </a:extLst>
          </p:cNvPr>
          <p:cNvSpPr txBox="1"/>
          <p:nvPr/>
        </p:nvSpPr>
        <p:spPr>
          <a:xfrm>
            <a:off x="130140" y="2462882"/>
            <a:ext cx="64992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[OR 🏆 use a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dictionary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to look up other ‘round’ nouns]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D98198-F6AB-E265-0DE3-F52DA8E83B9A}"/>
              </a:ext>
            </a:extLst>
          </p:cNvPr>
          <p:cNvSpPr txBox="1"/>
          <p:nvPr/>
        </p:nvSpPr>
        <p:spPr>
          <a:xfrm>
            <a:off x="4972265" y="2089913"/>
            <a:ext cx="1123736" cy="230832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adapta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adapt</a:t>
            </a:r>
            <a:endParaRPr lang="en-GB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FD1963-EDD9-2427-19D1-0250442F590C}"/>
              </a:ext>
            </a:extLst>
          </p:cNvPr>
          <p:cNvSpPr txBox="1"/>
          <p:nvPr/>
        </p:nvSpPr>
        <p:spPr>
          <a:xfrm>
            <a:off x="2078784" y="9092829"/>
            <a:ext cx="2904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Baguet Script" panose="00000500000000000000" pitchFamily="2" charset="0"/>
              </a:rPr>
              <a:t>Gloria Fuertes</a:t>
            </a:r>
          </a:p>
        </p:txBody>
      </p:sp>
    </p:spTree>
    <p:extLst>
      <p:ext uri="{BB962C8B-B14F-4D97-AF65-F5344CB8AC3E}">
        <p14:creationId xmlns:p14="http://schemas.microsoft.com/office/powerpoint/2010/main" val="27957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1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1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1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1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10+11</a:t>
            </a:r>
            <a:endParaRPr lang="en-GB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3298860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Revisión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2404708" y="124737"/>
            <a:ext cx="572009" cy="500757"/>
            <a:chOff x="3798570" y="2201705"/>
            <a:chExt cx="545695" cy="5007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798570" y="2240797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995" y="9561450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45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58DFE5C2-C175-CF11-6B70-2FCD0F35D8FE}"/>
              </a:ext>
            </a:extLst>
          </p:cNvPr>
          <p:cNvSpPr txBox="1"/>
          <p:nvPr/>
        </p:nvSpPr>
        <p:spPr>
          <a:xfrm>
            <a:off x="9036980" y="12782541"/>
            <a:ext cx="2960914" cy="323165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poetisa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female poet</a:t>
            </a:r>
            <a:endParaRPr lang="en-GB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9A9A6-ECD6-0786-5012-12A20342A50B}"/>
              </a:ext>
            </a:extLst>
          </p:cNvPr>
          <p:cNvSpPr txBox="1"/>
          <p:nvPr/>
        </p:nvSpPr>
        <p:spPr>
          <a:xfrm>
            <a:off x="1494038" y="84475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Busca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🔎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 imagen.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E7A08F-2E6F-E7F1-BABC-205C11F1F98E}"/>
              </a:ext>
            </a:extLst>
          </p:cNvPr>
          <p:cNvGrpSpPr/>
          <p:nvPr/>
        </p:nvGrpSpPr>
        <p:grpSpPr>
          <a:xfrm>
            <a:off x="532843" y="836992"/>
            <a:ext cx="962296" cy="307777"/>
            <a:chOff x="537508" y="810975"/>
            <a:chExt cx="505091" cy="307777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BAEAD394-01EB-7520-B4E5-665B3C390E4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035500-4B6C-5046-628A-52D2A54904C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2" name="Picture 2" descr="Pen, Write, Pencil, Writing Tool, Work, Message, Blue">
            <a:extLst>
              <a:ext uri="{FF2B5EF4-FFF2-40B4-BE49-F238E27FC236}">
                <a16:creationId xmlns:a16="http://schemas.microsoft.com/office/drawing/2014/main" id="{D668DCFA-C847-EE52-2123-BDD0BF8C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0584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614175A-6647-24FB-31EC-519772593B45}"/>
              </a:ext>
            </a:extLst>
          </p:cNvPr>
          <p:cNvGrpSpPr/>
          <p:nvPr/>
        </p:nvGrpSpPr>
        <p:grpSpPr>
          <a:xfrm>
            <a:off x="3085093" y="102515"/>
            <a:ext cx="574514" cy="500757"/>
            <a:chOff x="3814354" y="2201705"/>
            <a:chExt cx="548085" cy="50075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2AA103A-A7DB-B355-42E3-8C7763981A93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312E28-9895-E0BE-99E6-722B4B1C3C27}"/>
                </a:ext>
              </a:extLst>
            </p:cNvPr>
            <p:cNvSpPr txBox="1"/>
            <p:nvPr/>
          </p:nvSpPr>
          <p:spPr>
            <a:xfrm rot="20463376">
              <a:off x="3816744" y="2240797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11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370CE7B-A6B0-E1A4-093A-66D7B9138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41" y="1428188"/>
            <a:ext cx="4310627" cy="27845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7151C7-A6D0-7DDD-019D-F0A4A9AF22FC}"/>
              </a:ext>
            </a:extLst>
          </p:cNvPr>
          <p:cNvSpPr txBox="1"/>
          <p:nvPr/>
        </p:nvSpPr>
        <p:spPr>
          <a:xfrm>
            <a:off x="4492879" y="2231329"/>
            <a:ext cx="2284856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350" dirty="0">
                <a:latin typeface="Century Gothic" panose="020B0502020202020204" pitchFamily="34" charset="0"/>
              </a:rPr>
              <a:t>¿</a:t>
            </a:r>
            <a:r>
              <a:rPr lang="en-GB" sz="1350" dirty="0" err="1">
                <a:latin typeface="Century Gothic" panose="020B0502020202020204" pitchFamily="34" charset="0"/>
              </a:rPr>
              <a:t>Cuántos</a:t>
            </a:r>
            <a:r>
              <a:rPr lang="en-GB" sz="1350" dirty="0">
                <a:latin typeface="Century Gothic" panose="020B0502020202020204" pitchFamily="34" charset="0"/>
              </a:rPr>
              <a:t> huevos hay?</a:t>
            </a:r>
          </a:p>
          <a:p>
            <a:pPr defTabSz="514350">
              <a:defRPr/>
            </a:pPr>
            <a:r>
              <a:rPr lang="en-GB" sz="1350" dirty="0">
                <a:latin typeface="Century Gothic" panose="020B0502020202020204" pitchFamily="34" charset="0"/>
              </a:rPr>
              <a:t>Hay  _____  ___________. </a:t>
            </a:r>
          </a:p>
          <a:p>
            <a:pPr defTabSz="514350">
              <a:defRPr/>
            </a:pPr>
            <a:endParaRPr lang="en-GB" sz="1350" dirty="0">
              <a:latin typeface="Century Gothic" panose="020B0502020202020204" pitchFamily="34" charset="0"/>
            </a:endParaRPr>
          </a:p>
          <a:p>
            <a:pPr defTabSz="514350">
              <a:defRPr/>
            </a:pPr>
            <a:r>
              <a:rPr lang="en-GB" sz="1350" dirty="0">
                <a:latin typeface="Century Gothic" panose="020B0502020202020204" pitchFamily="34" charset="0"/>
              </a:rPr>
              <a:t>¿</a:t>
            </a:r>
            <a:r>
              <a:rPr lang="en-GB" sz="1350" dirty="0" err="1">
                <a:latin typeface="Century Gothic" panose="020B0502020202020204" pitchFamily="34" charset="0"/>
              </a:rPr>
              <a:t>Cuántos</a:t>
            </a:r>
            <a:r>
              <a:rPr lang="en-GB" sz="1350" dirty="0"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latin typeface="Century Gothic" panose="020B0502020202020204" pitchFamily="34" charset="0"/>
              </a:rPr>
              <a:t>conejos</a:t>
            </a:r>
            <a:r>
              <a:rPr lang="en-GB" sz="1350" dirty="0">
                <a:latin typeface="Century Gothic" panose="020B0502020202020204" pitchFamily="34" charset="0"/>
              </a:rPr>
              <a:t> hay?</a:t>
            </a:r>
          </a:p>
          <a:p>
            <a:pPr defTabSz="514350">
              <a:defRPr/>
            </a:pPr>
            <a:r>
              <a:rPr lang="en-GB" sz="1350" dirty="0">
                <a:latin typeface="Century Gothic" panose="020B0502020202020204" pitchFamily="34" charset="0"/>
              </a:rPr>
              <a:t>Hay  _____  ___________.</a:t>
            </a:r>
          </a:p>
          <a:p>
            <a:pPr defTabSz="514350">
              <a:defRPr/>
            </a:pPr>
            <a:endParaRPr lang="en-GB" sz="1350" dirty="0">
              <a:latin typeface="Century Gothic" panose="020B0502020202020204" pitchFamily="34" charset="0"/>
            </a:endParaRPr>
          </a:p>
          <a:p>
            <a:pPr defTabSz="514350">
              <a:defRPr/>
            </a:pPr>
            <a:r>
              <a:rPr lang="en-GB" sz="1350" dirty="0">
                <a:latin typeface="Century Gothic" panose="020B0502020202020204" pitchFamily="34" charset="0"/>
              </a:rPr>
              <a:t>¿</a:t>
            </a:r>
            <a:r>
              <a:rPr lang="en-GB" sz="1350" dirty="0" err="1">
                <a:latin typeface="Century Gothic" panose="020B0502020202020204" pitchFamily="34" charset="0"/>
              </a:rPr>
              <a:t>Cuántas</a:t>
            </a:r>
            <a:r>
              <a:rPr lang="en-GB" sz="1350" dirty="0"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latin typeface="Century Gothic" panose="020B0502020202020204" pitchFamily="34" charset="0"/>
              </a:rPr>
              <a:t>flores</a:t>
            </a:r>
            <a:r>
              <a:rPr lang="en-GB" sz="1350" dirty="0"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latin typeface="Century Gothic" panose="020B0502020202020204" pitchFamily="34" charset="0"/>
              </a:rPr>
              <a:t>rosas</a:t>
            </a:r>
            <a:r>
              <a:rPr lang="en-GB" sz="1350" dirty="0">
                <a:latin typeface="Century Gothic" panose="020B0502020202020204" pitchFamily="34" charset="0"/>
              </a:rPr>
              <a:t> hay?</a:t>
            </a:r>
          </a:p>
          <a:p>
            <a:pPr defTabSz="514350">
              <a:defRPr/>
            </a:pPr>
            <a:r>
              <a:rPr lang="en-GB" sz="1350" dirty="0">
                <a:latin typeface="Century Gothic" panose="020B0502020202020204" pitchFamily="34" charset="0"/>
              </a:rPr>
              <a:t>Hay  _____  ___________.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F3F33F-346A-099F-8087-2E054C8932BA}"/>
              </a:ext>
            </a:extLst>
          </p:cNvPr>
          <p:cNvSpPr txBox="1"/>
          <p:nvPr/>
        </p:nvSpPr>
        <p:spPr>
          <a:xfrm>
            <a:off x="4554416" y="1860431"/>
            <a:ext cx="1438214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latin typeface="Century Gothic" panose="020B0502020202020204" pitchFamily="34" charset="0"/>
              </a:rPr>
              <a:t>1 </a:t>
            </a:r>
            <a:r>
              <a:rPr lang="en-GB" sz="1575" dirty="0">
                <a:latin typeface="Century Gothic" panose="020B0502020202020204" pitchFamily="34" charset="0"/>
              </a:rPr>
              <a:t>Escribe</a:t>
            </a:r>
            <a:r>
              <a:rPr lang="en-GB" sz="1575" b="1" dirty="0">
                <a:latin typeface="Century Gothic" panose="020B0502020202020204" pitchFamily="34" charset="0"/>
              </a:rPr>
              <a:t> 📝.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89A3D-0067-88FC-1613-43A9E943E0C6}"/>
              </a:ext>
            </a:extLst>
          </p:cNvPr>
          <p:cNvSpPr txBox="1"/>
          <p:nvPr/>
        </p:nvSpPr>
        <p:spPr>
          <a:xfrm>
            <a:off x="5363962" y="862190"/>
            <a:ext cx="108458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dirty="0">
                <a:latin typeface="Century Gothic" panose="020B0502020202020204" pitchFamily="34" charset="0"/>
              </a:rPr>
              <a:t>huevos 🥚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C7505-2B03-04C7-6F67-9D91C5313917}"/>
              </a:ext>
            </a:extLst>
          </p:cNvPr>
          <p:cNvSpPr txBox="1"/>
          <p:nvPr/>
        </p:nvSpPr>
        <p:spPr>
          <a:xfrm>
            <a:off x="5373486" y="1137736"/>
            <a:ext cx="12857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dirty="0" err="1">
                <a:latin typeface="Century Gothic" panose="020B0502020202020204" pitchFamily="34" charset="0"/>
              </a:rPr>
              <a:t>conejos</a:t>
            </a:r>
            <a:r>
              <a:rPr lang="en-GB" sz="1350" dirty="0">
                <a:latin typeface="Century Gothic" panose="020B0502020202020204" pitchFamily="34" charset="0"/>
              </a:rPr>
              <a:t> 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B3E280-430E-BCF4-20F9-A7BDA15C15F3}"/>
              </a:ext>
            </a:extLst>
          </p:cNvPr>
          <p:cNvSpPr txBox="1"/>
          <p:nvPr/>
        </p:nvSpPr>
        <p:spPr>
          <a:xfrm>
            <a:off x="5373486" y="1428188"/>
            <a:ext cx="108458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dirty="0" err="1">
                <a:latin typeface="Century Gothic" panose="020B0502020202020204" pitchFamily="34" charset="0"/>
              </a:rPr>
              <a:t>flores</a:t>
            </a:r>
            <a:r>
              <a:rPr lang="en-GB" sz="1350" dirty="0">
                <a:latin typeface="Century Gothic" panose="020B0502020202020204" pitchFamily="34" charset="0"/>
              </a:rPr>
              <a:t>🌷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67EAE8-E03C-C670-8E8A-8A2E1D5E7FDB}"/>
              </a:ext>
            </a:extLst>
          </p:cNvPr>
          <p:cNvSpPr txBox="1"/>
          <p:nvPr/>
        </p:nvSpPr>
        <p:spPr>
          <a:xfrm>
            <a:off x="1071684" y="4555742"/>
            <a:ext cx="131959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7175">
              <a:defRPr/>
            </a:pPr>
            <a:r>
              <a:rPr lang="en-GB" sz="1477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Un </a:t>
            </a:r>
            <a:r>
              <a:rPr lang="en-GB" sz="1477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mensaje</a:t>
            </a:r>
            <a:r>
              <a:rPr lang="en-GB" sz="1477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:</a:t>
            </a:r>
            <a:endParaRPr lang="en-GB" sz="1477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8F255F-B358-3C1A-C2AD-21D27B5C94DB}"/>
              </a:ext>
            </a:extLst>
          </p:cNvPr>
          <p:cNvSpPr txBox="1"/>
          <p:nvPr/>
        </p:nvSpPr>
        <p:spPr>
          <a:xfrm>
            <a:off x="2338377" y="4545109"/>
            <a:ext cx="543061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latin typeface="Century Gothic" panose="020B0502020202020204" pitchFamily="34" charset="0"/>
              </a:rPr>
              <a:t>2 </a:t>
            </a:r>
            <a:r>
              <a:rPr lang="en-GB" sz="1575" dirty="0">
                <a:latin typeface="Century Gothic" panose="020B0502020202020204" pitchFamily="34" charset="0"/>
              </a:rPr>
              <a:t>Use the eggs to decipher the message: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8696C5-1611-8C77-4B3C-057B86CFE216}"/>
              </a:ext>
            </a:extLst>
          </p:cNvPr>
          <p:cNvSpPr txBox="1"/>
          <p:nvPr/>
        </p:nvSpPr>
        <p:spPr>
          <a:xfrm>
            <a:off x="204138" y="8162355"/>
            <a:ext cx="65735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75" b="1" dirty="0">
                <a:latin typeface="Century Gothic" panose="020B0502020202020204" pitchFamily="34" charset="0"/>
              </a:rPr>
              <a:t>3 </a:t>
            </a:r>
            <a:r>
              <a:rPr lang="en-GB" sz="1575" dirty="0">
                <a:latin typeface="Century Gothic" panose="020B0502020202020204" pitchFamily="34" charset="0"/>
              </a:rPr>
              <a:t>Unscramble the English letters to translate the message into English.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056980-865A-8287-6EED-38CCFCC3DBF1}"/>
              </a:ext>
            </a:extLst>
          </p:cNvPr>
          <p:cNvSpPr txBox="1"/>
          <p:nvPr/>
        </p:nvSpPr>
        <p:spPr>
          <a:xfrm>
            <a:off x="271716" y="8999140"/>
            <a:ext cx="4369929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75" b="1" dirty="0" err="1">
                <a:latin typeface="Century Gothic" panose="020B0502020202020204" pitchFamily="34" charset="0"/>
              </a:rPr>
              <a:t>pahpy</a:t>
            </a:r>
            <a:r>
              <a:rPr lang="en-GB" sz="1575" b="1" dirty="0">
                <a:latin typeface="Century Gothic" panose="020B0502020202020204" pitchFamily="34" charset="0"/>
              </a:rPr>
              <a:t> 	</a:t>
            </a:r>
            <a:r>
              <a:rPr lang="en-GB" sz="1575" b="1" dirty="0" err="1">
                <a:latin typeface="Century Gothic" panose="020B0502020202020204" pitchFamily="34" charset="0"/>
              </a:rPr>
              <a:t>sEtare</a:t>
            </a:r>
            <a:r>
              <a:rPr lang="en-GB" sz="1575" b="1" dirty="0">
                <a:latin typeface="Century Gothic" panose="020B0502020202020204" pitchFamily="34" charset="0"/>
              </a:rPr>
              <a:t>      ➡    _ _ _ _ _     _ _ _ _ _ </a:t>
            </a:r>
            <a:endParaRPr lang="en-GB" sz="1575" dirty="0"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19686B-C349-92AF-6C60-39BF403194F3}"/>
              </a:ext>
            </a:extLst>
          </p:cNvPr>
          <p:cNvGrpSpPr/>
          <p:nvPr/>
        </p:nvGrpSpPr>
        <p:grpSpPr>
          <a:xfrm>
            <a:off x="115848" y="4402659"/>
            <a:ext cx="1072125" cy="541432"/>
            <a:chOff x="85157" y="674113"/>
            <a:chExt cx="1072125" cy="541432"/>
          </a:xfrm>
        </p:grpSpPr>
        <p:sp>
          <p:nvSpPr>
            <p:cNvPr id="33" name="Google Shape;206;p9">
              <a:extLst>
                <a:ext uri="{FF2B5EF4-FFF2-40B4-BE49-F238E27FC236}">
                  <a16:creationId xmlns:a16="http://schemas.microsoft.com/office/drawing/2014/main" id="{4B98173C-FE25-CD5B-4CC8-8E7F34D9874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75CC0D8-EC43-7C4C-F7D7-A77537166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85EEAB-B5D8-E429-ADAB-A8AFB23BD2F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CBEA72BB-1D98-9FCF-DB9A-D01F25151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525" y="6013071"/>
            <a:ext cx="4590200" cy="1985857"/>
          </a:xfrm>
          <a:prstGeom prst="rect">
            <a:avLst/>
          </a:prstGeom>
        </p:spPr>
      </p:pic>
      <p:pic>
        <p:nvPicPr>
          <p:cNvPr id="1050" name="Picture 1049">
            <a:extLst>
              <a:ext uri="{FF2B5EF4-FFF2-40B4-BE49-F238E27FC236}">
                <a16:creationId xmlns:a16="http://schemas.microsoft.com/office/drawing/2014/main" id="{0869E705-3349-3167-5980-5BEE91955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722" y="5013846"/>
            <a:ext cx="3878291" cy="8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1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Rojo term 2 week 9</a:t>
            </a:r>
            <a:r>
              <a:rPr lang="en-GB" sz="1000" baseline="0" dirty="0">
                <a:solidFill>
                  <a:schemeClr val="bg1"/>
                </a:solidFill>
              </a:rPr>
              <a:t> - materials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28620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4" descr="Free Watercolor Brushstroke illustration and picture">
            <a:extLst>
              <a:ext uri="{FF2B5EF4-FFF2-40B4-BE49-F238E27FC236}">
                <a16:creationId xmlns:a16="http://schemas.microsoft.com/office/drawing/2014/main" id="{6859DF7D-C544-8680-6CC1-0C1026CC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1" name="TextBox 1070">
            <a:extLst>
              <a:ext uri="{FF2B5EF4-FFF2-40B4-BE49-F238E27FC236}">
                <a16:creationId xmlns:a16="http://schemas.microsoft.com/office/drawing/2014/main" id="{50DA6E90-EB76-8B8A-10AD-F7FD5B74B2D6}"/>
              </a:ext>
            </a:extLst>
          </p:cNvPr>
          <p:cNvSpPr txBox="1"/>
          <p:nvPr/>
        </p:nvSpPr>
        <p:spPr>
          <a:xfrm>
            <a:off x="6347423" y="9561450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46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2EE5D63-0465-F089-F64C-0E798B51A172}"/>
              </a:ext>
            </a:extLst>
          </p:cNvPr>
          <p:cNvSpPr txBox="1"/>
          <p:nvPr/>
        </p:nvSpPr>
        <p:spPr>
          <a:xfrm>
            <a:off x="171901" y="105932"/>
            <a:ext cx="300082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73C94C-31C4-A3CF-D70D-29B13EC62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777362"/>
              </p:ext>
            </p:extLst>
          </p:nvPr>
        </p:nvGraphicFramePr>
        <p:xfrm>
          <a:off x="523787" y="559470"/>
          <a:ext cx="5803900" cy="8885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4997">
                  <a:extLst>
                    <a:ext uri="{9D8B030D-6E8A-4147-A177-3AD203B41FA5}">
                      <a16:colId xmlns:a16="http://schemas.microsoft.com/office/drawing/2014/main" val="3968929909"/>
                    </a:ext>
                  </a:extLst>
                </a:gridCol>
                <a:gridCol w="2928903">
                  <a:extLst>
                    <a:ext uri="{9D8B030D-6E8A-4147-A177-3AD203B41FA5}">
                      <a16:colId xmlns:a16="http://schemas.microsoft.com/office/drawing/2014/main" val="755154433"/>
                    </a:ext>
                  </a:extLst>
                </a:gridCol>
              </a:tblGrid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Redonda es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la </a:t>
                      </a:r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luna</a:t>
                      </a:r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243260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Redondo es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 sol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53238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Redonda es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la pelota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57129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Redondo es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 tambor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516506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Redonda 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la galleta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92753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Redondo es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botón</a:t>
                      </a:r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997291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Redondo es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reloj</a:t>
                      </a:r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578804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de mi </a:t>
                      </a:r>
                      <a:r>
                        <a:rPr lang="en-GB" sz="28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tío</a:t>
                      </a:r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Fairwater Script" panose="02000507000000020003" pitchFamily="2" charset="0"/>
                          <a:cs typeface="Dreaming Outloud Pro" panose="03050502040302030504" pitchFamily="66" charset="0"/>
                        </a:rPr>
                        <a:t>Ramón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471920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731747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87674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112831"/>
                  </a:ext>
                </a:extLst>
              </a:tr>
              <a:tr h="740451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Fairwater Script" panose="02000507000000020003" pitchFamily="2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130841"/>
                  </a:ext>
                </a:extLst>
              </a:tr>
            </a:tbl>
          </a:graphicData>
        </a:graphic>
      </p:graphicFrame>
      <p:pic>
        <p:nvPicPr>
          <p:cNvPr id="4" name="Picture 10" descr="Galleta, Chocolate, Chip, Borroso">
            <a:extLst>
              <a:ext uri="{FF2B5EF4-FFF2-40B4-BE49-F238E27FC236}">
                <a16:creationId xmlns:a16="http://schemas.microsoft.com/office/drawing/2014/main" id="{3F9A4AA8-FDBC-22B0-54CC-FD9C3678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48" y="6541505"/>
            <a:ext cx="590550" cy="58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Botón, Ropa, Artesanía, Manualidades">
            <a:extLst>
              <a:ext uri="{FF2B5EF4-FFF2-40B4-BE49-F238E27FC236}">
                <a16:creationId xmlns:a16="http://schemas.microsoft.com/office/drawing/2014/main" id="{7A0BDD53-3B1F-568D-5E72-797EF208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48" y="7360645"/>
            <a:ext cx="719138" cy="48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Reloj, Reloj De Pulsera, Tiempo, Viejo">
            <a:extLst>
              <a:ext uri="{FF2B5EF4-FFF2-40B4-BE49-F238E27FC236}">
                <a16:creationId xmlns:a16="http://schemas.microsoft.com/office/drawing/2014/main" id="{3F3E8ED5-D312-4494-1A61-B048DA80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85" y="8088713"/>
            <a:ext cx="295275" cy="50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ombre, Piel Oscura, Pelo Negro, Contento, Bigote">
            <a:extLst>
              <a:ext uri="{FF2B5EF4-FFF2-40B4-BE49-F238E27FC236}">
                <a16:creationId xmlns:a16="http://schemas.microsoft.com/office/drawing/2014/main" id="{B3422BBA-448E-B682-0076-AC076B4D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30" y="8841229"/>
            <a:ext cx="467484" cy="5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una Llena, Luna, Cráteres, Lunar, Gris">
            <a:extLst>
              <a:ext uri="{FF2B5EF4-FFF2-40B4-BE49-F238E27FC236}">
                <a16:creationId xmlns:a16="http://schemas.microsoft.com/office/drawing/2014/main" id="{5277FC1C-6DA5-A46A-76D3-392597D7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05" y="6553688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l, Contento, Brillo Solar, Dorado">
            <a:extLst>
              <a:ext uri="{FF2B5EF4-FFF2-40B4-BE49-F238E27FC236}">
                <a16:creationId xmlns:a16="http://schemas.microsoft.com/office/drawing/2014/main" id="{5E40A025-214E-4EB9-3FA5-388532D6C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09" y="7296634"/>
            <a:ext cx="670672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elota De Playa, Pelota, Vistoso">
            <a:extLst>
              <a:ext uri="{FF2B5EF4-FFF2-40B4-BE49-F238E27FC236}">
                <a16:creationId xmlns:a16="http://schemas.microsoft.com/office/drawing/2014/main" id="{980AD644-0B96-0EEB-22EE-E03AE65A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43" y="8058630"/>
            <a:ext cx="547688" cy="54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ambor, Instrumento, Música, Musical">
            <a:extLst>
              <a:ext uri="{FF2B5EF4-FFF2-40B4-BE49-F238E27FC236}">
                <a16:creationId xmlns:a16="http://schemas.microsoft.com/office/drawing/2014/main" id="{97C487DF-3010-EBD7-16C1-4EAE6259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87" y="8950830"/>
            <a:ext cx="838200" cy="45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3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18" descr="Free speech balloons chat comic illustration">
            <a:extLst>
              <a:ext uri="{FF2B5EF4-FFF2-40B4-BE49-F238E27FC236}">
                <a16:creationId xmlns:a16="http://schemas.microsoft.com/office/drawing/2014/main" id="{011897A0-E82E-E269-AC06-0B02FA36D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r="48053" b="51167"/>
          <a:stretch/>
        </p:blipFill>
        <p:spPr bwMode="auto">
          <a:xfrm flipH="1">
            <a:off x="5003325" y="2105177"/>
            <a:ext cx="946642" cy="6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30" y="559730"/>
            <a:ext cx="5915025" cy="2787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275017"/>
              </p:ext>
            </p:extLst>
          </p:nvPr>
        </p:nvGraphicFramePr>
        <p:xfrm>
          <a:off x="287741" y="1106116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96915"/>
              </p:ext>
            </p:extLst>
          </p:nvPr>
        </p:nvGraphicFramePr>
        <p:xfrm>
          <a:off x="1925127" y="1106116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2009698" y="2599883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FAC95-9B82-48F5-0FB7-72F12BDBB0E9}"/>
              </a:ext>
            </a:extLst>
          </p:cNvPr>
          <p:cNvSpPr txBox="1"/>
          <p:nvPr/>
        </p:nvSpPr>
        <p:spPr>
          <a:xfrm>
            <a:off x="380494" y="2589535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6" name="Picture 2" descr="Mouth, Yell, Open, Shouting, Expression">
            <a:extLst>
              <a:ext uri="{FF2B5EF4-FFF2-40B4-BE49-F238E27FC236}">
                <a16:creationId xmlns:a16="http://schemas.microsoft.com/office/drawing/2014/main" id="{4D8A6085-ED8C-C837-ABA9-E0A26D32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55" y="2535782"/>
            <a:ext cx="607455" cy="63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F356F4BF-DA39-2445-313C-D0910FD8CF84}"/>
              </a:ext>
            </a:extLst>
          </p:cNvPr>
          <p:cNvGrpSpPr/>
          <p:nvPr/>
        </p:nvGrpSpPr>
        <p:grpSpPr>
          <a:xfrm>
            <a:off x="3622433" y="6864567"/>
            <a:ext cx="1500888" cy="1211338"/>
            <a:chOff x="272857" y="7566375"/>
            <a:chExt cx="1250971" cy="600204"/>
          </a:xfrm>
        </p:grpSpPr>
        <p:sp>
          <p:nvSpPr>
            <p:cNvPr id="2055" name="Rectangle: Folded Corner 2054">
              <a:extLst>
                <a:ext uri="{FF2B5EF4-FFF2-40B4-BE49-F238E27FC236}">
                  <a16:creationId xmlns:a16="http://schemas.microsoft.com/office/drawing/2014/main" id="{1E293F44-9650-77BC-FEBD-A2D4DD50D537}"/>
                </a:ext>
              </a:extLst>
            </p:cNvPr>
            <p:cNvSpPr/>
            <p:nvPr/>
          </p:nvSpPr>
          <p:spPr>
            <a:xfrm>
              <a:off x="307002" y="7566375"/>
              <a:ext cx="1156303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4F67E134-05D4-75A9-0AF2-E90FE91DF311}"/>
                </a:ext>
              </a:extLst>
            </p:cNvPr>
            <p:cNvSpPr txBox="1"/>
            <p:nvPr/>
          </p:nvSpPr>
          <p:spPr>
            <a:xfrm>
              <a:off x="272857" y="7622193"/>
              <a:ext cx="1250971" cy="388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These 3 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sound like [</a:t>
              </a:r>
              <a:r>
                <a:rPr lang="en-GB" sz="1600" b="1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k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pic>
        <p:nvPicPr>
          <p:cNvPr id="2060" name="Picture 12" descr="Free Arrow Upwards vector and picture">
            <a:extLst>
              <a:ext uri="{FF2B5EF4-FFF2-40B4-BE49-F238E27FC236}">
                <a16:creationId xmlns:a16="http://schemas.microsoft.com/office/drawing/2014/main" id="{39D0F8DD-20EA-842B-57D6-B28D99A1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443">
            <a:off x="3568596" y="7948839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2F47BF51-582F-D533-9F8B-BC47FA1D6F9F}"/>
              </a:ext>
            </a:extLst>
          </p:cNvPr>
          <p:cNvGrpSpPr/>
          <p:nvPr/>
        </p:nvGrpSpPr>
        <p:grpSpPr>
          <a:xfrm>
            <a:off x="4435797" y="718170"/>
            <a:ext cx="1405956" cy="1211339"/>
            <a:chOff x="299230" y="7566375"/>
            <a:chExt cx="1171846" cy="600204"/>
          </a:xfrm>
        </p:grpSpPr>
        <p:sp>
          <p:nvSpPr>
            <p:cNvPr id="2072" name="Rectangle: Folded Corner 2071">
              <a:extLst>
                <a:ext uri="{FF2B5EF4-FFF2-40B4-BE49-F238E27FC236}">
                  <a16:creationId xmlns:a16="http://schemas.microsoft.com/office/drawing/2014/main" id="{716CC7A1-10C7-0F86-270E-09E127E63839}"/>
                </a:ext>
              </a:extLst>
            </p:cNvPr>
            <p:cNvSpPr/>
            <p:nvPr/>
          </p:nvSpPr>
          <p:spPr>
            <a:xfrm>
              <a:off x="307002" y="7566375"/>
              <a:ext cx="1156303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0E7312B6-9543-D88F-0F12-473DE8216BF8}"/>
                </a:ext>
              </a:extLst>
            </p:cNvPr>
            <p:cNvSpPr txBox="1"/>
            <p:nvPr/>
          </p:nvSpPr>
          <p:spPr>
            <a:xfrm>
              <a:off x="299230" y="7612073"/>
              <a:ext cx="1171846" cy="53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Spanish </a:t>
              </a:r>
              <a:r>
                <a:rPr lang="es-GB" sz="1600" b="1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vowels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are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usually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short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and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open!</a:t>
              </a:r>
              <a:endParaRPr lang="en-GB" sz="1600" dirty="0">
                <a:solidFill>
                  <a:srgbClr val="3B3838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76" name="Picture 16" descr="Free bulb idea sketch illustration">
            <a:extLst>
              <a:ext uri="{FF2B5EF4-FFF2-40B4-BE49-F238E27FC236}">
                <a16:creationId xmlns:a16="http://schemas.microsoft.com/office/drawing/2014/main" id="{AF961CBB-43ED-E66F-E463-5B01887AD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6" b="21460"/>
          <a:stretch/>
        </p:blipFill>
        <p:spPr bwMode="auto">
          <a:xfrm>
            <a:off x="4361617" y="723720"/>
            <a:ext cx="508276" cy="3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B2E8-A461-DAEC-75A5-F11DDF3A8ED9}"/>
              </a:ext>
            </a:extLst>
          </p:cNvPr>
          <p:cNvSpPr/>
          <p:nvPr/>
        </p:nvSpPr>
        <p:spPr>
          <a:xfrm>
            <a:off x="450180" y="128411"/>
            <a:ext cx="1904760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2400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107">
            <a:extLst>
              <a:ext uri="{FF2B5EF4-FFF2-40B4-BE49-F238E27FC236}">
                <a16:creationId xmlns:a16="http://schemas.microsoft.com/office/drawing/2014/main" id="{EB378A51-0D01-92F8-020A-D15C3F2C2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7413"/>
              </p:ext>
            </p:extLst>
          </p:nvPr>
        </p:nvGraphicFramePr>
        <p:xfrm>
          <a:off x="242647" y="3849362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2" name="Table 107">
            <a:extLst>
              <a:ext uri="{FF2B5EF4-FFF2-40B4-BE49-F238E27FC236}">
                <a16:creationId xmlns:a16="http://schemas.microsoft.com/office/drawing/2014/main" id="{7C1AF66B-A4E5-1C6D-41B6-C0DFD8068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34202"/>
              </p:ext>
            </p:extLst>
          </p:nvPr>
        </p:nvGraphicFramePr>
        <p:xfrm>
          <a:off x="1871851" y="3849362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7" name="Table 107">
            <a:extLst>
              <a:ext uri="{FF2B5EF4-FFF2-40B4-BE49-F238E27FC236}">
                <a16:creationId xmlns:a16="http://schemas.microsoft.com/office/drawing/2014/main" id="{F251C42F-49CA-2083-C9DF-A6FD93C50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600050"/>
              </p:ext>
            </p:extLst>
          </p:nvPr>
        </p:nvGraphicFramePr>
        <p:xfrm>
          <a:off x="3510303" y="384877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436F0C8-CFA6-A892-623E-473D6C00A4C7}"/>
              </a:ext>
            </a:extLst>
          </p:cNvPr>
          <p:cNvSpPr txBox="1"/>
          <p:nvPr/>
        </p:nvSpPr>
        <p:spPr>
          <a:xfrm>
            <a:off x="347003" y="5358616"/>
            <a:ext cx="115630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32042A-5F9A-295D-99D7-4B601683A45A}"/>
              </a:ext>
            </a:extLst>
          </p:cNvPr>
          <p:cNvSpPr txBox="1"/>
          <p:nvPr/>
        </p:nvSpPr>
        <p:spPr>
          <a:xfrm>
            <a:off x="1817211" y="5373282"/>
            <a:ext cx="15157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225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801406-7B05-C724-54C1-E2438A217B3C}"/>
              </a:ext>
            </a:extLst>
          </p:cNvPr>
          <p:cNvSpPr txBox="1"/>
          <p:nvPr/>
        </p:nvSpPr>
        <p:spPr>
          <a:xfrm>
            <a:off x="3413987" y="5320553"/>
            <a:ext cx="158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4EED9A47-9053-ADD0-AAB7-0AB68124A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67363"/>
              </p:ext>
            </p:extLst>
          </p:nvPr>
        </p:nvGraphicFramePr>
        <p:xfrm>
          <a:off x="277117" y="692316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7" name="Table 107">
            <a:extLst>
              <a:ext uri="{FF2B5EF4-FFF2-40B4-BE49-F238E27FC236}">
                <a16:creationId xmlns:a16="http://schemas.microsoft.com/office/drawing/2014/main" id="{E736A209-55B7-8035-FC6C-8B6AA1366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84850"/>
              </p:ext>
            </p:extLst>
          </p:nvPr>
        </p:nvGraphicFramePr>
        <p:xfrm>
          <a:off x="1914503" y="692316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16EB591C-BACF-F205-1B65-FB002AD1A5F1}"/>
              </a:ext>
            </a:extLst>
          </p:cNvPr>
          <p:cNvSpPr txBox="1"/>
          <p:nvPr/>
        </p:nvSpPr>
        <p:spPr>
          <a:xfrm>
            <a:off x="1999074" y="8416931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50070C-E0F7-5F79-522B-C917FF9B153D}"/>
              </a:ext>
            </a:extLst>
          </p:cNvPr>
          <p:cNvSpPr txBox="1"/>
          <p:nvPr/>
        </p:nvSpPr>
        <p:spPr>
          <a:xfrm>
            <a:off x="313999" y="8392515"/>
            <a:ext cx="1383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2" descr="Libro, Leyendo, Verbos, Libro Azul, Los Libros Azules">
            <a:extLst>
              <a:ext uri="{FF2B5EF4-FFF2-40B4-BE49-F238E27FC236}">
                <a16:creationId xmlns:a16="http://schemas.microsoft.com/office/drawing/2014/main" id="{69CEF62A-6AE0-7B66-0934-7AF5CB95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5" y="1760868"/>
            <a:ext cx="849989" cy="6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E8F703-59BC-A64B-EAC1-E0C17ECB1B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9489" y="1635014"/>
            <a:ext cx="838700" cy="838700"/>
          </a:xfrm>
          <a:prstGeom prst="roundRect">
            <a:avLst/>
          </a:prstGeom>
        </p:spPr>
      </p:pic>
      <p:pic>
        <p:nvPicPr>
          <p:cNvPr id="43" name="Picture 6" descr="Lombriz, Gusano, Icono, Dibujos Animados, Dibujo">
            <a:extLst>
              <a:ext uri="{FF2B5EF4-FFF2-40B4-BE49-F238E27FC236}">
                <a16:creationId xmlns:a16="http://schemas.microsoft.com/office/drawing/2014/main" id="{A06228CE-3B8D-6FC4-BAF9-0F2AA2A4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49" y="4441893"/>
            <a:ext cx="866496" cy="8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rofeo, Ganador, La Copa, Campeón, Oro">
            <a:extLst>
              <a:ext uri="{FF2B5EF4-FFF2-40B4-BE49-F238E27FC236}">
                <a16:creationId xmlns:a16="http://schemas.microsoft.com/office/drawing/2014/main" id="{71FB82F7-A3BA-441A-A9D0-7162178D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4" y="4517983"/>
            <a:ext cx="663110" cy="8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Łódź, Lago, Articulación, Agua, Playa, Velero, Globo">
            <a:extLst>
              <a:ext uri="{FF2B5EF4-FFF2-40B4-BE49-F238E27FC236}">
                <a16:creationId xmlns:a16="http://schemas.microsoft.com/office/drawing/2014/main" id="{285CED68-7563-3071-458E-C59957EE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85" y="4569848"/>
            <a:ext cx="961663" cy="6801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2" descr="Terreno, Paquete, Embalaje, Caja">
            <a:extLst>
              <a:ext uri="{FF2B5EF4-FFF2-40B4-BE49-F238E27FC236}">
                <a16:creationId xmlns:a16="http://schemas.microsoft.com/office/drawing/2014/main" id="{B632ECB2-3B00-AA7D-3651-01E39C90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5" y="7617696"/>
            <a:ext cx="935709" cy="6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Número, Quince, Rectángulo, Redondeado">
            <a:extLst>
              <a:ext uri="{FF2B5EF4-FFF2-40B4-BE49-F238E27FC236}">
                <a16:creationId xmlns:a16="http://schemas.microsoft.com/office/drawing/2014/main" id="{1757BB7D-1B9E-ECBA-05D9-5CAE49F7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5" y="7672590"/>
            <a:ext cx="761090" cy="5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43E2726-C518-07CF-BDA3-008555565152}"/>
              </a:ext>
            </a:extLst>
          </p:cNvPr>
          <p:cNvGrpSpPr/>
          <p:nvPr/>
        </p:nvGrpSpPr>
        <p:grpSpPr>
          <a:xfrm>
            <a:off x="4926736" y="8032542"/>
            <a:ext cx="1508589" cy="976067"/>
            <a:chOff x="3438000" y="8802399"/>
            <a:chExt cx="1508589" cy="97606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DF22BFF-150F-A6D5-FFE9-C6536D895620}"/>
                </a:ext>
              </a:extLst>
            </p:cNvPr>
            <p:cNvGrpSpPr/>
            <p:nvPr/>
          </p:nvGrpSpPr>
          <p:grpSpPr>
            <a:xfrm>
              <a:off x="3488820" y="8802399"/>
              <a:ext cx="1457769" cy="976067"/>
              <a:chOff x="333483" y="8656008"/>
              <a:chExt cx="1288358" cy="813973"/>
            </a:xfrm>
          </p:grpSpPr>
          <p:sp>
            <p:nvSpPr>
              <p:cNvPr id="57" name="Rectangle: Folded Corner 56">
                <a:extLst>
                  <a:ext uri="{FF2B5EF4-FFF2-40B4-BE49-F238E27FC236}">
                    <a16:creationId xmlns:a16="http://schemas.microsoft.com/office/drawing/2014/main" id="{998CA61C-D375-EDEA-BCC7-3BB25CEE3E02}"/>
                  </a:ext>
                </a:extLst>
              </p:cNvPr>
              <p:cNvSpPr/>
              <p:nvPr/>
            </p:nvSpPr>
            <p:spPr>
              <a:xfrm>
                <a:off x="333483" y="8659808"/>
                <a:ext cx="1110017" cy="810173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58" name="Picture 6" descr="Free Icon Light illustration and picture">
                <a:extLst>
                  <a:ext uri="{FF2B5EF4-FFF2-40B4-BE49-F238E27FC236}">
                    <a16:creationId xmlns:a16="http://schemas.microsoft.com/office/drawing/2014/main" id="{5561C954-40FD-F0F3-56A3-2D5377FFF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25198">
                <a:off x="345970" y="8662718"/>
                <a:ext cx="258051" cy="244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586DAA1-4E8A-4778-EA9B-A87CB7CB3E98}"/>
                  </a:ext>
                </a:extLst>
              </p:cNvPr>
              <p:cNvSpPr txBox="1"/>
              <p:nvPr/>
            </p:nvSpPr>
            <p:spPr>
              <a:xfrm>
                <a:off x="532067" y="8682006"/>
                <a:ext cx="1089774" cy="179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kern="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rPr>
                  <a:t>You know the SSC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0DA194-9E89-3FB4-DB9A-BAB19C4679B5}"/>
                </a:ext>
              </a:extLst>
            </p:cNvPr>
            <p:cNvSpPr txBox="1"/>
            <p:nvPr/>
          </p:nvSpPr>
          <p:spPr>
            <a:xfrm>
              <a:off x="3530851" y="8966077"/>
              <a:ext cx="135062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a],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o],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u].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1EC7F9-8E43-AFBD-0930-8BEACFB18639}"/>
                </a:ext>
              </a:extLst>
            </p:cNvPr>
            <p:cNvSpPr txBox="1"/>
            <p:nvPr/>
          </p:nvSpPr>
          <p:spPr>
            <a:xfrm>
              <a:off x="3438000" y="9108399"/>
              <a:ext cx="13234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The same /k/ sound in front of ‘e’ and ‘i’. E.g. 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bi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ci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cleta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&amp; 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ce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lebrar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1DD402B-0F1A-6501-EF52-FB0812CB9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4466574" y="1841550"/>
            <a:ext cx="346036" cy="1070033"/>
          </a:xfrm>
          <a:prstGeom prst="rect">
            <a:avLst/>
          </a:prstGeom>
        </p:spPr>
      </p:pic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0369" y="5698102"/>
            <a:ext cx="6539774" cy="277671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09817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52D83F1A-2C5D-6F45-5037-448D1BF4B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29071"/>
              </p:ext>
            </p:extLst>
          </p:nvPr>
        </p:nvGraphicFramePr>
        <p:xfrm>
          <a:off x="1787170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D411CC2-1E36-652C-AFC7-F62D955F6975}"/>
              </a:ext>
            </a:extLst>
          </p:cNvPr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707240"/>
              </p:ext>
            </p:extLst>
          </p:nvPr>
        </p:nvGraphicFramePr>
        <p:xfrm>
          <a:off x="141142" y="3477785"/>
          <a:ext cx="6539773" cy="2148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63494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9295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escuchar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hablar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frase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necesitar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fantástico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487179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65839" y="578880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Infinitives: -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verbs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47453" y="5740275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D246C5D1-15ED-2B1C-586D-B362E503E731}"/>
              </a:ext>
            </a:extLst>
          </p:cNvPr>
          <p:cNvSpPr txBox="1"/>
          <p:nvPr/>
        </p:nvSpPr>
        <p:spPr>
          <a:xfrm>
            <a:off x="164722" y="6386678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infinitive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often describes the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general meaning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the verb.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74368" y="9145916"/>
            <a:ext cx="639937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580" dirty="0" err="1"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8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74368" y="9519732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1721" y="904498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855" y="946067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4" y="8554346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1199958" y="8727834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24370" y="9548750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Understanding and talking about activities in class. </a:t>
              </a:r>
              <a:endParaRPr lang="en-GB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pic>
        <p:nvPicPr>
          <p:cNvPr id="14" name="Picture 2" descr="Libro, Leyendo, Verbos, Libro Azul, Los Libros Azules">
            <a:extLst>
              <a:ext uri="{FF2B5EF4-FFF2-40B4-BE49-F238E27FC236}">
                <a16:creationId xmlns:a16="http://schemas.microsoft.com/office/drawing/2014/main" id="{1E94E614-D69D-9D85-56E0-746DD19B3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4" y="1757182"/>
            <a:ext cx="567485" cy="4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371DB-D077-BF16-C3B7-CFCA7EC2E9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65440" y="1686896"/>
            <a:ext cx="559948" cy="559948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F757B3C-E195-9290-D813-DFEDA5BA69FA}"/>
              </a:ext>
            </a:extLst>
          </p:cNvPr>
          <p:cNvSpPr txBox="1"/>
          <p:nvPr/>
        </p:nvSpPr>
        <p:spPr>
          <a:xfrm>
            <a:off x="148387" y="6030564"/>
            <a:ext cx="99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[to ____]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20218094-FFD8-751F-D8B6-25B0ECC361DA}"/>
              </a:ext>
            </a:extLst>
          </p:cNvPr>
          <p:cNvSpPr txBox="1"/>
          <p:nvPr/>
        </p:nvSpPr>
        <p:spPr>
          <a:xfrm>
            <a:off x="211330" y="6691447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English, this is often written ‘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+ verb’: 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871337C-B761-BF30-6EA1-DCCDC151A198}"/>
              </a:ext>
            </a:extLst>
          </p:cNvPr>
          <p:cNvSpPr/>
          <p:nvPr/>
        </p:nvSpPr>
        <p:spPr>
          <a:xfrm>
            <a:off x="4260392" y="6691580"/>
            <a:ext cx="2135403" cy="298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It’s important </a:t>
            </a:r>
            <a:r>
              <a:rPr lang="en-GB" sz="14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to listen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Google Shape;171;p8">
            <a:extLst>
              <a:ext uri="{FF2B5EF4-FFF2-40B4-BE49-F238E27FC236}">
                <a16:creationId xmlns:a16="http://schemas.microsoft.com/office/drawing/2014/main" id="{A9DEDAB2-2B12-B4CD-F9CA-D65EDCBA7B5F}"/>
              </a:ext>
            </a:extLst>
          </p:cNvPr>
          <p:cNvSpPr txBox="1"/>
          <p:nvPr/>
        </p:nvSpPr>
        <p:spPr>
          <a:xfrm>
            <a:off x="188920" y="7003011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Spanish, many infinitives end in –</a:t>
            </a: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F94EC07-B99E-12D7-C667-9E800E323619}"/>
              </a:ext>
            </a:extLst>
          </p:cNvPr>
          <p:cNvSpPr/>
          <p:nvPr/>
        </p:nvSpPr>
        <p:spPr>
          <a:xfrm>
            <a:off x="250147" y="7330004"/>
            <a:ext cx="2378752" cy="298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n-GB" sz="1400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escuchar</a:t>
            </a:r>
            <a:r>
              <a:rPr lang="en-GB" sz="14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0B05D582-2578-39F3-29E4-E8F2F17A8545}"/>
              </a:ext>
            </a:extLst>
          </p:cNvPr>
          <p:cNvSpPr txBox="1"/>
          <p:nvPr/>
        </p:nvSpPr>
        <p:spPr>
          <a:xfrm>
            <a:off x="161559" y="7658578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can also begin a Spanish sentence with the infinitive: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2B33C34-C22D-8A5B-3A92-5DFF848C6F82}"/>
              </a:ext>
            </a:extLst>
          </p:cNvPr>
          <p:cNvSpPr/>
          <p:nvPr/>
        </p:nvSpPr>
        <p:spPr>
          <a:xfrm>
            <a:off x="250147" y="8043669"/>
            <a:ext cx="2378752" cy="298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Escuchar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es </a:t>
            </a:r>
            <a:r>
              <a:rPr lang="en-GB" sz="1400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3784A805-BEDA-7636-2AE7-ADE2C857C53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5734" y="8009421"/>
            <a:ext cx="374342" cy="36372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DD9BC49-B68B-B415-222B-34DB0C09EEF2}"/>
              </a:ext>
            </a:extLst>
          </p:cNvPr>
          <p:cNvSpPr/>
          <p:nvPr/>
        </p:nvSpPr>
        <p:spPr>
          <a:xfrm>
            <a:off x="3246484" y="8043669"/>
            <a:ext cx="2378752" cy="298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Listening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is important.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8AEFA1-8366-BF60-37E2-187B36AFCCFB}"/>
              </a:ext>
            </a:extLst>
          </p:cNvPr>
          <p:cNvGrpSpPr/>
          <p:nvPr/>
        </p:nvGrpSpPr>
        <p:grpSpPr>
          <a:xfrm>
            <a:off x="5691110" y="8031829"/>
            <a:ext cx="1135089" cy="971510"/>
            <a:chOff x="333483" y="8659808"/>
            <a:chExt cx="1003178" cy="810173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2945E0FB-E119-3530-B35A-65A8EFE37466}"/>
                </a:ext>
              </a:extLst>
            </p:cNvPr>
            <p:cNvSpPr/>
            <p:nvPr/>
          </p:nvSpPr>
          <p:spPr>
            <a:xfrm>
              <a:off x="333483" y="8659808"/>
              <a:ext cx="8857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6" descr="Free Icon Light illustration and picture">
              <a:extLst>
                <a:ext uri="{FF2B5EF4-FFF2-40B4-BE49-F238E27FC236}">
                  <a16:creationId xmlns:a16="http://schemas.microsoft.com/office/drawing/2014/main" id="{1FE8BCDB-E6AD-512B-4057-53C0510C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7EE189-E186-EC85-DA52-4149C96068CE}"/>
                </a:ext>
              </a:extLst>
            </p:cNvPr>
            <p:cNvSpPr txBox="1"/>
            <p:nvPr/>
          </p:nvSpPr>
          <p:spPr>
            <a:xfrm>
              <a:off x="540927" y="8742677"/>
              <a:ext cx="79573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Here we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59D026B-8B23-C86F-946F-770376EB41CE}"/>
              </a:ext>
            </a:extLst>
          </p:cNvPr>
          <p:cNvSpPr txBox="1"/>
          <p:nvPr/>
        </p:nvSpPr>
        <p:spPr>
          <a:xfrm>
            <a:off x="5640290" y="8253813"/>
            <a:ext cx="1083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 the Spanish infinitive with the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form of the verb in English.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9A284-BA32-C276-A388-5FBA5D307A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2876" y="1111282"/>
            <a:ext cx="1853179" cy="773374"/>
          </a:xfrm>
          <a:prstGeom prst="rect">
            <a:avLst/>
          </a:prstGeom>
        </p:spPr>
      </p:pic>
      <p:pic>
        <p:nvPicPr>
          <p:cNvPr id="13" name="Picture 2" descr="Free classroom blackboard class illustration">
            <a:extLst>
              <a:ext uri="{FF2B5EF4-FFF2-40B4-BE49-F238E27FC236}">
                <a16:creationId xmlns:a16="http://schemas.microsoft.com/office/drawing/2014/main" id="{F1F0CBC4-DFEC-9655-71F1-591BB467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02" y="1944789"/>
            <a:ext cx="1350620" cy="11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9C8CC4-8EC0-4E5C-C759-814534A309DE}"/>
              </a:ext>
            </a:extLst>
          </p:cNvPr>
          <p:cNvSpPr txBox="1"/>
          <p:nvPr/>
        </p:nvSpPr>
        <p:spPr>
          <a:xfrm rot="183511">
            <a:off x="4811315" y="248473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Luis</a:t>
            </a:r>
          </a:p>
        </p:txBody>
      </p:sp>
      <p:pic>
        <p:nvPicPr>
          <p:cNvPr id="25" name="Picture 14" descr="Free passport open picture illustration">
            <a:extLst>
              <a:ext uri="{FF2B5EF4-FFF2-40B4-BE49-F238E27FC236}">
                <a16:creationId xmlns:a16="http://schemas.microsoft.com/office/drawing/2014/main" id="{04068FBE-2712-ABB2-71C9-A922BB9B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75" y="2147534"/>
            <a:ext cx="283327" cy="3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283691-F88D-E9AA-B6F1-1208572442E0}"/>
              </a:ext>
            </a:extLst>
          </p:cNvPr>
          <p:cNvSpPr txBox="1"/>
          <p:nvPr/>
        </p:nvSpPr>
        <p:spPr>
          <a:xfrm>
            <a:off x="3392925" y="205814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GB" sz="1400" b="1" spc="50" dirty="0" err="1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en</a:t>
            </a:r>
            <a:r>
              <a:rPr lang="en-GB" sz="1400" b="1" spc="50" dirty="0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 </a:t>
            </a:r>
            <a:r>
              <a:rPr lang="en-GB" sz="1400" b="1" spc="50" dirty="0" err="1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clase</a:t>
            </a:r>
            <a:endParaRPr lang="en-GB" sz="1400" b="1" spc="50" dirty="0">
              <a:ln w="0" cap="sq" cmpd="dbl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arrington" panose="04040505050A02020702" pitchFamily="8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activities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0180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0A8732-1642-7DC9-322E-76B7AC110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20" y="3188974"/>
            <a:ext cx="287830" cy="710253"/>
          </a:xfrm>
          <a:prstGeom prst="rect">
            <a:avLst/>
          </a:prstGeom>
        </p:spPr>
      </p:pic>
      <p:pic>
        <p:nvPicPr>
          <p:cNvPr id="9" name="Picture 2" descr="Free classroom blackboard class illustration">
            <a:extLst>
              <a:ext uri="{FF2B5EF4-FFF2-40B4-BE49-F238E27FC236}">
                <a16:creationId xmlns:a16="http://schemas.microsoft.com/office/drawing/2014/main" id="{38287767-A5E3-5E67-D41D-EC24CC31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33" y="3224677"/>
            <a:ext cx="945562" cy="79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graphicFrame>
        <p:nvGraphicFramePr>
          <p:cNvPr id="2126" name="Table 2125">
            <a:extLst>
              <a:ext uri="{FF2B5EF4-FFF2-40B4-BE49-F238E27FC236}">
                <a16:creationId xmlns:a16="http://schemas.microsoft.com/office/drawing/2014/main" id="{71BA64E7-CE0C-4B94-3EA3-180D37ECA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669477"/>
              </p:ext>
            </p:extLst>
          </p:nvPr>
        </p:nvGraphicFramePr>
        <p:xfrm>
          <a:off x="180103" y="1561297"/>
          <a:ext cx="2657526" cy="2192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9243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1141354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046929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beginning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end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graphicFrame>
        <p:nvGraphicFramePr>
          <p:cNvPr id="2128" name="Table 2127">
            <a:extLst>
              <a:ext uri="{FF2B5EF4-FFF2-40B4-BE49-F238E27FC236}">
                <a16:creationId xmlns:a16="http://schemas.microsoft.com/office/drawing/2014/main" id="{31E466C2-92AA-CB4D-CFDB-601242D54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649887"/>
              </p:ext>
            </p:extLst>
          </p:nvPr>
        </p:nvGraphicFramePr>
        <p:xfrm>
          <a:off x="3000190" y="1569999"/>
          <a:ext cx="2808542" cy="223957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4271">
                  <a:extLst>
                    <a:ext uri="{9D8B030D-6E8A-4147-A177-3AD203B41FA5}">
                      <a16:colId xmlns:a16="http://schemas.microsoft.com/office/drawing/2014/main" val="363088479"/>
                    </a:ext>
                  </a:extLst>
                </a:gridCol>
                <a:gridCol w="1404271">
                  <a:extLst>
                    <a:ext uri="{9D8B030D-6E8A-4147-A177-3AD203B41FA5}">
                      <a16:colId xmlns:a16="http://schemas.microsoft.com/office/drawing/2014/main" val="2846844232"/>
                    </a:ext>
                  </a:extLst>
                </a:gridCol>
              </a:tblGrid>
              <a:tr h="3815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infinitivo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español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002041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229851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15733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668450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3400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226237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518621"/>
                  </a:ext>
                </a:extLst>
              </a:tr>
            </a:tbl>
          </a:graphicData>
        </a:graphic>
      </p:graphicFrame>
      <p:sp>
        <p:nvSpPr>
          <p:cNvPr id="2129" name="Google Shape;402;p19">
            <a:extLst>
              <a:ext uri="{FF2B5EF4-FFF2-40B4-BE49-F238E27FC236}">
                <a16:creationId xmlns:a16="http://schemas.microsoft.com/office/drawing/2014/main" id="{C44DF758-468B-4A80-E059-C7F1C1BC78F5}"/>
              </a:ext>
            </a:extLst>
          </p:cNvPr>
          <p:cNvSpPr txBox="1"/>
          <p:nvPr/>
        </p:nvSpPr>
        <p:spPr>
          <a:xfrm>
            <a:off x="1594625" y="820480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Valero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1" name="Picture 2130" descr="Logo&#10;&#10;Description automatically generated">
            <a:extLst>
              <a:ext uri="{FF2B5EF4-FFF2-40B4-BE49-F238E27FC236}">
                <a16:creationId xmlns:a16="http://schemas.microsoft.com/office/drawing/2014/main" id="{CB2B3886-D5F6-5027-5105-63E2D0BA2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887" y="1804747"/>
            <a:ext cx="232076" cy="137795"/>
          </a:xfrm>
          <a:prstGeom prst="rect">
            <a:avLst/>
          </a:prstGeom>
        </p:spPr>
      </p:pic>
      <p:grpSp>
        <p:nvGrpSpPr>
          <p:cNvPr id="2138" name="Group 2137">
            <a:extLst>
              <a:ext uri="{FF2B5EF4-FFF2-40B4-BE49-F238E27FC236}">
                <a16:creationId xmlns:a16="http://schemas.microsoft.com/office/drawing/2014/main" id="{8F0E2968-C7C6-E6AF-77F6-63FA2564AC7D}"/>
              </a:ext>
            </a:extLst>
          </p:cNvPr>
          <p:cNvGrpSpPr/>
          <p:nvPr/>
        </p:nvGrpSpPr>
        <p:grpSpPr>
          <a:xfrm>
            <a:off x="5854078" y="1206799"/>
            <a:ext cx="986972" cy="696685"/>
            <a:chOff x="8512627" y="4194628"/>
            <a:chExt cx="986972" cy="696685"/>
          </a:xfrm>
        </p:grpSpPr>
        <p:sp>
          <p:nvSpPr>
            <p:cNvPr id="2139" name="Rectangle: Folded Corner 2138">
              <a:extLst>
                <a:ext uri="{FF2B5EF4-FFF2-40B4-BE49-F238E27FC236}">
                  <a16:creationId xmlns:a16="http://schemas.microsoft.com/office/drawing/2014/main" id="{3FCB1216-0B15-716A-E828-54E1E474BA1F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40" name="TextBox 2139">
              <a:extLst>
                <a:ext uri="{FF2B5EF4-FFF2-40B4-BE49-F238E27FC236}">
                  <a16:creationId xmlns:a16="http://schemas.microsoft.com/office/drawing/2014/main" id="{E9D179FB-90FA-483E-AF0A-CDA7F4322FC6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El </a:t>
              </a:r>
              <a:r>
                <a:rPr lang="en-GB" sz="10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señor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Valero = </a:t>
              </a:r>
            </a:p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Mr Valero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8AA754-9E19-C8C3-DDDE-BC27246EC24F}"/>
              </a:ext>
            </a:extLst>
          </p:cNvPr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0" name="Google Shape;222;p10">
              <a:extLst>
                <a:ext uri="{FF2B5EF4-FFF2-40B4-BE49-F238E27FC236}">
                  <a16:creationId xmlns:a16="http://schemas.microsoft.com/office/drawing/2014/main" id="{229CE1EB-56F8-CA9A-4A3B-48A1A229023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88C8AA-2266-4DB6-322D-7D32FF67D4B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CACCC8-EEE3-F86F-9643-DC7E2B9F8A81}"/>
              </a:ext>
            </a:extLst>
          </p:cNvPr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EEF0A1C-24DD-EBC6-4137-38034A06386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4" name="Picture 53" descr="Free speaker sound loud vector">
              <a:extLst>
                <a:ext uri="{FF2B5EF4-FFF2-40B4-BE49-F238E27FC236}">
                  <a16:creationId xmlns:a16="http://schemas.microsoft.com/office/drawing/2014/main" id="{7EBBC42B-C288-8C97-B640-DA1006FCB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756F8355-7B1A-BCED-ECEA-35E77A7BB049}"/>
              </a:ext>
            </a:extLst>
          </p:cNvPr>
          <p:cNvSpPr txBox="1"/>
          <p:nvPr/>
        </p:nvSpPr>
        <p:spPr>
          <a:xfrm>
            <a:off x="136752" y="1235122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56;p20">
            <a:extLst>
              <a:ext uri="{FF2B5EF4-FFF2-40B4-BE49-F238E27FC236}">
                <a16:creationId xmlns:a16="http://schemas.microsoft.com/office/drawing/2014/main" id="{D9FBA5C7-B4C4-4C54-7B29-843D9A85E06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62703" y="1277598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Bandera, España, Español">
            <a:extLst>
              <a:ext uri="{FF2B5EF4-FFF2-40B4-BE49-F238E27FC236}">
                <a16:creationId xmlns:a16="http://schemas.microsoft.com/office/drawing/2014/main" id="{AFBD5ECD-D486-2B20-3112-8520A02C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01" y="1795224"/>
            <a:ext cx="230076" cy="147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56;p20">
            <a:extLst>
              <a:ext uri="{FF2B5EF4-FFF2-40B4-BE49-F238E27FC236}">
                <a16:creationId xmlns:a16="http://schemas.microsoft.com/office/drawing/2014/main" id="{86E72D91-0888-56BA-0D73-A938D9E5EC8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27566" y="2022029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E96A5B-A7D2-E900-5BBB-350E954BF342}"/>
              </a:ext>
            </a:extLst>
          </p:cNvPr>
          <p:cNvSpPr txBox="1"/>
          <p:nvPr/>
        </p:nvSpPr>
        <p:spPr>
          <a:xfrm>
            <a:off x="3097798" y="199898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esc_ _ _ _ _</a:t>
            </a:r>
          </a:p>
        </p:txBody>
      </p:sp>
      <p:sp>
        <p:nvSpPr>
          <p:cNvPr id="12" name="Google Shape;402;p19">
            <a:extLst>
              <a:ext uri="{FF2B5EF4-FFF2-40B4-BE49-F238E27FC236}">
                <a16:creationId xmlns:a16="http://schemas.microsoft.com/office/drawing/2014/main" id="{FD49C7B9-23BA-8587-D036-20CA13E985D5}"/>
              </a:ext>
            </a:extLst>
          </p:cNvPr>
          <p:cNvSpPr txBox="1"/>
          <p:nvPr/>
        </p:nvSpPr>
        <p:spPr>
          <a:xfrm>
            <a:off x="1079937" y="3984127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After a term in her school, Sofía writes what she’s learned.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1AFFD0-A7C2-93D1-D651-03211E661261}"/>
              </a:ext>
            </a:extLst>
          </p:cNvPr>
          <p:cNvGrpSpPr/>
          <p:nvPr/>
        </p:nvGrpSpPr>
        <p:grpSpPr>
          <a:xfrm>
            <a:off x="50083" y="3828506"/>
            <a:ext cx="1072125" cy="541432"/>
            <a:chOff x="85157" y="674113"/>
            <a:chExt cx="1072125" cy="541432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BA325F63-EDF6-2BEE-B8A8-2C7AB6E54BB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EF7D26-47B4-76F1-23F6-98AB92E6E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9DFAD9-D3B9-E171-7685-CB6B9E89C5B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BFF5014-BB7C-007A-3400-EF595B806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008295"/>
              </p:ext>
            </p:extLst>
          </p:nvPr>
        </p:nvGraphicFramePr>
        <p:xfrm>
          <a:off x="3594630" y="468235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23B30C8-43D6-ED58-84C0-9B217DDC2E36}"/>
              </a:ext>
            </a:extLst>
          </p:cNvPr>
          <p:cNvSpPr txBox="1"/>
          <p:nvPr/>
        </p:nvSpPr>
        <p:spPr>
          <a:xfrm>
            <a:off x="3895904" y="4619514"/>
            <a:ext cx="2952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It is important ____  _________ </a:t>
            </a:r>
          </a:p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to Mr Valero.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C60B3FFA-75E4-7DB4-E8A0-8B646628C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781540"/>
              </p:ext>
            </p:extLst>
          </p:nvPr>
        </p:nvGraphicFramePr>
        <p:xfrm>
          <a:off x="3591919" y="517392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7CBA391-0619-7DFC-93BA-5CE5BBCFDA70}"/>
              </a:ext>
            </a:extLst>
          </p:cNvPr>
          <p:cNvSpPr txBox="1"/>
          <p:nvPr/>
        </p:nvSpPr>
        <p:spPr>
          <a:xfrm>
            <a:off x="3893193" y="5111082"/>
            <a:ext cx="2964808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___________ help is normal.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C471A84-24AF-ED49-5421-E5D106A98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819420"/>
              </p:ext>
            </p:extLst>
          </p:nvPr>
        </p:nvGraphicFramePr>
        <p:xfrm>
          <a:off x="3591919" y="5592921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6AA25E68-2B94-49DD-F3D9-08301A1808CF}"/>
              </a:ext>
            </a:extLst>
          </p:cNvPr>
          <p:cNvSpPr txBox="1"/>
          <p:nvPr/>
        </p:nvSpPr>
        <p:spPr>
          <a:xfrm>
            <a:off x="3893192" y="5530078"/>
            <a:ext cx="2952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It is fantastic  ____  ________ in Spanish.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FD74FCA-EE98-9D90-5C1E-AF5785A26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870883"/>
              </p:ext>
            </p:extLst>
          </p:nvPr>
        </p:nvGraphicFramePr>
        <p:xfrm>
          <a:off x="3591919" y="606993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F317982-FED9-1541-5688-F3C90FDDDE3F}"/>
              </a:ext>
            </a:extLst>
          </p:cNvPr>
          <p:cNvSpPr txBox="1"/>
          <p:nvPr/>
        </p:nvSpPr>
        <p:spPr>
          <a:xfrm>
            <a:off x="3893192" y="6007094"/>
            <a:ext cx="2871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___________  to Quique in class is always ___________.</a:t>
            </a:r>
          </a:p>
        </p:txBody>
      </p:sp>
      <p:sp>
        <p:nvSpPr>
          <p:cNvPr id="35" name="Google Shape;325;p7">
            <a:extLst>
              <a:ext uri="{FF2B5EF4-FFF2-40B4-BE49-F238E27FC236}">
                <a16:creationId xmlns:a16="http://schemas.microsoft.com/office/drawing/2014/main" id="{BFA47DA2-5F32-4B9D-C1AA-2183C6EAF5EA}"/>
              </a:ext>
            </a:extLst>
          </p:cNvPr>
          <p:cNvSpPr txBox="1"/>
          <p:nvPr/>
        </p:nvSpPr>
        <p:spPr>
          <a:xfrm>
            <a:off x="5146066" y="4629602"/>
            <a:ext cx="10520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to</a:t>
            </a:r>
          </a:p>
        </p:txBody>
      </p:sp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54CB483C-7EC5-0864-A666-A49FA31DD4CC}"/>
              </a:ext>
            </a:extLst>
          </p:cNvPr>
          <p:cNvSpPr txBox="1"/>
          <p:nvPr/>
        </p:nvSpPr>
        <p:spPr>
          <a:xfrm>
            <a:off x="424449" y="4318134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escribe. Lee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DCCFE01-E528-3639-E423-0F9D17468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15" y="4345605"/>
            <a:ext cx="3494458" cy="3280055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7EF6B47-01B6-3387-B148-06C8F5B80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446709"/>
              </p:ext>
            </p:extLst>
          </p:nvPr>
        </p:nvGraphicFramePr>
        <p:xfrm>
          <a:off x="3589209" y="657727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DA12E9FF-3910-D058-0C72-3E300EE77DA8}"/>
              </a:ext>
            </a:extLst>
          </p:cNvPr>
          <p:cNvSpPr txBox="1"/>
          <p:nvPr/>
        </p:nvSpPr>
        <p:spPr>
          <a:xfrm>
            <a:off x="3890482" y="6514436"/>
            <a:ext cx="291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It is ___________ ____  ________  and to talk to </a:t>
            </a:r>
            <a:r>
              <a:rPr lang="en-GB" sz="1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Ángela</a:t>
            </a:r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87B4AA7-8527-30AA-8330-F01EF4C8A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04087"/>
              </p:ext>
            </p:extLst>
          </p:nvPr>
        </p:nvGraphicFramePr>
        <p:xfrm>
          <a:off x="3594631" y="7078932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45B16FC3-24DA-1046-98BE-7499E34490F7}"/>
              </a:ext>
            </a:extLst>
          </p:cNvPr>
          <p:cNvSpPr txBox="1"/>
          <p:nvPr/>
        </p:nvSpPr>
        <p:spPr>
          <a:xfrm>
            <a:off x="3895904" y="7016089"/>
            <a:ext cx="29096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B3838"/>
                </a:solidFill>
                <a:latin typeface="Century Gothic" panose="020B0502020202020204" pitchFamily="34" charset="0"/>
              </a:rPr>
              <a:t>___________  to a question is ___________.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B83474-7AEA-C600-FF14-35B0D7A2941F}"/>
              </a:ext>
            </a:extLst>
          </p:cNvPr>
          <p:cNvGrpSpPr/>
          <p:nvPr/>
        </p:nvGrpSpPr>
        <p:grpSpPr>
          <a:xfrm>
            <a:off x="417430" y="768399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F7B83AC7-42EB-1E04-F9B8-4494748D423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EE98F2-5D55-979B-E898-0CADC958014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24CBF2-16D9-8200-034C-7A1B06778C79}"/>
              </a:ext>
            </a:extLst>
          </p:cNvPr>
          <p:cNvGrpSpPr/>
          <p:nvPr/>
        </p:nvGrpSpPr>
        <p:grpSpPr>
          <a:xfrm>
            <a:off x="85229" y="751903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02E4A5C-4E4D-A359-7C7B-A19FD1A478D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3" name="Picture 22" descr="Free speaker sound loud vector">
              <a:extLst>
                <a:ext uri="{FF2B5EF4-FFF2-40B4-BE49-F238E27FC236}">
                  <a16:creationId xmlns:a16="http://schemas.microsoft.com/office/drawing/2014/main" id="{61EB41F6-F840-3A3B-8690-BBC2E5D83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75C629A-94E6-9B33-81D6-621446205DD8}"/>
              </a:ext>
            </a:extLst>
          </p:cNvPr>
          <p:cNvSpPr txBox="1"/>
          <p:nvPr/>
        </p:nvSpPr>
        <p:spPr>
          <a:xfrm>
            <a:off x="1557409" y="7689125"/>
            <a:ext cx="2652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Escucha.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[l] o [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ll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].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A6BA30A-4D5A-3229-B28A-80E4BABCC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386940"/>
              </p:ext>
            </p:extLst>
          </p:nvPr>
        </p:nvGraphicFramePr>
        <p:xfrm>
          <a:off x="197137" y="8167966"/>
          <a:ext cx="1956548" cy="1181104"/>
        </p:xfrm>
        <a:graphic>
          <a:graphicData uri="http://schemas.openxmlformats.org/drawingml/2006/table">
            <a:tbl>
              <a:tblPr firstRow="1" bandRow="1"/>
              <a:tblGrid>
                <a:gridCol w="521940">
                  <a:extLst>
                    <a:ext uri="{9D8B030D-6E8A-4147-A177-3AD203B41FA5}">
                      <a16:colId xmlns:a16="http://schemas.microsoft.com/office/drawing/2014/main" val="2157564859"/>
                    </a:ext>
                  </a:extLst>
                </a:gridCol>
                <a:gridCol w="1434608">
                  <a:extLst>
                    <a:ext uri="{9D8B030D-6E8A-4147-A177-3AD203B41FA5}">
                      <a16:colId xmlns:a16="http://schemas.microsoft.com/office/drawing/2014/main" val="3937543135"/>
                    </a:ext>
                  </a:extLst>
                </a:gridCol>
              </a:tblGrid>
              <a:tr h="8546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To _ _ do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544824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Sevi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_ _ 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023034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Monti_ _ 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8209499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_ </a:t>
                      </a:r>
                      <a:r>
                        <a:rPr lang="en-GB" sz="14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encia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4852330"/>
                  </a:ext>
                </a:extLst>
              </a:tr>
            </a:tbl>
          </a:graphicData>
        </a:graphic>
      </p:graphicFrame>
      <p:pic>
        <p:nvPicPr>
          <p:cNvPr id="46" name="Picture 6" descr="Volcán, Árbol, Naturaleza, Montaña, La Palma">
            <a:extLst>
              <a:ext uri="{FF2B5EF4-FFF2-40B4-BE49-F238E27FC236}">
                <a16:creationId xmlns:a16="http://schemas.microsoft.com/office/drawing/2014/main" id="{9B825143-2F96-6432-A8DB-11E8CF9F5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1" b="44693"/>
          <a:stretch/>
        </p:blipFill>
        <p:spPr bwMode="auto">
          <a:xfrm>
            <a:off x="2268493" y="8815592"/>
            <a:ext cx="1965063" cy="69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8" descr="Sendero, Volcán, Islas Canarias, La Palma, Paisaje">
            <a:extLst>
              <a:ext uri="{FF2B5EF4-FFF2-40B4-BE49-F238E27FC236}">
                <a16:creationId xmlns:a16="http://schemas.microsoft.com/office/drawing/2014/main" id="{718CDAE9-3DF9-B3D5-5389-818E28AA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87" y="8119618"/>
            <a:ext cx="1956548" cy="6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A7E7DBF2-BE5E-9C15-71E2-F1944933F17A}"/>
              </a:ext>
            </a:extLst>
          </p:cNvPr>
          <p:cNvSpPr/>
          <p:nvPr/>
        </p:nvSpPr>
        <p:spPr>
          <a:xfrm>
            <a:off x="4351415" y="8867768"/>
            <a:ext cx="2057007" cy="613717"/>
          </a:xfrm>
          <a:prstGeom prst="wedgeRoundRectCallout">
            <a:avLst>
              <a:gd name="adj1" fmla="val 34339"/>
              <a:gd name="adj2" fmla="val 263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Pa_ma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volcán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activo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9C23D6-ED0B-14A3-F005-75EDC08F9B0E}"/>
              </a:ext>
            </a:extLst>
          </p:cNvPr>
          <p:cNvGrpSpPr/>
          <p:nvPr/>
        </p:nvGrpSpPr>
        <p:grpSpPr>
          <a:xfrm>
            <a:off x="6209618" y="8795551"/>
            <a:ext cx="410468" cy="421372"/>
            <a:chOff x="6210543" y="3764108"/>
            <a:chExt cx="801046" cy="77526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821E860-B569-3B62-BEED-B39025AF9BED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42C694D-EA12-CABD-0D93-EEC925DE5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8" name="Picture 5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79234999-DFA4-5949-42C3-CE426C61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A2E2D0F7-EEA9-0088-E892-21C6F3CA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792542"/>
              </p:ext>
            </p:extLst>
          </p:nvPr>
        </p:nvGraphicFramePr>
        <p:xfrm>
          <a:off x="2253767" y="8156475"/>
          <a:ext cx="1956548" cy="590552"/>
        </p:xfrm>
        <a:graphic>
          <a:graphicData uri="http://schemas.openxmlformats.org/drawingml/2006/table">
            <a:tbl>
              <a:tblPr firstRow="1" bandRow="1"/>
              <a:tblGrid>
                <a:gridCol w="521940">
                  <a:extLst>
                    <a:ext uri="{9D8B030D-6E8A-4147-A177-3AD203B41FA5}">
                      <a16:colId xmlns:a16="http://schemas.microsoft.com/office/drawing/2014/main" val="3851567382"/>
                    </a:ext>
                  </a:extLst>
                </a:gridCol>
                <a:gridCol w="1434608">
                  <a:extLst>
                    <a:ext uri="{9D8B030D-6E8A-4147-A177-3AD203B41FA5}">
                      <a16:colId xmlns:a16="http://schemas.microsoft.com/office/drawing/2014/main" val="1545002227"/>
                    </a:ext>
                  </a:extLst>
                </a:gridCol>
              </a:tblGrid>
              <a:tr h="8546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Tome _ _ </a:t>
                      </a:r>
                      <a:r>
                        <a:rPr lang="en-GB" sz="14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oso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566240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Pa_ma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8553399"/>
                  </a:ext>
                </a:extLst>
              </a:tr>
            </a:tbl>
          </a:graphicData>
        </a:graphic>
      </p:graphicFrame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0C75642-831D-6DFA-0F92-9D71B589E38D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CE38C50-7E7E-58F4-D30F-E03BA7A42D1F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C0C5E59-6DF9-4F3D-4F8E-73B2F042C96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9D06C8FC-9038-EC21-DF21-0D0DA33DAABC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7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_Palma_cul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5484C97-0193-4DB5-3DDC-09628A2E6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7410" y="627554"/>
            <a:ext cx="485984" cy="923162"/>
          </a:xfrm>
          <a:prstGeom prst="rect">
            <a:avLst/>
          </a:prstGeom>
        </p:spPr>
      </p:pic>
      <p:pic>
        <p:nvPicPr>
          <p:cNvPr id="2054" name="Picture 2053">
            <a:extLst>
              <a:ext uri="{FF2B5EF4-FFF2-40B4-BE49-F238E27FC236}">
                <a16:creationId xmlns:a16="http://schemas.microsoft.com/office/drawing/2014/main" id="{6F2D6973-4BAD-E42E-FB8B-349CCF332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6148447" y="599542"/>
            <a:ext cx="454425" cy="14052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0609708-90DC-BB5D-E16D-DF9ED24BF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395" y="1408371"/>
            <a:ext cx="2190643" cy="19161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graphicFrame>
        <p:nvGraphicFramePr>
          <p:cNvPr id="2126" name="Table 2125">
            <a:extLst>
              <a:ext uri="{FF2B5EF4-FFF2-40B4-BE49-F238E27FC236}">
                <a16:creationId xmlns:a16="http://schemas.microsoft.com/office/drawing/2014/main" id="{71BA64E7-CE0C-4B94-3EA3-180D37ECA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88684"/>
              </p:ext>
            </p:extLst>
          </p:nvPr>
        </p:nvGraphicFramePr>
        <p:xfrm>
          <a:off x="180102" y="1624797"/>
          <a:ext cx="4053453" cy="2192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451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919347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  <a:gridCol w="1363355">
                  <a:extLst>
                    <a:ext uri="{9D8B030D-6E8A-4147-A177-3AD203B41FA5}">
                      <a16:colId xmlns:a16="http://schemas.microsoft.com/office/drawing/2014/main" val="2895053574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imagen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extra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sp>
        <p:nvSpPr>
          <p:cNvPr id="2129" name="Google Shape;402;p19">
            <a:extLst>
              <a:ext uri="{FF2B5EF4-FFF2-40B4-BE49-F238E27FC236}">
                <a16:creationId xmlns:a16="http://schemas.microsoft.com/office/drawing/2014/main" id="{C44DF758-468B-4A80-E059-C7F1C1BC78F5}"/>
              </a:ext>
            </a:extLst>
          </p:cNvPr>
          <p:cNvSpPr txBox="1"/>
          <p:nvPr/>
        </p:nvSpPr>
        <p:spPr>
          <a:xfrm>
            <a:off x="1594625" y="820480"/>
            <a:ext cx="517006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primo Luis.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1" name="Picture 2130" descr="Logo&#10;&#10;Description automatically generated">
            <a:extLst>
              <a:ext uri="{FF2B5EF4-FFF2-40B4-BE49-F238E27FC236}">
                <a16:creationId xmlns:a16="http://schemas.microsoft.com/office/drawing/2014/main" id="{CB2B3886-D5F6-5027-5105-63E2D0BA2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4947" y="1791666"/>
            <a:ext cx="232076" cy="137795"/>
          </a:xfrm>
          <a:prstGeom prst="round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78AA754-9E19-C8C3-DDDE-BC27246EC24F}"/>
              </a:ext>
            </a:extLst>
          </p:cNvPr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0" name="Google Shape;222;p10">
              <a:extLst>
                <a:ext uri="{FF2B5EF4-FFF2-40B4-BE49-F238E27FC236}">
                  <a16:creationId xmlns:a16="http://schemas.microsoft.com/office/drawing/2014/main" id="{229CE1EB-56F8-CA9A-4A3B-48A1A229023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88C8AA-2266-4DB6-322D-7D32FF67D4B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CACCC8-EEE3-F86F-9643-DC7E2B9F8A81}"/>
              </a:ext>
            </a:extLst>
          </p:cNvPr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EEF0A1C-24DD-EBC6-4137-38034A06386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4" name="Picture 53" descr="Free speaker sound loud vector">
              <a:extLst>
                <a:ext uri="{FF2B5EF4-FFF2-40B4-BE49-F238E27FC236}">
                  <a16:creationId xmlns:a16="http://schemas.microsoft.com/office/drawing/2014/main" id="{7EBBC42B-C288-8C97-B640-DA1006FCB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756F8355-7B1A-BCED-ECEA-35E77A7BB049}"/>
              </a:ext>
            </a:extLst>
          </p:cNvPr>
          <p:cNvSpPr txBox="1"/>
          <p:nvPr/>
        </p:nvSpPr>
        <p:spPr>
          <a:xfrm>
            <a:off x="155579" y="1334862"/>
            <a:ext cx="437784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(A-D) 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402;p19">
            <a:extLst>
              <a:ext uri="{FF2B5EF4-FFF2-40B4-BE49-F238E27FC236}">
                <a16:creationId xmlns:a16="http://schemas.microsoft.com/office/drawing/2014/main" id="{FD49C7B9-23BA-8587-D036-20CA13E985D5}"/>
              </a:ext>
            </a:extLst>
          </p:cNvPr>
          <p:cNvSpPr txBox="1"/>
          <p:nvPr/>
        </p:nvSpPr>
        <p:spPr>
          <a:xfrm>
            <a:off x="1079937" y="3984127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Lee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la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opción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1AFFD0-A7C2-93D1-D651-03211E661261}"/>
              </a:ext>
            </a:extLst>
          </p:cNvPr>
          <p:cNvGrpSpPr/>
          <p:nvPr/>
        </p:nvGrpSpPr>
        <p:grpSpPr>
          <a:xfrm>
            <a:off x="50083" y="3828506"/>
            <a:ext cx="1072125" cy="541432"/>
            <a:chOff x="85157" y="674113"/>
            <a:chExt cx="1072125" cy="541432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BA325F63-EDF6-2BEE-B8A8-2C7AB6E54BB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EF7D26-47B4-76F1-23F6-98AB92E6E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9DFAD9-D3B9-E171-7685-CB6B9E89C5B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659D931-9CE6-6501-BC2D-451DD1A6ACCB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9F4D88-77BC-ECB9-652C-837D0AD80B8A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174063D-EE0A-BF97-BE76-835605EA25A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17C137-76BE-9341-74DA-CBC748B5D17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sp>
        <p:nvSpPr>
          <p:cNvPr id="2050" name="TextBox 2049">
            <a:extLst>
              <a:ext uri="{FF2B5EF4-FFF2-40B4-BE49-F238E27FC236}">
                <a16:creationId xmlns:a16="http://schemas.microsoft.com/office/drawing/2014/main" id="{D35FFA3C-BB58-5608-BD6B-9F0209A532CE}"/>
              </a:ext>
            </a:extLst>
          </p:cNvPr>
          <p:cNvSpPr txBox="1"/>
          <p:nvPr/>
        </p:nvSpPr>
        <p:spPr>
          <a:xfrm>
            <a:off x="1656880" y="2034400"/>
            <a:ext cx="69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fan…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660CAC54-16A6-5EC8-F6B0-D162D2B358CA}"/>
              </a:ext>
            </a:extLst>
          </p:cNvPr>
          <p:cNvSpPr txBox="1"/>
          <p:nvPr/>
        </p:nvSpPr>
        <p:spPr>
          <a:xfrm>
            <a:off x="864107" y="202935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pic>
        <p:nvPicPr>
          <p:cNvPr id="2052" name="Picture 2" descr="Cup, Icons, Medal, Win, Game, The Competition, Award">
            <a:extLst>
              <a:ext uri="{FF2B5EF4-FFF2-40B4-BE49-F238E27FC236}">
                <a16:creationId xmlns:a16="http://schemas.microsoft.com/office/drawing/2014/main" id="{4BEF832E-6682-1CAC-F994-FA001B9D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51" y="1508064"/>
            <a:ext cx="286636" cy="2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92110EBB-0968-3104-FB9C-07A23EF506E1}"/>
              </a:ext>
            </a:extLst>
          </p:cNvPr>
          <p:cNvSpPr txBox="1"/>
          <p:nvPr/>
        </p:nvSpPr>
        <p:spPr>
          <a:xfrm>
            <a:off x="4355240" y="3402859"/>
            <a:ext cx="2279132" cy="430887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sz="11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s-AR" sz="11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his/her  |    </a:t>
            </a:r>
            <a:r>
              <a:rPr lang="es-AR" sz="11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con</a:t>
            </a:r>
            <a:r>
              <a:rPr lang="es-AR" sz="1100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= with</a:t>
            </a:r>
          </a:p>
          <a:p>
            <a:r>
              <a:rPr lang="es-AR" sz="11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primo </a:t>
            </a:r>
            <a:r>
              <a:rPr lang="es-AR" sz="1100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= male cousin</a:t>
            </a:r>
            <a:endParaRPr lang="en-GB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6" name="Google Shape;156;p20">
            <a:extLst>
              <a:ext uri="{FF2B5EF4-FFF2-40B4-BE49-F238E27FC236}">
                <a16:creationId xmlns:a16="http://schemas.microsoft.com/office/drawing/2014/main" id="{6BB7A0F7-3FFA-C8CA-951C-193FC252DDF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09799" y="4006261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4" name="Table 2093">
            <a:extLst>
              <a:ext uri="{FF2B5EF4-FFF2-40B4-BE49-F238E27FC236}">
                <a16:creationId xmlns:a16="http://schemas.microsoft.com/office/drawing/2014/main" id="{61B3C8C4-B6E4-3E99-9CEC-CBC5A3A23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690936"/>
              </p:ext>
            </p:extLst>
          </p:nvPr>
        </p:nvGraphicFramePr>
        <p:xfrm>
          <a:off x="169149" y="4476617"/>
          <a:ext cx="3896194" cy="28107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5211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3470983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</a:tblGrid>
              <a:tr h="3299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Frase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en español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709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fantástico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cantar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el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domingo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709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Hablar en clase es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importante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709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 normal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necesitar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una mochila.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449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Escuchar a* un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sacapuntas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es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imposible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449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 fantástico hablar rápido en español.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449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 normal </a:t>
                      </a:r>
                      <a:r>
                        <a:rPr lang="en-GB" sz="13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necesitar</a:t>
                      </a: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un amigo en clase. 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sp>
        <p:nvSpPr>
          <p:cNvPr id="2101" name="TextBox 2100">
            <a:extLst>
              <a:ext uri="{FF2B5EF4-FFF2-40B4-BE49-F238E27FC236}">
                <a16:creationId xmlns:a16="http://schemas.microsoft.com/office/drawing/2014/main" id="{BE81710F-107B-4120-1406-6AEB63AC37BE}"/>
              </a:ext>
            </a:extLst>
          </p:cNvPr>
          <p:cNvSpPr txBox="1"/>
          <p:nvPr/>
        </p:nvSpPr>
        <p:spPr>
          <a:xfrm>
            <a:off x="3250850" y="7212417"/>
            <a:ext cx="750358" cy="276999"/>
          </a:xfrm>
          <a:prstGeom prst="rect">
            <a:avLst/>
          </a:prstGeom>
          <a:solidFill>
            <a:srgbClr val="C4E59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AR" sz="12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s-AR" sz="12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12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 lang="es-AR" sz="1200" kern="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2" name="Picture 2" descr="Bandera, España, Español">
            <a:extLst>
              <a:ext uri="{FF2B5EF4-FFF2-40B4-BE49-F238E27FC236}">
                <a16:creationId xmlns:a16="http://schemas.microsoft.com/office/drawing/2014/main" id="{E59311D7-0B38-1173-FBA0-2FC16BD7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31" y="4543813"/>
            <a:ext cx="353438" cy="226307"/>
          </a:xfrm>
          <a:prstGeom prst="round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Google Shape;357;p8">
            <a:extLst>
              <a:ext uri="{FF2B5EF4-FFF2-40B4-BE49-F238E27FC236}">
                <a16:creationId xmlns:a16="http://schemas.microsoft.com/office/drawing/2014/main" id="{0D9E6D62-4C61-79C0-1C39-77C50922CAD5}"/>
              </a:ext>
            </a:extLst>
          </p:cNvPr>
          <p:cNvSpPr/>
          <p:nvPr/>
        </p:nvSpPr>
        <p:spPr>
          <a:xfrm>
            <a:off x="4112465" y="4814794"/>
            <a:ext cx="672895" cy="412526"/>
          </a:xfrm>
          <a:prstGeom prst="roundRect">
            <a:avLst>
              <a:gd name="adj" fmla="val 16667"/>
            </a:avLst>
          </a:prstGeom>
          <a:solidFill>
            <a:srgbClr val="D8EEC0">
              <a:alpha val="60000"/>
            </a:srgbClr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05" name="Table 2104">
            <a:extLst>
              <a:ext uri="{FF2B5EF4-FFF2-40B4-BE49-F238E27FC236}">
                <a16:creationId xmlns:a16="http://schemas.microsoft.com/office/drawing/2014/main" id="{C80F9B18-ACBD-C9DC-E6F1-15223359C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251102"/>
              </p:ext>
            </p:extLst>
          </p:nvPr>
        </p:nvGraphicFramePr>
        <p:xfrm>
          <a:off x="4112465" y="4475485"/>
          <a:ext cx="2642944" cy="27909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60736">
                  <a:extLst>
                    <a:ext uri="{9D8B030D-6E8A-4147-A177-3AD203B41FA5}">
                      <a16:colId xmlns:a16="http://schemas.microsoft.com/office/drawing/2014/main" val="2290117488"/>
                    </a:ext>
                  </a:extLst>
                </a:gridCol>
                <a:gridCol w="660736">
                  <a:extLst>
                    <a:ext uri="{9D8B030D-6E8A-4147-A177-3AD203B41FA5}">
                      <a16:colId xmlns:a16="http://schemas.microsoft.com/office/drawing/2014/main" val="797969530"/>
                    </a:ext>
                  </a:extLst>
                </a:gridCol>
                <a:gridCol w="660736">
                  <a:extLst>
                    <a:ext uri="{9D8B030D-6E8A-4147-A177-3AD203B41FA5}">
                      <a16:colId xmlns:a16="http://schemas.microsoft.com/office/drawing/2014/main" val="4287959781"/>
                    </a:ext>
                  </a:extLst>
                </a:gridCol>
                <a:gridCol w="660736">
                  <a:extLst>
                    <a:ext uri="{9D8B030D-6E8A-4147-A177-3AD203B41FA5}">
                      <a16:colId xmlns:a16="http://schemas.microsoft.com/office/drawing/2014/main" val="1045660714"/>
                    </a:ext>
                  </a:extLst>
                </a:gridCol>
              </a:tblGrid>
              <a:tr h="341051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verbo en </a:t>
                      </a:r>
                      <a:r>
                        <a:rPr lang="en-GB" sz="1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inglés</a:t>
                      </a:r>
                      <a:endParaRPr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542579"/>
                  </a:ext>
                </a:extLst>
              </a:tr>
              <a:tr h="415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sing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singing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talk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talking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165145"/>
                  </a:ext>
                </a:extLst>
              </a:tr>
              <a:tr h="32588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listen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listening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talking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talk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292867"/>
                  </a:ext>
                </a:extLst>
              </a:tr>
              <a:tr h="3779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singing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sing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needing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need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5584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talking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talk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listening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listen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317099"/>
                  </a:ext>
                </a:extLst>
              </a:tr>
              <a:tr h="4576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needing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need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talk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talking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471622"/>
                  </a:ext>
                </a:extLst>
              </a:tr>
              <a:tr h="415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singing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needing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sing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need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89527"/>
                  </a:ext>
                </a:extLst>
              </a:tr>
            </a:tbl>
          </a:graphicData>
        </a:graphic>
      </p:graphicFrame>
      <p:pic>
        <p:nvPicPr>
          <p:cNvPr id="2106" name="Google Shape;156;p20">
            <a:extLst>
              <a:ext uri="{FF2B5EF4-FFF2-40B4-BE49-F238E27FC236}">
                <a16:creationId xmlns:a16="http://schemas.microsoft.com/office/drawing/2014/main" id="{17CD6178-69C3-768F-3252-79352E25F5F4}"/>
              </a:ext>
            </a:extLst>
          </p:cNvPr>
          <p:cNvPicPr preferRelativeResize="0"/>
          <p:nvPr/>
        </p:nvPicPr>
        <p:blipFill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06" b="96471" l="9877" r="95062">
                        <a14:foregroundMark x1="11111" y1="78824" x2="11111" y2="78824"/>
                        <a14:foregroundMark x1="88889" y1="10588" x2="88889" y2="10588"/>
                        <a14:foregroundMark x1="16049" y1="96471" x2="16049" y2="96471"/>
                        <a14:foregroundMark x1="95062" y1="4706" x2="95062" y2="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7322" y="4707302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402;p19">
            <a:extLst>
              <a:ext uri="{FF2B5EF4-FFF2-40B4-BE49-F238E27FC236}">
                <a16:creationId xmlns:a16="http://schemas.microsoft.com/office/drawing/2014/main" id="{2DF1E05E-D1C3-208A-ABB9-849459C270C1}"/>
              </a:ext>
            </a:extLst>
          </p:cNvPr>
          <p:cNvSpPr txBox="1"/>
          <p:nvPr/>
        </p:nvSpPr>
        <p:spPr>
          <a:xfrm>
            <a:off x="115808" y="7396620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Escribe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.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08" name="Picture 16" descr="United, Flag, Kingdom, British, Great, Britain">
            <a:extLst>
              <a:ext uri="{FF2B5EF4-FFF2-40B4-BE49-F238E27FC236}">
                <a16:creationId xmlns:a16="http://schemas.microsoft.com/office/drawing/2014/main" id="{1F488688-6C00-281F-5A75-DB228E766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975233" y="4582002"/>
            <a:ext cx="191541" cy="149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16" descr="United, Flag, Kingdom, British, Great, Britain">
            <a:extLst>
              <a:ext uri="{FF2B5EF4-FFF2-40B4-BE49-F238E27FC236}">
                <a16:creationId xmlns:a16="http://schemas.microsoft.com/office/drawing/2014/main" id="{CBC9581B-A76C-F559-7F3E-EF9BD0EA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767023" y="7514123"/>
            <a:ext cx="191541" cy="149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10" name="Table 2109">
            <a:extLst>
              <a:ext uri="{FF2B5EF4-FFF2-40B4-BE49-F238E27FC236}">
                <a16:creationId xmlns:a16="http://schemas.microsoft.com/office/drawing/2014/main" id="{49867840-E381-8361-6F07-148662F79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865701"/>
              </p:ext>
            </p:extLst>
          </p:nvPr>
        </p:nvGraphicFramePr>
        <p:xfrm>
          <a:off x="169149" y="7765006"/>
          <a:ext cx="5979298" cy="20359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52550">
                  <a:extLst>
                    <a:ext uri="{9D8B030D-6E8A-4147-A177-3AD203B41FA5}">
                      <a16:colId xmlns:a16="http://schemas.microsoft.com/office/drawing/2014/main" val="2017258856"/>
                    </a:ext>
                  </a:extLst>
                </a:gridCol>
                <a:gridCol w="5326748">
                  <a:extLst>
                    <a:ext uri="{9D8B030D-6E8A-4147-A177-3AD203B41FA5}">
                      <a16:colId xmlns:a16="http://schemas.microsoft.com/office/drawing/2014/main" val="2101855964"/>
                    </a:ext>
                  </a:extLst>
                </a:gridCol>
              </a:tblGrid>
              <a:tr h="2962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It’s ______________ to sing on  __________.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652398"/>
                  </a:ext>
                </a:extLst>
              </a:tr>
              <a:tr h="2962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57169"/>
                  </a:ext>
                </a:extLst>
              </a:tr>
              <a:tr h="2962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810025"/>
                  </a:ext>
                </a:extLst>
              </a:tr>
              <a:tr h="3586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845392"/>
                  </a:ext>
                </a:extLst>
              </a:tr>
              <a:tr h="3586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73902"/>
                  </a:ext>
                </a:extLst>
              </a:tr>
              <a:tr h="3586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99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5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659D931-9CE6-6501-BC2D-451DD1A6ACCB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9F4D88-77BC-ECB9-652C-837D0AD80B8A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174063D-EE0A-BF97-BE76-835605EA25A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17C137-76BE-9341-74DA-CBC748B5D17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DE0000"/>
                </a:solidFill>
              </a:endParaRPr>
            </a:p>
          </p:txBody>
        </p:sp>
      </p:grpSp>
      <p:graphicFrame>
        <p:nvGraphicFramePr>
          <p:cNvPr id="2110" name="Table 2109">
            <a:extLst>
              <a:ext uri="{FF2B5EF4-FFF2-40B4-BE49-F238E27FC236}">
                <a16:creationId xmlns:a16="http://schemas.microsoft.com/office/drawing/2014/main" id="{49867840-E381-8361-6F07-148662F79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201105"/>
              </p:ext>
            </p:extLst>
          </p:nvPr>
        </p:nvGraphicFramePr>
        <p:xfrm>
          <a:off x="1245904" y="7467238"/>
          <a:ext cx="5098157" cy="215449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6387">
                  <a:extLst>
                    <a:ext uri="{9D8B030D-6E8A-4147-A177-3AD203B41FA5}">
                      <a16:colId xmlns:a16="http://schemas.microsoft.com/office/drawing/2014/main" val="2017258856"/>
                    </a:ext>
                  </a:extLst>
                </a:gridCol>
                <a:gridCol w="4541770">
                  <a:extLst>
                    <a:ext uri="{9D8B030D-6E8A-4147-A177-3AD203B41FA5}">
                      <a16:colId xmlns:a16="http://schemas.microsoft.com/office/drawing/2014/main" val="2101855964"/>
                    </a:ext>
                  </a:extLst>
                </a:gridCol>
              </a:tblGrid>
              <a:tr h="4018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57169"/>
                  </a:ext>
                </a:extLst>
              </a:tr>
              <a:tr h="4018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810025"/>
                  </a:ext>
                </a:extLst>
              </a:tr>
              <a:tr h="4502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845392"/>
                  </a:ext>
                </a:extLst>
              </a:tr>
              <a:tr h="4502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73902"/>
                  </a:ext>
                </a:extLst>
              </a:tr>
              <a:tr h="4502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9909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9FDC06-4FE9-FBD0-E655-DE4AAEFB6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111851"/>
              </p:ext>
            </p:extLst>
          </p:nvPr>
        </p:nvGraphicFramePr>
        <p:xfrm>
          <a:off x="184553" y="1339709"/>
          <a:ext cx="6332362" cy="3517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40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7633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5302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slow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fast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7743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class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7743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friend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bicycle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bed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7743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friend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7743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phrase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774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7743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need, needing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F62613-4E77-61C2-19B6-3A847D6E2B81}"/>
              </a:ext>
            </a:extLst>
          </p:cNvPr>
          <p:cNvSpPr txBox="1"/>
          <p:nvPr/>
        </p:nvSpPr>
        <p:spPr>
          <a:xfrm>
            <a:off x="1533047" y="89591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D9A01-1596-6DA3-7121-E54960626D57}"/>
              </a:ext>
            </a:extLst>
          </p:cNvPr>
          <p:cNvGrpSpPr/>
          <p:nvPr/>
        </p:nvGrpSpPr>
        <p:grpSpPr>
          <a:xfrm>
            <a:off x="571852" y="888157"/>
            <a:ext cx="962296" cy="307777"/>
            <a:chOff x="537508" y="810975"/>
            <a:chExt cx="505091" cy="307777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A58EA63B-18C8-55E8-8A32-D96F8DCDCBED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5B0FB1-DC0B-BA57-6DA6-D327522E4DA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9" name="Picture 2" descr="Pen, Write, Pencil, Writing Tool, Work, Message, Blue">
            <a:extLst>
              <a:ext uri="{FF2B5EF4-FFF2-40B4-BE49-F238E27FC236}">
                <a16:creationId xmlns:a16="http://schemas.microsoft.com/office/drawing/2014/main" id="{373A5F96-29B0-95FF-1BBD-9509800A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9" y="7570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992BE-87C5-6595-8FC2-EB04A9F8C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42" y="2832832"/>
            <a:ext cx="631934" cy="58121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FF57936-0208-CA90-B3C4-24E238372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2" y="1774094"/>
            <a:ext cx="667164" cy="667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AB8298-88F6-A933-CA00-38E6EAF12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22" y="4209286"/>
            <a:ext cx="653860" cy="6194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759B03-A7AA-F95C-4855-98E67B3AEC93}"/>
              </a:ext>
            </a:extLst>
          </p:cNvPr>
          <p:cNvSpPr txBox="1"/>
          <p:nvPr/>
        </p:nvSpPr>
        <p:spPr>
          <a:xfrm>
            <a:off x="874105" y="22236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D1F0D2-FB0B-473C-7EA5-C3C960F84330}"/>
              </a:ext>
            </a:extLst>
          </p:cNvPr>
          <p:cNvSpPr txBox="1"/>
          <p:nvPr/>
        </p:nvSpPr>
        <p:spPr>
          <a:xfrm>
            <a:off x="844262" y="31875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2DC343-41E1-93A5-246B-507198BCAE7F}"/>
              </a:ext>
            </a:extLst>
          </p:cNvPr>
          <p:cNvSpPr txBox="1"/>
          <p:nvPr/>
        </p:nvSpPr>
        <p:spPr>
          <a:xfrm>
            <a:off x="844262" y="460224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6FD798-4D0D-6999-3A0C-8882B7B11C21}"/>
              </a:ext>
            </a:extLst>
          </p:cNvPr>
          <p:cNvSpPr txBox="1"/>
          <p:nvPr/>
        </p:nvSpPr>
        <p:spPr>
          <a:xfrm>
            <a:off x="1479706" y="517176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5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100" baseline="0" dirty="0"/>
              <a:t> 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AD43E6-51A9-3571-5D15-F39D5AF5C597}"/>
              </a:ext>
            </a:extLst>
          </p:cNvPr>
          <p:cNvGrpSpPr/>
          <p:nvPr/>
        </p:nvGrpSpPr>
        <p:grpSpPr>
          <a:xfrm>
            <a:off x="518511" y="5164009"/>
            <a:ext cx="962296" cy="307777"/>
            <a:chOff x="537508" y="810975"/>
            <a:chExt cx="505091" cy="307777"/>
          </a:xfrm>
        </p:grpSpPr>
        <p:sp>
          <p:nvSpPr>
            <p:cNvPr id="26" name="Google Shape;206;p9">
              <a:extLst>
                <a:ext uri="{FF2B5EF4-FFF2-40B4-BE49-F238E27FC236}">
                  <a16:creationId xmlns:a16="http://schemas.microsoft.com/office/drawing/2014/main" id="{A216F295-9183-4D0F-B2FD-B66D1C91BAB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04549-8098-889A-FA5B-624A0A8FEFB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8" name="Picture 2" descr="Pen, Write, Pencil, Writing Tool, Work, Message, Blue">
            <a:extLst>
              <a:ext uri="{FF2B5EF4-FFF2-40B4-BE49-F238E27FC236}">
                <a16:creationId xmlns:a16="http://schemas.microsoft.com/office/drawing/2014/main" id="{32FFA9CE-7F06-6107-1D83-DB46EC86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" y="503285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3DCE89-4EC5-428B-3F6A-B6D71B445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53" y="5456917"/>
            <a:ext cx="6045140" cy="19487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40C7778-CFF8-AFB4-BF2D-4C8514DE23B8}"/>
              </a:ext>
            </a:extLst>
          </p:cNvPr>
          <p:cNvGrpSpPr/>
          <p:nvPr/>
        </p:nvGrpSpPr>
        <p:grpSpPr>
          <a:xfrm>
            <a:off x="68969" y="7257615"/>
            <a:ext cx="1062663" cy="1043653"/>
            <a:chOff x="6257572" y="4615942"/>
            <a:chExt cx="1062663" cy="895685"/>
          </a:xfrm>
        </p:grpSpPr>
        <p:sp>
          <p:nvSpPr>
            <p:cNvPr id="38" name="Rectangle: Folded Corner 37">
              <a:extLst>
                <a:ext uri="{FF2B5EF4-FFF2-40B4-BE49-F238E27FC236}">
                  <a16:creationId xmlns:a16="http://schemas.microsoft.com/office/drawing/2014/main" id="{9C1B4365-65E6-18F7-876E-7715DDAFE35F}"/>
                </a:ext>
              </a:extLst>
            </p:cNvPr>
            <p:cNvSpPr/>
            <p:nvPr/>
          </p:nvSpPr>
          <p:spPr>
            <a:xfrm>
              <a:off x="6316680" y="4628615"/>
              <a:ext cx="990856" cy="88301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E68B68-DCF8-D0DD-05B2-B0A620995667}"/>
                </a:ext>
              </a:extLst>
            </p:cNvPr>
            <p:cNvSpPr txBox="1"/>
            <p:nvPr/>
          </p:nvSpPr>
          <p:spPr>
            <a:xfrm>
              <a:off x="6257572" y="4615942"/>
              <a:ext cx="1062663" cy="184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latin typeface="Century Gothic" panose="020B0502020202020204" pitchFamily="34" charset="0"/>
                </a:rPr>
                <a:t>Not </a:t>
              </a:r>
              <a:r>
                <a:rPr lang="en-GB" sz="800" baseline="0" dirty="0">
                  <a:latin typeface="Century Gothic" panose="020B0502020202020204" pitchFamily="34" charset="0"/>
                </a:rPr>
                <a:t>all</a:t>
              </a:r>
              <a:endParaRPr lang="en-GB" sz="8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1" name="Picture 6" descr="Free Icon Light illustration and picture">
            <a:extLst>
              <a:ext uri="{FF2B5EF4-FFF2-40B4-BE49-F238E27FC236}">
                <a16:creationId xmlns:a16="http://schemas.microsoft.com/office/drawing/2014/main" id="{F0496C74-3AC4-D188-EC7B-888BE53F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3" y="7282986"/>
            <a:ext cx="258654" cy="2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54D3D93-094C-DEDE-E2B8-9730D19791B7}"/>
              </a:ext>
            </a:extLst>
          </p:cNvPr>
          <p:cNvSpPr txBox="1"/>
          <p:nvPr/>
        </p:nvSpPr>
        <p:spPr>
          <a:xfrm>
            <a:off x="136239" y="7376278"/>
            <a:ext cx="1053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combinations </a:t>
            </a:r>
            <a:endParaRPr lang="en-GB" sz="800" dirty="0">
              <a:latin typeface="Century Gothic" panose="020B0502020202020204" pitchFamily="34" charset="0"/>
            </a:endParaRP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are possible so translate your sentences into English to ensure they make </a:t>
            </a: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sense!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FA628-025E-E7D0-6F48-C3F39FB682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4890" y="1218353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47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6720</TotalTime>
  <Words>8231</Words>
  <Application>Microsoft Office PowerPoint</Application>
  <PresentationFormat>A4 Paper (210x297 mm)</PresentationFormat>
  <Paragraphs>2217</Paragraphs>
  <Slides>48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6" baseType="lpstr">
      <vt:lpstr>Aharoni</vt:lpstr>
      <vt:lpstr>Arial</vt:lpstr>
      <vt:lpstr>Baguet Script</vt:lpstr>
      <vt:lpstr>Bernard MT Condensed</vt:lpstr>
      <vt:lpstr>Calibri</vt:lpstr>
      <vt:lpstr>Calibri Light</vt:lpstr>
      <vt:lpstr>Century Gothic</vt:lpstr>
      <vt:lpstr>Dreaming Outloud Pro</vt:lpstr>
      <vt:lpstr>Dreaming Outloud Script Pro</vt:lpstr>
      <vt:lpstr>Fairwater Script</vt:lpstr>
      <vt:lpstr>Forte Forward</vt:lpstr>
      <vt:lpstr>Harrington</vt:lpstr>
      <vt:lpstr>Ink Free</vt:lpstr>
      <vt:lpstr>Modern Love</vt:lpstr>
      <vt:lpstr>Segoe Print</vt:lpstr>
      <vt:lpstr>Tw Cen MT</vt:lpstr>
      <vt:lpstr>Wingdings</vt:lpstr>
      <vt:lpstr>Office Theme</vt:lpstr>
      <vt:lpstr>español - cover</vt:lpstr>
      <vt:lpstr>Characters</vt:lpstr>
      <vt:lpstr>Contents</vt:lpstr>
      <vt:lpstr>Term overview</vt:lpstr>
      <vt:lpstr>Phonics</vt:lpstr>
      <vt:lpstr>Rojo term 2 week 1</vt:lpstr>
      <vt:lpstr>Rojo term 2 week 1</vt:lpstr>
      <vt:lpstr>Rojo term 2 week 1</vt:lpstr>
      <vt:lpstr>Rojo term 2 week 1</vt:lpstr>
      <vt:lpstr>Rojo term 2 week 2</vt:lpstr>
      <vt:lpstr>Rojo term 2 week 2</vt:lpstr>
      <vt:lpstr>Rojo term 2 week 2</vt:lpstr>
      <vt:lpstr>Rojo term 2 week 2</vt:lpstr>
      <vt:lpstr>Rojo term 2 week 3</vt:lpstr>
      <vt:lpstr>Rojo term 2 week 3</vt:lpstr>
      <vt:lpstr>Rojo term 2 week 3</vt:lpstr>
      <vt:lpstr>Rojo term 2 week 3</vt:lpstr>
      <vt:lpstr>Rojo term 2 week 3</vt:lpstr>
      <vt:lpstr>Rojo term 2 week 3</vt:lpstr>
      <vt:lpstr>Rojo term 2 week 4</vt:lpstr>
      <vt:lpstr>Rojo term 2 week 4</vt:lpstr>
      <vt:lpstr>Rojo term 2 week 4</vt:lpstr>
      <vt:lpstr>Rojo term 2 week 4</vt:lpstr>
      <vt:lpstr>Rojo term 2 week 4</vt:lpstr>
      <vt:lpstr>Rojo term 2 week 5</vt:lpstr>
      <vt:lpstr>Rojo term 2 week 5</vt:lpstr>
      <vt:lpstr>Rojo term 2 week 5</vt:lpstr>
      <vt:lpstr>Rojo term 2 week 5</vt:lpstr>
      <vt:lpstr>Rojo term 2 week 5</vt:lpstr>
      <vt:lpstr>Rojo term 2 week 6</vt:lpstr>
      <vt:lpstr>Rojo term 1 week 6</vt:lpstr>
      <vt:lpstr>Rojo term 2 week 6</vt:lpstr>
      <vt:lpstr>Rojo term 2 week 6</vt:lpstr>
      <vt:lpstr>Rojo term 2 week 7</vt:lpstr>
      <vt:lpstr>Rojo term 2 week 7</vt:lpstr>
      <vt:lpstr>Rojo term 2 week 7</vt:lpstr>
      <vt:lpstr>Rojo term 2 week 7</vt:lpstr>
      <vt:lpstr>Rojo term 2 week 7</vt:lpstr>
      <vt:lpstr>Rojo term 2 week 8</vt:lpstr>
      <vt:lpstr>Rojo term 2 week 8</vt:lpstr>
      <vt:lpstr>Rojo term 2 week 8</vt:lpstr>
      <vt:lpstr>Rojo term 2 week 8</vt:lpstr>
      <vt:lpstr>Rojo term 2 week 8</vt:lpstr>
      <vt:lpstr>Rojo term 2 week 9</vt:lpstr>
      <vt:lpstr>Rojo term 2 week 9</vt:lpstr>
      <vt:lpstr>Rojo term 2 week 9</vt:lpstr>
      <vt:lpstr>Rojo term 2 week 10+11</vt:lpstr>
      <vt:lpstr>Rojo term 2 week 9 - materials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31</cp:revision>
  <cp:lastPrinted>2023-06-16T13:44:33Z</cp:lastPrinted>
  <dcterms:created xsi:type="dcterms:W3CDTF">2023-06-09T11:16:33Z</dcterms:created>
  <dcterms:modified xsi:type="dcterms:W3CDTF">2024-01-17T14:06:44Z</dcterms:modified>
</cp:coreProperties>
</file>