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5.xml" ContentType="application/inkml+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88" r:id="rId2"/>
    <p:sldId id="326" r:id="rId3"/>
    <p:sldId id="292" r:id="rId4"/>
    <p:sldId id="289" r:id="rId5"/>
    <p:sldId id="290" r:id="rId6"/>
    <p:sldId id="285" r:id="rId7"/>
    <p:sldId id="328" r:id="rId8"/>
    <p:sldId id="286" r:id="rId9"/>
    <p:sldId id="327" r:id="rId10"/>
    <p:sldId id="332" r:id="rId11"/>
    <p:sldId id="828" r:id="rId12"/>
    <p:sldId id="830" r:id="rId13"/>
    <p:sldId id="831" r:id="rId14"/>
    <p:sldId id="833" r:id="rId15"/>
    <p:sldId id="834" r:id="rId16"/>
    <p:sldId id="835" r:id="rId17"/>
    <p:sldId id="837" r:id="rId18"/>
    <p:sldId id="842" r:id="rId19"/>
    <p:sldId id="841" r:id="rId20"/>
    <p:sldId id="845" r:id="rId21"/>
    <p:sldId id="846" r:id="rId22"/>
    <p:sldId id="847" r:id="rId23"/>
    <p:sldId id="848" r:id="rId24"/>
    <p:sldId id="849" r:id="rId25"/>
    <p:sldId id="850" r:id="rId26"/>
    <p:sldId id="851" r:id="rId27"/>
    <p:sldId id="852" r:id="rId28"/>
    <p:sldId id="853" r:id="rId29"/>
    <p:sldId id="856" r:id="rId30"/>
    <p:sldId id="886" r:id="rId31"/>
    <p:sldId id="887" r:id="rId32"/>
    <p:sldId id="888" r:id="rId33"/>
    <p:sldId id="889" r:id="rId34"/>
    <p:sldId id="890" r:id="rId35"/>
    <p:sldId id="891" r:id="rId36"/>
    <p:sldId id="893" r:id="rId37"/>
    <p:sldId id="894" r:id="rId38"/>
    <p:sldId id="895" r:id="rId39"/>
    <p:sldId id="896" r:id="rId40"/>
    <p:sldId id="897" r:id="rId41"/>
    <p:sldId id="898" r:id="rId42"/>
    <p:sldId id="899" r:id="rId43"/>
    <p:sldId id="900" r:id="rId44"/>
    <p:sldId id="901" r:id="rId45"/>
    <p:sldId id="902" r:id="rId46"/>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505"/>
    <a:srgbClr val="350330"/>
    <a:srgbClr val="3B3838"/>
    <a:srgbClr val="9CD8EF"/>
    <a:srgbClr val="E22400"/>
    <a:srgbClr val="C4BC01"/>
    <a:srgbClr val="10C4FC"/>
    <a:srgbClr val="54D5FD"/>
    <a:srgbClr val="C3D217"/>
    <a:srgbClr val="93E3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36" autoAdjust="0"/>
  </p:normalViewPr>
  <p:slideViewPr>
    <p:cSldViewPr snapToGrid="0">
      <p:cViewPr varScale="1">
        <p:scale>
          <a:sx n="66" d="100"/>
          <a:sy n="66" d="100"/>
        </p:scale>
        <p:origin x="3162" y="78"/>
      </p:cViewPr>
      <p:guideLst>
        <p:guide orient="horz" pos="3120"/>
        <p:guide pos="2160"/>
      </p:guideLst>
    </p:cSldViewPr>
  </p:slideViewPr>
  <p:outlineViewPr>
    <p:cViewPr>
      <p:scale>
        <a:sx n="20" d="100"/>
        <a:sy n="20" d="100"/>
      </p:scale>
      <p:origin x="0" y="0"/>
    </p:cViewPr>
    <p:sldLst>
      <p:sld r:id="rId1" collapse="1"/>
      <p:sld r:id="rId2" collapse="1"/>
      <p:sld r:id="rId3" collapse="1"/>
      <p:sld r:id="rId4" collapse="1"/>
      <p:sld r:id="rId5" collapse="1"/>
      <p:sld r:id="rId6" collapse="1"/>
    </p:sldLst>
  </p:outlin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slide" Target="slides/slide39.xml"/><Relationship Id="rId1" Type="http://schemas.openxmlformats.org/officeDocument/2006/relationships/slide" Target="slides/slide36.xml"/><Relationship Id="rId6" Type="http://schemas.openxmlformats.org/officeDocument/2006/relationships/slide" Target="slides/slide45.xml"/><Relationship Id="rId5" Type="http://schemas.openxmlformats.org/officeDocument/2006/relationships/slide" Target="slides/slide44.xml"/><Relationship Id="rId4" Type="http://schemas.openxmlformats.org/officeDocument/2006/relationships/slide" Target="slides/slide4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17.719"/>
    </inkml:context>
    <inkml:brush xml:id="br0">
      <inkml:brushProperty name="width" value="0.05" units="cm"/>
      <inkml:brushProperty name="height" value="0.05" units="cm"/>
      <inkml:brushProperty name="color" value="#FFFFFF"/>
    </inkml:brush>
  </inkml:definitions>
  <inkml:trace contextRef="#ctx0" brushRef="#br0">8 1 24575,'-2'1'0,"1"2"0,0 1 0,-1 1 0,2 1 0,-1 0 0,1 1 0,1-1 0,0-1 0,2 0 0,1-2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30.256"/>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17.719"/>
    </inkml:context>
    <inkml:brush xml:id="br0">
      <inkml:brushProperty name="width" value="0.05" units="cm"/>
      <inkml:brushProperty name="height" value="0.05" units="cm"/>
      <inkml:brushProperty name="color" value="#FFFFFF"/>
    </inkml:brush>
  </inkml:definitions>
  <inkml:trace contextRef="#ctx0" brushRef="#br0">8 1 24575,'-2'1'0,"1"2"0,0 1 0,-1 1 0,2 1 0,-1 0 0,1 1 0,1-1 0,0-1 0,2 0 0,1-2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0:45:30.256"/>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8:53:13.037"/>
    </inkml:context>
    <inkml:brush xml:id="br0">
      <inkml:brushProperty name="width" value="0.05" units="cm"/>
      <inkml:brushProperty name="height" value="0.05" units="cm"/>
      <inkml:brushProperty name="color" value="#FFFFFF"/>
    </inkml:brush>
  </inkml:definitions>
  <inkml:trace contextRef="#ctx0" brushRef="#br0">8 1 24575,'-2'1'0,"1"2"0,0 1 0,-1 1 0,2 1 0,-1 0 0,1 1 0,1-1 0,0-1 0,2 0 0,1-2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3T18:53:13.03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107E13E-E615-455B-96A6-0AA149A194AE}" type="datetimeFigureOut">
              <a:rPr lang="en-GB" smtClean="0"/>
              <a:t>04/09/2023</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F19E327-5811-4512-937A-4B71ED70ECA1}" type="slidenum">
              <a:rPr lang="en-GB" smtClean="0"/>
              <a:t>‹#›</a:t>
            </a:fld>
            <a:endParaRPr lang="en-GB"/>
          </a:p>
        </p:txBody>
      </p:sp>
    </p:spTree>
    <p:extLst>
      <p:ext uri="{BB962C8B-B14F-4D97-AF65-F5344CB8AC3E}">
        <p14:creationId xmlns:p14="http://schemas.microsoft.com/office/powerpoint/2010/main" val="351738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6</a:t>
            </a:fld>
            <a:endParaRPr lang="en-GB"/>
          </a:p>
        </p:txBody>
      </p:sp>
    </p:spTree>
    <p:extLst>
      <p:ext uri="{BB962C8B-B14F-4D97-AF65-F5344CB8AC3E}">
        <p14:creationId xmlns:p14="http://schemas.microsoft.com/office/powerpoint/2010/main" val="375960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15</a:t>
            </a:fld>
            <a:endParaRPr lang="en-GB"/>
          </a:p>
        </p:txBody>
      </p:sp>
    </p:spTree>
    <p:extLst>
      <p:ext uri="{BB962C8B-B14F-4D97-AF65-F5344CB8AC3E}">
        <p14:creationId xmlns:p14="http://schemas.microsoft.com/office/powerpoint/2010/main" val="250198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16</a:t>
            </a:fld>
            <a:endParaRPr lang="en-GB"/>
          </a:p>
        </p:txBody>
      </p:sp>
    </p:spTree>
    <p:extLst>
      <p:ext uri="{BB962C8B-B14F-4D97-AF65-F5344CB8AC3E}">
        <p14:creationId xmlns:p14="http://schemas.microsoft.com/office/powerpoint/2010/main" val="102819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17</a:t>
            </a:fld>
            <a:endParaRPr lang="en-GB"/>
          </a:p>
        </p:txBody>
      </p:sp>
    </p:spTree>
    <p:extLst>
      <p:ext uri="{BB962C8B-B14F-4D97-AF65-F5344CB8AC3E}">
        <p14:creationId xmlns:p14="http://schemas.microsoft.com/office/powerpoint/2010/main" val="1789229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18</a:t>
            </a:fld>
            <a:endParaRPr lang="en-GB"/>
          </a:p>
        </p:txBody>
      </p:sp>
    </p:spTree>
    <p:extLst>
      <p:ext uri="{BB962C8B-B14F-4D97-AF65-F5344CB8AC3E}">
        <p14:creationId xmlns:p14="http://schemas.microsoft.com/office/powerpoint/2010/main" val="409756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19</a:t>
            </a:fld>
            <a:endParaRPr lang="en-GB"/>
          </a:p>
        </p:txBody>
      </p:sp>
    </p:spTree>
    <p:extLst>
      <p:ext uri="{BB962C8B-B14F-4D97-AF65-F5344CB8AC3E}">
        <p14:creationId xmlns:p14="http://schemas.microsoft.com/office/powerpoint/2010/main" val="983719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20</a:t>
            </a:fld>
            <a:endParaRPr lang="en-GB"/>
          </a:p>
        </p:txBody>
      </p:sp>
    </p:spTree>
    <p:extLst>
      <p:ext uri="{BB962C8B-B14F-4D97-AF65-F5344CB8AC3E}">
        <p14:creationId xmlns:p14="http://schemas.microsoft.com/office/powerpoint/2010/main" val="53029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21</a:t>
            </a:fld>
            <a:endParaRPr lang="en-GB"/>
          </a:p>
        </p:txBody>
      </p:sp>
    </p:spTree>
    <p:extLst>
      <p:ext uri="{BB962C8B-B14F-4D97-AF65-F5344CB8AC3E}">
        <p14:creationId xmlns:p14="http://schemas.microsoft.com/office/powerpoint/2010/main" val="262704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22</a:t>
            </a:fld>
            <a:endParaRPr lang="en-GB"/>
          </a:p>
        </p:txBody>
      </p:sp>
    </p:spTree>
    <p:extLst>
      <p:ext uri="{BB962C8B-B14F-4D97-AF65-F5344CB8AC3E}">
        <p14:creationId xmlns:p14="http://schemas.microsoft.com/office/powerpoint/2010/main" val="248657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23</a:t>
            </a:fld>
            <a:endParaRPr lang="en-GB"/>
          </a:p>
        </p:txBody>
      </p:sp>
    </p:spTree>
    <p:extLst>
      <p:ext uri="{BB962C8B-B14F-4D97-AF65-F5344CB8AC3E}">
        <p14:creationId xmlns:p14="http://schemas.microsoft.com/office/powerpoint/2010/main" val="3090742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24</a:t>
            </a:fld>
            <a:endParaRPr lang="en-GB"/>
          </a:p>
        </p:txBody>
      </p:sp>
    </p:spTree>
    <p:extLst>
      <p:ext uri="{BB962C8B-B14F-4D97-AF65-F5344CB8AC3E}">
        <p14:creationId xmlns:p14="http://schemas.microsoft.com/office/powerpoint/2010/main" val="109296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sym typeface="Century Gothic"/>
              </a:rPr>
              <a:t>gramática</a:t>
            </a:r>
            <a:endParaRPr lang="en-GB" sz="1200" dirty="0">
              <a:solidFill>
                <a:srgbClr val="002060"/>
              </a:solidFill>
            </a:endParaRPr>
          </a:p>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7</a:t>
            </a:fld>
            <a:endParaRPr lang="en-GB"/>
          </a:p>
        </p:txBody>
      </p:sp>
    </p:spTree>
    <p:extLst>
      <p:ext uri="{BB962C8B-B14F-4D97-AF65-F5344CB8AC3E}">
        <p14:creationId xmlns:p14="http://schemas.microsoft.com/office/powerpoint/2010/main" val="2966718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25</a:t>
            </a:fld>
            <a:endParaRPr lang="en-GB"/>
          </a:p>
        </p:txBody>
      </p:sp>
    </p:spTree>
    <p:extLst>
      <p:ext uri="{BB962C8B-B14F-4D97-AF65-F5344CB8AC3E}">
        <p14:creationId xmlns:p14="http://schemas.microsoft.com/office/powerpoint/2010/main" val="1896618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26</a:t>
            </a:fld>
            <a:endParaRPr lang="en-GB"/>
          </a:p>
        </p:txBody>
      </p:sp>
    </p:spTree>
    <p:extLst>
      <p:ext uri="{BB962C8B-B14F-4D97-AF65-F5344CB8AC3E}">
        <p14:creationId xmlns:p14="http://schemas.microsoft.com/office/powerpoint/2010/main" val="1299741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27</a:t>
            </a:fld>
            <a:endParaRPr lang="en-GB"/>
          </a:p>
        </p:txBody>
      </p:sp>
    </p:spTree>
    <p:extLst>
      <p:ext uri="{BB962C8B-B14F-4D97-AF65-F5344CB8AC3E}">
        <p14:creationId xmlns:p14="http://schemas.microsoft.com/office/powerpoint/2010/main" val="4138693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28</a:t>
            </a:fld>
            <a:endParaRPr lang="en-GB"/>
          </a:p>
        </p:txBody>
      </p:sp>
    </p:spTree>
    <p:extLst>
      <p:ext uri="{BB962C8B-B14F-4D97-AF65-F5344CB8AC3E}">
        <p14:creationId xmlns:p14="http://schemas.microsoft.com/office/powerpoint/2010/main" val="540779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29</a:t>
            </a:fld>
            <a:endParaRPr lang="en-GB"/>
          </a:p>
        </p:txBody>
      </p:sp>
    </p:spTree>
    <p:extLst>
      <p:ext uri="{BB962C8B-B14F-4D97-AF65-F5344CB8AC3E}">
        <p14:creationId xmlns:p14="http://schemas.microsoft.com/office/powerpoint/2010/main" val="2549696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30</a:t>
            </a:fld>
            <a:endParaRPr lang="en-GB"/>
          </a:p>
        </p:txBody>
      </p:sp>
    </p:spTree>
    <p:extLst>
      <p:ext uri="{BB962C8B-B14F-4D97-AF65-F5344CB8AC3E}">
        <p14:creationId xmlns:p14="http://schemas.microsoft.com/office/powerpoint/2010/main" val="215833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31</a:t>
            </a:fld>
            <a:endParaRPr lang="en-GB"/>
          </a:p>
        </p:txBody>
      </p:sp>
    </p:spTree>
    <p:extLst>
      <p:ext uri="{BB962C8B-B14F-4D97-AF65-F5344CB8AC3E}">
        <p14:creationId xmlns:p14="http://schemas.microsoft.com/office/powerpoint/2010/main" val="846419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32</a:t>
            </a:fld>
            <a:endParaRPr lang="en-GB"/>
          </a:p>
        </p:txBody>
      </p:sp>
    </p:spTree>
    <p:extLst>
      <p:ext uri="{BB962C8B-B14F-4D97-AF65-F5344CB8AC3E}">
        <p14:creationId xmlns:p14="http://schemas.microsoft.com/office/powerpoint/2010/main" val="1970222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33</a:t>
            </a:fld>
            <a:endParaRPr lang="en-GB"/>
          </a:p>
        </p:txBody>
      </p:sp>
    </p:spTree>
    <p:extLst>
      <p:ext uri="{BB962C8B-B14F-4D97-AF65-F5344CB8AC3E}">
        <p14:creationId xmlns:p14="http://schemas.microsoft.com/office/powerpoint/2010/main" val="1462774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34</a:t>
            </a:fld>
            <a:endParaRPr lang="en-GB"/>
          </a:p>
        </p:txBody>
      </p:sp>
    </p:spTree>
    <p:extLst>
      <p:ext uri="{BB962C8B-B14F-4D97-AF65-F5344CB8AC3E}">
        <p14:creationId xmlns:p14="http://schemas.microsoft.com/office/powerpoint/2010/main" val="49773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sym typeface="Century Gothic"/>
              </a:rPr>
              <a:t>gramática</a:t>
            </a:r>
            <a:endParaRPr lang="en-GB" sz="1200" dirty="0">
              <a:solidFill>
                <a:srgbClr val="002060"/>
              </a:solidFill>
            </a:endParaRPr>
          </a:p>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8</a:t>
            </a:fld>
            <a:endParaRPr lang="en-GB"/>
          </a:p>
        </p:txBody>
      </p:sp>
    </p:spTree>
    <p:extLst>
      <p:ext uri="{BB962C8B-B14F-4D97-AF65-F5344CB8AC3E}">
        <p14:creationId xmlns:p14="http://schemas.microsoft.com/office/powerpoint/2010/main" val="1412112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35</a:t>
            </a:fld>
            <a:endParaRPr lang="en-GB"/>
          </a:p>
        </p:txBody>
      </p:sp>
    </p:spTree>
    <p:extLst>
      <p:ext uri="{BB962C8B-B14F-4D97-AF65-F5344CB8AC3E}">
        <p14:creationId xmlns:p14="http://schemas.microsoft.com/office/powerpoint/2010/main" val="2751507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36</a:t>
            </a:fld>
            <a:endParaRPr lang="en-GB"/>
          </a:p>
        </p:txBody>
      </p:sp>
    </p:spTree>
    <p:extLst>
      <p:ext uri="{BB962C8B-B14F-4D97-AF65-F5344CB8AC3E}">
        <p14:creationId xmlns:p14="http://schemas.microsoft.com/office/powerpoint/2010/main" val="1074738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37</a:t>
            </a:fld>
            <a:endParaRPr lang="en-GB"/>
          </a:p>
        </p:txBody>
      </p:sp>
    </p:spTree>
    <p:extLst>
      <p:ext uri="{BB962C8B-B14F-4D97-AF65-F5344CB8AC3E}">
        <p14:creationId xmlns:p14="http://schemas.microsoft.com/office/powerpoint/2010/main" val="3103715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38</a:t>
            </a:fld>
            <a:endParaRPr lang="en-GB"/>
          </a:p>
        </p:txBody>
      </p:sp>
    </p:spTree>
    <p:extLst>
      <p:ext uri="{BB962C8B-B14F-4D97-AF65-F5344CB8AC3E}">
        <p14:creationId xmlns:p14="http://schemas.microsoft.com/office/powerpoint/2010/main" val="3328089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39</a:t>
            </a:fld>
            <a:endParaRPr lang="en-GB"/>
          </a:p>
        </p:txBody>
      </p:sp>
    </p:spTree>
    <p:extLst>
      <p:ext uri="{BB962C8B-B14F-4D97-AF65-F5344CB8AC3E}">
        <p14:creationId xmlns:p14="http://schemas.microsoft.com/office/powerpoint/2010/main" val="4068686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40</a:t>
            </a:fld>
            <a:endParaRPr lang="en-GB"/>
          </a:p>
        </p:txBody>
      </p:sp>
    </p:spTree>
    <p:extLst>
      <p:ext uri="{BB962C8B-B14F-4D97-AF65-F5344CB8AC3E}">
        <p14:creationId xmlns:p14="http://schemas.microsoft.com/office/powerpoint/2010/main" val="2908659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41</a:t>
            </a:fld>
            <a:endParaRPr lang="en-GB"/>
          </a:p>
        </p:txBody>
      </p:sp>
    </p:spTree>
    <p:extLst>
      <p:ext uri="{BB962C8B-B14F-4D97-AF65-F5344CB8AC3E}">
        <p14:creationId xmlns:p14="http://schemas.microsoft.com/office/powerpoint/2010/main" val="3330960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42</a:t>
            </a:fld>
            <a:endParaRPr lang="en-GB"/>
          </a:p>
        </p:txBody>
      </p:sp>
    </p:spTree>
    <p:extLst>
      <p:ext uri="{BB962C8B-B14F-4D97-AF65-F5344CB8AC3E}">
        <p14:creationId xmlns:p14="http://schemas.microsoft.com/office/powerpoint/2010/main" val="98303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43</a:t>
            </a:fld>
            <a:endParaRPr lang="en-GB"/>
          </a:p>
        </p:txBody>
      </p:sp>
    </p:spTree>
    <p:extLst>
      <p:ext uri="{BB962C8B-B14F-4D97-AF65-F5344CB8AC3E}">
        <p14:creationId xmlns:p14="http://schemas.microsoft.com/office/powerpoint/2010/main" val="3298526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44</a:t>
            </a:fld>
            <a:endParaRPr lang="en-GB"/>
          </a:p>
        </p:txBody>
      </p:sp>
    </p:spTree>
    <p:extLst>
      <p:ext uri="{BB962C8B-B14F-4D97-AF65-F5344CB8AC3E}">
        <p14:creationId xmlns:p14="http://schemas.microsoft.com/office/powerpoint/2010/main" val="40296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9</a:t>
            </a:fld>
            <a:endParaRPr lang="en-GB"/>
          </a:p>
        </p:txBody>
      </p:sp>
    </p:spTree>
    <p:extLst>
      <p:ext uri="{BB962C8B-B14F-4D97-AF65-F5344CB8AC3E}">
        <p14:creationId xmlns:p14="http://schemas.microsoft.com/office/powerpoint/2010/main" val="466901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45</a:t>
            </a:fld>
            <a:endParaRPr lang="en-GB"/>
          </a:p>
        </p:txBody>
      </p:sp>
    </p:spTree>
    <p:extLst>
      <p:ext uri="{BB962C8B-B14F-4D97-AF65-F5344CB8AC3E}">
        <p14:creationId xmlns:p14="http://schemas.microsoft.com/office/powerpoint/2010/main" val="343073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10</a:t>
            </a:fld>
            <a:endParaRPr lang="en-GB"/>
          </a:p>
        </p:txBody>
      </p:sp>
    </p:spTree>
    <p:extLst>
      <p:ext uri="{BB962C8B-B14F-4D97-AF65-F5344CB8AC3E}">
        <p14:creationId xmlns:p14="http://schemas.microsoft.com/office/powerpoint/2010/main" val="3666143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11</a:t>
            </a:fld>
            <a:endParaRPr lang="en-GB"/>
          </a:p>
        </p:txBody>
      </p:sp>
    </p:spTree>
    <p:extLst>
      <p:ext uri="{BB962C8B-B14F-4D97-AF65-F5344CB8AC3E}">
        <p14:creationId xmlns:p14="http://schemas.microsoft.com/office/powerpoint/2010/main" val="240869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12</a:t>
            </a:fld>
            <a:endParaRPr lang="en-GB"/>
          </a:p>
        </p:txBody>
      </p:sp>
    </p:spTree>
    <p:extLst>
      <p:ext uri="{BB962C8B-B14F-4D97-AF65-F5344CB8AC3E}">
        <p14:creationId xmlns:p14="http://schemas.microsoft.com/office/powerpoint/2010/main" val="382572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13</a:t>
            </a:fld>
            <a:endParaRPr lang="en-GB"/>
          </a:p>
        </p:txBody>
      </p:sp>
    </p:spTree>
    <p:extLst>
      <p:ext uri="{BB962C8B-B14F-4D97-AF65-F5344CB8AC3E}">
        <p14:creationId xmlns:p14="http://schemas.microsoft.com/office/powerpoint/2010/main" val="144719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19E327-5811-4512-937A-4B71ED70ECA1}" type="slidenum">
              <a:rPr lang="en-GB" smtClean="0"/>
              <a:t>14</a:t>
            </a:fld>
            <a:endParaRPr lang="en-GB"/>
          </a:p>
        </p:txBody>
      </p:sp>
    </p:spTree>
    <p:extLst>
      <p:ext uri="{BB962C8B-B14F-4D97-AF65-F5344CB8AC3E}">
        <p14:creationId xmlns:p14="http://schemas.microsoft.com/office/powerpoint/2010/main" val="1892078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ADC336-2F97-4291-9376-F994FCFD5FAB}"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166185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ADC336-2F97-4291-9376-F994FCFD5FAB}"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290014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ADC336-2F97-4291-9376-F994FCFD5FAB}"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295934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ADC336-2F97-4291-9376-F994FCFD5FAB}"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82040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ADC336-2F97-4291-9376-F994FCFD5FAB}"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315306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ADC336-2F97-4291-9376-F994FCFD5FAB}"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365063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ADC336-2F97-4291-9376-F994FCFD5FAB}" type="datetimeFigureOut">
              <a:rPr lang="en-GB" smtClean="0"/>
              <a:t>04/09/2023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3046219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ADC336-2F97-4291-9376-F994FCFD5FAB}"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29188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DC336-2F97-4291-9376-F994FCFD5FAB}" type="datetimeFigureOut">
              <a:rPr lang="en-GB" smtClean="0"/>
              <a:t>04/09/2023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243882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EADC336-2F97-4291-9376-F994FCFD5FAB}"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406044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EADC336-2F97-4291-9376-F994FCFD5FAB}"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E6BE95-D79E-4BE0-ADF1-14CB431BC4D0}" type="slidenum">
              <a:rPr lang="en-GB" smtClean="0"/>
              <a:t>‹#›</a:t>
            </a:fld>
            <a:endParaRPr lang="en-GB"/>
          </a:p>
        </p:txBody>
      </p:sp>
    </p:spTree>
    <p:extLst>
      <p:ext uri="{BB962C8B-B14F-4D97-AF65-F5344CB8AC3E}">
        <p14:creationId xmlns:p14="http://schemas.microsoft.com/office/powerpoint/2010/main" val="363004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EADC336-2F97-4291-9376-F994FCFD5FAB}" type="datetimeFigureOut">
              <a:rPr lang="en-GB" smtClean="0"/>
              <a:t>04/09/2023</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BE6BE95-D79E-4BE0-ADF1-14CB431BC4D0}" type="slidenum">
              <a:rPr lang="en-GB" smtClean="0"/>
              <a:t>‹#›</a:t>
            </a:fld>
            <a:endParaRPr lang="en-GB"/>
          </a:p>
        </p:txBody>
      </p:sp>
    </p:spTree>
    <p:extLst>
      <p:ext uri="{BB962C8B-B14F-4D97-AF65-F5344CB8AC3E}">
        <p14:creationId xmlns:p14="http://schemas.microsoft.com/office/powerpoint/2010/main" val="497203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image" Target="../media/image46.png"/><Relationship Id="rId7" Type="http://schemas.openxmlformats.org/officeDocument/2006/relationships/image" Target="../media/image71.png"/><Relationship Id="rId12"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57.png"/><Relationship Id="rId5" Type="http://schemas.openxmlformats.org/officeDocument/2006/relationships/image" Target="../media/image58.png"/><Relationship Id="rId10" Type="http://schemas.openxmlformats.org/officeDocument/2006/relationships/image" Target="../media/image73.png"/><Relationship Id="rId4" Type="http://schemas.microsoft.com/office/2007/relationships/hdphoto" Target="../media/hdphoto2.wdp"/><Relationship Id="rId9" Type="http://schemas.openxmlformats.org/officeDocument/2006/relationships/image" Target="../media/image56.png"/><Relationship Id="rId14"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4.png"/><Relationship Id="rId1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58.png"/><Relationship Id="rId12" Type="http://schemas.openxmlformats.org/officeDocument/2006/relationships/image" Target="../media/image59.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79.png"/><Relationship Id="rId5" Type="http://schemas.openxmlformats.org/officeDocument/2006/relationships/image" Target="../media/image57.png"/><Relationship Id="rId15" Type="http://schemas.openxmlformats.org/officeDocument/2006/relationships/image" Target="../media/image61.png"/><Relationship Id="rId10" Type="http://schemas.openxmlformats.org/officeDocument/2006/relationships/image" Target="../media/image78.png"/><Relationship Id="rId4" Type="http://schemas.microsoft.com/office/2007/relationships/hdphoto" Target="../media/hdphoto2.wdp"/><Relationship Id="rId9" Type="http://schemas.openxmlformats.org/officeDocument/2006/relationships/image" Target="../media/image47.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70.png"/><Relationship Id="rId18" Type="http://schemas.openxmlformats.org/officeDocument/2006/relationships/image" Target="../media/image63.png"/><Relationship Id="rId26" Type="http://schemas.openxmlformats.org/officeDocument/2006/relationships/image" Target="../media/image83.png"/><Relationship Id="rId3" Type="http://schemas.openxmlformats.org/officeDocument/2006/relationships/image" Target="../media/image46.png"/><Relationship Id="rId21" Type="http://schemas.openxmlformats.org/officeDocument/2006/relationships/image" Target="../media/image8.gif"/><Relationship Id="rId7" Type="http://schemas.openxmlformats.org/officeDocument/2006/relationships/image" Target="../media/image45.png"/><Relationship Id="rId17" Type="http://schemas.openxmlformats.org/officeDocument/2006/relationships/image" Target="../media/image500.png"/><Relationship Id="rId25" Type="http://schemas.openxmlformats.org/officeDocument/2006/relationships/image" Target="../media/image9.gif"/><Relationship Id="rId2" Type="http://schemas.openxmlformats.org/officeDocument/2006/relationships/notesSlide" Target="../notesSlides/notesSlide7.xml"/><Relationship Id="rId20" Type="http://schemas.openxmlformats.org/officeDocument/2006/relationships/image" Target="../media/image81.png"/><Relationship Id="rId29"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customXml" Target="../ink/ink3.xml"/><Relationship Id="rId24" Type="http://schemas.openxmlformats.org/officeDocument/2006/relationships/image" Target="../media/image22.gif"/><Relationship Id="rId5" Type="http://schemas.openxmlformats.org/officeDocument/2006/relationships/image" Target="../media/image40.png"/><Relationship Id="rId23" Type="http://schemas.openxmlformats.org/officeDocument/2006/relationships/image" Target="../media/image82.png"/><Relationship Id="rId28" Type="http://schemas.openxmlformats.org/officeDocument/2006/relationships/image" Target="../media/image44.png"/><Relationship Id="rId10" Type="http://schemas.microsoft.com/office/2007/relationships/hdphoto" Target="../media/hdphoto3.wdp"/><Relationship Id="rId19" Type="http://schemas.openxmlformats.org/officeDocument/2006/relationships/image" Target="../media/image66.png"/><Relationship Id="rId4" Type="http://schemas.microsoft.com/office/2007/relationships/hdphoto" Target="../media/hdphoto2.wdp"/><Relationship Id="rId9" Type="http://schemas.openxmlformats.org/officeDocument/2006/relationships/image" Target="../media/image48.png"/><Relationship Id="rId14" Type="http://schemas.openxmlformats.org/officeDocument/2006/relationships/customXml" Target="../ink/ink4.xml"/><Relationship Id="rId22" Type="http://schemas.openxmlformats.org/officeDocument/2006/relationships/image" Target="../media/image50.png"/><Relationship Id="rId27"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40.png"/><Relationship Id="rId18" Type="http://schemas.openxmlformats.org/officeDocument/2006/relationships/image" Target="../media/image22.gif"/><Relationship Id="rId3" Type="http://schemas.openxmlformats.org/officeDocument/2006/relationships/image" Target="../media/image46.png"/><Relationship Id="rId7" Type="http://schemas.openxmlformats.org/officeDocument/2006/relationships/image" Target="../media/image8.gif"/><Relationship Id="rId12" Type="http://schemas.openxmlformats.org/officeDocument/2006/relationships/image" Target="../media/image88.svg"/><Relationship Id="rId1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90.gif"/><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87.png"/><Relationship Id="rId5" Type="http://schemas.openxmlformats.org/officeDocument/2006/relationships/image" Target="../media/image58.png"/><Relationship Id="rId15" Type="http://schemas.openxmlformats.org/officeDocument/2006/relationships/image" Target="../media/image41.png"/><Relationship Id="rId10" Type="http://schemas.openxmlformats.org/officeDocument/2006/relationships/image" Target="../media/image86.png"/><Relationship Id="rId19" Type="http://schemas.openxmlformats.org/officeDocument/2006/relationships/image" Target="../media/image9.gif"/><Relationship Id="rId4" Type="http://schemas.microsoft.com/office/2007/relationships/hdphoto" Target="../media/hdphoto2.wdp"/><Relationship Id="rId9" Type="http://schemas.openxmlformats.org/officeDocument/2006/relationships/image" Target="../media/image85.pn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95.png"/><Relationship Id="rId18" Type="http://schemas.openxmlformats.org/officeDocument/2006/relationships/image" Target="../media/image98.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94.png"/><Relationship Id="rId17"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93.png"/><Relationship Id="rId5" Type="http://schemas.microsoft.com/office/2007/relationships/hdphoto" Target="../media/hdphoto2.wdp"/><Relationship Id="rId15" Type="http://schemas.openxmlformats.org/officeDocument/2006/relationships/image" Target="../media/image57.png"/><Relationship Id="rId10" Type="http://schemas.openxmlformats.org/officeDocument/2006/relationships/image" Target="../media/image92.png"/><Relationship Id="rId19" Type="http://schemas.openxmlformats.org/officeDocument/2006/relationships/image" Target="../media/image99.png"/><Relationship Id="rId4" Type="http://schemas.openxmlformats.org/officeDocument/2006/relationships/image" Target="../media/image46.png"/><Relationship Id="rId9" Type="http://schemas.openxmlformats.org/officeDocument/2006/relationships/image" Target="../media/image91.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70.png"/><Relationship Id="rId18" Type="http://schemas.openxmlformats.org/officeDocument/2006/relationships/image" Target="../media/image11.gif"/><Relationship Id="rId3" Type="http://schemas.openxmlformats.org/officeDocument/2006/relationships/image" Target="../media/image10.gif"/><Relationship Id="rId21" Type="http://schemas.openxmlformats.org/officeDocument/2006/relationships/image" Target="../media/image9.gif"/><Relationship Id="rId7" Type="http://schemas.openxmlformats.org/officeDocument/2006/relationships/image" Target="../media/image41.png"/><Relationship Id="rId12" Type="http://schemas.openxmlformats.org/officeDocument/2006/relationships/customXml" Target="../ink/ink5.xml"/><Relationship Id="rId17" Type="http://schemas.openxmlformats.org/officeDocument/2006/relationships/image" Target="../media/image100.png"/><Relationship Id="rId2" Type="http://schemas.openxmlformats.org/officeDocument/2006/relationships/notesSlide" Target="../notesSlides/notesSlide10.xml"/><Relationship Id="rId16" Type="http://schemas.openxmlformats.org/officeDocument/2006/relationships/image" Target="../media/image50.png"/><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3.wdp"/><Relationship Id="rId5" Type="http://schemas.microsoft.com/office/2007/relationships/hdphoto" Target="../media/hdphoto2.wdp"/><Relationship Id="rId15" Type="http://schemas.openxmlformats.org/officeDocument/2006/relationships/image" Target="../media/image880.png"/><Relationship Id="rId23" Type="http://schemas.openxmlformats.org/officeDocument/2006/relationships/image" Target="../media/image63.png"/><Relationship Id="rId10" Type="http://schemas.openxmlformats.org/officeDocument/2006/relationships/image" Target="../media/image48.png"/><Relationship Id="rId19" Type="http://schemas.openxmlformats.org/officeDocument/2006/relationships/image" Target="../media/image12.gif"/><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customXml" Target="../ink/ink6.xml"/><Relationship Id="rId22" Type="http://schemas.openxmlformats.org/officeDocument/2006/relationships/image" Target="../media/image22.gif"/></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40.png"/><Relationship Id="rId18" Type="http://schemas.openxmlformats.org/officeDocument/2006/relationships/image" Target="../media/image76.png"/><Relationship Id="rId3" Type="http://schemas.openxmlformats.org/officeDocument/2006/relationships/image" Target="../media/image46.png"/><Relationship Id="rId7" Type="http://schemas.openxmlformats.org/officeDocument/2006/relationships/image" Target="../media/image103.png"/><Relationship Id="rId12" Type="http://schemas.openxmlformats.org/officeDocument/2006/relationships/image" Target="../media/image47.png"/><Relationship Id="rId17" Type="http://schemas.openxmlformats.org/officeDocument/2006/relationships/image" Target="../media/image5.png"/><Relationship Id="rId2" Type="http://schemas.openxmlformats.org/officeDocument/2006/relationships/notesSlide" Target="../notesSlides/notesSlide11.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2.png"/><Relationship Id="rId11" Type="http://schemas.microsoft.com/office/2007/relationships/hdphoto" Target="../media/hdphoto4.wdp"/><Relationship Id="rId5" Type="http://schemas.openxmlformats.org/officeDocument/2006/relationships/image" Target="../media/image57.png"/><Relationship Id="rId15" Type="http://schemas.openxmlformats.org/officeDocument/2006/relationships/image" Target="../media/image105.png"/><Relationship Id="rId10"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10.gif"/><Relationship Id="rId14" Type="http://schemas.openxmlformats.org/officeDocument/2006/relationships/image" Target="../media/image104.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0.gif"/><Relationship Id="rId1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106.png"/><Relationship Id="rId12" Type="http://schemas.openxmlformats.org/officeDocument/2006/relationships/image" Target="../media/image107.gif"/><Relationship Id="rId17" Type="http://schemas.openxmlformats.org/officeDocument/2006/relationships/image" Target="../media/image97.png"/><Relationship Id="rId2" Type="http://schemas.openxmlformats.org/officeDocument/2006/relationships/notesSlide" Target="../notesSlides/notesSlide12.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8.gif"/><Relationship Id="rId5" Type="http://schemas.openxmlformats.org/officeDocument/2006/relationships/image" Target="../media/image57.png"/><Relationship Id="rId15" Type="http://schemas.openxmlformats.org/officeDocument/2006/relationships/image" Target="../media/image55.png"/><Relationship Id="rId10" Type="http://schemas.openxmlformats.org/officeDocument/2006/relationships/image" Target="../media/image101.png"/><Relationship Id="rId4" Type="http://schemas.microsoft.com/office/2007/relationships/hdphoto" Target="../media/hdphoto2.wdp"/><Relationship Id="rId9" Type="http://schemas.openxmlformats.org/officeDocument/2006/relationships/image" Target="../media/image61.png"/><Relationship Id="rId14" Type="http://schemas.openxmlformats.org/officeDocument/2006/relationships/image" Target="../media/image11.gif"/></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5.png"/><Relationship Id="rId18" Type="http://schemas.openxmlformats.org/officeDocument/2006/relationships/image" Target="../media/image8.gif"/><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47.png"/><Relationship Id="rId12" Type="http://schemas.openxmlformats.org/officeDocument/2006/relationships/image" Target="../media/image11.gif"/><Relationship Id="rId17" Type="http://schemas.openxmlformats.org/officeDocument/2006/relationships/image" Target="../media/image108.png"/><Relationship Id="rId2" Type="http://schemas.openxmlformats.org/officeDocument/2006/relationships/notesSlide" Target="../notesSlides/notesSlide13.xml"/><Relationship Id="rId16" Type="http://schemas.openxmlformats.org/officeDocument/2006/relationships/image" Target="../media/image32.jpeg"/><Relationship Id="rId20"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9.gif"/><Relationship Id="rId5" Type="http://schemas.openxmlformats.org/officeDocument/2006/relationships/image" Target="../media/image41.png"/><Relationship Id="rId15" Type="http://schemas.openxmlformats.org/officeDocument/2006/relationships/image" Target="../media/image40.png"/><Relationship Id="rId10" Type="http://schemas.openxmlformats.org/officeDocument/2006/relationships/image" Target="../media/image50.png"/><Relationship Id="rId19" Type="http://schemas.openxmlformats.org/officeDocument/2006/relationships/image" Target="../media/image10.gif"/><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0.gif"/><Relationship Id="rId13" Type="http://schemas.microsoft.com/office/2007/relationships/hdphoto" Target="../media/hdphoto4.wdp"/><Relationship Id="rId18" Type="http://schemas.openxmlformats.org/officeDocument/2006/relationships/image" Target="../media/image9.gif"/><Relationship Id="rId3" Type="http://schemas.openxmlformats.org/officeDocument/2006/relationships/image" Target="../media/image46.png"/><Relationship Id="rId21" Type="http://schemas.microsoft.com/office/2007/relationships/hdphoto" Target="../media/hdphoto5.wdp"/><Relationship Id="rId7" Type="http://schemas.openxmlformats.org/officeDocument/2006/relationships/image" Target="../media/image41.png"/><Relationship Id="rId12" Type="http://schemas.openxmlformats.org/officeDocument/2006/relationships/image" Target="../media/image58.png"/><Relationship Id="rId17" Type="http://schemas.openxmlformats.org/officeDocument/2006/relationships/image" Target="../media/image112.png"/><Relationship Id="rId2" Type="http://schemas.openxmlformats.org/officeDocument/2006/relationships/notesSlide" Target="../notesSlides/notesSlide14.xml"/><Relationship Id="rId16" Type="http://schemas.openxmlformats.org/officeDocument/2006/relationships/image" Target="../media/image21.gif"/><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1.png"/><Relationship Id="rId5" Type="http://schemas.openxmlformats.org/officeDocument/2006/relationships/image" Target="../media/image56.png"/><Relationship Id="rId15" Type="http://schemas.openxmlformats.org/officeDocument/2006/relationships/image" Target="../media/image47.png"/><Relationship Id="rId10" Type="http://schemas.openxmlformats.org/officeDocument/2006/relationships/image" Target="../media/image110.png"/><Relationship Id="rId19" Type="http://schemas.openxmlformats.org/officeDocument/2006/relationships/image" Target="../media/image113.png"/><Relationship Id="rId4" Type="http://schemas.microsoft.com/office/2007/relationships/hdphoto" Target="../media/hdphoto2.wdp"/><Relationship Id="rId9" Type="http://schemas.openxmlformats.org/officeDocument/2006/relationships/image" Target="../media/image12.gif"/><Relationship Id="rId14" Type="http://schemas.openxmlformats.org/officeDocument/2006/relationships/image" Target="../media/image45.png"/><Relationship Id="rId22"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18.png"/><Relationship Id="rId3" Type="http://schemas.openxmlformats.org/officeDocument/2006/relationships/image" Target="../media/image46.png"/><Relationship Id="rId7" Type="http://schemas.openxmlformats.org/officeDocument/2006/relationships/image" Target="../media/image21.gif"/><Relationship Id="rId12" Type="http://schemas.openxmlformats.org/officeDocument/2006/relationships/image" Target="../media/image55.png"/><Relationship Id="rId17" Type="http://schemas.openxmlformats.org/officeDocument/2006/relationships/image" Target="../media/image98.png"/><Relationship Id="rId2" Type="http://schemas.openxmlformats.org/officeDocument/2006/relationships/notesSlide" Target="../notesSlides/notesSlide15.xm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50.png"/><Relationship Id="rId5" Type="http://schemas.openxmlformats.org/officeDocument/2006/relationships/image" Target="../media/image56.png"/><Relationship Id="rId15" Type="http://schemas.openxmlformats.org/officeDocument/2006/relationships/image" Target="../media/image96.png"/><Relationship Id="rId10" Type="http://schemas.openxmlformats.org/officeDocument/2006/relationships/image" Target="../media/image117.png"/><Relationship Id="rId4" Type="http://schemas.microsoft.com/office/2007/relationships/hdphoto" Target="../media/hdphoto2.wdp"/><Relationship Id="rId9" Type="http://schemas.openxmlformats.org/officeDocument/2006/relationships/image" Target="../media/image116.pn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19.png"/><Relationship Id="rId18" Type="http://schemas.openxmlformats.org/officeDocument/2006/relationships/image" Target="../media/image58.png"/><Relationship Id="rId3" Type="http://schemas.openxmlformats.org/officeDocument/2006/relationships/image" Target="../media/image46.png"/><Relationship Id="rId21" Type="http://schemas.openxmlformats.org/officeDocument/2006/relationships/image" Target="../media/image8.gif"/><Relationship Id="rId7" Type="http://schemas.openxmlformats.org/officeDocument/2006/relationships/image" Target="../media/image47.png"/><Relationship Id="rId12" Type="http://schemas.openxmlformats.org/officeDocument/2006/relationships/image" Target="../media/image40.png"/><Relationship Id="rId17" Type="http://schemas.openxmlformats.org/officeDocument/2006/relationships/image" Target="../media/image123.png"/><Relationship Id="rId2" Type="http://schemas.openxmlformats.org/officeDocument/2006/relationships/notesSlide" Target="../notesSlides/notesSlide16.xml"/><Relationship Id="rId16" Type="http://schemas.openxmlformats.org/officeDocument/2006/relationships/image" Target="../media/image122.png"/><Relationship Id="rId20"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9.gif"/><Relationship Id="rId5" Type="http://schemas.openxmlformats.org/officeDocument/2006/relationships/image" Target="../media/image41.png"/><Relationship Id="rId15" Type="http://schemas.openxmlformats.org/officeDocument/2006/relationships/image" Target="../media/image121.png"/><Relationship Id="rId23" Type="http://schemas.openxmlformats.org/officeDocument/2006/relationships/image" Target="../media/image76.png"/><Relationship Id="rId10" Type="http://schemas.openxmlformats.org/officeDocument/2006/relationships/image" Target="../media/image50.png"/><Relationship Id="rId19" Type="http://schemas.microsoft.com/office/2007/relationships/hdphoto" Target="../media/hdphoto4.wdp"/><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120.png"/><Relationship Id="rId22" Type="http://schemas.openxmlformats.org/officeDocument/2006/relationships/image" Target="../media/image124.png"/></Relationships>
</file>

<file path=ppt/slides/_rels/slide22.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46.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8.png"/><Relationship Id="rId10" Type="http://schemas.openxmlformats.org/officeDocument/2006/relationships/image" Target="../media/image57.png"/><Relationship Id="rId4" Type="http://schemas.microsoft.com/office/2007/relationships/hdphoto" Target="../media/hdphoto2.wdp"/><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9.png"/><Relationship Id="rId10" Type="http://schemas.openxmlformats.org/officeDocument/2006/relationships/image" Target="../media/image98.png"/><Relationship Id="rId4" Type="http://schemas.microsoft.com/office/2007/relationships/hdphoto" Target="../media/hdphoto2.wdp"/><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25.png"/><Relationship Id="rId18" Type="http://schemas.openxmlformats.org/officeDocument/2006/relationships/image" Target="../media/image69.png"/><Relationship Id="rId26" Type="http://schemas.openxmlformats.org/officeDocument/2006/relationships/image" Target="../media/image133.png"/><Relationship Id="rId3" Type="http://schemas.openxmlformats.org/officeDocument/2006/relationships/image" Target="../media/image46.png"/><Relationship Id="rId21"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40.png"/><Relationship Id="rId17" Type="http://schemas.openxmlformats.org/officeDocument/2006/relationships/image" Target="../media/image129.png"/><Relationship Id="rId25" Type="http://schemas.openxmlformats.org/officeDocument/2006/relationships/image" Target="../media/image119.png"/><Relationship Id="rId2" Type="http://schemas.openxmlformats.org/officeDocument/2006/relationships/notesSlide" Target="../notesSlides/notesSlide19.xml"/><Relationship Id="rId16" Type="http://schemas.openxmlformats.org/officeDocument/2006/relationships/image" Target="../media/image128.png"/><Relationship Id="rId20" Type="http://schemas.openxmlformats.org/officeDocument/2006/relationships/image" Target="../media/image131.jpg"/><Relationship Id="rId29"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9.gif"/><Relationship Id="rId24" Type="http://schemas.openxmlformats.org/officeDocument/2006/relationships/image" Target="../media/image132.png"/><Relationship Id="rId5" Type="http://schemas.openxmlformats.org/officeDocument/2006/relationships/image" Target="../media/image41.png"/><Relationship Id="rId15" Type="http://schemas.openxmlformats.org/officeDocument/2006/relationships/image" Target="../media/image127.png"/><Relationship Id="rId23" Type="http://schemas.openxmlformats.org/officeDocument/2006/relationships/image" Target="../media/image13.gif"/><Relationship Id="rId28" Type="http://schemas.openxmlformats.org/officeDocument/2006/relationships/image" Target="../media/image44.png"/><Relationship Id="rId10" Type="http://schemas.openxmlformats.org/officeDocument/2006/relationships/image" Target="../media/image50.png"/><Relationship Id="rId19" Type="http://schemas.openxmlformats.org/officeDocument/2006/relationships/image" Target="../media/image130.png"/><Relationship Id="rId31" Type="http://schemas.openxmlformats.org/officeDocument/2006/relationships/image" Target="../media/image63.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126.png"/><Relationship Id="rId22" Type="http://schemas.openxmlformats.org/officeDocument/2006/relationships/image" Target="../media/image5.png"/><Relationship Id="rId27" Type="http://schemas.openxmlformats.org/officeDocument/2006/relationships/image" Target="../media/image43.png"/><Relationship Id="rId30" Type="http://schemas.openxmlformats.org/officeDocument/2006/relationships/image" Target="../media/image134.png"/></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96.png"/><Relationship Id="rId3" Type="http://schemas.openxmlformats.org/officeDocument/2006/relationships/image" Target="../media/image46.png"/><Relationship Id="rId7" Type="http://schemas.openxmlformats.org/officeDocument/2006/relationships/image" Target="../media/image124.png"/><Relationship Id="rId12"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56.png"/><Relationship Id="rId5" Type="http://schemas.openxmlformats.org/officeDocument/2006/relationships/image" Target="../media/image58.png"/><Relationship Id="rId15" Type="http://schemas.openxmlformats.org/officeDocument/2006/relationships/image" Target="../media/image98.png"/><Relationship Id="rId10" Type="http://schemas.openxmlformats.org/officeDocument/2006/relationships/image" Target="../media/image136.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6.png"/><Relationship Id="rId7"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8.png"/><Relationship Id="rId10" Type="http://schemas.openxmlformats.org/officeDocument/2006/relationships/image" Target="../media/image96.png"/><Relationship Id="rId4" Type="http://schemas.microsoft.com/office/2007/relationships/hdphoto" Target="../media/hdphoto2.wdp"/><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39.png"/><Relationship Id="rId18" Type="http://schemas.openxmlformats.org/officeDocument/2006/relationships/image" Target="../media/image140.png"/><Relationship Id="rId3" Type="http://schemas.openxmlformats.org/officeDocument/2006/relationships/image" Target="../media/image46.png"/><Relationship Id="rId7" Type="http://schemas.openxmlformats.org/officeDocument/2006/relationships/image" Target="../media/image47.png"/><Relationship Id="rId12" Type="http://schemas.microsoft.com/office/2007/relationships/hdphoto" Target="../media/hdphoto6.wdp"/><Relationship Id="rId17" Type="http://schemas.openxmlformats.org/officeDocument/2006/relationships/image" Target="../media/image30.png"/><Relationship Id="rId2" Type="http://schemas.openxmlformats.org/officeDocument/2006/relationships/notesSlide" Target="../notesSlides/notesSlide22.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138.png"/><Relationship Id="rId5" Type="http://schemas.openxmlformats.org/officeDocument/2006/relationships/image" Target="../media/image41.png"/><Relationship Id="rId15" Type="http://schemas.openxmlformats.org/officeDocument/2006/relationships/image" Target="../media/image29.png"/><Relationship Id="rId10" Type="http://schemas.openxmlformats.org/officeDocument/2006/relationships/image" Target="../media/image50.png"/><Relationship Id="rId19" Type="http://schemas.openxmlformats.org/officeDocument/2006/relationships/image" Target="../media/image141.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98.png"/><Relationship Id="rId3" Type="http://schemas.openxmlformats.org/officeDocument/2006/relationships/image" Target="../media/image46.png"/><Relationship Id="rId7" Type="http://schemas.openxmlformats.org/officeDocument/2006/relationships/image" Target="../media/image76.png"/><Relationship Id="rId12"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96.png"/><Relationship Id="rId5" Type="http://schemas.openxmlformats.org/officeDocument/2006/relationships/image" Target="../media/image58.pn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1.png"/><Relationship Id="rId18" Type="http://schemas.openxmlformats.org/officeDocument/2006/relationships/image" Target="../media/image139.png"/><Relationship Id="rId3" Type="http://schemas.openxmlformats.org/officeDocument/2006/relationships/image" Target="../media/image46.png"/><Relationship Id="rId7" Type="http://schemas.microsoft.com/office/2007/relationships/hdphoto" Target="../media/hdphoto4.wdp"/><Relationship Id="rId12" Type="http://schemas.openxmlformats.org/officeDocument/2006/relationships/image" Target="../media/image147.png"/><Relationship Id="rId17" Type="http://schemas.openxmlformats.org/officeDocument/2006/relationships/image" Target="../media/image149.png"/><Relationship Id="rId2" Type="http://schemas.openxmlformats.org/officeDocument/2006/relationships/notesSlide" Target="../notesSlides/notesSlide24.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146.png"/><Relationship Id="rId5" Type="http://schemas.openxmlformats.org/officeDocument/2006/relationships/image" Target="../media/image56.png"/><Relationship Id="rId15" Type="http://schemas.openxmlformats.org/officeDocument/2006/relationships/image" Target="../media/image59.png"/><Relationship Id="rId10" Type="http://schemas.openxmlformats.org/officeDocument/2006/relationships/image" Target="../media/image145.png"/><Relationship Id="rId19" Type="http://schemas.openxmlformats.org/officeDocument/2006/relationships/image" Target="../media/image150.png"/><Relationship Id="rId4" Type="http://schemas.microsoft.com/office/2007/relationships/hdphoto" Target="../media/hdphoto2.wdp"/><Relationship Id="rId9" Type="http://schemas.openxmlformats.org/officeDocument/2006/relationships/image" Target="../media/image144.png"/><Relationship Id="rId14" Type="http://schemas.openxmlformats.org/officeDocument/2006/relationships/image" Target="../media/image148.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png"/><Relationship Id="rId18" Type="http://schemas.openxmlformats.org/officeDocument/2006/relationships/image" Target="../media/image20.jpg"/><Relationship Id="rId3" Type="http://schemas.openxmlformats.org/officeDocument/2006/relationships/image" Target="../media/image7.gif"/><Relationship Id="rId21" Type="http://schemas.openxmlformats.org/officeDocument/2006/relationships/image" Target="../media/image2.png"/><Relationship Id="rId7" Type="http://schemas.openxmlformats.org/officeDocument/2006/relationships/image" Target="../media/image11.gif"/><Relationship Id="rId12" Type="http://schemas.openxmlformats.org/officeDocument/2006/relationships/image" Target="../media/image16.png"/><Relationship Id="rId17" Type="http://schemas.openxmlformats.org/officeDocument/2006/relationships/image" Target="../media/image5.png"/><Relationship Id="rId2" Type="http://schemas.openxmlformats.org/officeDocument/2006/relationships/image" Target="../media/image6.png"/><Relationship Id="rId16" Type="http://schemas.openxmlformats.org/officeDocument/2006/relationships/image" Target="../media/image4.png"/><Relationship Id="rId20"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9.gif"/><Relationship Id="rId15" Type="http://schemas.openxmlformats.org/officeDocument/2006/relationships/image" Target="../media/image19.gif"/><Relationship Id="rId23" Type="http://schemas.openxmlformats.org/officeDocument/2006/relationships/image" Target="../media/image23.gif"/><Relationship Id="rId10" Type="http://schemas.openxmlformats.org/officeDocument/2006/relationships/image" Target="../media/image14.gif"/><Relationship Id="rId19" Type="http://schemas.openxmlformats.org/officeDocument/2006/relationships/image" Target="../media/image21.gif"/><Relationship Id="rId4" Type="http://schemas.openxmlformats.org/officeDocument/2006/relationships/image" Target="../media/image8.gif"/><Relationship Id="rId9" Type="http://schemas.openxmlformats.org/officeDocument/2006/relationships/image" Target="../media/image13.gif"/><Relationship Id="rId14" Type="http://schemas.openxmlformats.org/officeDocument/2006/relationships/image" Target="../media/image18.png"/><Relationship Id="rId22"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51.png"/><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36.png"/><Relationship Id="rId5" Type="http://schemas.openxmlformats.org/officeDocument/2006/relationships/image" Target="../media/image41.png"/><Relationship Id="rId15" Type="http://schemas.openxmlformats.org/officeDocument/2006/relationships/image" Target="../media/image8.gif"/><Relationship Id="rId10" Type="http://schemas.openxmlformats.org/officeDocument/2006/relationships/image" Target="../media/image50.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152.png"/></Relationships>
</file>

<file path=ppt/slides/_rels/slide31.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6.png"/><Relationship Id="rId18" Type="http://schemas.openxmlformats.org/officeDocument/2006/relationships/image" Target="../media/image160.png"/><Relationship Id="rId3" Type="http://schemas.openxmlformats.org/officeDocument/2006/relationships/image" Target="../media/image46.png"/><Relationship Id="rId21" Type="http://schemas.openxmlformats.org/officeDocument/2006/relationships/image" Target="../media/image163.png"/><Relationship Id="rId7" Type="http://schemas.openxmlformats.org/officeDocument/2006/relationships/image" Target="../media/image53.png"/><Relationship Id="rId12" Type="http://schemas.openxmlformats.org/officeDocument/2006/relationships/image" Target="../media/image57.png"/><Relationship Id="rId17" Type="http://schemas.openxmlformats.org/officeDocument/2006/relationships/image" Target="../media/image159.png"/><Relationship Id="rId25" Type="http://schemas.openxmlformats.org/officeDocument/2006/relationships/image" Target="../media/image124.png"/><Relationship Id="rId2" Type="http://schemas.openxmlformats.org/officeDocument/2006/relationships/notesSlide" Target="../notesSlides/notesSlide26.xml"/><Relationship Id="rId16" Type="http://schemas.openxmlformats.org/officeDocument/2006/relationships/image" Target="../media/image128.png"/><Relationship Id="rId20" Type="http://schemas.openxmlformats.org/officeDocument/2006/relationships/image" Target="../media/image162.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55.png"/><Relationship Id="rId24" Type="http://schemas.openxmlformats.org/officeDocument/2006/relationships/image" Target="../media/image165.png"/><Relationship Id="rId5" Type="http://schemas.openxmlformats.org/officeDocument/2006/relationships/image" Target="../media/image58.png"/><Relationship Id="rId15" Type="http://schemas.openxmlformats.org/officeDocument/2006/relationships/image" Target="../media/image158.png"/><Relationship Id="rId23" Type="http://schemas.openxmlformats.org/officeDocument/2006/relationships/image" Target="../media/image164.png"/><Relationship Id="rId10" Type="http://schemas.openxmlformats.org/officeDocument/2006/relationships/image" Target="../media/image56.png"/><Relationship Id="rId19" Type="http://schemas.openxmlformats.org/officeDocument/2006/relationships/image" Target="../media/image161.png"/><Relationship Id="rId4" Type="http://schemas.microsoft.com/office/2007/relationships/hdphoto" Target="../media/hdphoto2.wdp"/><Relationship Id="rId9" Type="http://schemas.openxmlformats.org/officeDocument/2006/relationships/image" Target="../media/image154.png"/><Relationship Id="rId14" Type="http://schemas.openxmlformats.org/officeDocument/2006/relationships/image" Target="../media/image157.png"/><Relationship Id="rId22" Type="http://schemas.openxmlformats.org/officeDocument/2006/relationships/image" Target="../media/image32.jpeg"/></Relationships>
</file>

<file path=ppt/slides/_rels/slide32.xml.rels><?xml version="1.0" encoding="UTF-8" standalone="yes"?>
<Relationships xmlns="http://schemas.openxmlformats.org/package/2006/relationships"><Relationship Id="rId13" Type="http://schemas.openxmlformats.org/officeDocument/2006/relationships/image" Target="../media/image170.png"/><Relationship Id="rId18" Type="http://schemas.openxmlformats.org/officeDocument/2006/relationships/image" Target="../media/image162.png"/><Relationship Id="rId26" Type="http://schemas.openxmlformats.org/officeDocument/2006/relationships/image" Target="../media/image172.png"/><Relationship Id="rId3" Type="http://schemas.openxmlformats.org/officeDocument/2006/relationships/image" Target="../media/image46.png"/><Relationship Id="rId21" Type="http://schemas.openxmlformats.org/officeDocument/2006/relationships/image" Target="../media/image156.png"/><Relationship Id="rId34" Type="http://schemas.openxmlformats.org/officeDocument/2006/relationships/image" Target="../media/image124.png"/><Relationship Id="rId7" Type="http://schemas.openxmlformats.org/officeDocument/2006/relationships/image" Target="../media/image57.png"/><Relationship Id="rId12" Type="http://schemas.openxmlformats.org/officeDocument/2006/relationships/image" Target="../media/image169.png"/><Relationship Id="rId17" Type="http://schemas.openxmlformats.org/officeDocument/2006/relationships/image" Target="../media/image161.png"/><Relationship Id="rId25" Type="http://schemas.openxmlformats.org/officeDocument/2006/relationships/image" Target="../media/image171.png"/><Relationship Id="rId33" Type="http://schemas.openxmlformats.org/officeDocument/2006/relationships/image" Target="../media/image179.png"/><Relationship Id="rId2" Type="http://schemas.openxmlformats.org/officeDocument/2006/relationships/notesSlide" Target="../notesSlides/notesSlide27.xml"/><Relationship Id="rId16" Type="http://schemas.openxmlformats.org/officeDocument/2006/relationships/image" Target="../media/image160.png"/><Relationship Id="rId20" Type="http://schemas.openxmlformats.org/officeDocument/2006/relationships/image" Target="../media/image159.png"/><Relationship Id="rId29" Type="http://schemas.openxmlformats.org/officeDocument/2006/relationships/image" Target="../media/image175.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68.png"/><Relationship Id="rId24" Type="http://schemas.openxmlformats.org/officeDocument/2006/relationships/image" Target="../media/image56.png"/><Relationship Id="rId32" Type="http://schemas.openxmlformats.org/officeDocument/2006/relationships/image" Target="../media/image178.png"/><Relationship Id="rId5" Type="http://schemas.openxmlformats.org/officeDocument/2006/relationships/image" Target="../media/image58.png"/><Relationship Id="rId15" Type="http://schemas.openxmlformats.org/officeDocument/2006/relationships/image" Target="../media/image128.png"/><Relationship Id="rId23" Type="http://schemas.openxmlformats.org/officeDocument/2006/relationships/image" Target="../media/image32.jpeg"/><Relationship Id="rId28" Type="http://schemas.openxmlformats.org/officeDocument/2006/relationships/image" Target="../media/image174.png"/><Relationship Id="rId10" Type="http://schemas.openxmlformats.org/officeDocument/2006/relationships/image" Target="../media/image167.png"/><Relationship Id="rId19" Type="http://schemas.openxmlformats.org/officeDocument/2006/relationships/image" Target="../media/image157.png"/><Relationship Id="rId31" Type="http://schemas.openxmlformats.org/officeDocument/2006/relationships/image" Target="../media/image177.png"/><Relationship Id="rId4" Type="http://schemas.microsoft.com/office/2007/relationships/hdphoto" Target="../media/hdphoto2.wdp"/><Relationship Id="rId9" Type="http://schemas.openxmlformats.org/officeDocument/2006/relationships/image" Target="../media/image166.png"/><Relationship Id="rId14" Type="http://schemas.openxmlformats.org/officeDocument/2006/relationships/image" Target="../media/image158.png"/><Relationship Id="rId22" Type="http://schemas.openxmlformats.org/officeDocument/2006/relationships/image" Target="../media/image163.png"/><Relationship Id="rId27" Type="http://schemas.openxmlformats.org/officeDocument/2006/relationships/image" Target="../media/image173.png"/><Relationship Id="rId30" Type="http://schemas.openxmlformats.org/officeDocument/2006/relationships/image" Target="../media/image176.png"/><Relationship Id="rId8"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81.png"/><Relationship Id="rId18" Type="http://schemas.openxmlformats.org/officeDocument/2006/relationships/image" Target="../media/image118.png"/><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180.png"/><Relationship Id="rId17" Type="http://schemas.openxmlformats.org/officeDocument/2006/relationships/image" Target="../media/image55.png"/><Relationship Id="rId2" Type="http://schemas.openxmlformats.org/officeDocument/2006/relationships/notesSlide" Target="../notesSlides/notesSlide28.xml"/><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0.png"/><Relationship Id="rId5" Type="http://schemas.openxmlformats.org/officeDocument/2006/relationships/image" Target="../media/image41.png"/><Relationship Id="rId15" Type="http://schemas.openxmlformats.org/officeDocument/2006/relationships/image" Target="../media/image183.png"/><Relationship Id="rId10" Type="http://schemas.openxmlformats.org/officeDocument/2006/relationships/image" Target="../media/image50.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182.png"/></Relationships>
</file>

<file path=ppt/slides/_rels/slide34.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21.gif"/><Relationship Id="rId18" Type="http://schemas.openxmlformats.org/officeDocument/2006/relationships/image" Target="../media/image124.png"/><Relationship Id="rId26" Type="http://schemas.openxmlformats.org/officeDocument/2006/relationships/image" Target="../media/image192.png"/><Relationship Id="rId3" Type="http://schemas.openxmlformats.org/officeDocument/2006/relationships/image" Target="../media/image46.png"/><Relationship Id="rId21" Type="http://schemas.openxmlformats.org/officeDocument/2006/relationships/image" Target="../media/image9.gif"/><Relationship Id="rId7" Type="http://schemas.openxmlformats.org/officeDocument/2006/relationships/image" Target="../media/image186.png"/><Relationship Id="rId12" Type="http://schemas.openxmlformats.org/officeDocument/2006/relationships/image" Target="../media/image157.png"/><Relationship Id="rId17" Type="http://schemas.microsoft.com/office/2007/relationships/hdphoto" Target="../media/hdphoto4.wdp"/><Relationship Id="rId25" Type="http://schemas.openxmlformats.org/officeDocument/2006/relationships/image" Target="../media/image191.png"/><Relationship Id="rId2" Type="http://schemas.openxmlformats.org/officeDocument/2006/relationships/notesSlide" Target="../notesSlides/notesSlide29.xml"/><Relationship Id="rId16" Type="http://schemas.openxmlformats.org/officeDocument/2006/relationships/image" Target="../media/image58.png"/><Relationship Id="rId20" Type="http://schemas.openxmlformats.org/officeDocument/2006/relationships/image" Target="../media/image8.gif"/><Relationship Id="rId29"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image" Target="../media/image163.png"/><Relationship Id="rId24" Type="http://schemas.openxmlformats.org/officeDocument/2006/relationships/image" Target="../media/image190.png"/><Relationship Id="rId5" Type="http://schemas.openxmlformats.org/officeDocument/2006/relationships/image" Target="../media/image56.png"/><Relationship Id="rId15" Type="http://schemas.openxmlformats.org/officeDocument/2006/relationships/image" Target="../media/image166.png"/><Relationship Id="rId23" Type="http://schemas.openxmlformats.org/officeDocument/2006/relationships/image" Target="../media/image189.png"/><Relationship Id="rId28" Type="http://schemas.microsoft.com/office/2007/relationships/hdphoto" Target="../media/hdphoto7.wdp"/><Relationship Id="rId10" Type="http://schemas.openxmlformats.org/officeDocument/2006/relationships/audio" Target="../media/audio1.wav"/><Relationship Id="rId19" Type="http://schemas.openxmlformats.org/officeDocument/2006/relationships/image" Target="../media/image135.png"/><Relationship Id="rId4" Type="http://schemas.microsoft.com/office/2007/relationships/hdphoto" Target="../media/hdphoto2.wdp"/><Relationship Id="rId9" Type="http://schemas.openxmlformats.org/officeDocument/2006/relationships/image" Target="../media/image188.png"/><Relationship Id="rId14" Type="http://schemas.openxmlformats.org/officeDocument/2006/relationships/image" Target="../media/image156.png"/><Relationship Id="rId22" Type="http://schemas.openxmlformats.org/officeDocument/2006/relationships/image" Target="../media/image76.png"/><Relationship Id="rId27" Type="http://schemas.openxmlformats.org/officeDocument/2006/relationships/image" Target="../media/image193.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98.png"/><Relationship Id="rId3" Type="http://schemas.openxmlformats.org/officeDocument/2006/relationships/image" Target="../media/image46.png"/><Relationship Id="rId7" Type="http://schemas.openxmlformats.org/officeDocument/2006/relationships/image" Target="../media/image59.png"/><Relationship Id="rId12"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4.png"/><Relationship Id="rId11" Type="http://schemas.openxmlformats.org/officeDocument/2006/relationships/image" Target="../media/image96.png"/><Relationship Id="rId5" Type="http://schemas.openxmlformats.org/officeDocument/2006/relationships/image" Target="../media/image56.png"/><Relationship Id="rId10" Type="http://schemas.openxmlformats.org/officeDocument/2006/relationships/image" Target="../media/image195.png"/><Relationship Id="rId4" Type="http://schemas.microsoft.com/office/2007/relationships/hdphoto" Target="../media/hdphoto2.wdp"/><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6.png"/><Relationship Id="rId18" Type="http://schemas.openxmlformats.org/officeDocument/2006/relationships/image" Target="../media/image9.gif"/><Relationship Id="rId3" Type="http://schemas.openxmlformats.org/officeDocument/2006/relationships/image" Target="../media/image46.png"/><Relationship Id="rId21" Type="http://schemas.openxmlformats.org/officeDocument/2006/relationships/image" Target="../media/image199.png"/><Relationship Id="rId7" Type="http://schemas.openxmlformats.org/officeDocument/2006/relationships/image" Target="../media/image47.png"/><Relationship Id="rId12" Type="http://schemas.openxmlformats.org/officeDocument/2006/relationships/image" Target="../media/image181.png"/><Relationship Id="rId17" Type="http://schemas.openxmlformats.org/officeDocument/2006/relationships/image" Target="../media/image42.png"/><Relationship Id="rId2" Type="http://schemas.openxmlformats.org/officeDocument/2006/relationships/notesSlide" Target="../notesSlides/notesSlide31.xml"/><Relationship Id="rId16" Type="http://schemas.openxmlformats.org/officeDocument/2006/relationships/image" Target="../media/image44.png"/><Relationship Id="rId20"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0.png"/><Relationship Id="rId5" Type="http://schemas.openxmlformats.org/officeDocument/2006/relationships/image" Target="../media/image41.png"/><Relationship Id="rId15" Type="http://schemas.openxmlformats.org/officeDocument/2006/relationships/image" Target="../media/image43.png"/><Relationship Id="rId10" Type="http://schemas.openxmlformats.org/officeDocument/2006/relationships/image" Target="../media/image50.png"/><Relationship Id="rId19" Type="http://schemas.openxmlformats.org/officeDocument/2006/relationships/image" Target="../media/image197.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196.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6.png"/><Relationship Id="rId18" Type="http://schemas.openxmlformats.org/officeDocument/2006/relationships/image" Target="../media/image207.png"/><Relationship Id="rId26" Type="http://schemas.openxmlformats.org/officeDocument/2006/relationships/image" Target="../media/image22.gif"/><Relationship Id="rId3" Type="http://schemas.openxmlformats.org/officeDocument/2006/relationships/image" Target="../media/image200.gif"/><Relationship Id="rId21" Type="http://schemas.openxmlformats.org/officeDocument/2006/relationships/image" Target="../media/image161.png"/><Relationship Id="rId7" Type="http://schemas.openxmlformats.org/officeDocument/2006/relationships/image" Target="../media/image58.png"/><Relationship Id="rId12" Type="http://schemas.openxmlformats.org/officeDocument/2006/relationships/image" Target="../media/image84.png"/><Relationship Id="rId17" Type="http://schemas.openxmlformats.org/officeDocument/2006/relationships/image" Target="../media/image206.png"/><Relationship Id="rId25" Type="http://schemas.openxmlformats.org/officeDocument/2006/relationships/image" Target="../media/image186.png"/><Relationship Id="rId2" Type="http://schemas.openxmlformats.org/officeDocument/2006/relationships/notesSlide" Target="../notesSlides/notesSlide32.xml"/><Relationship Id="rId16" Type="http://schemas.openxmlformats.org/officeDocument/2006/relationships/image" Target="../media/image205.gif"/><Relationship Id="rId20" Type="http://schemas.openxmlformats.org/officeDocument/2006/relationships/image" Target="../media/image158.png"/><Relationship Id="rId29"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202.png"/><Relationship Id="rId24" Type="http://schemas.openxmlformats.org/officeDocument/2006/relationships/image" Target="../media/image209.png"/><Relationship Id="rId5" Type="http://schemas.microsoft.com/office/2007/relationships/hdphoto" Target="../media/hdphoto2.wdp"/><Relationship Id="rId15" Type="http://schemas.openxmlformats.org/officeDocument/2006/relationships/image" Target="../media/image204.png"/><Relationship Id="rId23" Type="http://schemas.openxmlformats.org/officeDocument/2006/relationships/image" Target="../media/image208.png"/><Relationship Id="rId28" Type="http://schemas.openxmlformats.org/officeDocument/2006/relationships/image" Target="../media/image210.gif"/><Relationship Id="rId10" Type="http://schemas.openxmlformats.org/officeDocument/2006/relationships/image" Target="../media/image201.png"/><Relationship Id="rId19"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124.png"/><Relationship Id="rId14" Type="http://schemas.openxmlformats.org/officeDocument/2006/relationships/image" Target="../media/image203.png"/><Relationship Id="rId22" Type="http://schemas.openxmlformats.org/officeDocument/2006/relationships/image" Target="../media/image163.png"/><Relationship Id="rId27" Type="http://schemas.openxmlformats.org/officeDocument/2006/relationships/image" Target="../media/image166.png"/></Relationships>
</file>

<file path=ppt/slides/_rels/slide38.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1.gif"/><Relationship Id="rId18" Type="http://schemas.openxmlformats.org/officeDocument/2006/relationships/image" Target="../media/image98.png"/><Relationship Id="rId3" Type="http://schemas.openxmlformats.org/officeDocument/2006/relationships/image" Target="../media/image96.png"/><Relationship Id="rId21" Type="http://schemas.microsoft.com/office/2007/relationships/hdphoto" Target="../media/hdphoto2.wdp"/><Relationship Id="rId7" Type="http://schemas.openxmlformats.org/officeDocument/2006/relationships/image" Target="../media/image157.png"/><Relationship Id="rId12" Type="http://schemas.openxmlformats.org/officeDocument/2006/relationships/image" Target="../media/image203.png"/><Relationship Id="rId17" Type="http://schemas.openxmlformats.org/officeDocument/2006/relationships/image" Target="../media/image213.png"/><Relationship Id="rId2" Type="http://schemas.openxmlformats.org/officeDocument/2006/relationships/notesSlide" Target="../notesSlides/notesSlide33.xml"/><Relationship Id="rId16" Type="http://schemas.microsoft.com/office/2007/relationships/hdphoto" Target="../media/hdphoto4.wdp"/><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209.png"/><Relationship Id="rId5" Type="http://schemas.openxmlformats.org/officeDocument/2006/relationships/image" Target="../media/image57.png"/><Relationship Id="rId15" Type="http://schemas.openxmlformats.org/officeDocument/2006/relationships/image" Target="../media/image58.png"/><Relationship Id="rId10" Type="http://schemas.openxmlformats.org/officeDocument/2006/relationships/image" Target="../media/image212.png"/><Relationship Id="rId19" Type="http://schemas.openxmlformats.org/officeDocument/2006/relationships/image" Target="../media/image56.png"/><Relationship Id="rId4" Type="http://schemas.openxmlformats.org/officeDocument/2006/relationships/image" Target="../media/image97.png"/><Relationship Id="rId9" Type="http://schemas.openxmlformats.org/officeDocument/2006/relationships/image" Target="../media/image208.png"/><Relationship Id="rId14" Type="http://schemas.openxmlformats.org/officeDocument/2006/relationships/image" Target="../media/image210.gif"/></Relationships>
</file>

<file path=ppt/slides/_rels/slide3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gif"/><Relationship Id="rId18" Type="http://schemas.openxmlformats.org/officeDocument/2006/relationships/image" Target="../media/image35.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47.png"/><Relationship Id="rId17" Type="http://schemas.openxmlformats.org/officeDocument/2006/relationships/image" Target="../media/image63.png"/><Relationship Id="rId2" Type="http://schemas.openxmlformats.org/officeDocument/2006/relationships/notesSlide" Target="../notesSlides/notesSlide34.xml"/><Relationship Id="rId16"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205.gif"/><Relationship Id="rId5" Type="http://schemas.openxmlformats.org/officeDocument/2006/relationships/image" Target="../media/image41.png"/><Relationship Id="rId15" Type="http://schemas.openxmlformats.org/officeDocument/2006/relationships/image" Target="../media/image134.png"/><Relationship Id="rId10" Type="http://schemas.openxmlformats.org/officeDocument/2006/relationships/image" Target="../media/image40.png"/><Relationship Id="rId19" Type="http://schemas.openxmlformats.org/officeDocument/2006/relationships/image" Target="../media/image215.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1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18.png"/><Relationship Id="rId18" Type="http://schemas.openxmlformats.org/officeDocument/2006/relationships/image" Target="../media/image223.png"/><Relationship Id="rId3" Type="http://schemas.openxmlformats.org/officeDocument/2006/relationships/image" Target="../media/image46.png"/><Relationship Id="rId7" Type="http://schemas.openxmlformats.org/officeDocument/2006/relationships/image" Target="../media/image217.png"/><Relationship Id="rId12" Type="http://schemas.openxmlformats.org/officeDocument/2006/relationships/image" Target="../media/image84.png"/><Relationship Id="rId17" Type="http://schemas.openxmlformats.org/officeDocument/2006/relationships/image" Target="../media/image222.png"/><Relationship Id="rId2" Type="http://schemas.openxmlformats.org/officeDocument/2006/relationships/notesSlide" Target="../notesSlides/notesSlide35.xml"/><Relationship Id="rId16"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16.png"/><Relationship Id="rId11" Type="http://schemas.microsoft.com/office/2007/relationships/hdphoto" Target="../media/hdphoto4.wdp"/><Relationship Id="rId5" Type="http://schemas.openxmlformats.org/officeDocument/2006/relationships/image" Target="../media/image56.png"/><Relationship Id="rId15" Type="http://schemas.openxmlformats.org/officeDocument/2006/relationships/image" Target="../media/image220.png"/><Relationship Id="rId10" Type="http://schemas.openxmlformats.org/officeDocument/2006/relationships/image" Target="../media/image58.png"/><Relationship Id="rId19" Type="http://schemas.openxmlformats.org/officeDocument/2006/relationships/image" Target="../media/image213.png"/><Relationship Id="rId4" Type="http://schemas.microsoft.com/office/2007/relationships/hdphoto" Target="../media/hdphoto2.wdp"/><Relationship Id="rId9" Type="http://schemas.openxmlformats.org/officeDocument/2006/relationships/image" Target="../media/image124.png"/><Relationship Id="rId14" Type="http://schemas.openxmlformats.org/officeDocument/2006/relationships/image" Target="../media/image219.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6.png"/><Relationship Id="rId7" Type="http://schemas.microsoft.com/office/2007/relationships/hdphoto" Target="../media/hdphoto2.wdp"/><Relationship Id="rId12"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62.png"/><Relationship Id="rId5" Type="http://schemas.openxmlformats.org/officeDocument/2006/relationships/image" Target="../media/image98.png"/><Relationship Id="rId10" Type="http://schemas.openxmlformats.org/officeDocument/2006/relationships/image" Target="../media/image59.png"/><Relationship Id="rId4" Type="http://schemas.openxmlformats.org/officeDocument/2006/relationships/image" Target="../media/image97.png"/><Relationship Id="rId9"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224.png"/><Relationship Id="rId13" Type="http://schemas.microsoft.com/office/2007/relationships/hdphoto" Target="../media/hdphoto8.wdp"/><Relationship Id="rId18" Type="http://schemas.openxmlformats.org/officeDocument/2006/relationships/image" Target="../media/image232.png"/><Relationship Id="rId26" Type="http://schemas.openxmlformats.org/officeDocument/2006/relationships/image" Target="../media/image235.png"/><Relationship Id="rId3" Type="http://schemas.openxmlformats.org/officeDocument/2006/relationships/image" Target="../media/image46.png"/><Relationship Id="rId21" Type="http://schemas.openxmlformats.org/officeDocument/2006/relationships/image" Target="../media/image4.png"/><Relationship Id="rId7" Type="http://schemas.microsoft.com/office/2007/relationships/hdphoto" Target="../media/hdphoto4.wdp"/><Relationship Id="rId12" Type="http://schemas.openxmlformats.org/officeDocument/2006/relationships/image" Target="../media/image228.png"/><Relationship Id="rId17" Type="http://schemas.openxmlformats.org/officeDocument/2006/relationships/image" Target="../media/image157.png"/><Relationship Id="rId25" Type="http://schemas.openxmlformats.org/officeDocument/2006/relationships/image" Target="../media/image40.png"/><Relationship Id="rId2" Type="http://schemas.openxmlformats.org/officeDocument/2006/relationships/notesSlide" Target="../notesSlides/notesSlide37.xml"/><Relationship Id="rId16" Type="http://schemas.openxmlformats.org/officeDocument/2006/relationships/image" Target="../media/image231.png"/><Relationship Id="rId20"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227.png"/><Relationship Id="rId24" Type="http://schemas.openxmlformats.org/officeDocument/2006/relationships/image" Target="../media/image234.png"/><Relationship Id="rId5" Type="http://schemas.openxmlformats.org/officeDocument/2006/relationships/image" Target="../media/image47.png"/><Relationship Id="rId15" Type="http://schemas.openxmlformats.org/officeDocument/2006/relationships/image" Target="../media/image230.png"/><Relationship Id="rId23" Type="http://schemas.openxmlformats.org/officeDocument/2006/relationships/image" Target="../media/image233.png"/><Relationship Id="rId10" Type="http://schemas.openxmlformats.org/officeDocument/2006/relationships/image" Target="../media/image226.png"/><Relationship Id="rId19" Type="http://schemas.openxmlformats.org/officeDocument/2006/relationships/image" Target="../media/image57.png"/><Relationship Id="rId4" Type="http://schemas.microsoft.com/office/2007/relationships/hdphoto" Target="../media/hdphoto2.wdp"/><Relationship Id="rId9" Type="http://schemas.openxmlformats.org/officeDocument/2006/relationships/image" Target="../media/image225.png"/><Relationship Id="rId14" Type="http://schemas.openxmlformats.org/officeDocument/2006/relationships/image" Target="../media/image229.png"/><Relationship Id="rId22"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0.png"/><Relationship Id="rId18" Type="http://schemas.openxmlformats.org/officeDocument/2006/relationships/image" Target="../media/image235.png"/><Relationship Id="rId3" Type="http://schemas.openxmlformats.org/officeDocument/2006/relationships/image" Target="../media/image46.png"/><Relationship Id="rId7" Type="http://schemas.openxmlformats.org/officeDocument/2006/relationships/image" Target="../media/image237.png"/><Relationship Id="rId12" Type="http://schemas.openxmlformats.org/officeDocument/2006/relationships/image" Target="../media/image239.png"/><Relationship Id="rId17" Type="http://schemas.openxmlformats.org/officeDocument/2006/relationships/image" Target="../media/image244.png"/><Relationship Id="rId2" Type="http://schemas.openxmlformats.org/officeDocument/2006/relationships/notesSlide" Target="../notesSlides/notesSlide38.xml"/><Relationship Id="rId16"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36.jpeg"/><Relationship Id="rId11" Type="http://schemas.openxmlformats.org/officeDocument/2006/relationships/image" Target="../media/image5.png"/><Relationship Id="rId5" Type="http://schemas.openxmlformats.org/officeDocument/2006/relationships/image" Target="../media/image57.png"/><Relationship Id="rId15" Type="http://schemas.openxmlformats.org/officeDocument/2006/relationships/image" Target="../media/image242.png"/><Relationship Id="rId10"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56.png"/><Relationship Id="rId14" Type="http://schemas.openxmlformats.org/officeDocument/2006/relationships/image" Target="../media/image241.pn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50.png"/><Relationship Id="rId3" Type="http://schemas.openxmlformats.org/officeDocument/2006/relationships/image" Target="../media/image46.png"/><Relationship Id="rId7" Type="http://schemas.openxmlformats.org/officeDocument/2006/relationships/image" Target="../media/image246.jpeg"/><Relationship Id="rId12" Type="http://schemas.openxmlformats.org/officeDocument/2006/relationships/image" Target="../media/image24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image" Target="../media/image248.png"/><Relationship Id="rId5" Type="http://schemas.openxmlformats.org/officeDocument/2006/relationships/image" Target="../media/image56.png"/><Relationship Id="rId10" Type="http://schemas.openxmlformats.org/officeDocument/2006/relationships/image" Target="../media/image247.png"/><Relationship Id="rId4" Type="http://schemas.microsoft.com/office/2007/relationships/hdphoto" Target="../media/hdphoto2.wdp"/><Relationship Id="rId9" Type="http://schemas.openxmlformats.org/officeDocument/2006/relationships/image" Target="../media/image5.png"/><Relationship Id="rId14" Type="http://schemas.openxmlformats.org/officeDocument/2006/relationships/image" Target="../media/image235.png"/></Relationships>
</file>

<file path=ppt/slides/_rels/slide45.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image" Target="../media/image259.png"/><Relationship Id="rId3" Type="http://schemas.openxmlformats.org/officeDocument/2006/relationships/image" Target="../media/image46.png"/><Relationship Id="rId7" Type="http://schemas.openxmlformats.org/officeDocument/2006/relationships/image" Target="../media/image253.png"/><Relationship Id="rId12" Type="http://schemas.openxmlformats.org/officeDocument/2006/relationships/image" Target="../media/image25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2.png"/><Relationship Id="rId11" Type="http://schemas.openxmlformats.org/officeDocument/2006/relationships/image" Target="../media/image257.png"/><Relationship Id="rId5" Type="http://schemas.openxmlformats.org/officeDocument/2006/relationships/image" Target="../media/image251.png"/><Relationship Id="rId10" Type="http://schemas.openxmlformats.org/officeDocument/2006/relationships/image" Target="../media/image256.png"/><Relationship Id="rId4" Type="http://schemas.microsoft.com/office/2007/relationships/hdphoto" Target="../media/hdphoto2.wdp"/><Relationship Id="rId9" Type="http://schemas.openxmlformats.org/officeDocument/2006/relationships/image" Target="../media/image25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image" Target="../media/image24.jpe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jpeg"/><Relationship Id="rId19"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42.png"/><Relationship Id="rId12" Type="http://schemas.microsoft.com/office/2007/relationships/hdphoto" Target="../media/hdphoto2.wdp"/><Relationship Id="rId17" Type="http://schemas.openxmlformats.org/officeDocument/2006/relationships/image" Target="../media/image50.png"/><Relationship Id="rId2" Type="http://schemas.openxmlformats.org/officeDocument/2006/relationships/notesSlide" Target="../notesSlides/notesSlide1.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microsoft.com/office/2007/relationships/hdphoto" Target="../media/hdphoto3.wdp"/><Relationship Id="rId10"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44.png"/><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2.wdp"/><Relationship Id="rId3" Type="http://schemas.openxmlformats.org/officeDocument/2006/relationships/image" Target="../media/image5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57.png"/><Relationship Id="rId5" Type="http://schemas.openxmlformats.org/officeDocument/2006/relationships/image" Target="../media/image42.png"/><Relationship Id="rId10" Type="http://schemas.openxmlformats.org/officeDocument/2006/relationships/image" Target="../media/image61.png"/><Relationship Id="rId4" Type="http://schemas.openxmlformats.org/officeDocument/2006/relationships/image" Target="../media/image60.png"/><Relationship Id="rId9" Type="http://schemas.microsoft.com/office/2007/relationships/hdphoto" Target="../media/hdphoto4.wdp"/><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gif"/><Relationship Id="rId18" Type="http://schemas.openxmlformats.org/officeDocument/2006/relationships/image" Target="../media/image63.png"/><Relationship Id="rId26" Type="http://schemas.openxmlformats.org/officeDocument/2006/relationships/image" Target="../media/image50.png"/><Relationship Id="rId3" Type="http://schemas.openxmlformats.org/officeDocument/2006/relationships/image" Target="../media/image46.png"/><Relationship Id="rId21" Type="http://schemas.openxmlformats.org/officeDocument/2006/relationships/image" Target="../media/image66.png"/><Relationship Id="rId7" Type="http://schemas.openxmlformats.org/officeDocument/2006/relationships/image" Target="../media/image41.png"/><Relationship Id="rId12" Type="http://schemas.openxmlformats.org/officeDocument/2006/relationships/image" Target="../media/image32.jpeg"/><Relationship Id="rId17" Type="http://schemas.openxmlformats.org/officeDocument/2006/relationships/image" Target="../media/image501.png"/><Relationship Id="rId25" Type="http://schemas.openxmlformats.org/officeDocument/2006/relationships/image" Target="../media/image70.png"/><Relationship Id="rId2" Type="http://schemas.openxmlformats.org/officeDocument/2006/relationships/notesSlide" Target="../notesSlides/notesSlide4.xml"/><Relationship Id="rId16" Type="http://schemas.openxmlformats.org/officeDocument/2006/relationships/customXml" Target="../ink/ink2.xml"/><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2.png"/><Relationship Id="rId11" Type="http://schemas.microsoft.com/office/2007/relationships/hdphoto" Target="../media/hdphoto3.wdp"/><Relationship Id="rId24" Type="http://schemas.openxmlformats.org/officeDocument/2006/relationships/image" Target="../media/image69.png"/><Relationship Id="rId5" Type="http://schemas.openxmlformats.org/officeDocument/2006/relationships/image" Target="../media/image40.png"/><Relationship Id="rId15" Type="http://schemas.openxmlformats.org/officeDocument/2006/relationships/image" Target="../media/image490.png"/><Relationship Id="rId23" Type="http://schemas.openxmlformats.org/officeDocument/2006/relationships/image" Target="../media/image68.png"/><Relationship Id="rId10" Type="http://schemas.openxmlformats.org/officeDocument/2006/relationships/image" Target="../media/image48.png"/><Relationship Id="rId19" Type="http://schemas.openxmlformats.org/officeDocument/2006/relationships/image" Target="../media/image64.png"/><Relationship Id="rId4" Type="http://schemas.microsoft.com/office/2007/relationships/hdphoto" Target="../media/hdphoto2.wdp"/><Relationship Id="rId9" Type="http://schemas.openxmlformats.org/officeDocument/2006/relationships/image" Target="../media/image47.png"/><Relationship Id="rId14" Type="http://schemas.openxmlformats.org/officeDocument/2006/relationships/customXml" Target="../ink/ink1.xml"/><Relationship Id="rId22"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1FB667-8AD7-FDD6-DE8F-407F9A639CD8}"/>
              </a:ext>
            </a:extLst>
          </p:cNvPr>
          <p:cNvPicPr>
            <a:picLocks noChangeAspect="1"/>
          </p:cNvPicPr>
          <p:nvPr/>
        </p:nvPicPr>
        <p:blipFill>
          <a:blip r:embed="rId2"/>
          <a:stretch>
            <a:fillRect/>
          </a:stretch>
        </p:blipFill>
        <p:spPr>
          <a:xfrm>
            <a:off x="613163" y="615674"/>
            <a:ext cx="5631674" cy="4822634"/>
          </a:xfrm>
          <a:prstGeom prst="rect">
            <a:avLst/>
          </a:prstGeom>
        </p:spPr>
      </p:pic>
      <p:sp>
        <p:nvSpPr>
          <p:cNvPr id="17" name="TextBox 16">
            <a:extLst>
              <a:ext uri="{FF2B5EF4-FFF2-40B4-BE49-F238E27FC236}">
                <a16:creationId xmlns:a16="http://schemas.microsoft.com/office/drawing/2014/main" id="{81442029-6280-4910-8B6E-57FA5B823DC3}"/>
              </a:ext>
            </a:extLst>
          </p:cNvPr>
          <p:cNvSpPr txBox="1"/>
          <p:nvPr/>
        </p:nvSpPr>
        <p:spPr>
          <a:xfrm>
            <a:off x="26717" y="251241"/>
            <a:ext cx="2192388" cy="461665"/>
          </a:xfrm>
          <a:prstGeom prst="rect">
            <a:avLst/>
          </a:prstGeom>
          <a:noFill/>
        </p:spPr>
        <p:txBody>
          <a:bodyPr wrap="square">
            <a:spAutoFit/>
          </a:bodyPr>
          <a:lstStyle/>
          <a:p>
            <a:r>
              <a:rPr lang="en-GB" sz="2400" dirty="0">
                <a:solidFill>
                  <a:schemeClr val="tx1">
                    <a:lumMod val="65000"/>
                    <a:lumOff val="35000"/>
                  </a:schemeClr>
                </a:solidFill>
                <a:latin typeface="Modern Love" panose="04090805081005020601" pitchFamily="82" charset="0"/>
                <a:cs typeface="Cavolini" panose="03000502040302020204" pitchFamily="66" charset="0"/>
              </a:rPr>
              <a:t>Rojo Term 1 </a:t>
            </a:r>
          </a:p>
        </p:txBody>
      </p:sp>
      <p:pic>
        <p:nvPicPr>
          <p:cNvPr id="9" name="Picture 10" descr="Free Spain Flag vector and picture">
            <a:extLst>
              <a:ext uri="{FF2B5EF4-FFF2-40B4-BE49-F238E27FC236}">
                <a16:creationId xmlns:a16="http://schemas.microsoft.com/office/drawing/2014/main" id="{69A8C4FB-E76B-FACA-B1FE-68E77A208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75399">
            <a:off x="3592271" y="1132036"/>
            <a:ext cx="1047298" cy="697109"/>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06DF9D3A-47BD-898D-C037-147659D43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1735">
            <a:off x="970903" y="2948340"/>
            <a:ext cx="617201" cy="390014"/>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707BB80-8440-8EAB-A9F9-AC4DA3114C70}"/>
              </a:ext>
            </a:extLst>
          </p:cNvPr>
          <p:cNvSpPr txBox="1"/>
          <p:nvPr/>
        </p:nvSpPr>
        <p:spPr>
          <a:xfrm rot="21347199">
            <a:off x="3554174" y="2006208"/>
            <a:ext cx="2214068" cy="1015663"/>
          </a:xfrm>
          <a:prstGeom prst="rect">
            <a:avLst/>
          </a:prstGeom>
          <a:noFill/>
        </p:spPr>
        <p:txBody>
          <a:bodyPr wrap="none" rtlCol="0">
            <a:spAutoFit/>
          </a:bodyPr>
          <a:lstStyle/>
          <a:p>
            <a:r>
              <a:rPr lang="en-GB" sz="6000" b="1" dirty="0">
                <a:solidFill>
                  <a:schemeClr val="tx1">
                    <a:lumMod val="75000"/>
                    <a:lumOff val="25000"/>
                  </a:schemeClr>
                </a:solidFill>
                <a:latin typeface="Dreaming Outloud Script Pro" panose="03050502040304050704" pitchFamily="66" charset="0"/>
                <a:cs typeface="Dreaming Outloud Script Pro" panose="03050502040304050704" pitchFamily="66" charset="0"/>
              </a:rPr>
              <a:t>¡</a:t>
            </a:r>
            <a:r>
              <a:rPr lang="en-GB" sz="6000" b="1" dirty="0" err="1">
                <a:solidFill>
                  <a:schemeClr val="tx1">
                    <a:lumMod val="75000"/>
                    <a:lumOff val="25000"/>
                  </a:schemeClr>
                </a:solidFill>
                <a:latin typeface="Segoe Print" panose="02000600000000000000" pitchFamily="2" charset="0"/>
                <a:cs typeface="Dreaming Outloud Script Pro" panose="03050502040304050704" pitchFamily="66" charset="0"/>
              </a:rPr>
              <a:t>hola</a:t>
            </a:r>
            <a:r>
              <a:rPr lang="en-GB" sz="6000" b="1" dirty="0">
                <a:solidFill>
                  <a:schemeClr val="tx1">
                    <a:lumMod val="75000"/>
                    <a:lumOff val="25000"/>
                  </a:schemeClr>
                </a:solidFill>
                <a:latin typeface="Dreaming Outloud Script Pro" panose="03050502040304050704" pitchFamily="66" charset="0"/>
                <a:cs typeface="Dreaming Outloud Script Pro" panose="03050502040304050704" pitchFamily="66" charset="0"/>
              </a:rPr>
              <a:t>!</a:t>
            </a:r>
          </a:p>
        </p:txBody>
      </p:sp>
      <p:sp>
        <p:nvSpPr>
          <p:cNvPr id="16" name="Title 15">
            <a:extLst>
              <a:ext uri="{FF2B5EF4-FFF2-40B4-BE49-F238E27FC236}">
                <a16:creationId xmlns:a16="http://schemas.microsoft.com/office/drawing/2014/main" id="{FEE609BE-DA9C-1ED5-9972-9CF693A92EE3}"/>
              </a:ext>
            </a:extLst>
          </p:cNvPr>
          <p:cNvSpPr>
            <a:spLocks noGrp="1"/>
          </p:cNvSpPr>
          <p:nvPr>
            <p:ph type="ctrTitle"/>
          </p:nvPr>
        </p:nvSpPr>
        <p:spPr>
          <a:xfrm>
            <a:off x="3016315" y="6927895"/>
            <a:ext cx="2786246" cy="92975"/>
          </a:xfrm>
          <a:ln>
            <a:noFill/>
          </a:ln>
        </p:spPr>
        <p:txBody>
          <a:bodyPr>
            <a:normAutofit fontScale="90000"/>
          </a:bodyPr>
          <a:lstStyle/>
          <a:p>
            <a:r>
              <a:rPr lang="en-GB" sz="500" dirty="0">
                <a:solidFill>
                  <a:srgbClr val="EB0505"/>
                </a:solidFill>
              </a:rPr>
              <a:t>español - cover</a:t>
            </a:r>
          </a:p>
        </p:txBody>
      </p:sp>
      <p:sp>
        <p:nvSpPr>
          <p:cNvPr id="18" name="Title 1">
            <a:extLst>
              <a:ext uri="{FF2B5EF4-FFF2-40B4-BE49-F238E27FC236}">
                <a16:creationId xmlns:a16="http://schemas.microsoft.com/office/drawing/2014/main" id="{BBBFAF93-A827-F76D-9AED-DDE513CDBF7E}"/>
              </a:ext>
            </a:extLst>
          </p:cNvPr>
          <p:cNvSpPr txBox="1">
            <a:spLocks/>
          </p:cNvSpPr>
          <p:nvPr/>
        </p:nvSpPr>
        <p:spPr>
          <a:xfrm>
            <a:off x="514350" y="5475514"/>
            <a:ext cx="5829300" cy="1728052"/>
          </a:xfrm>
          <a:prstGeom prst="rect">
            <a:avLst/>
          </a:prstGeom>
          <a:solidFill>
            <a:srgbClr val="EB0505"/>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9338" b="1">
                <a:solidFill>
                  <a:schemeClr val="bg1"/>
                </a:solidFill>
                <a:latin typeface="Segoe Print" panose="02000600000000000000" pitchFamily="2" charset="0"/>
              </a:rPr>
              <a:t>español</a:t>
            </a:r>
            <a:endParaRPr lang="en-GB" sz="9338" b="1" dirty="0">
              <a:solidFill>
                <a:schemeClr val="bg1"/>
              </a:solidFill>
              <a:latin typeface="Segoe Print" panose="02000600000000000000" pitchFamily="2" charset="0"/>
            </a:endParaRPr>
          </a:p>
        </p:txBody>
      </p:sp>
      <p:sp>
        <p:nvSpPr>
          <p:cNvPr id="21" name="TextBox 20">
            <a:extLst>
              <a:ext uri="{FF2B5EF4-FFF2-40B4-BE49-F238E27FC236}">
                <a16:creationId xmlns:a16="http://schemas.microsoft.com/office/drawing/2014/main" id="{2AFEBFCB-0CE4-B1D8-3094-AFBFE625FF1F}"/>
              </a:ext>
            </a:extLst>
          </p:cNvPr>
          <p:cNvSpPr txBox="1"/>
          <p:nvPr/>
        </p:nvSpPr>
        <p:spPr>
          <a:xfrm>
            <a:off x="514349" y="7488717"/>
            <a:ext cx="5730487" cy="1285993"/>
          </a:xfrm>
          <a:prstGeom prst="rect">
            <a:avLst/>
          </a:prstGeom>
          <a:noFill/>
        </p:spPr>
        <p:txBody>
          <a:bodyPr wrap="square">
            <a:spAutoFit/>
          </a:bodyPr>
          <a:lstStyle/>
          <a:p>
            <a:pPr algn="l">
              <a:lnSpc>
                <a:spcPct val="150000"/>
              </a:lnSpc>
            </a:pPr>
            <a:r>
              <a:rPr lang="en-GB" b="1" dirty="0" err="1">
                <a:solidFill>
                  <a:schemeClr val="tx1">
                    <a:lumMod val="75000"/>
                    <a:lumOff val="25000"/>
                  </a:schemeClr>
                </a:solidFill>
                <a:latin typeface="Century Gothic" panose="020B0502020202020204" pitchFamily="34" charset="0"/>
              </a:rPr>
              <a:t>Nombre</a:t>
            </a:r>
            <a:r>
              <a:rPr lang="en-GB" dirty="0">
                <a:solidFill>
                  <a:schemeClr val="tx1">
                    <a:lumMod val="75000"/>
                    <a:lumOff val="25000"/>
                  </a:schemeClr>
                </a:solidFill>
                <a:latin typeface="Century Gothic" panose="020B0502020202020204" pitchFamily="34" charset="0"/>
              </a:rPr>
              <a:t> : ……………………………………………….</a:t>
            </a:r>
          </a:p>
          <a:p>
            <a:pPr algn="l">
              <a:lnSpc>
                <a:spcPct val="150000"/>
              </a:lnSpc>
            </a:pPr>
            <a:r>
              <a:rPr lang="en-GB" b="1" dirty="0">
                <a:solidFill>
                  <a:schemeClr val="tx1">
                    <a:lumMod val="75000"/>
                    <a:lumOff val="25000"/>
                  </a:schemeClr>
                </a:solidFill>
                <a:latin typeface="Century Gothic" panose="020B0502020202020204" pitchFamily="34" charset="0"/>
              </a:rPr>
              <a:t>Profesor (a) </a:t>
            </a:r>
            <a:r>
              <a:rPr lang="en-GB" dirty="0">
                <a:solidFill>
                  <a:schemeClr val="tx1">
                    <a:lumMod val="75000"/>
                    <a:lumOff val="25000"/>
                  </a:schemeClr>
                </a:solidFill>
                <a:latin typeface="Century Gothic" panose="020B0502020202020204" pitchFamily="34" charset="0"/>
              </a:rPr>
              <a:t>: ……………………………………..</a:t>
            </a:r>
          </a:p>
          <a:p>
            <a:pPr algn="l">
              <a:lnSpc>
                <a:spcPct val="150000"/>
              </a:lnSpc>
            </a:pPr>
            <a:r>
              <a:rPr lang="en-GB" b="1" dirty="0">
                <a:solidFill>
                  <a:schemeClr val="tx1">
                    <a:lumMod val="75000"/>
                    <a:lumOff val="25000"/>
                  </a:schemeClr>
                </a:solidFill>
                <a:latin typeface="Century Gothic" panose="020B0502020202020204" pitchFamily="34" charset="0"/>
              </a:rPr>
              <a:t>Clase</a:t>
            </a:r>
            <a:r>
              <a:rPr lang="en-GB" dirty="0">
                <a:solidFill>
                  <a:schemeClr val="tx1">
                    <a:lumMod val="75000"/>
                    <a:lumOff val="25000"/>
                  </a:schemeClr>
                </a:solidFill>
                <a:latin typeface="Century Gothic" panose="020B0502020202020204" pitchFamily="34" charset="0"/>
              </a:rPr>
              <a:t> : ……………………………………………..</a:t>
            </a:r>
          </a:p>
        </p:txBody>
      </p:sp>
      <p:grpSp>
        <p:nvGrpSpPr>
          <p:cNvPr id="5" name="Group 4">
            <a:extLst>
              <a:ext uri="{FF2B5EF4-FFF2-40B4-BE49-F238E27FC236}">
                <a16:creationId xmlns:a16="http://schemas.microsoft.com/office/drawing/2014/main" id="{71CC77C2-7A4D-F634-B697-1D48D65CCD58}"/>
              </a:ext>
            </a:extLst>
          </p:cNvPr>
          <p:cNvGrpSpPr/>
          <p:nvPr/>
        </p:nvGrpSpPr>
        <p:grpSpPr>
          <a:xfrm>
            <a:off x="5669128" y="4905431"/>
            <a:ext cx="940605" cy="914401"/>
            <a:chOff x="6210543" y="3764108"/>
            <a:chExt cx="801046" cy="775262"/>
          </a:xfrm>
        </p:grpSpPr>
        <p:sp>
          <p:nvSpPr>
            <p:cNvPr id="6" name="Oval 5">
              <a:extLst>
                <a:ext uri="{FF2B5EF4-FFF2-40B4-BE49-F238E27FC236}">
                  <a16:creationId xmlns:a16="http://schemas.microsoft.com/office/drawing/2014/main" id="{0C9F58A5-345D-59DA-A238-DCC0F535366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7" name="Picture 6">
              <a:extLst>
                <a:ext uri="{FF2B5EF4-FFF2-40B4-BE49-F238E27FC236}">
                  <a16:creationId xmlns:a16="http://schemas.microsoft.com/office/drawing/2014/main" id="{98977EA7-5B17-15F0-9F95-CC532DCF747D}"/>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 name="Picture 7" descr="A picture containing text, tableware, cup, clipart&#10;&#10;Description automatically generated">
              <a:extLst>
                <a:ext uri="{FF2B5EF4-FFF2-40B4-BE49-F238E27FC236}">
                  <a16:creationId xmlns:a16="http://schemas.microsoft.com/office/drawing/2014/main" id="{B9E028BA-44FF-5419-B006-251F2C9AE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42302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6" name="Table 1055">
            <a:extLst>
              <a:ext uri="{FF2B5EF4-FFF2-40B4-BE49-F238E27FC236}">
                <a16:creationId xmlns:a16="http://schemas.microsoft.com/office/drawing/2014/main" id="{64FA126F-5D19-AC79-4442-04037F249DB9}"/>
              </a:ext>
            </a:extLst>
          </p:cNvPr>
          <p:cNvGraphicFramePr>
            <a:graphicFrameLocks noGrp="1"/>
          </p:cNvGraphicFramePr>
          <p:nvPr>
            <p:extLst>
              <p:ext uri="{D42A27DB-BD31-4B8C-83A1-F6EECF244321}">
                <p14:modId xmlns:p14="http://schemas.microsoft.com/office/powerpoint/2010/main" val="4140337235"/>
              </p:ext>
            </p:extLst>
          </p:nvPr>
        </p:nvGraphicFramePr>
        <p:xfrm>
          <a:off x="1714283" y="1242184"/>
          <a:ext cx="2836830" cy="331020"/>
        </p:xfrm>
        <a:graphic>
          <a:graphicData uri="http://schemas.openxmlformats.org/drawingml/2006/table">
            <a:tbl>
              <a:tblPr firstRow="1" bandRow="1">
                <a:noFill/>
              </a:tblPr>
              <a:tblGrid>
                <a:gridCol w="485515">
                  <a:extLst>
                    <a:ext uri="{9D8B030D-6E8A-4147-A177-3AD203B41FA5}">
                      <a16:colId xmlns:a16="http://schemas.microsoft.com/office/drawing/2014/main" val="758674884"/>
                    </a:ext>
                  </a:extLst>
                </a:gridCol>
                <a:gridCol w="2351315">
                  <a:extLst>
                    <a:ext uri="{9D8B030D-6E8A-4147-A177-3AD203B41FA5}">
                      <a16:colId xmlns:a16="http://schemas.microsoft.com/office/drawing/2014/main" val="1638467519"/>
                    </a:ext>
                  </a:extLst>
                </a:gridCol>
              </a:tblGrid>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rgbClr val="002060"/>
                          </a:solidFill>
                          <a:latin typeface="Century Gothic"/>
                          <a:ea typeface="Century Gothic"/>
                          <a:cs typeface="Century Gothic"/>
                          <a:sym typeface="Century Gothic"/>
                        </a:rPr>
                        <a:t>Coral,  estás  presente</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252472550"/>
                  </a:ext>
                </a:extLst>
              </a:tr>
            </a:tbl>
          </a:graphicData>
        </a:graphic>
      </p:graphicFrame>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424370" y="9548750"/>
            <a:ext cx="27924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8</a:t>
            </a:r>
          </a:p>
        </p:txBody>
      </p:sp>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217153" y="194878"/>
            <a:ext cx="2027872" cy="320819"/>
          </a:xfrm>
        </p:spPr>
        <p:txBody>
          <a:bodyPr>
            <a:noAutofit/>
          </a:bodyPr>
          <a:lstStyle/>
          <a:p>
            <a:r>
              <a:rPr lang="en-GB" sz="1050" dirty="0">
                <a:solidFill>
                  <a:schemeClr val="bg1"/>
                </a:solidFill>
              </a:rPr>
              <a:t>Rojo term 1 week 2</a:t>
            </a:r>
          </a:p>
        </p:txBody>
      </p:sp>
      <p:sp>
        <p:nvSpPr>
          <p:cNvPr id="11" name="Google Shape;224;p10">
            <a:extLst>
              <a:ext uri="{FF2B5EF4-FFF2-40B4-BE49-F238E27FC236}">
                <a16:creationId xmlns:a16="http://schemas.microsoft.com/office/drawing/2014/main" id="{BD3DBA52-E500-2BF1-079E-3740C6C6558C}"/>
              </a:ext>
            </a:extLst>
          </p:cNvPr>
          <p:cNvSpPr txBox="1"/>
          <p:nvPr/>
        </p:nvSpPr>
        <p:spPr>
          <a:xfrm>
            <a:off x="1587087" y="750571"/>
            <a:ext cx="879054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1600" b="1"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Escuch</a:t>
            </a:r>
            <a:r>
              <a:rPr lang="en-GB" sz="1600" b="1" kern="0" dirty="0">
                <a:solidFill>
                  <a:srgbClr val="3B3838"/>
                </a:solidFill>
                <a:latin typeface="Century Gothic"/>
                <a:ea typeface="Century Gothic"/>
                <a:cs typeface="Century Gothic"/>
                <a:sym typeface="Century Gothic"/>
              </a:rPr>
              <a:t>a </a:t>
            </a:r>
            <a:r>
              <a:rPr lang="en-GB" sz="1600" b="1" kern="0" dirty="0" err="1">
                <a:solidFill>
                  <a:srgbClr val="3B3838"/>
                </a:solidFill>
                <a:latin typeface="Century Gothic"/>
                <a:ea typeface="Century Gothic"/>
                <a:cs typeface="Century Gothic"/>
                <a:sym typeface="Century Gothic"/>
              </a:rPr>
              <a:t>a</a:t>
            </a:r>
            <a:r>
              <a:rPr lang="en-GB" sz="1600" b="1" kern="0" dirty="0">
                <a:solidFill>
                  <a:srgbClr val="3B3838"/>
                </a:solidFill>
                <a:latin typeface="Century Gothic"/>
                <a:ea typeface="Century Gothic"/>
                <a:cs typeface="Century Gothic"/>
                <a:sym typeface="Century Gothic"/>
              </a:rPr>
              <a:t> la </a:t>
            </a:r>
            <a:r>
              <a:rPr lang="en-GB" sz="1600" b="1" kern="0" dirty="0" err="1">
                <a:solidFill>
                  <a:srgbClr val="3B3838"/>
                </a:solidFill>
                <a:latin typeface="Century Gothic"/>
                <a:ea typeface="Century Gothic"/>
                <a:cs typeface="Century Gothic"/>
                <a:sym typeface="Century Gothic"/>
              </a:rPr>
              <a:t>señora</a:t>
            </a:r>
            <a:r>
              <a:rPr lang="en-GB" sz="1600" b="1" kern="0" dirty="0">
                <a:solidFill>
                  <a:srgbClr val="3B3838"/>
                </a:solidFill>
                <a:latin typeface="Century Gothic"/>
                <a:ea typeface="Century Gothic"/>
                <a:cs typeface="Century Gothic"/>
                <a:sym typeface="Century Gothic"/>
              </a:rPr>
              <a:t> Mora.</a:t>
            </a:r>
            <a:r>
              <a:rPr kumimoji="0" lang="en-GB" sz="1600" b="1" i="0" u="none" strike="noStrike" kern="0" cap="none" spc="0" normalizeH="0" noProof="0" dirty="0">
                <a:ln>
                  <a:noFill/>
                </a:ln>
                <a:solidFill>
                  <a:srgbClr val="3B3838"/>
                </a:solidFill>
                <a:effectLst/>
                <a:uLnTx/>
                <a:uFillTx/>
                <a:latin typeface="Century Gothic"/>
                <a:ea typeface="Century Gothic"/>
                <a:cs typeface="Century Gothic"/>
                <a:sym typeface="Century Gothic"/>
              </a:rPr>
              <a:t> </a:t>
            </a:r>
            <a:r>
              <a:rPr kumimoji="0" lang="en-GB" sz="1600" i="0" u="none" strike="noStrike" kern="0" cap="none" spc="0" normalizeH="0" noProof="0" dirty="0">
                <a:ln>
                  <a:noFill/>
                </a:ln>
                <a:solidFill>
                  <a:srgbClr val="3B3838"/>
                </a:solidFill>
                <a:effectLst/>
                <a:uLnTx/>
                <a:uFillTx/>
                <a:latin typeface="Century Gothic"/>
                <a:ea typeface="Century Gothic"/>
                <a:cs typeface="Century Gothic"/>
                <a:sym typeface="Century Gothic"/>
              </a:rPr>
              <a:t>Write ¿…? or </a:t>
            </a:r>
            <a:r>
              <a:rPr kumimoji="0" lang="en-GB" sz="2400" b="1" i="0" u="none" strike="noStrike" kern="0" cap="none" spc="0" normalizeH="0" noProof="0" dirty="0">
                <a:ln>
                  <a:noFill/>
                </a:ln>
                <a:solidFill>
                  <a:srgbClr val="3B3838"/>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endParaRPr kumimoji="0" sz="1600" b="1" i="0" u="none" strike="noStrike" kern="0" cap="none" spc="0" normalizeH="0" baseline="0" noProof="0" dirty="0">
              <a:ln>
                <a:noFill/>
              </a:ln>
              <a:solidFill>
                <a:srgbClr val="3B3838"/>
              </a:solidFill>
              <a:effectLst/>
              <a:uLnTx/>
              <a:uFillTx/>
              <a:latin typeface="Calibri"/>
              <a:ea typeface="Calibri"/>
              <a:cs typeface="Calibri"/>
              <a:sym typeface="Calibri"/>
            </a:endParaRPr>
          </a:p>
        </p:txBody>
      </p:sp>
      <p:grpSp>
        <p:nvGrpSpPr>
          <p:cNvPr id="57" name="Group 56">
            <a:extLst>
              <a:ext uri="{FF2B5EF4-FFF2-40B4-BE49-F238E27FC236}">
                <a16:creationId xmlns:a16="http://schemas.microsoft.com/office/drawing/2014/main" id="{79EF2815-6AE2-EB1E-DEE2-580DE2FCF551}"/>
              </a:ext>
            </a:extLst>
          </p:cNvPr>
          <p:cNvGrpSpPr/>
          <p:nvPr/>
        </p:nvGrpSpPr>
        <p:grpSpPr>
          <a:xfrm>
            <a:off x="417358" y="839367"/>
            <a:ext cx="1145825" cy="308790"/>
            <a:chOff x="455220" y="4435599"/>
            <a:chExt cx="1145825" cy="308790"/>
          </a:xfrm>
          <a:solidFill>
            <a:srgbClr val="96E2D9"/>
          </a:solidFill>
        </p:grpSpPr>
        <p:sp>
          <p:nvSpPr>
            <p:cNvPr id="58" name="Google Shape;222;p10">
              <a:extLst>
                <a:ext uri="{FF2B5EF4-FFF2-40B4-BE49-F238E27FC236}">
                  <a16:creationId xmlns:a16="http://schemas.microsoft.com/office/drawing/2014/main" id="{D89BD536-7459-4EF9-9E2F-89E73595892B}"/>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EF368A7E-79E0-4B24-D26D-02468FEF9FA2}"/>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60" name="Group 59">
            <a:extLst>
              <a:ext uri="{FF2B5EF4-FFF2-40B4-BE49-F238E27FC236}">
                <a16:creationId xmlns:a16="http://schemas.microsoft.com/office/drawing/2014/main" id="{210D004A-8841-60D3-0321-0FD4551FE9F2}"/>
              </a:ext>
            </a:extLst>
          </p:cNvPr>
          <p:cNvGrpSpPr/>
          <p:nvPr/>
        </p:nvGrpSpPr>
        <p:grpSpPr>
          <a:xfrm>
            <a:off x="85157" y="693459"/>
            <a:ext cx="511630" cy="532686"/>
            <a:chOff x="11059045" y="145038"/>
            <a:chExt cx="945328" cy="980949"/>
          </a:xfrm>
          <a:solidFill>
            <a:srgbClr val="B9E5EE"/>
          </a:solidFill>
        </p:grpSpPr>
        <p:sp>
          <p:nvSpPr>
            <p:cNvPr id="61" name="Oval 60">
              <a:extLst>
                <a:ext uri="{FF2B5EF4-FFF2-40B4-BE49-F238E27FC236}">
                  <a16:creationId xmlns:a16="http://schemas.microsoft.com/office/drawing/2014/main" id="{D812D389-5DF2-8245-D1E0-B6720D7FD2F1}"/>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62" name="Picture 61" descr="Free speaker sound loud vector">
              <a:extLst>
                <a:ext uri="{FF2B5EF4-FFF2-40B4-BE49-F238E27FC236}">
                  <a16:creationId xmlns:a16="http://schemas.microsoft.com/office/drawing/2014/main" id="{E6CFF177-902F-B017-A838-CFCF5C25113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aphicFrame>
        <p:nvGraphicFramePr>
          <p:cNvPr id="63" name="Google Shape;219;p10">
            <a:extLst>
              <a:ext uri="{FF2B5EF4-FFF2-40B4-BE49-F238E27FC236}">
                <a16:creationId xmlns:a16="http://schemas.microsoft.com/office/drawing/2014/main" id="{862EFA9C-4EEA-9F2F-514A-E251848F4EAD}"/>
              </a:ext>
            </a:extLst>
          </p:cNvPr>
          <p:cNvGraphicFramePr/>
          <p:nvPr>
            <p:extLst>
              <p:ext uri="{D42A27DB-BD31-4B8C-83A1-F6EECF244321}">
                <p14:modId xmlns:p14="http://schemas.microsoft.com/office/powerpoint/2010/main" val="2099849703"/>
              </p:ext>
            </p:extLst>
          </p:nvPr>
        </p:nvGraphicFramePr>
        <p:xfrm>
          <a:off x="138599" y="1661144"/>
          <a:ext cx="6285771" cy="993060"/>
        </p:xfrm>
        <a:graphic>
          <a:graphicData uri="http://schemas.openxmlformats.org/drawingml/2006/table">
            <a:tbl>
              <a:tblPr firstRow="1" bandRow="1">
                <a:noFill/>
              </a:tblPr>
              <a:tblGrid>
                <a:gridCol w="485515">
                  <a:extLst>
                    <a:ext uri="{9D8B030D-6E8A-4147-A177-3AD203B41FA5}">
                      <a16:colId xmlns:a16="http://schemas.microsoft.com/office/drawing/2014/main" val="20000"/>
                    </a:ext>
                  </a:extLst>
                </a:gridCol>
                <a:gridCol w="2452915">
                  <a:extLst>
                    <a:ext uri="{9D8B030D-6E8A-4147-A177-3AD203B41FA5}">
                      <a16:colId xmlns:a16="http://schemas.microsoft.com/office/drawing/2014/main" val="20001"/>
                    </a:ext>
                  </a:extLst>
                </a:gridCol>
                <a:gridCol w="464457">
                  <a:extLst>
                    <a:ext uri="{9D8B030D-6E8A-4147-A177-3AD203B41FA5}">
                      <a16:colId xmlns:a16="http://schemas.microsoft.com/office/drawing/2014/main" val="1952368500"/>
                    </a:ext>
                  </a:extLst>
                </a:gridCol>
                <a:gridCol w="2882884">
                  <a:extLst>
                    <a:ext uri="{9D8B030D-6E8A-4147-A177-3AD203B41FA5}">
                      <a16:colId xmlns:a16="http://schemas.microsoft.com/office/drawing/2014/main" val="2404582777"/>
                    </a:ext>
                  </a:extLst>
                </a:gridCol>
              </a:tblGrid>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rgbClr val="002060"/>
                          </a:solidFill>
                          <a:latin typeface="Century Gothic"/>
                          <a:ea typeface="Century Gothic"/>
                          <a:cs typeface="Century Gothic"/>
                          <a:sym typeface="Century Gothic"/>
                        </a:rPr>
                        <a:t> Lara,  estás  presente</a:t>
                      </a: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rgbClr val="002060"/>
                          </a:solidFill>
                          <a:latin typeface="Century Gothic"/>
                          <a:ea typeface="Century Gothic"/>
                          <a:cs typeface="Century Gothic"/>
                          <a:sym typeface="Century Gothic"/>
                        </a:rPr>
                        <a:t> Carlos,  estás  aquí</a:t>
                      </a: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001"/>
                  </a:ext>
                </a:extLst>
              </a:tr>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rgbClr val="002060"/>
                          </a:solidFill>
                          <a:latin typeface="Century Gothic"/>
                          <a:ea typeface="Century Gothic"/>
                          <a:cs typeface="Century Gothic"/>
                          <a:sym typeface="Century Gothic"/>
                        </a:rPr>
                        <a:t> Lorna,  estás  </a:t>
                      </a:r>
                      <a:r>
                        <a:rPr lang="en-GB" sz="1400" u="none" strike="noStrike" cap="none" dirty="0" err="1">
                          <a:solidFill>
                            <a:srgbClr val="002060"/>
                          </a:solidFill>
                          <a:latin typeface="Century Gothic"/>
                          <a:ea typeface="Century Gothic"/>
                          <a:cs typeface="Century Gothic"/>
                          <a:sym typeface="Century Gothic"/>
                        </a:rPr>
                        <a:t>allí</a:t>
                      </a: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rgbClr val="002060"/>
                          </a:solidFill>
                          <a:latin typeface="Century Gothic"/>
                          <a:ea typeface="Century Gothic"/>
                          <a:cs typeface="Century Gothic"/>
                          <a:sym typeface="Century Gothic"/>
                        </a:rPr>
                        <a:t> Paloma, estás  presente  </a:t>
                      </a: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002"/>
                  </a:ext>
                </a:extLst>
              </a:tr>
              <a:tr h="331020">
                <a:tc>
                  <a:txBody>
                    <a:bodyPr/>
                    <a:lstStyle/>
                    <a:p>
                      <a:pPr marL="0" marR="0" lvl="0" indent="0" algn="ctr" rtl="0">
                        <a:lnSpc>
                          <a:spcPct val="100000"/>
                        </a:lnSpc>
                        <a:spcBef>
                          <a:spcPts val="0"/>
                        </a:spcBef>
                        <a:spcAft>
                          <a:spcPts val="0"/>
                        </a:spcAft>
                        <a:buClr>
                          <a:srgbClr val="000000"/>
                        </a:buClr>
                        <a:buSzPts val="2800"/>
                        <a:buFont typeface="Arial"/>
                        <a:buNone/>
                      </a:pPr>
                      <a:endParaRPr sz="14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
                          <a:srgbClr val="000000"/>
                        </a:buClr>
                        <a:buSzPts val="2400"/>
                        <a:buFont typeface="Arial"/>
                        <a:buNone/>
                        <a:tabLst/>
                        <a:defRPr/>
                      </a:pPr>
                      <a:r>
                        <a:rPr lang="en-GB" sz="1400" u="none" strike="noStrike" cap="none" dirty="0">
                          <a:solidFill>
                            <a:srgbClr val="002060"/>
                          </a:solidFill>
                          <a:latin typeface="Century Gothic"/>
                          <a:ea typeface="Century Gothic"/>
                          <a:cs typeface="Century Gothic"/>
                          <a:sym typeface="Century Gothic"/>
                        </a:rPr>
                        <a:t> Tamara,  estás  presente </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rgbClr val="002060"/>
                          </a:solidFill>
                          <a:latin typeface="Century Gothic"/>
                          <a:ea typeface="Century Gothic"/>
                          <a:cs typeface="Century Gothic"/>
                          <a:sym typeface="Century Gothic"/>
                        </a:rPr>
                        <a:t> Gaspar,  estás </a:t>
                      </a:r>
                      <a:r>
                        <a:rPr lang="en-GB" sz="1400" u="none" strike="noStrike" cap="none" dirty="0" err="1">
                          <a:solidFill>
                            <a:srgbClr val="002060"/>
                          </a:solidFill>
                          <a:latin typeface="Century Gothic"/>
                          <a:ea typeface="Century Gothic"/>
                          <a:cs typeface="Century Gothic"/>
                          <a:sym typeface="Century Gothic"/>
                        </a:rPr>
                        <a:t>allí</a:t>
                      </a:r>
                      <a:endParaRPr sz="1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24" name="Picture 1023">
            <a:extLst>
              <a:ext uri="{FF2B5EF4-FFF2-40B4-BE49-F238E27FC236}">
                <a16:creationId xmlns:a16="http://schemas.microsoft.com/office/drawing/2014/main" id="{FEA6A8E3-3F43-BCF6-D81B-37F13BF530D7}"/>
              </a:ext>
            </a:extLst>
          </p:cNvPr>
          <p:cNvPicPr>
            <a:picLocks noChangeAspect="1"/>
          </p:cNvPicPr>
          <p:nvPr/>
        </p:nvPicPr>
        <p:blipFill rotWithShape="1">
          <a:blip r:embed="rId7"/>
          <a:srcRect t="56246" r="-10843"/>
          <a:stretch/>
        </p:blipFill>
        <p:spPr>
          <a:xfrm>
            <a:off x="3080018" y="1660143"/>
            <a:ext cx="519303" cy="1103019"/>
          </a:xfrm>
          <a:prstGeom prst="rect">
            <a:avLst/>
          </a:prstGeom>
        </p:spPr>
      </p:pic>
      <p:pic>
        <p:nvPicPr>
          <p:cNvPr id="1030" name="Picture 1029">
            <a:extLst>
              <a:ext uri="{FF2B5EF4-FFF2-40B4-BE49-F238E27FC236}">
                <a16:creationId xmlns:a16="http://schemas.microsoft.com/office/drawing/2014/main" id="{B8027951-9510-2893-7C16-4CEBFE3C2340}"/>
              </a:ext>
            </a:extLst>
          </p:cNvPr>
          <p:cNvPicPr>
            <a:picLocks noChangeAspect="1"/>
          </p:cNvPicPr>
          <p:nvPr/>
        </p:nvPicPr>
        <p:blipFill>
          <a:blip r:embed="rId8"/>
          <a:stretch>
            <a:fillRect/>
          </a:stretch>
        </p:blipFill>
        <p:spPr>
          <a:xfrm>
            <a:off x="107028" y="3314898"/>
            <a:ext cx="6611012" cy="2888673"/>
          </a:xfrm>
          <a:prstGeom prst="rect">
            <a:avLst/>
          </a:prstGeom>
        </p:spPr>
      </p:pic>
      <p:grpSp>
        <p:nvGrpSpPr>
          <p:cNvPr id="1032" name="Group 1031">
            <a:extLst>
              <a:ext uri="{FF2B5EF4-FFF2-40B4-BE49-F238E27FC236}">
                <a16:creationId xmlns:a16="http://schemas.microsoft.com/office/drawing/2014/main" id="{172FD4EC-9587-D85E-D8E9-F9E540C97363}"/>
              </a:ext>
            </a:extLst>
          </p:cNvPr>
          <p:cNvGrpSpPr/>
          <p:nvPr/>
        </p:nvGrpSpPr>
        <p:grpSpPr>
          <a:xfrm>
            <a:off x="85157" y="2713373"/>
            <a:ext cx="1072125" cy="541432"/>
            <a:chOff x="85157" y="674113"/>
            <a:chExt cx="1072125" cy="541432"/>
          </a:xfrm>
        </p:grpSpPr>
        <p:sp>
          <p:nvSpPr>
            <p:cNvPr id="1034" name="Google Shape;206;p9">
              <a:extLst>
                <a:ext uri="{FF2B5EF4-FFF2-40B4-BE49-F238E27FC236}">
                  <a16:creationId xmlns:a16="http://schemas.microsoft.com/office/drawing/2014/main" id="{3E352491-2372-B025-9EF8-80E008BEA7F1}"/>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35" name="Picture 1034">
              <a:extLst>
                <a:ext uri="{FF2B5EF4-FFF2-40B4-BE49-F238E27FC236}">
                  <a16:creationId xmlns:a16="http://schemas.microsoft.com/office/drawing/2014/main" id="{9F9153D6-1B2F-B60D-A6B3-F9269E50C177}"/>
                </a:ext>
              </a:extLst>
            </p:cNvPr>
            <p:cNvPicPr>
              <a:picLocks noChangeAspect="1"/>
            </p:cNvPicPr>
            <p:nvPr/>
          </p:nvPicPr>
          <p:blipFill>
            <a:blip r:embed="rId9"/>
            <a:stretch>
              <a:fillRect/>
            </a:stretch>
          </p:blipFill>
          <p:spPr>
            <a:xfrm>
              <a:off x="85157" y="674113"/>
              <a:ext cx="521771" cy="541432"/>
            </a:xfrm>
            <a:prstGeom prst="rect">
              <a:avLst/>
            </a:prstGeom>
          </p:spPr>
        </p:pic>
        <p:sp>
          <p:nvSpPr>
            <p:cNvPr id="1036" name="TextBox 1035">
              <a:extLst>
                <a:ext uri="{FF2B5EF4-FFF2-40B4-BE49-F238E27FC236}">
                  <a16:creationId xmlns:a16="http://schemas.microsoft.com/office/drawing/2014/main" id="{BA0E26CA-4994-5858-8F59-4ECBF35AF339}"/>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37" name="TextBox 1036">
            <a:extLst>
              <a:ext uri="{FF2B5EF4-FFF2-40B4-BE49-F238E27FC236}">
                <a16:creationId xmlns:a16="http://schemas.microsoft.com/office/drawing/2014/main" id="{FADD83F7-77FD-1CC0-A6B1-AFAD7ABB0C0D}"/>
              </a:ext>
            </a:extLst>
          </p:cNvPr>
          <p:cNvSpPr txBox="1"/>
          <p:nvPr/>
        </p:nvSpPr>
        <p:spPr>
          <a:xfrm>
            <a:off x="1071049" y="2837125"/>
            <a:ext cx="943965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Sofía gets lots of messages. </a:t>
            </a:r>
            <a:r>
              <a:rPr lang="en-GB" sz="1600" dirty="0">
                <a:solidFill>
                  <a:srgbClr val="3B3838"/>
                </a:solidFill>
                <a:latin typeface="Century Gothic" panose="020B0502020202020204" pitchFamily="34" charset="0"/>
              </a:rPr>
              <a:t>What do they mean?</a:t>
            </a:r>
            <a:endParaRPr lang="en-GB" sz="1600" dirty="0">
              <a:solidFill>
                <a:srgbClr val="3B3838"/>
              </a:solidFill>
            </a:endParaRPr>
          </a:p>
        </p:txBody>
      </p:sp>
      <p:pic>
        <p:nvPicPr>
          <p:cNvPr id="1040" name="Picture 1039">
            <a:extLst>
              <a:ext uri="{FF2B5EF4-FFF2-40B4-BE49-F238E27FC236}">
                <a16:creationId xmlns:a16="http://schemas.microsoft.com/office/drawing/2014/main" id="{31B18FC7-0143-8EE0-3EEE-6231E9ABB366}"/>
              </a:ext>
            </a:extLst>
          </p:cNvPr>
          <p:cNvPicPr>
            <a:picLocks noChangeAspect="1"/>
          </p:cNvPicPr>
          <p:nvPr/>
        </p:nvPicPr>
        <p:blipFill>
          <a:blip r:embed="rId10"/>
          <a:stretch>
            <a:fillRect/>
          </a:stretch>
        </p:blipFill>
        <p:spPr>
          <a:xfrm>
            <a:off x="5409010" y="3093559"/>
            <a:ext cx="1247588" cy="1326069"/>
          </a:xfrm>
          <a:prstGeom prst="rect">
            <a:avLst/>
          </a:prstGeom>
        </p:spPr>
      </p:pic>
      <p:grpSp>
        <p:nvGrpSpPr>
          <p:cNvPr id="1041" name="Group 1040">
            <a:extLst>
              <a:ext uri="{FF2B5EF4-FFF2-40B4-BE49-F238E27FC236}">
                <a16:creationId xmlns:a16="http://schemas.microsoft.com/office/drawing/2014/main" id="{BC7C5F70-8F86-548A-4D27-63964A906B37}"/>
              </a:ext>
            </a:extLst>
          </p:cNvPr>
          <p:cNvGrpSpPr/>
          <p:nvPr/>
        </p:nvGrpSpPr>
        <p:grpSpPr>
          <a:xfrm>
            <a:off x="538882" y="6352213"/>
            <a:ext cx="822261" cy="307777"/>
            <a:chOff x="455223" y="4442570"/>
            <a:chExt cx="822262" cy="307777"/>
          </a:xfrm>
        </p:grpSpPr>
        <p:sp>
          <p:nvSpPr>
            <p:cNvPr id="1042" name="Google Shape;222;p10">
              <a:extLst>
                <a:ext uri="{FF2B5EF4-FFF2-40B4-BE49-F238E27FC236}">
                  <a16:creationId xmlns:a16="http://schemas.microsoft.com/office/drawing/2014/main" id="{128F7B5A-6E5F-E508-090C-FDECC47F463F}"/>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43" name="TextBox 1042">
              <a:extLst>
                <a:ext uri="{FF2B5EF4-FFF2-40B4-BE49-F238E27FC236}">
                  <a16:creationId xmlns:a16="http://schemas.microsoft.com/office/drawing/2014/main" id="{0F1F0FE8-88CA-CF7D-6ADA-03FDCC14762E}"/>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44" name="Google Shape;402;p19">
            <a:extLst>
              <a:ext uri="{FF2B5EF4-FFF2-40B4-BE49-F238E27FC236}">
                <a16:creationId xmlns:a16="http://schemas.microsoft.com/office/drawing/2014/main" id="{AF2F0377-DAA2-8C57-3375-DAA6028BE3DD}"/>
              </a:ext>
            </a:extLst>
          </p:cNvPr>
          <p:cNvSpPr txBox="1"/>
          <p:nvPr/>
        </p:nvSpPr>
        <p:spPr>
          <a:xfrm>
            <a:off x="1489717" y="6341644"/>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45" name="Picture 1044">
            <a:extLst>
              <a:ext uri="{FF2B5EF4-FFF2-40B4-BE49-F238E27FC236}">
                <a16:creationId xmlns:a16="http://schemas.microsoft.com/office/drawing/2014/main" id="{C92F276F-2D39-29D7-EE33-1A1CC12F5D39}"/>
              </a:ext>
            </a:extLst>
          </p:cNvPr>
          <p:cNvPicPr>
            <a:picLocks noChangeAspect="1"/>
          </p:cNvPicPr>
          <p:nvPr/>
        </p:nvPicPr>
        <p:blipFill>
          <a:blip r:embed="rId11"/>
          <a:stretch>
            <a:fillRect/>
          </a:stretch>
        </p:blipFill>
        <p:spPr>
          <a:xfrm>
            <a:off x="110261" y="6204962"/>
            <a:ext cx="572707" cy="605907"/>
          </a:xfrm>
          <a:prstGeom prst="rect">
            <a:avLst/>
          </a:prstGeom>
        </p:spPr>
      </p:pic>
      <p:graphicFrame>
        <p:nvGraphicFramePr>
          <p:cNvPr id="1047" name="Table 1046">
            <a:extLst>
              <a:ext uri="{FF2B5EF4-FFF2-40B4-BE49-F238E27FC236}">
                <a16:creationId xmlns:a16="http://schemas.microsoft.com/office/drawing/2014/main" id="{7F298F4A-71D3-19CE-A00E-AC1DD1A59478}"/>
              </a:ext>
            </a:extLst>
          </p:cNvPr>
          <p:cNvGraphicFramePr>
            <a:graphicFrameLocks noGrp="1"/>
          </p:cNvGraphicFramePr>
          <p:nvPr>
            <p:extLst>
              <p:ext uri="{D42A27DB-BD31-4B8C-83A1-F6EECF244321}">
                <p14:modId xmlns:p14="http://schemas.microsoft.com/office/powerpoint/2010/main" val="4170296255"/>
              </p:ext>
            </p:extLst>
          </p:nvPr>
        </p:nvGraphicFramePr>
        <p:xfrm>
          <a:off x="138599" y="7536541"/>
          <a:ext cx="2763911" cy="2225040"/>
        </p:xfrm>
        <a:graphic>
          <a:graphicData uri="http://schemas.openxmlformats.org/drawingml/2006/table">
            <a:tbl>
              <a:tblPr firstRow="1" bandRow="1"/>
              <a:tblGrid>
                <a:gridCol w="397169">
                  <a:extLst>
                    <a:ext uri="{9D8B030D-6E8A-4147-A177-3AD203B41FA5}">
                      <a16:colId xmlns:a16="http://schemas.microsoft.com/office/drawing/2014/main" val="1040392634"/>
                    </a:ext>
                  </a:extLst>
                </a:gridCol>
                <a:gridCol w="2366742">
                  <a:extLst>
                    <a:ext uri="{9D8B030D-6E8A-4147-A177-3AD203B41FA5}">
                      <a16:colId xmlns:a16="http://schemas.microsoft.com/office/drawing/2014/main" val="4125356277"/>
                    </a:ext>
                  </a:extLst>
                </a:gridCol>
              </a:tblGrid>
              <a:tr h="370840">
                <a:tc>
                  <a:txBody>
                    <a:bodyPr/>
                    <a:lstStyle/>
                    <a:p>
                      <a:pPr algn="ctr"/>
                      <a:r>
                        <a:rPr lang="en-GB" sz="1400" b="1" dirty="0">
                          <a:solidFill>
                            <a:srgbClr val="FF3399"/>
                          </a:solidFill>
                          <a:latin typeface="Century Gothic" panose="020B0502020202020204" pitchFamily="34" charset="0"/>
                        </a:rPr>
                        <a:t>1</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9602550"/>
                  </a:ext>
                </a:extLst>
              </a:tr>
              <a:tr h="370840">
                <a:tc>
                  <a:txBody>
                    <a:bodyPr/>
                    <a:lstStyle/>
                    <a:p>
                      <a:pPr algn="ctr"/>
                      <a:r>
                        <a:rPr lang="en-GB" sz="1400" b="1" dirty="0">
                          <a:solidFill>
                            <a:srgbClr val="FF3399"/>
                          </a:solidFill>
                          <a:latin typeface="Century Gothic" panose="020B0502020202020204" pitchFamily="34" charset="0"/>
                        </a:rPr>
                        <a:t>2</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68253314"/>
                  </a:ext>
                </a:extLst>
              </a:tr>
              <a:tr h="370840">
                <a:tc>
                  <a:txBody>
                    <a:bodyPr/>
                    <a:lstStyle/>
                    <a:p>
                      <a:pPr algn="ctr"/>
                      <a:r>
                        <a:rPr lang="en-GB" sz="1400" b="1" dirty="0">
                          <a:solidFill>
                            <a:srgbClr val="FF3399"/>
                          </a:solidFill>
                          <a:latin typeface="Century Gothic" panose="020B0502020202020204" pitchFamily="34" charset="0"/>
                        </a:rPr>
                        <a:t>3</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26011681"/>
                  </a:ext>
                </a:extLst>
              </a:tr>
              <a:tr h="370840">
                <a:tc>
                  <a:txBody>
                    <a:bodyPr/>
                    <a:lstStyle/>
                    <a:p>
                      <a:pPr algn="ctr"/>
                      <a:r>
                        <a:rPr lang="en-GB" sz="1400" b="1" dirty="0">
                          <a:solidFill>
                            <a:srgbClr val="FF3399"/>
                          </a:solidFill>
                          <a:latin typeface="Century Gothic" panose="020B0502020202020204" pitchFamily="34" charset="0"/>
                        </a:rPr>
                        <a:t>4</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97652738"/>
                  </a:ext>
                </a:extLst>
              </a:tr>
              <a:tr h="370840">
                <a:tc>
                  <a:txBody>
                    <a:bodyPr/>
                    <a:lstStyle/>
                    <a:p>
                      <a:pPr algn="ctr"/>
                      <a:r>
                        <a:rPr lang="en-GB" sz="1400" b="1" dirty="0">
                          <a:solidFill>
                            <a:srgbClr val="FF3399"/>
                          </a:solidFill>
                          <a:latin typeface="Century Gothic" panose="020B0502020202020204" pitchFamily="34" charset="0"/>
                        </a:rPr>
                        <a:t>5</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28467132"/>
                  </a:ext>
                </a:extLst>
              </a:tr>
              <a:tr h="370840">
                <a:tc>
                  <a:txBody>
                    <a:bodyPr/>
                    <a:lstStyle/>
                    <a:p>
                      <a:pPr algn="ctr"/>
                      <a:r>
                        <a:rPr lang="en-GB" sz="1400" b="1" dirty="0">
                          <a:solidFill>
                            <a:srgbClr val="FF3399"/>
                          </a:solidFill>
                          <a:latin typeface="Century Gothic" panose="020B0502020202020204" pitchFamily="34" charset="0"/>
                        </a:rPr>
                        <a:t>6</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anchor="b">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54764825"/>
                  </a:ext>
                </a:extLst>
              </a:tr>
            </a:tbl>
          </a:graphicData>
        </a:graphic>
      </p:graphicFrame>
      <p:pic>
        <p:nvPicPr>
          <p:cNvPr id="1052" name="Picture 1051">
            <a:extLst>
              <a:ext uri="{FF2B5EF4-FFF2-40B4-BE49-F238E27FC236}">
                <a16:creationId xmlns:a16="http://schemas.microsoft.com/office/drawing/2014/main" id="{BC48DECC-C50D-55B1-6256-8D3280BAB8B6}"/>
              </a:ext>
            </a:extLst>
          </p:cNvPr>
          <p:cNvPicPr>
            <a:picLocks noChangeAspect="1"/>
          </p:cNvPicPr>
          <p:nvPr/>
        </p:nvPicPr>
        <p:blipFill rotWithShape="1">
          <a:blip r:embed="rId7"/>
          <a:srcRect t="14698" r="-10844" b="45164"/>
          <a:stretch/>
        </p:blipFill>
        <p:spPr>
          <a:xfrm>
            <a:off x="155507" y="1633498"/>
            <a:ext cx="519304" cy="1019076"/>
          </a:xfrm>
          <a:prstGeom prst="rect">
            <a:avLst/>
          </a:prstGeom>
        </p:spPr>
      </p:pic>
      <p:pic>
        <p:nvPicPr>
          <p:cNvPr id="1055" name="Picture 1054">
            <a:extLst>
              <a:ext uri="{FF2B5EF4-FFF2-40B4-BE49-F238E27FC236}">
                <a16:creationId xmlns:a16="http://schemas.microsoft.com/office/drawing/2014/main" id="{851EC2DA-87D2-9162-BAA5-0A0E56B871DC}"/>
              </a:ext>
            </a:extLst>
          </p:cNvPr>
          <p:cNvPicPr>
            <a:picLocks noChangeAspect="1"/>
          </p:cNvPicPr>
          <p:nvPr/>
        </p:nvPicPr>
        <p:blipFill rotWithShape="1">
          <a:blip r:embed="rId7"/>
          <a:srcRect r="-23362" b="86304"/>
          <a:stretch/>
        </p:blipFill>
        <p:spPr>
          <a:xfrm>
            <a:off x="1758846" y="1189718"/>
            <a:ext cx="577955" cy="362602"/>
          </a:xfrm>
          <a:prstGeom prst="rect">
            <a:avLst/>
          </a:prstGeom>
        </p:spPr>
      </p:pic>
      <p:sp>
        <p:nvSpPr>
          <p:cNvPr id="1057" name="Rectangle 1056">
            <a:extLst>
              <a:ext uri="{FF2B5EF4-FFF2-40B4-BE49-F238E27FC236}">
                <a16:creationId xmlns:a16="http://schemas.microsoft.com/office/drawing/2014/main" id="{2F6F2FCE-9993-85B8-567F-5F1B9CFC620D}"/>
              </a:ext>
            </a:extLst>
          </p:cNvPr>
          <p:cNvSpPr/>
          <p:nvPr/>
        </p:nvSpPr>
        <p:spPr>
          <a:xfrm>
            <a:off x="4034306" y="1143203"/>
            <a:ext cx="357790" cy="461665"/>
          </a:xfrm>
          <a:prstGeom prst="rect">
            <a:avLst/>
          </a:prstGeom>
        </p:spPr>
        <p:txBody>
          <a:bodyPr wrap="none">
            <a:spAutoFit/>
          </a:bodyPr>
          <a:lstStyle/>
          <a:p>
            <a:r>
              <a:rPr lang="en-GB" sz="2400" b="1" dirty="0">
                <a:solidFill>
                  <a:srgbClr val="FF0066"/>
                </a:solidFill>
                <a:latin typeface="Century Gothic"/>
                <a:ea typeface="Century Gothic"/>
                <a:cs typeface="Century Gothic"/>
                <a:sym typeface="Century Gothic"/>
              </a:rPr>
              <a:t> .</a:t>
            </a:r>
            <a:endParaRPr lang="en-GB" sz="1600" dirty="0">
              <a:solidFill>
                <a:srgbClr val="FF0066"/>
              </a:solidFill>
            </a:endParaRPr>
          </a:p>
        </p:txBody>
      </p:sp>
      <p:pic>
        <p:nvPicPr>
          <p:cNvPr id="1058" name="Picture 1057">
            <a:extLst>
              <a:ext uri="{FF2B5EF4-FFF2-40B4-BE49-F238E27FC236}">
                <a16:creationId xmlns:a16="http://schemas.microsoft.com/office/drawing/2014/main" id="{08A45BA3-7B00-DC1E-1834-2639B73E5302}"/>
              </a:ext>
            </a:extLst>
          </p:cNvPr>
          <p:cNvPicPr>
            <a:picLocks noChangeAspect="1"/>
          </p:cNvPicPr>
          <p:nvPr/>
        </p:nvPicPr>
        <p:blipFill>
          <a:blip r:embed="rId12"/>
          <a:stretch>
            <a:fillRect/>
          </a:stretch>
        </p:blipFill>
        <p:spPr>
          <a:xfrm>
            <a:off x="5807261" y="939034"/>
            <a:ext cx="1064476" cy="1804540"/>
          </a:xfrm>
          <a:prstGeom prst="rect">
            <a:avLst/>
          </a:prstGeom>
        </p:spPr>
      </p:pic>
      <p:pic>
        <p:nvPicPr>
          <p:cNvPr id="1061" name="Picture 1060">
            <a:extLst>
              <a:ext uri="{FF2B5EF4-FFF2-40B4-BE49-F238E27FC236}">
                <a16:creationId xmlns:a16="http://schemas.microsoft.com/office/drawing/2014/main" id="{A7134297-268F-586F-ED40-E101D8C45F66}"/>
              </a:ext>
            </a:extLst>
          </p:cNvPr>
          <p:cNvPicPr>
            <a:picLocks noChangeAspect="1"/>
          </p:cNvPicPr>
          <p:nvPr/>
        </p:nvPicPr>
        <p:blipFill>
          <a:blip r:embed="rId13"/>
          <a:stretch>
            <a:fillRect/>
          </a:stretch>
        </p:blipFill>
        <p:spPr>
          <a:xfrm>
            <a:off x="2959404" y="7322747"/>
            <a:ext cx="3898960" cy="2368806"/>
          </a:xfrm>
          <a:prstGeom prst="rect">
            <a:avLst/>
          </a:prstGeom>
        </p:spPr>
      </p:pic>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2</a:t>
              </a:r>
              <a:endParaRPr lang="en-GB" sz="2400" dirty="0">
                <a:solidFill>
                  <a:srgbClr val="DE0000"/>
                </a:solidFill>
              </a:endParaRPr>
            </a:p>
          </p:txBody>
        </p:sp>
      </p:grpSp>
      <p:sp>
        <p:nvSpPr>
          <p:cNvPr id="1066" name="TextBox 1065">
            <a:extLst>
              <a:ext uri="{FF2B5EF4-FFF2-40B4-BE49-F238E27FC236}">
                <a16:creationId xmlns:a16="http://schemas.microsoft.com/office/drawing/2014/main" id="{B6F8D7F1-80D0-7E75-E1A8-DAB22A920F08}"/>
              </a:ext>
            </a:extLst>
          </p:cNvPr>
          <p:cNvSpPr txBox="1"/>
          <p:nvPr/>
        </p:nvSpPr>
        <p:spPr>
          <a:xfrm>
            <a:off x="117355" y="6795159"/>
            <a:ext cx="2914619"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Start each sentence in Spanish.</a:t>
            </a:r>
            <a:b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b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Write the city or country your partner says.</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068" name="TextBox 1067">
            <a:extLst>
              <a:ext uri="{FF2B5EF4-FFF2-40B4-BE49-F238E27FC236}">
                <a16:creationId xmlns:a16="http://schemas.microsoft.com/office/drawing/2014/main" id="{0FCF1E2A-2C9A-4224-1417-E1348AADFD43}"/>
              </a:ext>
            </a:extLst>
          </p:cNvPr>
          <p:cNvSpPr txBox="1"/>
          <p:nvPr/>
        </p:nvSpPr>
        <p:spPr>
          <a:xfrm>
            <a:off x="2988432" y="6646271"/>
            <a:ext cx="3912333"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Now your turn to listen to your partner.  </a:t>
            </a:r>
            <a:b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b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Do you hear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estoy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or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estás</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Say the correct city or country.</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pic>
        <p:nvPicPr>
          <p:cNvPr id="3" name="Google Shape;156;p20">
            <a:extLst>
              <a:ext uri="{FF2B5EF4-FFF2-40B4-BE49-F238E27FC236}">
                <a16:creationId xmlns:a16="http://schemas.microsoft.com/office/drawing/2014/main" id="{EAD805BA-4883-334D-5C07-19F54D1C6B87}"/>
              </a:ext>
            </a:extLst>
          </p:cNvPr>
          <p:cNvPicPr preferRelativeResize="0"/>
          <p:nvPr/>
        </p:nvPicPr>
        <p:blipFill>
          <a:blip r:embed="rId14">
            <a:alphaModFix/>
          </a:blip>
          <a:stretch>
            <a:fillRect/>
          </a:stretch>
        </p:blipFill>
        <p:spPr>
          <a:xfrm>
            <a:off x="2298393" y="3816495"/>
            <a:ext cx="190982" cy="185922"/>
          </a:xfrm>
          <a:prstGeom prst="rect">
            <a:avLst/>
          </a:prstGeom>
          <a:noFill/>
          <a:ln>
            <a:noFill/>
          </a:ln>
        </p:spPr>
      </p:pic>
    </p:spTree>
    <p:extLst>
      <p:ext uri="{BB962C8B-B14F-4D97-AF65-F5344CB8AC3E}">
        <p14:creationId xmlns:p14="http://schemas.microsoft.com/office/powerpoint/2010/main" val="216544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58514" y="286433"/>
            <a:ext cx="2027872" cy="70135"/>
          </a:xfrm>
        </p:spPr>
        <p:txBody>
          <a:bodyPr>
            <a:noAutofit/>
          </a:bodyPr>
          <a:lstStyle/>
          <a:p>
            <a:r>
              <a:rPr lang="en-GB" sz="1050" dirty="0">
                <a:solidFill>
                  <a:srgbClr val="3B3838"/>
                </a:solidFill>
              </a:rPr>
              <a:t>Rojo term 1 week 2</a:t>
            </a:r>
          </a:p>
        </p:txBody>
      </p:sp>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424370" y="9548750"/>
            <a:ext cx="30649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9</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2</a:t>
              </a:r>
              <a:endParaRPr lang="en-GB" sz="2400" dirty="0">
                <a:solidFill>
                  <a:srgbClr val="DE0000"/>
                </a:solidFill>
              </a:endParaRPr>
            </a:p>
          </p:txBody>
        </p:sp>
      </p:grpSp>
      <p:grpSp>
        <p:nvGrpSpPr>
          <p:cNvPr id="1041" name="Group 1040">
            <a:extLst>
              <a:ext uri="{FF2B5EF4-FFF2-40B4-BE49-F238E27FC236}">
                <a16:creationId xmlns:a16="http://schemas.microsoft.com/office/drawing/2014/main" id="{BC7C5F70-8F86-548A-4D27-63964A906B37}"/>
              </a:ext>
            </a:extLst>
          </p:cNvPr>
          <p:cNvGrpSpPr/>
          <p:nvPr/>
        </p:nvGrpSpPr>
        <p:grpSpPr>
          <a:xfrm>
            <a:off x="504113" y="788333"/>
            <a:ext cx="822261" cy="307777"/>
            <a:chOff x="455223" y="4442570"/>
            <a:chExt cx="822262" cy="307777"/>
          </a:xfrm>
        </p:grpSpPr>
        <p:sp>
          <p:nvSpPr>
            <p:cNvPr id="1042" name="Google Shape;222;p10">
              <a:extLst>
                <a:ext uri="{FF2B5EF4-FFF2-40B4-BE49-F238E27FC236}">
                  <a16:creationId xmlns:a16="http://schemas.microsoft.com/office/drawing/2014/main" id="{128F7B5A-6E5F-E508-090C-FDECC47F463F}"/>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43" name="TextBox 1042">
              <a:extLst>
                <a:ext uri="{FF2B5EF4-FFF2-40B4-BE49-F238E27FC236}">
                  <a16:creationId xmlns:a16="http://schemas.microsoft.com/office/drawing/2014/main" id="{0F1F0FE8-88CA-CF7D-6ADA-03FDCC14762E}"/>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44" name="Google Shape;402;p19">
            <a:extLst>
              <a:ext uri="{FF2B5EF4-FFF2-40B4-BE49-F238E27FC236}">
                <a16:creationId xmlns:a16="http://schemas.microsoft.com/office/drawing/2014/main" id="{AF2F0377-DAA2-8C57-3375-DAA6028BE3DD}"/>
              </a:ext>
            </a:extLst>
          </p:cNvPr>
          <p:cNvSpPr txBox="1"/>
          <p:nvPr/>
        </p:nvSpPr>
        <p:spPr>
          <a:xfrm>
            <a:off x="1454948" y="821306"/>
            <a:ext cx="5078246" cy="328913"/>
          </a:xfrm>
          <a:prstGeom prst="rect">
            <a:avLst/>
          </a:prstGeom>
          <a:noFill/>
          <a:ln>
            <a:noFill/>
          </a:ln>
        </p:spPr>
        <p:txBody>
          <a:bodyPr spcFirstLastPara="1" wrap="square" lIns="51427" tIns="25706" rIns="51427" bIns="25706" anchor="t" anchorCtr="0">
            <a:spAutoFit/>
          </a:bodyPr>
          <a:lstStyle/>
          <a:p>
            <a:pPr>
              <a:defRPr/>
            </a:pPr>
            <a:r>
              <a:rPr kumimoji="0" lang="en-GB"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18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erson A – see previous page.)</a:t>
            </a:r>
            <a:endParaRPr kumimoji="0" lang="en-GB"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45" name="Picture 1044">
            <a:extLst>
              <a:ext uri="{FF2B5EF4-FFF2-40B4-BE49-F238E27FC236}">
                <a16:creationId xmlns:a16="http://schemas.microsoft.com/office/drawing/2014/main" id="{C92F276F-2D39-29D7-EE33-1A1CC12F5D39}"/>
              </a:ext>
            </a:extLst>
          </p:cNvPr>
          <p:cNvPicPr>
            <a:picLocks noChangeAspect="1"/>
          </p:cNvPicPr>
          <p:nvPr/>
        </p:nvPicPr>
        <p:blipFill>
          <a:blip r:embed="rId5"/>
          <a:stretch>
            <a:fillRect/>
          </a:stretch>
        </p:blipFill>
        <p:spPr>
          <a:xfrm>
            <a:off x="75492" y="641082"/>
            <a:ext cx="572707" cy="605907"/>
          </a:xfrm>
          <a:prstGeom prst="rect">
            <a:avLst/>
          </a:prstGeom>
        </p:spPr>
      </p:pic>
      <p:pic>
        <p:nvPicPr>
          <p:cNvPr id="9" name="Picture 8">
            <a:extLst>
              <a:ext uri="{FF2B5EF4-FFF2-40B4-BE49-F238E27FC236}">
                <a16:creationId xmlns:a16="http://schemas.microsoft.com/office/drawing/2014/main" id="{52A466CB-358B-D7A4-F708-387263B731FC}"/>
              </a:ext>
            </a:extLst>
          </p:cNvPr>
          <p:cNvPicPr>
            <a:picLocks noChangeAspect="1"/>
          </p:cNvPicPr>
          <p:nvPr/>
        </p:nvPicPr>
        <p:blipFill>
          <a:blip r:embed="rId6"/>
          <a:stretch>
            <a:fillRect/>
          </a:stretch>
        </p:blipFill>
        <p:spPr>
          <a:xfrm>
            <a:off x="174651" y="1866579"/>
            <a:ext cx="3599064" cy="2377686"/>
          </a:xfrm>
          <a:prstGeom prst="rect">
            <a:avLst/>
          </a:prstGeom>
        </p:spPr>
      </p:pic>
      <p:graphicFrame>
        <p:nvGraphicFramePr>
          <p:cNvPr id="12" name="Table 11">
            <a:extLst>
              <a:ext uri="{FF2B5EF4-FFF2-40B4-BE49-F238E27FC236}">
                <a16:creationId xmlns:a16="http://schemas.microsoft.com/office/drawing/2014/main" id="{FB1F1169-8C92-EA04-7BCD-065F0862B9E2}"/>
              </a:ext>
            </a:extLst>
          </p:cNvPr>
          <p:cNvGraphicFramePr>
            <a:graphicFrameLocks noGrp="1"/>
          </p:cNvGraphicFramePr>
          <p:nvPr>
            <p:extLst>
              <p:ext uri="{D42A27DB-BD31-4B8C-83A1-F6EECF244321}">
                <p14:modId xmlns:p14="http://schemas.microsoft.com/office/powerpoint/2010/main" val="92161372"/>
              </p:ext>
            </p:extLst>
          </p:nvPr>
        </p:nvGraphicFramePr>
        <p:xfrm>
          <a:off x="3825640" y="1910121"/>
          <a:ext cx="2763911" cy="2225040"/>
        </p:xfrm>
        <a:graphic>
          <a:graphicData uri="http://schemas.openxmlformats.org/drawingml/2006/table">
            <a:tbl>
              <a:tblPr firstRow="1" bandRow="1"/>
              <a:tblGrid>
                <a:gridCol w="397169">
                  <a:extLst>
                    <a:ext uri="{9D8B030D-6E8A-4147-A177-3AD203B41FA5}">
                      <a16:colId xmlns:a16="http://schemas.microsoft.com/office/drawing/2014/main" val="1040392634"/>
                    </a:ext>
                  </a:extLst>
                </a:gridCol>
                <a:gridCol w="2366742">
                  <a:extLst>
                    <a:ext uri="{9D8B030D-6E8A-4147-A177-3AD203B41FA5}">
                      <a16:colId xmlns:a16="http://schemas.microsoft.com/office/drawing/2014/main" val="4125356277"/>
                    </a:ext>
                  </a:extLst>
                </a:gridCol>
              </a:tblGrid>
              <a:tr h="370840">
                <a:tc>
                  <a:txBody>
                    <a:bodyPr/>
                    <a:lstStyle/>
                    <a:p>
                      <a:pPr algn="ctr"/>
                      <a:r>
                        <a:rPr lang="en-GB" sz="1800" b="1" dirty="0">
                          <a:solidFill>
                            <a:srgbClr val="FF3399"/>
                          </a:solidFill>
                          <a:latin typeface="Century Gothic" panose="020B0502020202020204" pitchFamily="34" charset="0"/>
                        </a:rPr>
                        <a:t>1</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9602550"/>
                  </a:ext>
                </a:extLst>
              </a:tr>
              <a:tr h="370840">
                <a:tc>
                  <a:txBody>
                    <a:bodyPr/>
                    <a:lstStyle/>
                    <a:p>
                      <a:pPr algn="ctr"/>
                      <a:r>
                        <a:rPr lang="en-GB" sz="1800" b="1" dirty="0">
                          <a:solidFill>
                            <a:srgbClr val="FF3399"/>
                          </a:solidFill>
                          <a:latin typeface="Century Gothic" panose="020B0502020202020204" pitchFamily="34" charset="0"/>
                        </a:rPr>
                        <a:t>2</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668253314"/>
                  </a:ext>
                </a:extLst>
              </a:tr>
              <a:tr h="370840">
                <a:tc>
                  <a:txBody>
                    <a:bodyPr/>
                    <a:lstStyle/>
                    <a:p>
                      <a:pPr algn="ctr"/>
                      <a:r>
                        <a:rPr lang="en-GB" sz="1800" b="1" dirty="0">
                          <a:solidFill>
                            <a:srgbClr val="FF3399"/>
                          </a:solidFill>
                          <a:latin typeface="Century Gothic" panose="020B0502020202020204" pitchFamily="34" charset="0"/>
                        </a:rPr>
                        <a:t>3</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26011681"/>
                  </a:ext>
                </a:extLst>
              </a:tr>
              <a:tr h="370840">
                <a:tc>
                  <a:txBody>
                    <a:bodyPr/>
                    <a:lstStyle/>
                    <a:p>
                      <a:pPr algn="ctr"/>
                      <a:r>
                        <a:rPr lang="en-GB" sz="1800" b="1" dirty="0">
                          <a:solidFill>
                            <a:srgbClr val="FF3399"/>
                          </a:solidFill>
                          <a:latin typeface="Century Gothic" panose="020B0502020202020204" pitchFamily="34" charset="0"/>
                        </a:rPr>
                        <a:t>4</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97652738"/>
                  </a:ext>
                </a:extLst>
              </a:tr>
              <a:tr h="370840">
                <a:tc>
                  <a:txBody>
                    <a:bodyPr/>
                    <a:lstStyle/>
                    <a:p>
                      <a:pPr algn="ctr"/>
                      <a:r>
                        <a:rPr lang="en-GB" sz="1800" b="1" dirty="0">
                          <a:solidFill>
                            <a:srgbClr val="FF3399"/>
                          </a:solidFill>
                          <a:latin typeface="Century Gothic" panose="020B0502020202020204" pitchFamily="34" charset="0"/>
                        </a:rPr>
                        <a:t>5</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28467132"/>
                  </a:ext>
                </a:extLst>
              </a:tr>
              <a:tr h="370840">
                <a:tc>
                  <a:txBody>
                    <a:bodyPr/>
                    <a:lstStyle/>
                    <a:p>
                      <a:pPr algn="ctr"/>
                      <a:r>
                        <a:rPr lang="en-GB" sz="1800" b="1" dirty="0">
                          <a:solidFill>
                            <a:srgbClr val="FF3399"/>
                          </a:solidFill>
                          <a:latin typeface="Century Gothic" panose="020B0502020202020204" pitchFamily="34" charset="0"/>
                        </a:rPr>
                        <a:t>6</a:t>
                      </a:r>
                    </a:p>
                  </a:txBody>
                  <a:tcPr marL="51435" marR="51435" marT="25718" marB="25718">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 are </a:t>
                      </a:r>
                      <a:r>
                        <a:rPr lang="en-GB" sz="1400" b="0" dirty="0">
                          <a:solidFill>
                            <a:srgbClr val="3B3838"/>
                          </a:solidFill>
                          <a:latin typeface="Century Gothic" panose="020B0502020202020204" pitchFamily="34" charset="0"/>
                        </a:rPr>
                        <a:t>…………………..</a:t>
                      </a:r>
                      <a:endParaRPr lang="en-GB" sz="1400" dirty="0">
                        <a:solidFill>
                          <a:srgbClr val="3B3838"/>
                        </a:solidFill>
                        <a:latin typeface="Century Gothic" panose="020B0502020202020204" pitchFamily="34" charset="0"/>
                      </a:endParaRPr>
                    </a:p>
                  </a:txBody>
                  <a:tcPr marL="51435" marR="51435" marT="25718" marB="25718"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054764825"/>
                  </a:ext>
                </a:extLst>
              </a:tr>
            </a:tbl>
          </a:graphicData>
        </a:graphic>
      </p:graphicFrame>
      <p:sp>
        <p:nvSpPr>
          <p:cNvPr id="13" name="TextBox 12">
            <a:extLst>
              <a:ext uri="{FF2B5EF4-FFF2-40B4-BE49-F238E27FC236}">
                <a16:creationId xmlns:a16="http://schemas.microsoft.com/office/drawing/2014/main" id="{007B4A88-8A44-6506-4D88-35E785B64704}"/>
              </a:ext>
            </a:extLst>
          </p:cNvPr>
          <p:cNvSpPr txBox="1"/>
          <p:nvPr/>
        </p:nvSpPr>
        <p:spPr>
          <a:xfrm>
            <a:off x="3788229" y="1156279"/>
            <a:ext cx="3003037" cy="738664"/>
          </a:xfrm>
          <a:prstGeom prst="rect">
            <a:avLst/>
          </a:prstGeom>
          <a:noFill/>
        </p:spPr>
        <p:txBody>
          <a:bodyPr wrap="square">
            <a:spAutoFit/>
          </a:bodyPr>
          <a:lstStyle/>
          <a:p>
            <a:pPr defTabSz="914400">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Now your turn to start each sentence in Spanish.</a:t>
            </a:r>
            <a:r>
              <a:rPr lang="en-GB" sz="1400" kern="0" spc="-1" dirty="0">
                <a:solidFill>
                  <a:schemeClr val="tx1">
                    <a:lumMod val="65000"/>
                    <a:lumOff val="35000"/>
                  </a:schemeClr>
                </a:solidFill>
                <a:latin typeface="Century Gothic" panose="020B0502020202020204" pitchFamily="34" charset="0"/>
                <a:ea typeface="Century Gothic"/>
              </a:rPr>
              <a:t>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Write the city or country your partner says.</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11F0B81-0688-F578-8A5C-0433E0D93CC6}"/>
              </a:ext>
            </a:extLst>
          </p:cNvPr>
          <p:cNvSpPr txBox="1"/>
          <p:nvPr/>
        </p:nvSpPr>
        <p:spPr>
          <a:xfrm>
            <a:off x="129775" y="1221296"/>
            <a:ext cx="3599064"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Listen to your partner.  Do you hear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estoy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or </a:t>
            </a:r>
            <a:r>
              <a:rPr kumimoji="0" lang="en-GB" sz="14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estás</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Say the correct city or country.</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7" name="Google Shape;224;p10">
            <a:extLst>
              <a:ext uri="{FF2B5EF4-FFF2-40B4-BE49-F238E27FC236}">
                <a16:creationId xmlns:a16="http://schemas.microsoft.com/office/drawing/2014/main" id="{A2695097-6070-406C-95CA-AA9C5F3B8887}"/>
              </a:ext>
            </a:extLst>
          </p:cNvPr>
          <p:cNvSpPr txBox="1"/>
          <p:nvPr/>
        </p:nvSpPr>
        <p:spPr>
          <a:xfrm>
            <a:off x="3685996" y="4341353"/>
            <a:ext cx="3743752" cy="338514"/>
          </a:xfrm>
          <a:prstGeom prst="rect">
            <a:avLst/>
          </a:prstGeom>
          <a:noFill/>
          <a:ln>
            <a:noFill/>
          </a:ln>
        </p:spPr>
        <p:txBody>
          <a:bodyPr spcFirstLastPara="1" wrap="square" lIns="91425" tIns="45700" rIns="91425" bIns="45700" anchor="t" anchorCtr="0">
            <a:spAutoFit/>
          </a:bodyPr>
          <a:lstStyle/>
          <a:p>
            <a:pPr defTabSz="914400">
              <a:buClr>
                <a:srgbClr val="002060"/>
              </a:buClr>
              <a:buSzPts val="2800"/>
              <a:defRPr/>
            </a:pPr>
            <a:r>
              <a:rPr lang="en-GB" sz="1600" b="1" kern="0" dirty="0">
                <a:solidFill>
                  <a:srgbClr val="3B3838"/>
                </a:solidFill>
                <a:latin typeface="Century Gothic" panose="020B0502020202020204" pitchFamily="34" charset="0"/>
                <a:ea typeface="Century Gothic"/>
                <a:cs typeface="Century Gothic"/>
                <a:sym typeface="Century Gothic"/>
              </a:rPr>
              <a:t>C Fill the gaps with [a] or [u].</a:t>
            </a:r>
            <a:endParaRPr lang="en-GB" sz="1600" b="1" kern="0" dirty="0">
              <a:solidFill>
                <a:srgbClr val="3B3838"/>
              </a:solidFill>
              <a:latin typeface="Century Gothic" panose="020B0502020202020204" pitchFamily="34" charset="0"/>
              <a:cs typeface="Arial"/>
              <a:sym typeface="Arial"/>
            </a:endParaRPr>
          </a:p>
        </p:txBody>
      </p:sp>
      <p:grpSp>
        <p:nvGrpSpPr>
          <p:cNvPr id="18" name="Group 17">
            <a:extLst>
              <a:ext uri="{FF2B5EF4-FFF2-40B4-BE49-F238E27FC236}">
                <a16:creationId xmlns:a16="http://schemas.microsoft.com/office/drawing/2014/main" id="{502768C6-4F63-B96F-5E7E-E483F36DAC0C}"/>
              </a:ext>
            </a:extLst>
          </p:cNvPr>
          <p:cNvGrpSpPr/>
          <p:nvPr/>
        </p:nvGrpSpPr>
        <p:grpSpPr>
          <a:xfrm>
            <a:off x="407693" y="4246639"/>
            <a:ext cx="1145825" cy="308790"/>
            <a:chOff x="455220" y="4435599"/>
            <a:chExt cx="1145825" cy="308790"/>
          </a:xfrm>
          <a:solidFill>
            <a:srgbClr val="96E2D9"/>
          </a:solidFill>
        </p:grpSpPr>
        <p:sp>
          <p:nvSpPr>
            <p:cNvPr id="19" name="Google Shape;222;p10">
              <a:extLst>
                <a:ext uri="{FF2B5EF4-FFF2-40B4-BE49-F238E27FC236}">
                  <a16:creationId xmlns:a16="http://schemas.microsoft.com/office/drawing/2014/main" id="{A58AB199-2D5D-2311-3656-6E959BA9BEFE}"/>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 name="TextBox 19">
              <a:extLst>
                <a:ext uri="{FF2B5EF4-FFF2-40B4-BE49-F238E27FC236}">
                  <a16:creationId xmlns:a16="http://schemas.microsoft.com/office/drawing/2014/main" id="{2B97EE9C-B653-2FF3-FE81-AC21A04A49B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1" name="Group 20">
            <a:extLst>
              <a:ext uri="{FF2B5EF4-FFF2-40B4-BE49-F238E27FC236}">
                <a16:creationId xmlns:a16="http://schemas.microsoft.com/office/drawing/2014/main" id="{44719176-0C0E-0D93-6050-486A2E82BCFB}"/>
              </a:ext>
            </a:extLst>
          </p:cNvPr>
          <p:cNvGrpSpPr/>
          <p:nvPr/>
        </p:nvGrpSpPr>
        <p:grpSpPr>
          <a:xfrm>
            <a:off x="75492" y="4100731"/>
            <a:ext cx="511630" cy="532686"/>
            <a:chOff x="11059045" y="145038"/>
            <a:chExt cx="945328" cy="980949"/>
          </a:xfrm>
          <a:solidFill>
            <a:srgbClr val="B9E5EE"/>
          </a:solidFill>
        </p:grpSpPr>
        <p:sp>
          <p:nvSpPr>
            <p:cNvPr id="22" name="Oval 21">
              <a:extLst>
                <a:ext uri="{FF2B5EF4-FFF2-40B4-BE49-F238E27FC236}">
                  <a16:creationId xmlns:a16="http://schemas.microsoft.com/office/drawing/2014/main" id="{65E024F3-067E-79A6-F6F6-9FED4E1F8992}"/>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3" name="Picture 22" descr="Free speaker sound loud vector">
              <a:extLst>
                <a:ext uri="{FF2B5EF4-FFF2-40B4-BE49-F238E27FC236}">
                  <a16:creationId xmlns:a16="http://schemas.microsoft.com/office/drawing/2014/main" id="{33CB57B2-043C-19BC-B1F9-25493391C28C}"/>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pSp>
        <p:nvGrpSpPr>
          <p:cNvPr id="1068" name="Group 1067">
            <a:extLst>
              <a:ext uri="{FF2B5EF4-FFF2-40B4-BE49-F238E27FC236}">
                <a16:creationId xmlns:a16="http://schemas.microsoft.com/office/drawing/2014/main" id="{778C34FF-0A44-3FAC-166C-8228404CFCF9}"/>
              </a:ext>
            </a:extLst>
          </p:cNvPr>
          <p:cNvGrpSpPr/>
          <p:nvPr/>
        </p:nvGrpSpPr>
        <p:grpSpPr>
          <a:xfrm>
            <a:off x="5634658" y="4716190"/>
            <a:ext cx="1163349" cy="767194"/>
            <a:chOff x="5700184" y="6743190"/>
            <a:chExt cx="1163349" cy="767194"/>
          </a:xfrm>
        </p:grpSpPr>
        <p:grpSp>
          <p:nvGrpSpPr>
            <p:cNvPr id="1063" name="Group 1062">
              <a:extLst>
                <a:ext uri="{FF2B5EF4-FFF2-40B4-BE49-F238E27FC236}">
                  <a16:creationId xmlns:a16="http://schemas.microsoft.com/office/drawing/2014/main" id="{2FBF294C-43EF-EC51-F057-DEBAA131C911}"/>
                </a:ext>
              </a:extLst>
            </p:cNvPr>
            <p:cNvGrpSpPr/>
            <p:nvPr/>
          </p:nvGrpSpPr>
          <p:grpSpPr>
            <a:xfrm>
              <a:off x="5700184" y="6743190"/>
              <a:ext cx="914768" cy="767194"/>
              <a:chOff x="8302625" y="5400773"/>
              <a:chExt cx="1025979" cy="1019428"/>
            </a:xfrm>
          </p:grpSpPr>
          <p:sp>
            <p:nvSpPr>
              <p:cNvPr id="1064" name="Rectangle: Folded Corner 1063">
                <a:extLst>
                  <a:ext uri="{FF2B5EF4-FFF2-40B4-BE49-F238E27FC236}">
                    <a16:creationId xmlns:a16="http://schemas.microsoft.com/office/drawing/2014/main" id="{023028A5-13AF-23F2-4796-77785E723EAB}"/>
                  </a:ext>
                </a:extLst>
              </p:cNvPr>
              <p:cNvSpPr/>
              <p:nvPr/>
            </p:nvSpPr>
            <p:spPr>
              <a:xfrm>
                <a:off x="8302625" y="5400773"/>
                <a:ext cx="1025979" cy="1019428"/>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65" name="Picture 6" descr="Free Icon Light illustration and picture">
                <a:extLst>
                  <a:ext uri="{FF2B5EF4-FFF2-40B4-BE49-F238E27FC236}">
                    <a16:creationId xmlns:a16="http://schemas.microsoft.com/office/drawing/2014/main" id="{503AA026-B9E0-BB1A-96A0-A8573AD4E1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5363" y="5455887"/>
                <a:ext cx="306725" cy="306724"/>
              </a:xfrm>
              <a:prstGeom prst="rect">
                <a:avLst/>
              </a:prstGeom>
              <a:noFill/>
              <a:extLst>
                <a:ext uri="{909E8E84-426E-40DD-AFC4-6F175D3DCCD1}">
                  <a14:hiddenFill xmlns:a14="http://schemas.microsoft.com/office/drawing/2010/main">
                    <a:solidFill>
                      <a:srgbClr val="FFFFFF"/>
                    </a:solidFill>
                  </a14:hiddenFill>
                </a:ext>
              </a:extLst>
            </p:spPr>
          </p:pic>
        </p:grpSp>
        <p:sp>
          <p:nvSpPr>
            <p:cNvPr id="1066" name="TextBox 1065">
              <a:extLst>
                <a:ext uri="{FF2B5EF4-FFF2-40B4-BE49-F238E27FC236}">
                  <a16:creationId xmlns:a16="http://schemas.microsoft.com/office/drawing/2014/main" id="{55992BD0-D90B-262B-8979-A4893694AC18}"/>
                </a:ext>
              </a:extLst>
            </p:cNvPr>
            <p:cNvSpPr txBox="1"/>
            <p:nvPr/>
          </p:nvSpPr>
          <p:spPr>
            <a:xfrm>
              <a:off x="5706246" y="6970803"/>
              <a:ext cx="1157287" cy="507831"/>
            </a:xfrm>
            <a:prstGeom prst="rect">
              <a:avLst/>
            </a:prstGeom>
            <a:noFill/>
          </p:spPr>
          <p:txBody>
            <a:bodyPr wrap="square">
              <a:spAutoFit/>
            </a:bodyPr>
            <a:lstStyle/>
            <a:p>
              <a:pPr defTabSz="514350">
                <a:buClr>
                  <a:srgbClr val="000000"/>
                </a:buClr>
                <a:defRPr/>
              </a:pPr>
              <a:r>
                <a:rPr lang="en-GB" sz="900" kern="0" dirty="0">
                  <a:solidFill>
                    <a:srgbClr val="3B3838"/>
                  </a:solidFill>
                  <a:latin typeface="Century Gothic" panose="020B0502020202020204" pitchFamily="34" charset="0"/>
                  <a:ea typeface="Century Gothic"/>
                  <a:cs typeface="Century Gothic"/>
                  <a:sym typeface="Century Gothic"/>
                </a:rPr>
                <a:t> nouns start </a:t>
              </a:r>
            </a:p>
            <a:p>
              <a:pPr defTabSz="514350">
                <a:buClr>
                  <a:srgbClr val="000000"/>
                </a:buClr>
                <a:defRPr/>
              </a:pPr>
              <a:r>
                <a:rPr lang="en-GB" sz="900" kern="0" dirty="0">
                  <a:solidFill>
                    <a:srgbClr val="3B3838"/>
                  </a:solidFill>
                  <a:latin typeface="Century Gothic" panose="020B0502020202020204" pitchFamily="34" charset="0"/>
                  <a:ea typeface="Century Gothic"/>
                  <a:cs typeface="Century Gothic"/>
                  <a:sym typeface="Century Gothic"/>
                </a:rPr>
                <a:t>with a capital letter! </a:t>
              </a:r>
            </a:p>
          </p:txBody>
        </p:sp>
        <p:sp>
          <p:nvSpPr>
            <p:cNvPr id="1067" name="TextBox 1066">
              <a:extLst>
                <a:ext uri="{FF2B5EF4-FFF2-40B4-BE49-F238E27FC236}">
                  <a16:creationId xmlns:a16="http://schemas.microsoft.com/office/drawing/2014/main" id="{76D74AAA-55FA-87B9-5DE6-A971663E0147}"/>
                </a:ext>
              </a:extLst>
            </p:cNvPr>
            <p:cNvSpPr txBox="1"/>
            <p:nvPr/>
          </p:nvSpPr>
          <p:spPr>
            <a:xfrm>
              <a:off x="5930001" y="6840295"/>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Proper</a:t>
              </a:r>
              <a:endParaRPr lang="en-GB" sz="900" dirty="0"/>
            </a:p>
          </p:txBody>
        </p:sp>
      </p:grpSp>
      <p:sp>
        <p:nvSpPr>
          <p:cNvPr id="1069" name="Google Shape;158;p2">
            <a:extLst>
              <a:ext uri="{FF2B5EF4-FFF2-40B4-BE49-F238E27FC236}">
                <a16:creationId xmlns:a16="http://schemas.microsoft.com/office/drawing/2014/main" id="{15A978F7-716D-E3C0-7F4D-AE0F5CCD71EB}"/>
              </a:ext>
            </a:extLst>
          </p:cNvPr>
          <p:cNvSpPr txBox="1"/>
          <p:nvPr/>
        </p:nvSpPr>
        <p:spPr>
          <a:xfrm>
            <a:off x="65540" y="5392818"/>
            <a:ext cx="5301238" cy="17081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t>
            </a:r>
            <a:r>
              <a:rPr kumimoji="0" lang="en-GB" sz="1400" b="1"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U</a:t>
            </a:r>
            <a:r>
              <a:rPr kumimoji="0" lang="en-GB"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niverso</a:t>
            </a:r>
            <a:r>
              <a:rPr kumimoji="0" lang="en-GB"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is number ______.</a:t>
            </a:r>
          </a:p>
          <a:p>
            <a:pPr defTabSz="914400">
              <a:lnSpc>
                <a:spcPct val="250000"/>
              </a:lnSpc>
              <a:buClr>
                <a:srgbClr val="000000"/>
              </a:buClr>
              <a:defRPr/>
            </a:pPr>
            <a:r>
              <a:rPr lang="en-GB" sz="1400" kern="0" dirty="0">
                <a:solidFill>
                  <a:srgbClr val="3B3838"/>
                </a:solidFill>
                <a:latin typeface="Century Gothic"/>
                <a:ea typeface="Century Gothic"/>
                <a:cs typeface="Century Gothic"/>
                <a:sym typeface="Century Gothic"/>
              </a:rPr>
              <a:t>‘C</a:t>
            </a:r>
            <a:r>
              <a:rPr lang="en-GB" sz="1400" b="1" kern="0" dirty="0">
                <a:solidFill>
                  <a:srgbClr val="3B3838"/>
                </a:solidFill>
                <a:latin typeface="Century Gothic"/>
                <a:ea typeface="Century Gothic"/>
                <a:cs typeface="Century Gothic"/>
                <a:sym typeface="Century Gothic"/>
              </a:rPr>
              <a:t>a</a:t>
            </a:r>
            <a:r>
              <a:rPr lang="en-GB" sz="1400" kern="0" dirty="0">
                <a:solidFill>
                  <a:srgbClr val="3B3838"/>
                </a:solidFill>
                <a:latin typeface="Century Gothic"/>
                <a:ea typeface="Century Gothic"/>
                <a:cs typeface="Century Gothic"/>
                <a:sym typeface="Century Gothic"/>
              </a:rPr>
              <a:t>s</a:t>
            </a:r>
            <a:r>
              <a:rPr lang="en-GB" sz="1400" b="1" kern="0" dirty="0">
                <a:solidFill>
                  <a:srgbClr val="3B3838"/>
                </a:solidFill>
                <a:latin typeface="Century Gothic"/>
                <a:ea typeface="Century Gothic"/>
                <a:cs typeface="Century Gothic"/>
                <a:sym typeface="Century Gothic"/>
              </a:rPr>
              <a:t>a</a:t>
            </a:r>
            <a:r>
              <a:rPr lang="en-GB" sz="1400" kern="0" dirty="0">
                <a:solidFill>
                  <a:srgbClr val="3B3838"/>
                </a:solidFill>
                <a:latin typeface="Century Gothic"/>
                <a:ea typeface="Century Gothic"/>
                <a:cs typeface="Century Gothic"/>
                <a:sym typeface="Century Gothic"/>
              </a:rPr>
              <a:t>’ is number ______.</a:t>
            </a:r>
          </a:p>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sp>
        <p:nvSpPr>
          <p:cNvPr id="1073" name="Google Shape;162;p2">
            <a:extLst>
              <a:ext uri="{FF2B5EF4-FFF2-40B4-BE49-F238E27FC236}">
                <a16:creationId xmlns:a16="http://schemas.microsoft.com/office/drawing/2014/main" id="{B8E4119C-BDEF-A851-7B7D-BF8BAA86215C}"/>
              </a:ext>
            </a:extLst>
          </p:cNvPr>
          <p:cNvSpPr/>
          <p:nvPr/>
        </p:nvSpPr>
        <p:spPr>
          <a:xfrm>
            <a:off x="2766560" y="5232424"/>
            <a:ext cx="568515" cy="604346"/>
          </a:xfrm>
          <a:prstGeom prst="roundRect">
            <a:avLst>
              <a:gd name="adj" fmla="val 16667"/>
            </a:avLst>
          </a:prstGeom>
          <a:solidFill>
            <a:schemeClr val="lt1"/>
          </a:solidFill>
          <a:ln w="12700" cap="flat" cmpd="sng">
            <a:solidFill>
              <a:srgbClr val="3B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endParaRPr>
          </a:p>
        </p:txBody>
      </p:sp>
      <p:sp>
        <p:nvSpPr>
          <p:cNvPr id="1079" name="TextBox 1078">
            <a:extLst>
              <a:ext uri="{FF2B5EF4-FFF2-40B4-BE49-F238E27FC236}">
                <a16:creationId xmlns:a16="http://schemas.microsoft.com/office/drawing/2014/main" id="{E77176F6-8921-8359-7184-C6A805FEA138}"/>
              </a:ext>
            </a:extLst>
          </p:cNvPr>
          <p:cNvSpPr txBox="1"/>
          <p:nvPr/>
        </p:nvSpPr>
        <p:spPr>
          <a:xfrm>
            <a:off x="45462" y="4705345"/>
            <a:ext cx="24308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 </a:t>
            </a:r>
            <a:r>
              <a:rPr kumimoji="0" lang="en-GB" sz="16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Escucha</a:t>
            </a: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Listen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and write down the number. </a:t>
            </a:r>
          </a:p>
        </p:txBody>
      </p:sp>
      <p:pic>
        <p:nvPicPr>
          <p:cNvPr id="1080" name="Picture 1079">
            <a:extLst>
              <a:ext uri="{FF2B5EF4-FFF2-40B4-BE49-F238E27FC236}">
                <a16:creationId xmlns:a16="http://schemas.microsoft.com/office/drawing/2014/main" id="{6B8D1EEB-771C-FCA8-4128-E3DC14AF4786}"/>
              </a:ext>
            </a:extLst>
          </p:cNvPr>
          <p:cNvPicPr>
            <a:picLocks noChangeAspect="1"/>
          </p:cNvPicPr>
          <p:nvPr/>
        </p:nvPicPr>
        <p:blipFill>
          <a:blip r:embed="rId10"/>
          <a:stretch>
            <a:fillRect/>
          </a:stretch>
        </p:blipFill>
        <p:spPr>
          <a:xfrm>
            <a:off x="3625764" y="4658624"/>
            <a:ext cx="1863717" cy="2163023"/>
          </a:xfrm>
          <a:prstGeom prst="rect">
            <a:avLst/>
          </a:prstGeom>
        </p:spPr>
      </p:pic>
      <p:sp>
        <p:nvSpPr>
          <p:cNvPr id="1082" name="TextBox 1081">
            <a:extLst>
              <a:ext uri="{FF2B5EF4-FFF2-40B4-BE49-F238E27FC236}">
                <a16:creationId xmlns:a16="http://schemas.microsoft.com/office/drawing/2014/main" id="{9AFA3133-975D-C98C-B3A9-2533494A06A4}"/>
              </a:ext>
            </a:extLst>
          </p:cNvPr>
          <p:cNvSpPr txBox="1"/>
          <p:nvPr/>
        </p:nvSpPr>
        <p:spPr>
          <a:xfrm>
            <a:off x="2366928" y="4701715"/>
            <a:ext cx="212560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kern="0" dirty="0">
                <a:solidFill>
                  <a:srgbClr val="3B3838"/>
                </a:solidFill>
                <a:latin typeface="Century Gothic"/>
                <a:ea typeface="Century Gothic"/>
                <a:cs typeface="Century Gothic"/>
                <a:sym typeface="Century Gothic"/>
              </a:rPr>
              <a:t>B</a:t>
            </a: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Draw it!</a:t>
            </a:r>
          </a:p>
        </p:txBody>
      </p:sp>
      <p:sp>
        <p:nvSpPr>
          <p:cNvPr id="1083" name="Google Shape;162;p2">
            <a:extLst>
              <a:ext uri="{FF2B5EF4-FFF2-40B4-BE49-F238E27FC236}">
                <a16:creationId xmlns:a16="http://schemas.microsoft.com/office/drawing/2014/main" id="{B04DA52E-4883-9E7C-7E0F-81B5E4948EC8}"/>
              </a:ext>
            </a:extLst>
          </p:cNvPr>
          <p:cNvSpPr/>
          <p:nvPr/>
        </p:nvSpPr>
        <p:spPr>
          <a:xfrm>
            <a:off x="2764862" y="5886649"/>
            <a:ext cx="568515" cy="604346"/>
          </a:xfrm>
          <a:prstGeom prst="roundRect">
            <a:avLst>
              <a:gd name="adj" fmla="val 16667"/>
            </a:avLst>
          </a:prstGeom>
          <a:solidFill>
            <a:schemeClr val="lt1"/>
          </a:solidFill>
          <a:ln w="12700" cap="flat" cmpd="sng">
            <a:solidFill>
              <a:srgbClr val="3B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endParaRPr>
          </a:p>
        </p:txBody>
      </p:sp>
      <p:pic>
        <p:nvPicPr>
          <p:cNvPr id="1087" name="Picture 1086">
            <a:extLst>
              <a:ext uri="{FF2B5EF4-FFF2-40B4-BE49-F238E27FC236}">
                <a16:creationId xmlns:a16="http://schemas.microsoft.com/office/drawing/2014/main" id="{0E034464-33E5-C14B-EFA1-D513DBED409E}"/>
              </a:ext>
            </a:extLst>
          </p:cNvPr>
          <p:cNvPicPr>
            <a:picLocks noChangeAspect="1"/>
          </p:cNvPicPr>
          <p:nvPr/>
        </p:nvPicPr>
        <p:blipFill>
          <a:blip r:embed="rId11"/>
          <a:stretch>
            <a:fillRect/>
          </a:stretch>
        </p:blipFill>
        <p:spPr>
          <a:xfrm>
            <a:off x="5649228" y="5740135"/>
            <a:ext cx="940323" cy="949110"/>
          </a:xfrm>
          <a:prstGeom prst="rect">
            <a:avLst/>
          </a:prstGeom>
        </p:spPr>
      </p:pic>
      <p:grpSp>
        <p:nvGrpSpPr>
          <p:cNvPr id="2056" name="Group 2055">
            <a:extLst>
              <a:ext uri="{FF2B5EF4-FFF2-40B4-BE49-F238E27FC236}">
                <a16:creationId xmlns:a16="http://schemas.microsoft.com/office/drawing/2014/main" id="{9AE61E0E-AA4F-96AF-9A65-8D57AD337D67}"/>
              </a:ext>
            </a:extLst>
          </p:cNvPr>
          <p:cNvGrpSpPr/>
          <p:nvPr/>
        </p:nvGrpSpPr>
        <p:grpSpPr>
          <a:xfrm>
            <a:off x="482976" y="6743479"/>
            <a:ext cx="962296" cy="307777"/>
            <a:chOff x="537508" y="810975"/>
            <a:chExt cx="505091" cy="307777"/>
          </a:xfrm>
        </p:grpSpPr>
        <p:sp>
          <p:nvSpPr>
            <p:cNvPr id="2057" name="Google Shape;206;p9">
              <a:extLst>
                <a:ext uri="{FF2B5EF4-FFF2-40B4-BE49-F238E27FC236}">
                  <a16:creationId xmlns:a16="http://schemas.microsoft.com/office/drawing/2014/main" id="{0512339C-4631-BEBD-E8AF-3BB7B5AC2D18}"/>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058" name="TextBox 2057">
              <a:extLst>
                <a:ext uri="{FF2B5EF4-FFF2-40B4-BE49-F238E27FC236}">
                  <a16:creationId xmlns:a16="http://schemas.microsoft.com/office/drawing/2014/main" id="{EE905146-88B9-952F-DA4F-C20C7285C75B}"/>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59" name="Picture 2" descr="Pen, Write, Pencil, Writing Tool, Work, Message, Blue">
            <a:extLst>
              <a:ext uri="{FF2B5EF4-FFF2-40B4-BE49-F238E27FC236}">
                <a16:creationId xmlns:a16="http://schemas.microsoft.com/office/drawing/2014/main" id="{D21CB276-4A16-A4F0-5F20-B54CF895B7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273" y="6612327"/>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060" name="Google Shape;402;p19">
            <a:extLst>
              <a:ext uri="{FF2B5EF4-FFF2-40B4-BE49-F238E27FC236}">
                <a16:creationId xmlns:a16="http://schemas.microsoft.com/office/drawing/2014/main" id="{FDE0720F-1A13-3490-24DF-0A8B7BEECEBB}"/>
              </a:ext>
            </a:extLst>
          </p:cNvPr>
          <p:cNvSpPr txBox="1"/>
          <p:nvPr/>
        </p:nvSpPr>
        <p:spPr>
          <a:xfrm>
            <a:off x="1445272" y="6796802"/>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a:t>
            </a: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b="1" kern="0" dirty="0">
                <a:solidFill>
                  <a:srgbClr val="3B3838"/>
                </a:solidFill>
                <a:latin typeface="Century Gothic" panose="020B0502020202020204" pitchFamily="34" charset="0"/>
                <a:cs typeface="Arial"/>
                <a:sym typeface="Arial"/>
              </a:rPr>
              <a:t>Choose the city and country. </a:t>
            </a:r>
          </a:p>
        </p:txBody>
      </p:sp>
      <p:grpSp>
        <p:nvGrpSpPr>
          <p:cNvPr id="2061" name="Group 2060">
            <a:extLst>
              <a:ext uri="{FF2B5EF4-FFF2-40B4-BE49-F238E27FC236}">
                <a16:creationId xmlns:a16="http://schemas.microsoft.com/office/drawing/2014/main" id="{3052CE36-2067-586B-A844-641039E85F24}"/>
              </a:ext>
            </a:extLst>
          </p:cNvPr>
          <p:cNvGrpSpPr/>
          <p:nvPr/>
        </p:nvGrpSpPr>
        <p:grpSpPr>
          <a:xfrm>
            <a:off x="256226" y="7235218"/>
            <a:ext cx="521771" cy="678993"/>
            <a:chOff x="300038" y="2473418"/>
            <a:chExt cx="660212" cy="820081"/>
          </a:xfrm>
        </p:grpSpPr>
        <p:pic>
          <p:nvPicPr>
            <p:cNvPr id="2062" name="Picture 2" descr="C:\Users\wdj\Google Drive\Primary\Y5 SoW\From Tracy\Pronouns\you.png">
              <a:extLst>
                <a:ext uri="{FF2B5EF4-FFF2-40B4-BE49-F238E27FC236}">
                  <a16:creationId xmlns:a16="http://schemas.microsoft.com/office/drawing/2014/main" id="{91B3E0AB-4921-84C6-F563-57CD9186653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 descr="C:\Users\wdj\Google Drive\Primary\Y5 SoW\From Tracy\Pronouns\he.png">
              <a:extLst>
                <a:ext uri="{FF2B5EF4-FFF2-40B4-BE49-F238E27FC236}">
                  <a16:creationId xmlns:a16="http://schemas.microsoft.com/office/drawing/2014/main" id="{26800D27-8B45-5122-C865-B6177D0C50F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4" name="TextBox 2063">
            <a:extLst>
              <a:ext uri="{FF2B5EF4-FFF2-40B4-BE49-F238E27FC236}">
                <a16:creationId xmlns:a16="http://schemas.microsoft.com/office/drawing/2014/main" id="{17BAC327-EDB1-FD24-E312-1E109388D31B}"/>
              </a:ext>
            </a:extLst>
          </p:cNvPr>
          <p:cNvSpPr txBox="1"/>
          <p:nvPr/>
        </p:nvSpPr>
        <p:spPr>
          <a:xfrm>
            <a:off x="1065829" y="7671659"/>
            <a:ext cx="1933403" cy="248209"/>
          </a:xfrm>
          <a:prstGeom prst="rect">
            <a:avLst/>
          </a:prstGeom>
          <a:noFill/>
        </p:spPr>
        <p:txBody>
          <a:bodyPr wrap="square" rtlCol="0">
            <a:spAutoFit/>
          </a:bodyPr>
          <a:lstStyle/>
          <a:p>
            <a:pPr defTabSz="514350">
              <a:buClr>
                <a:srgbClr val="000000"/>
              </a:buClr>
              <a:defRPr/>
            </a:pPr>
            <a:r>
              <a:rPr lang="en-GB" sz="1013" i="1" kern="0" dirty="0">
                <a:solidFill>
                  <a:srgbClr val="3B3838"/>
                </a:solidFill>
                <a:latin typeface="Century Gothic" panose="020B0502020202020204" pitchFamily="34" charset="0"/>
                <a:cs typeface="Arial"/>
                <a:sym typeface="Arial"/>
              </a:rPr>
              <a:t>(You are in____________).</a:t>
            </a:r>
          </a:p>
        </p:txBody>
      </p:sp>
      <p:sp>
        <p:nvSpPr>
          <p:cNvPr id="2065" name="TextBox 2064">
            <a:extLst>
              <a:ext uri="{FF2B5EF4-FFF2-40B4-BE49-F238E27FC236}">
                <a16:creationId xmlns:a16="http://schemas.microsoft.com/office/drawing/2014/main" id="{D7E597AA-B340-E73A-9DF9-89B0E8093EE2}"/>
              </a:ext>
            </a:extLst>
          </p:cNvPr>
          <p:cNvSpPr txBox="1"/>
          <p:nvPr/>
        </p:nvSpPr>
        <p:spPr>
          <a:xfrm>
            <a:off x="933089" y="7361983"/>
            <a:ext cx="3347391" cy="307777"/>
          </a:xfrm>
          <a:prstGeom prst="rect">
            <a:avLst/>
          </a:prstGeom>
          <a:noFill/>
        </p:spPr>
        <p:txBody>
          <a:bodyPr wrap="none" rtlCol="0">
            <a:spAutoFit/>
          </a:bodyPr>
          <a:lstStyle/>
          <a:p>
            <a:pPr defTabSz="514350">
              <a:buClr>
                <a:srgbClr val="000000"/>
              </a:buClr>
              <a:defRPr/>
            </a:pPr>
            <a:r>
              <a:rPr lang="en-GB" sz="1400" b="1" kern="0" dirty="0">
                <a:solidFill>
                  <a:srgbClr val="FF0066"/>
                </a:solidFill>
                <a:latin typeface="Century Gothic" panose="020B0502020202020204" pitchFamily="34" charset="0"/>
                <a:cs typeface="Arial"/>
                <a:sym typeface="Arial"/>
              </a:rPr>
              <a:t>1</a:t>
            </a:r>
            <a:r>
              <a:rPr lang="en-GB" sz="1400" b="1" kern="0" dirty="0">
                <a:solidFill>
                  <a:srgbClr val="002060"/>
                </a:solidFill>
                <a:latin typeface="Century Gothic" panose="020B0502020202020204" pitchFamily="34" charset="0"/>
                <a:cs typeface="Arial"/>
                <a:sym typeface="Arial"/>
              </a:rPr>
              <a:t> </a:t>
            </a:r>
            <a:r>
              <a:rPr lang="en-GB" sz="1400" kern="0" dirty="0">
                <a:solidFill>
                  <a:srgbClr val="3B3838"/>
                </a:solidFill>
                <a:latin typeface="Century Gothic" panose="020B0502020202020204" pitchFamily="34" charset="0"/>
                <a:cs typeface="Arial"/>
                <a:sym typeface="Arial"/>
              </a:rPr>
              <a:t>_________________________________.</a:t>
            </a:r>
          </a:p>
        </p:txBody>
      </p:sp>
      <p:pic>
        <p:nvPicPr>
          <p:cNvPr id="2066" name="Picture 2" descr="Free icon pencil write vector">
            <a:extLst>
              <a:ext uri="{FF2B5EF4-FFF2-40B4-BE49-F238E27FC236}">
                <a16:creationId xmlns:a16="http://schemas.microsoft.com/office/drawing/2014/main" id="{78F2C817-55F9-0467-1D4C-207A069A55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867105">
            <a:off x="843803" y="7371792"/>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67">
            <a:extLst>
              <a:ext uri="{FF2B5EF4-FFF2-40B4-BE49-F238E27FC236}">
                <a16:creationId xmlns:a16="http://schemas.microsoft.com/office/drawing/2014/main" id="{EB5DCB72-43D0-E2C5-D91B-DD48C41E038B}"/>
              </a:ext>
            </a:extLst>
          </p:cNvPr>
          <p:cNvPicPr>
            <a:picLocks noChangeAspect="1"/>
          </p:cNvPicPr>
          <p:nvPr/>
        </p:nvPicPr>
        <p:blipFill>
          <a:blip r:embed="rId16"/>
          <a:stretch>
            <a:fillRect/>
          </a:stretch>
        </p:blipFill>
        <p:spPr>
          <a:xfrm>
            <a:off x="4334250" y="7100524"/>
            <a:ext cx="2375362" cy="1734053"/>
          </a:xfrm>
          <a:prstGeom prst="rect">
            <a:avLst/>
          </a:prstGeom>
        </p:spPr>
      </p:pic>
      <p:sp>
        <p:nvSpPr>
          <p:cNvPr id="2069" name="TextBox 2068">
            <a:extLst>
              <a:ext uri="{FF2B5EF4-FFF2-40B4-BE49-F238E27FC236}">
                <a16:creationId xmlns:a16="http://schemas.microsoft.com/office/drawing/2014/main" id="{196628B6-A755-61AF-B020-840C1BD80530}"/>
              </a:ext>
            </a:extLst>
          </p:cNvPr>
          <p:cNvSpPr txBox="1"/>
          <p:nvPr/>
        </p:nvSpPr>
        <p:spPr>
          <a:xfrm>
            <a:off x="1073204" y="8310635"/>
            <a:ext cx="1933403" cy="248209"/>
          </a:xfrm>
          <a:prstGeom prst="rect">
            <a:avLst/>
          </a:prstGeom>
          <a:noFill/>
        </p:spPr>
        <p:txBody>
          <a:bodyPr wrap="square" rtlCol="0">
            <a:spAutoFit/>
          </a:bodyPr>
          <a:lstStyle/>
          <a:p>
            <a:pPr defTabSz="514350">
              <a:buClr>
                <a:srgbClr val="000000"/>
              </a:buClr>
              <a:defRPr/>
            </a:pPr>
            <a:r>
              <a:rPr lang="en-GB" sz="1013" i="1" kern="0" dirty="0">
                <a:solidFill>
                  <a:srgbClr val="3B3838"/>
                </a:solidFill>
                <a:latin typeface="Century Gothic" panose="020B0502020202020204" pitchFamily="34" charset="0"/>
                <a:cs typeface="Arial"/>
                <a:sym typeface="Arial"/>
              </a:rPr>
              <a:t>(I am in____________).</a:t>
            </a:r>
          </a:p>
        </p:txBody>
      </p:sp>
      <p:sp>
        <p:nvSpPr>
          <p:cNvPr id="2071" name="TextBox 2070">
            <a:extLst>
              <a:ext uri="{FF2B5EF4-FFF2-40B4-BE49-F238E27FC236}">
                <a16:creationId xmlns:a16="http://schemas.microsoft.com/office/drawing/2014/main" id="{809391F7-6FF4-2587-5B67-575E6CD79C93}"/>
              </a:ext>
            </a:extLst>
          </p:cNvPr>
          <p:cNvSpPr txBox="1"/>
          <p:nvPr/>
        </p:nvSpPr>
        <p:spPr>
          <a:xfrm>
            <a:off x="940464" y="8000959"/>
            <a:ext cx="3347391" cy="307777"/>
          </a:xfrm>
          <a:prstGeom prst="rect">
            <a:avLst/>
          </a:prstGeom>
          <a:noFill/>
        </p:spPr>
        <p:txBody>
          <a:bodyPr wrap="none" rtlCol="0">
            <a:spAutoFit/>
          </a:bodyPr>
          <a:lstStyle/>
          <a:p>
            <a:pPr defTabSz="514350">
              <a:buClr>
                <a:srgbClr val="000000"/>
              </a:buClr>
              <a:defRPr/>
            </a:pPr>
            <a:r>
              <a:rPr lang="en-GB" sz="1400" b="1" kern="0" dirty="0">
                <a:solidFill>
                  <a:srgbClr val="FF0066"/>
                </a:solidFill>
                <a:latin typeface="Century Gothic" panose="020B0502020202020204" pitchFamily="34" charset="0"/>
                <a:cs typeface="Arial"/>
                <a:sym typeface="Arial"/>
              </a:rPr>
              <a:t>2</a:t>
            </a:r>
            <a:r>
              <a:rPr lang="en-GB" sz="1400" b="1" kern="0" dirty="0">
                <a:solidFill>
                  <a:srgbClr val="002060"/>
                </a:solidFill>
                <a:latin typeface="Century Gothic" panose="020B0502020202020204" pitchFamily="34" charset="0"/>
                <a:cs typeface="Arial"/>
                <a:sym typeface="Arial"/>
              </a:rPr>
              <a:t> </a:t>
            </a:r>
            <a:r>
              <a:rPr lang="en-GB" sz="1400" kern="0" dirty="0">
                <a:solidFill>
                  <a:srgbClr val="3B3838"/>
                </a:solidFill>
                <a:latin typeface="Century Gothic" panose="020B0502020202020204" pitchFamily="34" charset="0"/>
                <a:cs typeface="Arial"/>
                <a:sym typeface="Arial"/>
              </a:rPr>
              <a:t>_________________________________.</a:t>
            </a:r>
          </a:p>
        </p:txBody>
      </p:sp>
      <p:pic>
        <p:nvPicPr>
          <p:cNvPr id="2072" name="Picture 2" descr="Free icon pencil write vector">
            <a:extLst>
              <a:ext uri="{FF2B5EF4-FFF2-40B4-BE49-F238E27FC236}">
                <a16:creationId xmlns:a16="http://schemas.microsoft.com/office/drawing/2014/main" id="{990D1481-AB53-BABD-3FD9-8FDF78FB030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867105">
            <a:off x="851178" y="8010768"/>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 descr="C:\Users\wdj\Google Drive\Primary\Y5 SoW\From Tracy\Pronouns\i.png">
            <a:extLst>
              <a:ext uri="{FF2B5EF4-FFF2-40B4-BE49-F238E27FC236}">
                <a16:creationId xmlns:a16="http://schemas.microsoft.com/office/drawing/2014/main" id="{2D358039-9DFE-4909-702B-ED2049C4D10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8160" y="7972858"/>
            <a:ext cx="258385" cy="58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 name="TextBox 2074">
            <a:extLst>
              <a:ext uri="{FF2B5EF4-FFF2-40B4-BE49-F238E27FC236}">
                <a16:creationId xmlns:a16="http://schemas.microsoft.com/office/drawing/2014/main" id="{BA205D20-9545-D726-ABEB-A3B0896B6422}"/>
              </a:ext>
            </a:extLst>
          </p:cNvPr>
          <p:cNvSpPr txBox="1"/>
          <p:nvPr/>
        </p:nvSpPr>
        <p:spPr>
          <a:xfrm>
            <a:off x="1084512" y="9035000"/>
            <a:ext cx="1933403" cy="248209"/>
          </a:xfrm>
          <a:prstGeom prst="rect">
            <a:avLst/>
          </a:prstGeom>
          <a:noFill/>
        </p:spPr>
        <p:txBody>
          <a:bodyPr wrap="square" rtlCol="0">
            <a:spAutoFit/>
          </a:bodyPr>
          <a:lstStyle/>
          <a:p>
            <a:pPr defTabSz="514350">
              <a:buClr>
                <a:srgbClr val="000000"/>
              </a:buClr>
              <a:defRPr/>
            </a:pPr>
            <a:r>
              <a:rPr lang="en-GB" sz="1013" i="1" kern="0" dirty="0">
                <a:solidFill>
                  <a:srgbClr val="3B3838"/>
                </a:solidFill>
                <a:latin typeface="Century Gothic" panose="020B0502020202020204" pitchFamily="34" charset="0"/>
                <a:cs typeface="Arial"/>
                <a:sym typeface="Arial"/>
              </a:rPr>
              <a:t>(She is in____________).</a:t>
            </a:r>
          </a:p>
        </p:txBody>
      </p:sp>
      <p:sp>
        <p:nvSpPr>
          <p:cNvPr id="2076" name="TextBox 2075">
            <a:extLst>
              <a:ext uri="{FF2B5EF4-FFF2-40B4-BE49-F238E27FC236}">
                <a16:creationId xmlns:a16="http://schemas.microsoft.com/office/drawing/2014/main" id="{F81DBB51-E018-EF84-3DC3-9959C64546BE}"/>
              </a:ext>
            </a:extLst>
          </p:cNvPr>
          <p:cNvSpPr txBox="1"/>
          <p:nvPr/>
        </p:nvSpPr>
        <p:spPr>
          <a:xfrm>
            <a:off x="951772" y="8725324"/>
            <a:ext cx="3347391" cy="307777"/>
          </a:xfrm>
          <a:prstGeom prst="rect">
            <a:avLst/>
          </a:prstGeom>
          <a:noFill/>
        </p:spPr>
        <p:txBody>
          <a:bodyPr wrap="none" rtlCol="0">
            <a:spAutoFit/>
          </a:bodyPr>
          <a:lstStyle/>
          <a:p>
            <a:pPr defTabSz="514350">
              <a:buClr>
                <a:srgbClr val="000000"/>
              </a:buClr>
              <a:defRPr/>
            </a:pPr>
            <a:r>
              <a:rPr lang="en-GB" sz="1400" b="1" kern="0" dirty="0">
                <a:solidFill>
                  <a:srgbClr val="FF0066"/>
                </a:solidFill>
                <a:latin typeface="Century Gothic" panose="020B0502020202020204" pitchFamily="34" charset="0"/>
                <a:cs typeface="Arial"/>
                <a:sym typeface="Arial"/>
              </a:rPr>
              <a:t>3</a:t>
            </a:r>
            <a:r>
              <a:rPr lang="en-GB" sz="1400" b="1" kern="0" dirty="0">
                <a:solidFill>
                  <a:srgbClr val="002060"/>
                </a:solidFill>
                <a:latin typeface="Century Gothic" panose="020B0502020202020204" pitchFamily="34" charset="0"/>
                <a:cs typeface="Arial"/>
                <a:sym typeface="Arial"/>
              </a:rPr>
              <a:t> </a:t>
            </a:r>
            <a:r>
              <a:rPr lang="en-GB" sz="1400" kern="0" dirty="0">
                <a:solidFill>
                  <a:srgbClr val="3B3838"/>
                </a:solidFill>
                <a:latin typeface="Century Gothic" panose="020B0502020202020204" pitchFamily="34" charset="0"/>
                <a:cs typeface="Arial"/>
                <a:sym typeface="Arial"/>
              </a:rPr>
              <a:t>_________________________________.</a:t>
            </a:r>
          </a:p>
        </p:txBody>
      </p:sp>
      <p:pic>
        <p:nvPicPr>
          <p:cNvPr id="2077" name="Picture 2" descr="Free icon pencil write vector">
            <a:extLst>
              <a:ext uri="{FF2B5EF4-FFF2-40B4-BE49-F238E27FC236}">
                <a16:creationId xmlns:a16="http://schemas.microsoft.com/office/drawing/2014/main" id="{232F0FAF-D087-7F62-42D5-DFC7914E65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867105">
            <a:off x="862486" y="8735133"/>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2" descr="C:\Users\wdj\Google Drive\Primary\Y5 SoW\From Tracy\Pronouns\she.png">
            <a:extLst>
              <a:ext uri="{FF2B5EF4-FFF2-40B4-BE49-F238E27FC236}">
                <a16:creationId xmlns:a16="http://schemas.microsoft.com/office/drawing/2014/main" id="{DDFBF95E-CCA0-E17E-C907-BB045BB572B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0768" y="8719803"/>
            <a:ext cx="618506" cy="47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4" name="Rectangle: Folded Corner 2083">
            <a:extLst>
              <a:ext uri="{FF2B5EF4-FFF2-40B4-BE49-F238E27FC236}">
                <a16:creationId xmlns:a16="http://schemas.microsoft.com/office/drawing/2014/main" id="{2F2B8275-6FBA-4303-4A45-435DE9914C5C}"/>
              </a:ext>
            </a:extLst>
          </p:cNvPr>
          <p:cNvSpPr/>
          <p:nvPr/>
        </p:nvSpPr>
        <p:spPr>
          <a:xfrm>
            <a:off x="5367968" y="8875272"/>
            <a:ext cx="914768" cy="76719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85" name="Picture 6" descr="Free Icon Light illustration and picture">
            <a:extLst>
              <a:ext uri="{FF2B5EF4-FFF2-40B4-BE49-F238E27FC236}">
                <a16:creationId xmlns:a16="http://schemas.microsoft.com/office/drawing/2014/main" id="{B2C84505-3D0D-810D-9E03-7C6757A49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448" y="8901425"/>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86" name="TextBox 2085">
            <a:extLst>
              <a:ext uri="{FF2B5EF4-FFF2-40B4-BE49-F238E27FC236}">
                <a16:creationId xmlns:a16="http://schemas.microsoft.com/office/drawing/2014/main" id="{97F079E3-9035-A3A5-1F21-8A903C4C4D4D}"/>
              </a:ext>
            </a:extLst>
          </p:cNvPr>
          <p:cNvSpPr txBox="1"/>
          <p:nvPr/>
        </p:nvSpPr>
        <p:spPr>
          <a:xfrm>
            <a:off x="5575411" y="8918953"/>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How can</a:t>
            </a:r>
          </a:p>
        </p:txBody>
      </p:sp>
      <p:sp>
        <p:nvSpPr>
          <p:cNvPr id="2087" name="TextBox 2086">
            <a:extLst>
              <a:ext uri="{FF2B5EF4-FFF2-40B4-BE49-F238E27FC236}">
                <a16:creationId xmlns:a16="http://schemas.microsoft.com/office/drawing/2014/main" id="{292CA6E8-3DE7-69C8-35D8-D2E6B36869D8}"/>
              </a:ext>
            </a:extLst>
          </p:cNvPr>
          <p:cNvSpPr txBox="1"/>
          <p:nvPr/>
        </p:nvSpPr>
        <p:spPr>
          <a:xfrm>
            <a:off x="5322946" y="9084694"/>
            <a:ext cx="1083057" cy="507831"/>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you turn these statements into questions? </a:t>
            </a:r>
          </a:p>
        </p:txBody>
      </p:sp>
      <p:sp>
        <p:nvSpPr>
          <p:cNvPr id="2" name="Google Shape;325;p7">
            <a:extLst>
              <a:ext uri="{FF2B5EF4-FFF2-40B4-BE49-F238E27FC236}">
                <a16:creationId xmlns:a16="http://schemas.microsoft.com/office/drawing/2014/main" id="{E1A333E1-4FB2-77D6-C4C2-CFEE37FDDEE6}"/>
              </a:ext>
            </a:extLst>
          </p:cNvPr>
          <p:cNvSpPr txBox="1"/>
          <p:nvPr/>
        </p:nvSpPr>
        <p:spPr>
          <a:xfrm>
            <a:off x="4400054" y="4667245"/>
            <a:ext cx="86162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u</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5" name="Google Shape;325;p7">
            <a:extLst>
              <a:ext uri="{FF2B5EF4-FFF2-40B4-BE49-F238E27FC236}">
                <a16:creationId xmlns:a16="http://schemas.microsoft.com/office/drawing/2014/main" id="{EF512937-5BC1-EB5D-4956-1779D0011ABB}"/>
              </a:ext>
            </a:extLst>
          </p:cNvPr>
          <p:cNvSpPr txBox="1"/>
          <p:nvPr/>
        </p:nvSpPr>
        <p:spPr>
          <a:xfrm>
            <a:off x="4692714" y="4679945"/>
            <a:ext cx="86162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o</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Tree>
    <p:extLst>
      <p:ext uri="{BB962C8B-B14F-4D97-AF65-F5344CB8AC3E}">
        <p14:creationId xmlns:p14="http://schemas.microsoft.com/office/powerpoint/2010/main" val="1419358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3</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386270" y="9548750"/>
            <a:ext cx="41549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10</a:t>
            </a: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3</a:t>
              </a:r>
              <a:endParaRPr lang="en-GB" sz="2400" dirty="0">
                <a:solidFill>
                  <a:srgbClr val="DE0000"/>
                </a:solidFill>
              </a:endParaRPr>
            </a:p>
          </p:txBody>
        </p:sp>
      </p:grpSp>
      <p:sp>
        <p:nvSpPr>
          <p:cNvPr id="2056" name="Rectangle: Rounded Corners 2055">
            <a:extLst>
              <a:ext uri="{FF2B5EF4-FFF2-40B4-BE49-F238E27FC236}">
                <a16:creationId xmlns:a16="http://schemas.microsoft.com/office/drawing/2014/main" id="{C03FE351-EF26-4AAF-6FFD-362E5376246F}"/>
              </a:ext>
            </a:extLst>
          </p:cNvPr>
          <p:cNvSpPr/>
          <p:nvPr/>
        </p:nvSpPr>
        <p:spPr>
          <a:xfrm>
            <a:off x="134847" y="5302725"/>
            <a:ext cx="6614400" cy="142161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7" name="Rectangle: Rounded Corners 2056">
            <a:extLst>
              <a:ext uri="{FF2B5EF4-FFF2-40B4-BE49-F238E27FC236}">
                <a16:creationId xmlns:a16="http://schemas.microsoft.com/office/drawing/2014/main" id="{6D197063-7750-EDB2-38A3-C4C0DB4DDC38}"/>
              </a:ext>
            </a:extLst>
          </p:cNvPr>
          <p:cNvSpPr/>
          <p:nvPr/>
        </p:nvSpPr>
        <p:spPr>
          <a:xfrm>
            <a:off x="146244" y="793729"/>
            <a:ext cx="2052511" cy="2070635"/>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058" name="Table 107">
            <a:extLst>
              <a:ext uri="{FF2B5EF4-FFF2-40B4-BE49-F238E27FC236}">
                <a16:creationId xmlns:a16="http://schemas.microsoft.com/office/drawing/2014/main" id="{75D14CBF-6C7F-3D7D-4198-0FB2AF8E333C}"/>
              </a:ext>
            </a:extLst>
          </p:cNvPr>
          <p:cNvGraphicFramePr>
            <a:graphicFrameLocks noGrp="1"/>
          </p:cNvGraphicFramePr>
          <p:nvPr>
            <p:extLst>
              <p:ext uri="{D42A27DB-BD31-4B8C-83A1-F6EECF244321}">
                <p14:modId xmlns:p14="http://schemas.microsoft.com/office/powerpoint/2010/main" val="2414426746"/>
              </p:ext>
            </p:extLst>
          </p:nvPr>
        </p:nvGraphicFramePr>
        <p:xfrm>
          <a:off x="598569" y="1439016"/>
          <a:ext cx="1129353" cy="1322556"/>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322556">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59" name="TextBox 2058">
            <a:extLst>
              <a:ext uri="{FF2B5EF4-FFF2-40B4-BE49-F238E27FC236}">
                <a16:creationId xmlns:a16="http://schemas.microsoft.com/office/drawing/2014/main" id="{52B2B7EA-E3A8-F37F-2DEB-0732536026DE}"/>
              </a:ext>
            </a:extLst>
          </p:cNvPr>
          <p:cNvSpPr txBox="1"/>
          <p:nvPr/>
        </p:nvSpPr>
        <p:spPr>
          <a:xfrm>
            <a:off x="662408" y="2451993"/>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e</a:t>
            </a:r>
            <a:r>
              <a:rPr lang="en-GB" sz="1400" dirty="0" err="1">
                <a:solidFill>
                  <a:schemeClr val="tx1">
                    <a:lumMod val="75000"/>
                    <a:lumOff val="25000"/>
                  </a:schemeClr>
                </a:solidFill>
                <a:latin typeface="Century Gothic" panose="020B0502020202020204" pitchFamily="34" charset="0"/>
              </a:rPr>
              <a:t>l</a:t>
            </a:r>
            <a:r>
              <a:rPr lang="en-GB" sz="1400" b="1" dirty="0" err="1">
                <a:solidFill>
                  <a:srgbClr val="FF0066"/>
                </a:solidFill>
                <a:latin typeface="Century Gothic" panose="020B0502020202020204" pitchFamily="34" charset="0"/>
              </a:rPr>
              <a:t>e</a:t>
            </a:r>
            <a:r>
              <a:rPr lang="en-GB" sz="1400" dirty="0" err="1">
                <a:solidFill>
                  <a:schemeClr val="tx1">
                    <a:lumMod val="75000"/>
                    <a:lumOff val="25000"/>
                  </a:schemeClr>
                </a:solidFill>
                <a:latin typeface="Century Gothic" panose="020B0502020202020204" pitchFamily="34" charset="0"/>
              </a:rPr>
              <a:t>fant</a:t>
            </a:r>
            <a:r>
              <a:rPr lang="en-GB" sz="1400" b="1" dirty="0" err="1">
                <a:solidFill>
                  <a:srgbClr val="FF0066"/>
                </a:solidFill>
                <a:latin typeface="Century Gothic" panose="020B0502020202020204" pitchFamily="34" charset="0"/>
              </a:rPr>
              <a:t>e</a:t>
            </a:r>
            <a:endParaRPr lang="en-GB" sz="1400" dirty="0">
              <a:solidFill>
                <a:srgbClr val="002060"/>
              </a:solidFill>
              <a:latin typeface="Century Gothic" panose="020B0502020202020204" pitchFamily="34" charset="0"/>
            </a:endParaRPr>
          </a:p>
        </p:txBody>
      </p:sp>
      <p:graphicFrame>
        <p:nvGraphicFramePr>
          <p:cNvPr id="2065" name="Table 51">
            <a:extLst>
              <a:ext uri="{FF2B5EF4-FFF2-40B4-BE49-F238E27FC236}">
                <a16:creationId xmlns:a16="http://schemas.microsoft.com/office/drawing/2014/main" id="{2308E92E-AB18-639C-2C72-5C39ED81A8FF}"/>
              </a:ext>
            </a:extLst>
          </p:cNvPr>
          <p:cNvGraphicFramePr>
            <a:graphicFrameLocks noGrp="1"/>
          </p:cNvGraphicFramePr>
          <p:nvPr>
            <p:extLst>
              <p:ext uri="{D42A27DB-BD31-4B8C-83A1-F6EECF244321}">
                <p14:modId xmlns:p14="http://schemas.microsoft.com/office/powerpoint/2010/main" val="2401615971"/>
              </p:ext>
            </p:extLst>
          </p:nvPr>
        </p:nvGraphicFramePr>
        <p:xfrm>
          <a:off x="141144" y="3498590"/>
          <a:ext cx="6161074" cy="1726429"/>
        </p:xfrm>
        <a:graphic>
          <a:graphicData uri="http://schemas.openxmlformats.org/drawingml/2006/table">
            <a:tbl>
              <a:tblPr firstRow="1" bandRow="1">
                <a:tableStyleId>{5940675A-B579-460E-94D1-54222C63F5DA}</a:tableStyleId>
              </a:tblPr>
              <a:tblGrid>
                <a:gridCol w="1382856">
                  <a:extLst>
                    <a:ext uri="{9D8B030D-6E8A-4147-A177-3AD203B41FA5}">
                      <a16:colId xmlns:a16="http://schemas.microsoft.com/office/drawing/2014/main" val="1010301301"/>
                    </a:ext>
                  </a:extLst>
                </a:gridCol>
                <a:gridCol w="1676400">
                  <a:extLst>
                    <a:ext uri="{9D8B030D-6E8A-4147-A177-3AD203B41FA5}">
                      <a16:colId xmlns:a16="http://schemas.microsoft.com/office/drawing/2014/main" val="3275482453"/>
                    </a:ext>
                  </a:extLst>
                </a:gridCol>
                <a:gridCol w="1168400">
                  <a:extLst>
                    <a:ext uri="{9D8B030D-6E8A-4147-A177-3AD203B41FA5}">
                      <a16:colId xmlns:a16="http://schemas.microsoft.com/office/drawing/2014/main" val="1042213141"/>
                    </a:ext>
                  </a:extLst>
                </a:gridCol>
                <a:gridCol w="1933418">
                  <a:extLst>
                    <a:ext uri="{9D8B030D-6E8A-4147-A177-3AD203B41FA5}">
                      <a16:colId xmlns:a16="http://schemas.microsoft.com/office/drawing/2014/main" val="325198712"/>
                    </a:ext>
                  </a:extLst>
                </a:gridCol>
              </a:tblGrid>
              <a:tr h="422507">
                <a:tc>
                  <a:txBody>
                    <a:bodyPr/>
                    <a:lstStyle/>
                    <a:p>
                      <a:r>
                        <a:rPr lang="en-GB" sz="1600" dirty="0" err="1">
                          <a:latin typeface="Century Gothic" panose="020B0502020202020204" pitchFamily="34" charset="0"/>
                        </a:rPr>
                        <a:t>cansado</a:t>
                      </a:r>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tranquilo</a:t>
                      </a:r>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526998450"/>
                  </a:ext>
                </a:extLst>
              </a:tr>
              <a:tr h="458908">
                <a:tc>
                  <a:txBody>
                    <a:bodyPr/>
                    <a:lstStyle/>
                    <a:p>
                      <a:r>
                        <a:rPr lang="en-GB" sz="1600" dirty="0" err="1">
                          <a:latin typeface="Century Gothic" panose="020B0502020202020204" pitchFamily="34" charset="0"/>
                        </a:rPr>
                        <a:t>contento</a:t>
                      </a:r>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r>
                        <a:rPr lang="en-GB" sz="1600" dirty="0" err="1">
                          <a:latin typeface="Century Gothic" panose="020B0502020202020204" pitchFamily="34" charset="0"/>
                        </a:rPr>
                        <a:t>ahora</a:t>
                      </a:r>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76287600"/>
                  </a:ext>
                </a:extLst>
              </a:tr>
              <a:tr h="422507">
                <a:tc>
                  <a:txBody>
                    <a:bodyPr/>
                    <a:lstStyle/>
                    <a:p>
                      <a:r>
                        <a:rPr lang="en-GB" sz="1600" dirty="0" err="1">
                          <a:latin typeface="Century Gothic" panose="020B0502020202020204" pitchFamily="34" charset="0"/>
                        </a:rPr>
                        <a:t>nervioso</a:t>
                      </a:r>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r>
                        <a:rPr lang="en-GB" sz="1600" dirty="0">
                          <a:latin typeface="Century Gothic" panose="020B0502020202020204" pitchFamily="34" charset="0"/>
                        </a:rPr>
                        <a:t>¿cómo?</a:t>
                      </a: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303484956"/>
                  </a:ext>
                </a:extLst>
              </a:tr>
              <a:tr h="422507">
                <a:tc>
                  <a:txBody>
                    <a:bodyPr/>
                    <a:lstStyle/>
                    <a:p>
                      <a:r>
                        <a:rPr lang="en-GB" sz="1600" dirty="0">
                          <a:latin typeface="Century Gothic" panose="020B0502020202020204" pitchFamily="34" charset="0"/>
                        </a:rPr>
                        <a:t>serio</a:t>
                      </a: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9050" cap="flat" cmpd="sng" algn="ctr">
                      <a:solidFill>
                        <a:srgbClr val="3B3838"/>
                      </a:solidFill>
                      <a:prstDash val="sysDot"/>
                      <a:round/>
                      <a:headEnd type="none" w="med" len="med"/>
                      <a:tailEnd type="none" w="med" len="med"/>
                    </a:lnL>
                    <a:lnR w="19050" cap="flat" cmpd="sng" algn="ctr">
                      <a:solidFill>
                        <a:srgbClr val="3B3838"/>
                      </a:solidFill>
                      <a:prstDash val="sysDot"/>
                      <a:round/>
                      <a:headEnd type="none" w="med" len="med"/>
                      <a:tailEnd type="none" w="med" len="med"/>
                    </a:lnR>
                    <a:lnT w="19050" cap="flat" cmpd="sng" algn="ctr">
                      <a:solidFill>
                        <a:srgbClr val="3B3838"/>
                      </a:solidFill>
                      <a:prstDash val="sysDot"/>
                      <a:round/>
                      <a:headEnd type="none" w="med" len="med"/>
                      <a:tailEnd type="none" w="med" len="med"/>
                    </a:lnT>
                    <a:lnB w="19050" cap="flat" cmpd="sng" algn="ctr">
                      <a:solidFill>
                        <a:srgbClr val="3B3838"/>
                      </a:solidFill>
                      <a:prstDash val="sysDot"/>
                      <a:round/>
                      <a:headEnd type="none" w="med" len="med"/>
                      <a:tailEnd type="none" w="med" len="med"/>
                    </a:lnB>
                  </a:tcPr>
                </a:tc>
                <a:tc>
                  <a:txBody>
                    <a:bodyPr/>
                    <a:lstStyle/>
                    <a:p>
                      <a:endParaRPr lang="en-GB" dirty="0"/>
                    </a:p>
                  </a:txBody>
                  <a:tcPr anchor="ctr">
                    <a:lnL w="19050" cap="flat" cmpd="sng" algn="ctr">
                      <a:solidFill>
                        <a:srgbClr val="3B3838"/>
                      </a:solidFill>
                      <a:prstDash val="sysDot"/>
                      <a:round/>
                      <a:headEnd type="none" w="med" len="med"/>
                      <a:tailEnd type="none" w="med" len="med"/>
                    </a:lnL>
                    <a:lnR w="6350" cap="flat" cmpd="sng" algn="ctr">
                      <a:noFill/>
                      <a:prstDash val="dashDot"/>
                      <a:round/>
                      <a:headEnd type="none" w="med" len="med"/>
                      <a:tailEnd type="none" w="med" len="med"/>
                    </a:lnR>
                    <a:lnT w="19050" cap="flat" cmpd="sng" algn="ctr">
                      <a:solidFill>
                        <a:srgbClr val="3B3838"/>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6350" cap="flat" cmpd="sng" algn="ctr">
                      <a:noFill/>
                      <a:prstDash val="dashDot"/>
                      <a:round/>
                      <a:headEnd type="none" w="med" len="med"/>
                      <a:tailEnd type="none" w="med" len="med"/>
                    </a:lnL>
                    <a:lnR w="6350" cap="flat" cmpd="sng" algn="ctr">
                      <a:noFill/>
                      <a:prstDash val="dashDot"/>
                      <a:round/>
                      <a:headEnd type="none" w="med" len="med"/>
                      <a:tailEnd type="none" w="med" len="med"/>
                    </a:lnR>
                    <a:lnT w="19050" cap="flat" cmpd="sng" algn="ctr">
                      <a:solidFill>
                        <a:srgbClr val="3B3838"/>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5073805"/>
                  </a:ext>
                </a:extLst>
              </a:tr>
            </a:tbl>
          </a:graphicData>
        </a:graphic>
      </p:graphicFrame>
      <p:grpSp>
        <p:nvGrpSpPr>
          <p:cNvPr id="2066" name="Group 2065">
            <a:extLst>
              <a:ext uri="{FF2B5EF4-FFF2-40B4-BE49-F238E27FC236}">
                <a16:creationId xmlns:a16="http://schemas.microsoft.com/office/drawing/2014/main" id="{55BF7289-8E73-7EAF-D3D4-7F0FEF4D3900}"/>
              </a:ext>
            </a:extLst>
          </p:cNvPr>
          <p:cNvGrpSpPr/>
          <p:nvPr/>
        </p:nvGrpSpPr>
        <p:grpSpPr>
          <a:xfrm>
            <a:off x="447290" y="918873"/>
            <a:ext cx="1801949" cy="409714"/>
            <a:chOff x="1639842" y="1416995"/>
            <a:chExt cx="1801949" cy="409714"/>
          </a:xfrm>
        </p:grpSpPr>
        <p:sp>
          <p:nvSpPr>
            <p:cNvPr id="2067" name="Google Shape;112;p3">
              <a:extLst>
                <a:ext uri="{FF2B5EF4-FFF2-40B4-BE49-F238E27FC236}">
                  <a16:creationId xmlns:a16="http://schemas.microsoft.com/office/drawing/2014/main" id="{0CFEC693-8A9E-DC01-38B0-5B66327555C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68" name="Google Shape;111;p3" descr="Speech Icon, Voice, Talking, Audio, Speech">
              <a:extLst>
                <a:ext uri="{FF2B5EF4-FFF2-40B4-BE49-F238E27FC236}">
                  <a16:creationId xmlns:a16="http://schemas.microsoft.com/office/drawing/2014/main" id="{F2F7897F-2B12-8238-3660-45A9D884D9EF}"/>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2069" name="TextBox 2068">
              <a:extLst>
                <a:ext uri="{FF2B5EF4-FFF2-40B4-BE49-F238E27FC236}">
                  <a16:creationId xmlns:a16="http://schemas.microsoft.com/office/drawing/2014/main" id="{99865A21-3641-C7BC-9A6F-AE8453661E18}"/>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081" name="TextBox 2080">
            <a:extLst>
              <a:ext uri="{FF2B5EF4-FFF2-40B4-BE49-F238E27FC236}">
                <a16:creationId xmlns:a16="http://schemas.microsoft.com/office/drawing/2014/main" id="{58938A8C-3A73-3811-C753-959D50D184E1}"/>
              </a:ext>
            </a:extLst>
          </p:cNvPr>
          <p:cNvSpPr txBox="1"/>
          <p:nvPr/>
        </p:nvSpPr>
        <p:spPr>
          <a:xfrm>
            <a:off x="153844" y="5390647"/>
            <a:ext cx="382829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sz="1600" dirty="0">
                <a:solidFill>
                  <a:schemeClr val="tx1">
                    <a:lumMod val="75000"/>
                    <a:lumOff val="25000"/>
                  </a:schemeClr>
                </a:solidFill>
                <a:latin typeface="Century Gothic" panose="020B0502020202020204" pitchFamily="34" charset="0"/>
                <a:cs typeface="Calibri" panose="020F0502020204030204" pitchFamily="34" charset="0"/>
              </a:rPr>
              <a:t>[</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to be | being] (with </a:t>
            </a:r>
            <a:r>
              <a:rPr lang="en-GB" sz="1600" b="1" dirty="0">
                <a:solidFill>
                  <a:schemeClr val="tx1">
                    <a:lumMod val="75000"/>
                    <a:lumOff val="25000"/>
                  </a:schemeClr>
                </a:solidFill>
                <a:latin typeface="Century Gothic" panose="020B0502020202020204" pitchFamily="34" charset="0"/>
                <a:ea typeface="Century Gothic"/>
                <a:cs typeface="Century Gothic"/>
                <a:sym typeface="Century Gothic"/>
              </a:rPr>
              <a:t>location</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a:t>
            </a:r>
          </a:p>
        </p:txBody>
      </p:sp>
      <p:grpSp>
        <p:nvGrpSpPr>
          <p:cNvPr id="2082" name="Group 2081">
            <a:extLst>
              <a:ext uri="{FF2B5EF4-FFF2-40B4-BE49-F238E27FC236}">
                <a16:creationId xmlns:a16="http://schemas.microsoft.com/office/drawing/2014/main" id="{CD397701-B238-B9BB-BE9D-AB09D6195480}"/>
              </a:ext>
            </a:extLst>
          </p:cNvPr>
          <p:cNvGrpSpPr/>
          <p:nvPr/>
        </p:nvGrpSpPr>
        <p:grpSpPr>
          <a:xfrm>
            <a:off x="4914128" y="5344896"/>
            <a:ext cx="1943885" cy="588990"/>
            <a:chOff x="115026" y="5917195"/>
            <a:chExt cx="1943885" cy="588990"/>
          </a:xfrm>
        </p:grpSpPr>
        <p:sp>
          <p:nvSpPr>
            <p:cNvPr id="2083" name="TextBox 2082">
              <a:extLst>
                <a:ext uri="{FF2B5EF4-FFF2-40B4-BE49-F238E27FC236}">
                  <a16:creationId xmlns:a16="http://schemas.microsoft.com/office/drawing/2014/main" id="{CEFC0C20-4A83-2F9C-B431-C9A237A1D740}"/>
                </a:ext>
              </a:extLst>
            </p:cNvPr>
            <p:cNvSpPr txBox="1"/>
            <p:nvPr/>
          </p:nvSpPr>
          <p:spPr>
            <a:xfrm>
              <a:off x="587619"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84" name="Google Shape;170;p8" descr="Jigsaw, Puzzle, Piece, Game, Concept, Solution">
              <a:extLst>
                <a:ext uri="{FF2B5EF4-FFF2-40B4-BE49-F238E27FC236}">
                  <a16:creationId xmlns:a16="http://schemas.microsoft.com/office/drawing/2014/main" id="{FF19F1F1-4F08-1AB8-9F9C-E6532A2F8960}"/>
                </a:ext>
              </a:extLst>
            </p:cNvPr>
            <p:cNvPicPr preferRelativeResize="0"/>
            <p:nvPr/>
          </p:nvPicPr>
          <p:blipFill rotWithShape="1">
            <a:blip r:embed="rId6">
              <a:alphaModFix/>
            </a:blip>
            <a:srcRect/>
            <a:stretch/>
          </p:blipFill>
          <p:spPr>
            <a:xfrm>
              <a:off x="115026" y="5917195"/>
              <a:ext cx="634273" cy="588990"/>
            </a:xfrm>
            <a:prstGeom prst="rect">
              <a:avLst/>
            </a:prstGeom>
            <a:noFill/>
            <a:ln>
              <a:noFill/>
            </a:ln>
          </p:spPr>
        </p:pic>
        <p:sp>
          <p:nvSpPr>
            <p:cNvPr id="2085" name="TextBox 2084">
              <a:extLst>
                <a:ext uri="{FF2B5EF4-FFF2-40B4-BE49-F238E27FC236}">
                  <a16:creationId xmlns:a16="http://schemas.microsoft.com/office/drawing/2014/main" id="{18431122-3D14-4312-1E27-F0D1E7673376}"/>
                </a:ext>
              </a:extLst>
            </p:cNvPr>
            <p:cNvSpPr txBox="1"/>
            <p:nvPr/>
          </p:nvSpPr>
          <p:spPr>
            <a:xfrm>
              <a:off x="774517" y="6101172"/>
              <a:ext cx="1284394" cy="338554"/>
            </a:xfrm>
            <a:prstGeom prst="rect">
              <a:avLst/>
            </a:prstGeom>
            <a:noFill/>
          </p:spPr>
          <p:txBody>
            <a:bodyPr wrap="square">
              <a:spAutoFit/>
            </a:bodyPr>
            <a:lstStyle/>
            <a:p>
              <a:r>
                <a:rPr lang="en-GB" sz="1600" b="1" dirty="0">
                  <a:solidFill>
                    <a:srgbClr val="002060"/>
                  </a:solidFill>
                  <a:latin typeface="Century Gothic"/>
                  <a:sym typeface="Century Gothic"/>
                </a:rPr>
                <a:t>gramática</a:t>
              </a:r>
              <a:endParaRPr lang="en-GB" sz="1600" dirty="0">
                <a:solidFill>
                  <a:srgbClr val="002060"/>
                </a:solidFill>
              </a:endParaRPr>
            </a:p>
          </p:txBody>
        </p:sp>
      </p:grpSp>
      <p:sp>
        <p:nvSpPr>
          <p:cNvPr id="2086" name="Google Shape;171;p8">
            <a:extLst>
              <a:ext uri="{FF2B5EF4-FFF2-40B4-BE49-F238E27FC236}">
                <a16:creationId xmlns:a16="http://schemas.microsoft.com/office/drawing/2014/main" id="{958A8D45-2C06-8AC8-68FA-BF0080DEB8FB}"/>
              </a:ext>
            </a:extLst>
          </p:cNvPr>
          <p:cNvSpPr txBox="1"/>
          <p:nvPr/>
        </p:nvSpPr>
        <p:spPr>
          <a:xfrm>
            <a:off x="193297" y="5747509"/>
            <a:ext cx="6555949" cy="544357"/>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rgbClr val="3B3838"/>
                </a:solidFill>
                <a:latin typeface="Century Gothic"/>
                <a:ea typeface="Century Gothic"/>
                <a:cs typeface="Century Gothic"/>
                <a:sym typeface="Century Gothic"/>
              </a:rPr>
              <a:t>In Spanish the verb </a:t>
            </a:r>
            <a:r>
              <a:rPr lang="en-GB" sz="1600" b="1" dirty="0">
                <a:solidFill>
                  <a:srgbClr val="3B3838"/>
                </a:solidFill>
                <a:latin typeface="Century Gothic"/>
                <a:ea typeface="Century Gothic"/>
                <a:cs typeface="Century Gothic"/>
                <a:sym typeface="Century Gothic"/>
              </a:rPr>
              <a:t>estar</a:t>
            </a:r>
            <a:r>
              <a:rPr lang="en-GB" sz="1600" dirty="0">
                <a:solidFill>
                  <a:srgbClr val="3B3838"/>
                </a:solidFill>
                <a:latin typeface="Century Gothic"/>
                <a:ea typeface="Century Gothic"/>
                <a:cs typeface="Century Gothic"/>
                <a:sym typeface="Century Gothic"/>
              </a:rPr>
              <a:t> means ‘</a:t>
            </a:r>
            <a:r>
              <a:rPr lang="en-GB" sz="1600" b="1" i="1" dirty="0">
                <a:solidFill>
                  <a:srgbClr val="3B3838"/>
                </a:solidFill>
                <a:latin typeface="Century Gothic"/>
                <a:ea typeface="Century Gothic"/>
                <a:cs typeface="Century Gothic"/>
                <a:sym typeface="Century Gothic"/>
              </a:rPr>
              <a:t>to be’ </a:t>
            </a:r>
            <a:r>
              <a:rPr lang="en-GB" sz="1600" dirty="0">
                <a:solidFill>
                  <a:srgbClr val="3B3838"/>
                </a:solidFill>
                <a:latin typeface="Century Gothic"/>
                <a:ea typeface="Century Gothic"/>
                <a:cs typeface="Century Gothic"/>
                <a:sym typeface="Century Gothic"/>
              </a:rPr>
              <a:t>when </a:t>
            </a:r>
          </a:p>
          <a:p>
            <a:pPr>
              <a:buClr>
                <a:srgbClr val="002060"/>
              </a:buClr>
              <a:buSzPts val="2800"/>
            </a:pPr>
            <a:r>
              <a:rPr lang="en-GB" sz="1600" dirty="0">
                <a:solidFill>
                  <a:srgbClr val="3B3838"/>
                </a:solidFill>
                <a:latin typeface="Century Gothic"/>
                <a:ea typeface="Century Gothic"/>
                <a:cs typeface="Century Gothic"/>
                <a:sym typeface="Century Gothic"/>
              </a:rPr>
              <a:t>describing </a:t>
            </a:r>
            <a:r>
              <a:rPr lang="en-GB" sz="1600" b="1" dirty="0">
                <a:solidFill>
                  <a:srgbClr val="3B3838"/>
                </a:solidFill>
                <a:latin typeface="Century Gothic"/>
                <a:ea typeface="Century Gothic"/>
                <a:cs typeface="Century Gothic"/>
                <a:sym typeface="Century Gothic"/>
              </a:rPr>
              <a:t>location, mood </a:t>
            </a:r>
            <a:r>
              <a:rPr lang="en-GB" sz="1600" dirty="0">
                <a:solidFill>
                  <a:srgbClr val="3B3838"/>
                </a:solidFill>
                <a:latin typeface="Century Gothic"/>
                <a:ea typeface="Century Gothic"/>
                <a:cs typeface="Century Gothic"/>
                <a:sym typeface="Century Gothic"/>
              </a:rPr>
              <a:t>or </a:t>
            </a:r>
            <a:r>
              <a:rPr lang="en-GB" sz="1600" b="1" dirty="0">
                <a:solidFill>
                  <a:srgbClr val="3B3838"/>
                </a:solidFill>
                <a:latin typeface="Century Gothic"/>
                <a:ea typeface="Century Gothic"/>
                <a:cs typeface="Century Gothic"/>
                <a:sym typeface="Century Gothic"/>
              </a:rPr>
              <a:t>temporary states</a:t>
            </a:r>
            <a:r>
              <a:rPr lang="en-GB" sz="1600" dirty="0">
                <a:solidFill>
                  <a:srgbClr val="3B3838"/>
                </a:solidFill>
                <a:latin typeface="Century Gothic"/>
                <a:ea typeface="Century Gothic"/>
                <a:cs typeface="Century Gothic"/>
                <a:sym typeface="Century Gothic"/>
              </a:rPr>
              <a:t>. </a:t>
            </a:r>
          </a:p>
        </p:txBody>
      </p:sp>
      <p:sp>
        <p:nvSpPr>
          <p:cNvPr id="2100" name="Google Shape;176;p8">
            <a:extLst>
              <a:ext uri="{FF2B5EF4-FFF2-40B4-BE49-F238E27FC236}">
                <a16:creationId xmlns:a16="http://schemas.microsoft.com/office/drawing/2014/main" id="{C20F60D1-71CE-64FC-134F-817A91339B02}"/>
              </a:ext>
            </a:extLst>
          </p:cNvPr>
          <p:cNvSpPr txBox="1"/>
          <p:nvPr/>
        </p:nvSpPr>
        <p:spPr>
          <a:xfrm>
            <a:off x="3974085" y="7345332"/>
            <a:ext cx="6399373" cy="29505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a:t>
            </a:r>
            <a:r>
              <a:rPr lang="en-GB" sz="1580" b="1" dirty="0">
                <a:solidFill>
                  <a:srgbClr val="92D050"/>
                </a:solidFill>
                <a:latin typeface="Century Gothic"/>
                <a:ea typeface="Century Gothic"/>
                <a:cs typeface="Century Gothic"/>
                <a:sym typeface="Century Gothic"/>
              </a:rPr>
              <a:t>Estoy</a:t>
            </a:r>
            <a:r>
              <a:rPr lang="en-GB" sz="1580" dirty="0">
                <a:latin typeface="Century Gothic"/>
                <a:ea typeface="Century Gothic"/>
                <a:cs typeface="Century Gothic"/>
                <a:sym typeface="Century Gothic"/>
              </a:rPr>
              <a:t> </a:t>
            </a:r>
            <a:r>
              <a:rPr lang="en-GB" sz="1580" dirty="0" err="1">
                <a:latin typeface="Century Gothic"/>
                <a:ea typeface="Century Gothic"/>
                <a:cs typeface="Century Gothic"/>
                <a:sym typeface="Century Gothic"/>
              </a:rPr>
              <a:t>cansado</a:t>
            </a:r>
            <a:r>
              <a:rPr lang="en-GB" sz="1580" dirty="0">
                <a:latin typeface="Century Gothic"/>
                <a:ea typeface="Century Gothic"/>
                <a:cs typeface="Century Gothic"/>
                <a:sym typeface="Century Gothic"/>
              </a:rPr>
              <a:t>? </a:t>
            </a:r>
            <a:endParaRPr sz="1580" dirty="0">
              <a:latin typeface="Arial"/>
              <a:ea typeface="Arial"/>
              <a:cs typeface="Arial"/>
              <a:sym typeface="Arial"/>
            </a:endParaRPr>
          </a:p>
        </p:txBody>
      </p:sp>
      <p:pic>
        <p:nvPicPr>
          <p:cNvPr id="2102" name="Google Shape;183;p8">
            <a:extLst>
              <a:ext uri="{FF2B5EF4-FFF2-40B4-BE49-F238E27FC236}">
                <a16:creationId xmlns:a16="http://schemas.microsoft.com/office/drawing/2014/main" id="{3A1B3FB8-203D-569D-2CD0-FC1EE31F7AC8}"/>
              </a:ext>
            </a:extLst>
          </p:cNvPr>
          <p:cNvPicPr preferRelativeResize="0"/>
          <p:nvPr/>
        </p:nvPicPr>
        <p:blipFill rotWithShape="1">
          <a:blip r:embed="rId7">
            <a:alphaModFix/>
          </a:blip>
          <a:srcRect/>
          <a:stretch/>
        </p:blipFill>
        <p:spPr>
          <a:xfrm>
            <a:off x="3529838" y="7244397"/>
            <a:ext cx="356919" cy="377801"/>
          </a:xfrm>
          <a:prstGeom prst="rect">
            <a:avLst/>
          </a:prstGeom>
          <a:noFill/>
          <a:ln>
            <a:noFill/>
          </a:ln>
        </p:spPr>
      </p:pic>
      <p:pic>
        <p:nvPicPr>
          <p:cNvPr id="2104" name="Picture 6" descr="Free Icon Light illustration and picture">
            <a:extLst>
              <a:ext uri="{FF2B5EF4-FFF2-40B4-BE49-F238E27FC236}">
                <a16:creationId xmlns:a16="http://schemas.microsoft.com/office/drawing/2014/main" id="{41702802-9D6D-C6AC-F641-40DB586697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7938" y="6806511"/>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105" name="TextBox 2104">
            <a:extLst>
              <a:ext uri="{FF2B5EF4-FFF2-40B4-BE49-F238E27FC236}">
                <a16:creationId xmlns:a16="http://schemas.microsoft.com/office/drawing/2014/main" id="{00FD62F4-A7F9-C5AB-1EFE-0D78BABA4E0E}"/>
              </a:ext>
            </a:extLst>
          </p:cNvPr>
          <p:cNvSpPr txBox="1"/>
          <p:nvPr/>
        </p:nvSpPr>
        <p:spPr>
          <a:xfrm>
            <a:off x="3540980" y="6879473"/>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6" name="TextBox 2105">
            <a:extLst>
              <a:ext uri="{FF2B5EF4-FFF2-40B4-BE49-F238E27FC236}">
                <a16:creationId xmlns:a16="http://schemas.microsoft.com/office/drawing/2014/main" id="{ED979B10-EEC1-9015-DC31-F59856A3D942}"/>
              </a:ext>
            </a:extLst>
          </p:cNvPr>
          <p:cNvSpPr txBox="1"/>
          <p:nvPr/>
        </p:nvSpPr>
        <p:spPr>
          <a:xfrm>
            <a:off x="44042" y="3125070"/>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8" name="TextBox 2107">
            <a:extLst>
              <a:ext uri="{FF2B5EF4-FFF2-40B4-BE49-F238E27FC236}">
                <a16:creationId xmlns:a16="http://schemas.microsoft.com/office/drawing/2014/main" id="{277121B2-253E-B1E3-2FB8-A58D69A57F21}"/>
              </a:ext>
            </a:extLst>
          </p:cNvPr>
          <p:cNvSpPr txBox="1"/>
          <p:nvPr/>
        </p:nvSpPr>
        <p:spPr>
          <a:xfrm>
            <a:off x="3014073" y="4934350"/>
            <a:ext cx="184731" cy="369332"/>
          </a:xfrm>
          <a:prstGeom prst="rect">
            <a:avLst/>
          </a:prstGeom>
          <a:noFill/>
        </p:spPr>
        <p:txBody>
          <a:bodyPr wrap="none" rtlCol="0">
            <a:spAutoFit/>
          </a:bodyPr>
          <a:lstStyle/>
          <a:p>
            <a:endParaRPr lang="en-GB" dirty="0"/>
          </a:p>
        </p:txBody>
      </p:sp>
      <p:grpSp>
        <p:nvGrpSpPr>
          <p:cNvPr id="2109" name="Group 2108">
            <a:extLst>
              <a:ext uri="{FF2B5EF4-FFF2-40B4-BE49-F238E27FC236}">
                <a16:creationId xmlns:a16="http://schemas.microsoft.com/office/drawing/2014/main" id="{3C7B8604-8A93-86F4-80DE-BE0D84CEA2FD}"/>
              </a:ext>
            </a:extLst>
          </p:cNvPr>
          <p:cNvGrpSpPr/>
          <p:nvPr/>
        </p:nvGrpSpPr>
        <p:grpSpPr>
          <a:xfrm>
            <a:off x="4884130" y="600760"/>
            <a:ext cx="1833910" cy="1731334"/>
            <a:chOff x="4876029" y="582476"/>
            <a:chExt cx="1833910" cy="1508220"/>
          </a:xfrm>
        </p:grpSpPr>
        <p:grpSp>
          <p:nvGrpSpPr>
            <p:cNvPr id="2110" name="Group 2109">
              <a:extLst>
                <a:ext uri="{FF2B5EF4-FFF2-40B4-BE49-F238E27FC236}">
                  <a16:creationId xmlns:a16="http://schemas.microsoft.com/office/drawing/2014/main" id="{C94243CE-08A9-E4D7-F7E3-766C5E1A6AF4}"/>
                </a:ext>
              </a:extLst>
            </p:cNvPr>
            <p:cNvGrpSpPr/>
            <p:nvPr/>
          </p:nvGrpSpPr>
          <p:grpSpPr>
            <a:xfrm>
              <a:off x="4876029" y="582476"/>
              <a:ext cx="1822690" cy="1508220"/>
              <a:chOff x="4310576" y="875609"/>
              <a:chExt cx="2558030" cy="2041249"/>
            </a:xfrm>
          </p:grpSpPr>
          <p:sp>
            <p:nvSpPr>
              <p:cNvPr id="2115" name="Rectangle 2114">
                <a:extLst>
                  <a:ext uri="{FF2B5EF4-FFF2-40B4-BE49-F238E27FC236}">
                    <a16:creationId xmlns:a16="http://schemas.microsoft.com/office/drawing/2014/main" id="{3D70A3C3-124F-B525-697F-0AEBD56726D5}"/>
                  </a:ext>
                </a:extLst>
              </p:cNvPr>
              <p:cNvSpPr/>
              <p:nvPr/>
            </p:nvSpPr>
            <p:spPr>
              <a:xfrm>
                <a:off x="4318195" y="953424"/>
                <a:ext cx="2539805" cy="19634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6" name="Rectangle: Rounded Corners 2115">
                <a:extLst>
                  <a:ext uri="{FF2B5EF4-FFF2-40B4-BE49-F238E27FC236}">
                    <a16:creationId xmlns:a16="http://schemas.microsoft.com/office/drawing/2014/main" id="{035230E9-B166-1E30-D7CB-553DD59DA0F9}"/>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12" name="TextBox 2111">
              <a:extLst>
                <a:ext uri="{FF2B5EF4-FFF2-40B4-BE49-F238E27FC236}">
                  <a16:creationId xmlns:a16="http://schemas.microsoft.com/office/drawing/2014/main" id="{CC711602-1AAD-8B67-5221-CB69C10496E2}"/>
                </a:ext>
              </a:extLst>
            </p:cNvPr>
            <p:cNvSpPr txBox="1"/>
            <p:nvPr/>
          </p:nvSpPr>
          <p:spPr>
            <a:xfrm>
              <a:off x="5115488" y="977401"/>
              <a:ext cx="1594451" cy="461665"/>
            </a:xfrm>
            <a:prstGeom prst="rect">
              <a:avLst/>
            </a:prstGeom>
            <a:noFill/>
          </p:spPr>
          <p:txBody>
            <a:bodyPr wrap="square">
              <a:spAutoFit/>
            </a:bodyPr>
            <a:lstStyle/>
            <a:p>
              <a:r>
                <a:rPr lang="en-GB" sz="1200" dirty="0">
                  <a:latin typeface="Century Gothic" panose="020B0502020202020204" pitchFamily="34" charset="0"/>
                </a:rPr>
                <a:t>Describing how I’m feeing </a:t>
              </a:r>
              <a:endParaRPr lang="en-GB" sz="1200" dirty="0"/>
            </a:p>
          </p:txBody>
        </p:sp>
        <p:sp>
          <p:nvSpPr>
            <p:cNvPr id="2114" name="TextBox 2113">
              <a:extLst>
                <a:ext uri="{FF2B5EF4-FFF2-40B4-BE49-F238E27FC236}">
                  <a16:creationId xmlns:a16="http://schemas.microsoft.com/office/drawing/2014/main" id="{1E7AC375-7CFF-5F91-1FED-A6EFDC7752A6}"/>
                </a:ext>
              </a:extLst>
            </p:cNvPr>
            <p:cNvSpPr txBox="1"/>
            <p:nvPr/>
          </p:nvSpPr>
          <p:spPr>
            <a:xfrm>
              <a:off x="5098535" y="1282603"/>
              <a:ext cx="1575350" cy="646331"/>
            </a:xfrm>
            <a:prstGeom prst="rect">
              <a:avLst/>
            </a:prstGeom>
            <a:noFill/>
          </p:spPr>
          <p:txBody>
            <a:bodyPr wrap="square">
              <a:spAutoFit/>
            </a:bodyPr>
            <a:lstStyle/>
            <a:p>
              <a:r>
                <a:rPr lang="en-GB" sz="1200" dirty="0">
                  <a:latin typeface="Century Gothic" panose="020B0502020202020204" pitchFamily="34" charset="0"/>
                </a:rPr>
                <a:t>Describing how someone else is feeling</a:t>
              </a:r>
            </a:p>
          </p:txBody>
        </p:sp>
      </p:grpSp>
      <p:pic>
        <p:nvPicPr>
          <p:cNvPr id="2117" name="Picture 6" descr="Free target button icon illustration">
            <a:extLst>
              <a:ext uri="{FF2B5EF4-FFF2-40B4-BE49-F238E27FC236}">
                <a16:creationId xmlns:a16="http://schemas.microsoft.com/office/drawing/2014/main" id="{6A4FA092-3191-0F84-97A7-7A65CF1FFAA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2125" name="TextBox 2124">
            <a:extLst>
              <a:ext uri="{FF2B5EF4-FFF2-40B4-BE49-F238E27FC236}">
                <a16:creationId xmlns:a16="http://schemas.microsoft.com/office/drawing/2014/main" id="{3E2B0DE3-D218-3B16-C417-A5542A40DDAA}"/>
              </a:ext>
            </a:extLst>
          </p:cNvPr>
          <p:cNvSpPr txBox="1"/>
          <p:nvPr/>
        </p:nvSpPr>
        <p:spPr>
          <a:xfrm>
            <a:off x="2255982" y="2686999"/>
            <a:ext cx="814647"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Quique</a:t>
            </a:r>
          </a:p>
        </p:txBody>
      </p:sp>
      <mc:AlternateContent xmlns:mc="http://schemas.openxmlformats.org/markup-compatibility/2006" xmlns:p14="http://schemas.microsoft.com/office/powerpoint/2010/main">
        <mc:Choice Requires="p14">
          <p:contentPart p14:bwMode="auto" r:id="rId11">
            <p14:nvContentPartPr>
              <p14:cNvPr id="2131" name="Ink 2130">
                <a:extLst>
                  <a:ext uri="{FF2B5EF4-FFF2-40B4-BE49-F238E27FC236}">
                    <a16:creationId xmlns:a16="http://schemas.microsoft.com/office/drawing/2014/main" id="{F2B3630D-DDD9-E179-1463-7C810DB38E98}"/>
                  </a:ext>
                </a:extLst>
              </p14:cNvPr>
              <p14:cNvContentPartPr/>
              <p14:nvPr/>
            </p14:nvContentPartPr>
            <p14:xfrm>
              <a:off x="2176026" y="1333923"/>
              <a:ext cx="5400" cy="19440"/>
            </p14:xfrm>
          </p:contentPart>
        </mc:Choice>
        <mc:Fallback xmlns="">
          <p:pic>
            <p:nvPicPr>
              <p:cNvPr id="2131" name="Ink 2130">
                <a:extLst>
                  <a:ext uri="{FF2B5EF4-FFF2-40B4-BE49-F238E27FC236}">
                    <a16:creationId xmlns:a16="http://schemas.microsoft.com/office/drawing/2014/main" id="{F2B3630D-DDD9-E179-1463-7C810DB38E98}"/>
                  </a:ext>
                </a:extLst>
              </p:cNvPr>
              <p:cNvPicPr/>
              <p:nvPr/>
            </p:nvPicPr>
            <p:blipFill>
              <a:blip r:embed="rId13"/>
              <a:stretch>
                <a:fillRect/>
              </a:stretch>
            </p:blipFill>
            <p:spPr>
              <a:xfrm>
                <a:off x="2167026" y="1324923"/>
                <a:ext cx="230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34" name="Ink 2133">
                <a:extLst>
                  <a:ext uri="{FF2B5EF4-FFF2-40B4-BE49-F238E27FC236}">
                    <a16:creationId xmlns:a16="http://schemas.microsoft.com/office/drawing/2014/main" id="{E2E27FA9-45A2-479A-19B5-773D8B5B548C}"/>
                  </a:ext>
                </a:extLst>
              </p14:cNvPr>
              <p14:cNvContentPartPr/>
              <p14:nvPr/>
            </p14:nvContentPartPr>
            <p14:xfrm>
              <a:off x="3974085" y="1190599"/>
              <a:ext cx="360" cy="360"/>
            </p14:xfrm>
          </p:contentPart>
        </mc:Choice>
        <mc:Fallback xmlns="">
          <p:pic>
            <p:nvPicPr>
              <p:cNvPr id="2134" name="Ink 2133">
                <a:extLst>
                  <a:ext uri="{FF2B5EF4-FFF2-40B4-BE49-F238E27FC236}">
                    <a16:creationId xmlns:a16="http://schemas.microsoft.com/office/drawing/2014/main" id="{E2E27FA9-45A2-479A-19B5-773D8B5B548C}"/>
                  </a:ext>
                </a:extLst>
              </p:cNvPr>
              <p:cNvPicPr/>
              <p:nvPr/>
            </p:nvPicPr>
            <p:blipFill>
              <a:blip r:embed="rId17"/>
              <a:stretch>
                <a:fillRect/>
              </a:stretch>
            </p:blipFill>
            <p:spPr>
              <a:xfrm>
                <a:off x="3965445" y="1181599"/>
                <a:ext cx="18000" cy="18000"/>
              </a:xfrm>
              <a:prstGeom prst="rect">
                <a:avLst/>
              </a:prstGeom>
            </p:spPr>
          </p:pic>
        </mc:Fallback>
      </mc:AlternateContent>
      <p:pic>
        <p:nvPicPr>
          <p:cNvPr id="1038" name="Picture 14" descr="Free passport open picture illustration">
            <a:extLst>
              <a:ext uri="{FF2B5EF4-FFF2-40B4-BE49-F238E27FC236}">
                <a16:creationId xmlns:a16="http://schemas.microsoft.com/office/drawing/2014/main" id="{BECF4B00-D37D-BE39-CF2C-6E2E042B64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60286" y="1901510"/>
            <a:ext cx="283327" cy="375792"/>
          </a:xfrm>
          <a:prstGeom prst="rect">
            <a:avLst/>
          </a:prstGeom>
          <a:noFill/>
          <a:extLst>
            <a:ext uri="{909E8E84-426E-40DD-AFC4-6F175D3DCCD1}">
              <a14:hiddenFill xmlns:a14="http://schemas.microsoft.com/office/drawing/2010/main">
                <a:solidFill>
                  <a:srgbClr val="FFFFFF"/>
                </a:solidFill>
              </a14:hiddenFill>
            </a:ext>
          </a:extLst>
        </p:spPr>
      </p:pic>
      <p:sp>
        <p:nvSpPr>
          <p:cNvPr id="2149" name="Rectangle 2148">
            <a:extLst>
              <a:ext uri="{FF2B5EF4-FFF2-40B4-BE49-F238E27FC236}">
                <a16:creationId xmlns:a16="http://schemas.microsoft.com/office/drawing/2014/main" id="{B5006119-0108-A1A4-ACF1-5D4A602DB116}"/>
              </a:ext>
            </a:extLst>
          </p:cNvPr>
          <p:cNvSpPr/>
          <p:nvPr/>
        </p:nvSpPr>
        <p:spPr>
          <a:xfrm>
            <a:off x="4981956" y="2053317"/>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1" name="TextBox 2150">
            <a:extLst>
              <a:ext uri="{FF2B5EF4-FFF2-40B4-BE49-F238E27FC236}">
                <a16:creationId xmlns:a16="http://schemas.microsoft.com/office/drawing/2014/main" id="{B9E88333-6829-4AAE-27C0-03A240D75CCC}"/>
              </a:ext>
            </a:extLst>
          </p:cNvPr>
          <p:cNvSpPr txBox="1"/>
          <p:nvPr/>
        </p:nvSpPr>
        <p:spPr>
          <a:xfrm>
            <a:off x="5099427" y="2001062"/>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sp>
        <p:nvSpPr>
          <p:cNvPr id="2161" name="Google Shape;171;p8">
            <a:extLst>
              <a:ext uri="{FF2B5EF4-FFF2-40B4-BE49-F238E27FC236}">
                <a16:creationId xmlns:a16="http://schemas.microsoft.com/office/drawing/2014/main" id="{5CFF135F-8FA7-216C-985B-824135334FAA}"/>
              </a:ext>
            </a:extLst>
          </p:cNvPr>
          <p:cNvSpPr txBox="1"/>
          <p:nvPr/>
        </p:nvSpPr>
        <p:spPr>
          <a:xfrm>
            <a:off x="189786" y="6322895"/>
            <a:ext cx="6780444"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550" dirty="0">
                <a:solidFill>
                  <a:schemeClr val="tx1">
                    <a:lumMod val="85000"/>
                    <a:lumOff val="15000"/>
                  </a:schemeClr>
                </a:solidFill>
                <a:latin typeface="Century Gothic"/>
                <a:ea typeface="Century Gothic"/>
                <a:cs typeface="Century Gothic"/>
                <a:sym typeface="Century Gothic"/>
              </a:rPr>
              <a:t>To change a statement into a question, </a:t>
            </a:r>
            <a:r>
              <a:rPr lang="en-GB" sz="1550" b="1" dirty="0">
                <a:solidFill>
                  <a:srgbClr val="92D050"/>
                </a:solidFill>
                <a:latin typeface="Century Gothic"/>
                <a:ea typeface="Century Gothic"/>
                <a:cs typeface="Century Gothic"/>
                <a:sym typeface="Century Gothic"/>
              </a:rPr>
              <a:t>raise your voice at the end.</a:t>
            </a:r>
            <a:endParaRPr sz="1550" b="1" dirty="0">
              <a:solidFill>
                <a:srgbClr val="92D050"/>
              </a:solidFill>
              <a:latin typeface="Arial"/>
              <a:ea typeface="Arial"/>
              <a:cs typeface="Arial"/>
              <a:sym typeface="Arial"/>
            </a:endParaRPr>
          </a:p>
        </p:txBody>
      </p:sp>
      <p:grpSp>
        <p:nvGrpSpPr>
          <p:cNvPr id="2172" name="Group 2171">
            <a:extLst>
              <a:ext uri="{FF2B5EF4-FFF2-40B4-BE49-F238E27FC236}">
                <a16:creationId xmlns:a16="http://schemas.microsoft.com/office/drawing/2014/main" id="{193558D7-B022-1FA4-8EAE-9B886AACBB55}"/>
              </a:ext>
            </a:extLst>
          </p:cNvPr>
          <p:cNvGrpSpPr/>
          <p:nvPr/>
        </p:nvGrpSpPr>
        <p:grpSpPr>
          <a:xfrm rot="21201392">
            <a:off x="2279285" y="1338050"/>
            <a:ext cx="751629" cy="522707"/>
            <a:chOff x="3930186" y="1082830"/>
            <a:chExt cx="922010" cy="645406"/>
          </a:xfrm>
        </p:grpSpPr>
        <p:pic>
          <p:nvPicPr>
            <p:cNvPr id="1046" name="Picture 22" descr="Free Bubble Speech vector and picture">
              <a:extLst>
                <a:ext uri="{FF2B5EF4-FFF2-40B4-BE49-F238E27FC236}">
                  <a16:creationId xmlns:a16="http://schemas.microsoft.com/office/drawing/2014/main" id="{8FBABC97-737C-6222-3E42-74D87815DB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30186" y="1082830"/>
              <a:ext cx="922010" cy="645406"/>
            </a:xfrm>
            <a:prstGeom prst="rect">
              <a:avLst/>
            </a:prstGeom>
            <a:noFill/>
            <a:extLst>
              <a:ext uri="{909E8E84-426E-40DD-AFC4-6F175D3DCCD1}">
                <a14:hiddenFill xmlns:a14="http://schemas.microsoft.com/office/drawing/2010/main">
                  <a:solidFill>
                    <a:srgbClr val="FFFFFF"/>
                  </a:solidFill>
                </a14:hiddenFill>
              </a:ext>
            </a:extLst>
          </p:spPr>
        </p:pic>
        <p:sp>
          <p:nvSpPr>
            <p:cNvPr id="2171" name="TextBox 2170">
              <a:extLst>
                <a:ext uri="{FF2B5EF4-FFF2-40B4-BE49-F238E27FC236}">
                  <a16:creationId xmlns:a16="http://schemas.microsoft.com/office/drawing/2014/main" id="{0100F2C0-FD45-5B17-63B3-E892559299CD}"/>
                </a:ext>
              </a:extLst>
            </p:cNvPr>
            <p:cNvSpPr txBox="1"/>
            <p:nvPr/>
          </p:nvSpPr>
          <p:spPr>
            <a:xfrm>
              <a:off x="3935241" y="1177019"/>
              <a:ext cx="903613" cy="338554"/>
            </a:xfrm>
            <a:prstGeom prst="rect">
              <a:avLst/>
            </a:prstGeom>
            <a:noFill/>
          </p:spPr>
          <p:txBody>
            <a:bodyPr wrap="square">
              <a:spAutoFit/>
            </a:bodyPr>
            <a:lstStyle/>
            <a:p>
              <a:r>
                <a:rPr lang="en-GB" sz="1600" dirty="0">
                  <a:solidFill>
                    <a:schemeClr val="tx1">
                      <a:lumMod val="75000"/>
                      <a:lumOff val="25000"/>
                    </a:schemeClr>
                  </a:solidFill>
                  <a:latin typeface="Modern Love" panose="04090805081005020601" pitchFamily="82" charset="0"/>
                </a:rPr>
                <a:t>¡</a:t>
              </a:r>
              <a:r>
                <a:rPr lang="en-GB" sz="1600" dirty="0" err="1">
                  <a:solidFill>
                    <a:schemeClr val="tx1">
                      <a:lumMod val="75000"/>
                      <a:lumOff val="25000"/>
                    </a:schemeClr>
                  </a:solidFill>
                  <a:latin typeface="Modern Love" panose="04090805081005020601" pitchFamily="82" charset="0"/>
                </a:rPr>
                <a:t>hola</a:t>
              </a:r>
              <a:r>
                <a:rPr lang="en-GB" sz="1600" dirty="0">
                  <a:solidFill>
                    <a:schemeClr val="tx1">
                      <a:lumMod val="75000"/>
                      <a:lumOff val="25000"/>
                    </a:schemeClr>
                  </a:solidFill>
                  <a:latin typeface="Modern Love" panose="04090805081005020601" pitchFamily="82" charset="0"/>
                </a:rPr>
                <a:t>!</a:t>
              </a:r>
              <a:endParaRPr lang="en-GB" sz="1600" dirty="0">
                <a:solidFill>
                  <a:schemeClr val="tx1">
                    <a:lumMod val="75000"/>
                    <a:lumOff val="25000"/>
                  </a:schemeClr>
                </a:solidFill>
              </a:endParaRPr>
            </a:p>
          </p:txBody>
        </p:sp>
      </p:grpSp>
      <p:pic>
        <p:nvPicPr>
          <p:cNvPr id="2" name="Picture 2" descr="Elephant, Animal, Jungle, Savannah, Nature, Africa">
            <a:extLst>
              <a:ext uri="{FF2B5EF4-FFF2-40B4-BE49-F238E27FC236}">
                <a16:creationId xmlns:a16="http://schemas.microsoft.com/office/drawing/2014/main" id="{302F33F4-EA21-3509-9A3D-C27F7AD45F2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4416" y="1772150"/>
            <a:ext cx="735856" cy="564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9FE9E78C-CD21-F25E-9461-82E68226BC68}"/>
              </a:ext>
            </a:extLst>
          </p:cNvPr>
          <p:cNvSpPr/>
          <p:nvPr/>
        </p:nvSpPr>
        <p:spPr>
          <a:xfrm>
            <a:off x="4966094" y="148547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1398AA3-F585-DE49-AC1D-ED231E39D2E3}"/>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text, toy, doll&#10;&#10;Description automatically generated">
            <a:extLst>
              <a:ext uri="{FF2B5EF4-FFF2-40B4-BE49-F238E27FC236}">
                <a16:creationId xmlns:a16="http://schemas.microsoft.com/office/drawing/2014/main" id="{0362E593-0374-590A-5609-FE06D7AE6F28}"/>
              </a:ext>
            </a:extLst>
          </p:cNvPr>
          <p:cNvPicPr>
            <a:picLocks noChangeAspect="1"/>
          </p:cNvPicPr>
          <p:nvPr/>
        </p:nvPicPr>
        <p:blipFill>
          <a:blip r:embed="rId21"/>
          <a:stretch>
            <a:fillRect/>
          </a:stretch>
        </p:blipFill>
        <p:spPr>
          <a:xfrm>
            <a:off x="2540781" y="1788415"/>
            <a:ext cx="616072" cy="1001119"/>
          </a:xfrm>
          <a:prstGeom prst="rect">
            <a:avLst/>
          </a:prstGeom>
        </p:spPr>
      </p:pic>
      <p:grpSp>
        <p:nvGrpSpPr>
          <p:cNvPr id="8" name="Group 7">
            <a:extLst>
              <a:ext uri="{FF2B5EF4-FFF2-40B4-BE49-F238E27FC236}">
                <a16:creationId xmlns:a16="http://schemas.microsoft.com/office/drawing/2014/main" id="{B0C69D2E-2B82-F296-18EB-8657B954600D}"/>
              </a:ext>
            </a:extLst>
          </p:cNvPr>
          <p:cNvGrpSpPr/>
          <p:nvPr/>
        </p:nvGrpSpPr>
        <p:grpSpPr>
          <a:xfrm>
            <a:off x="5135855" y="2971974"/>
            <a:ext cx="1879161" cy="369332"/>
            <a:chOff x="4495800" y="3728776"/>
            <a:chExt cx="1879161" cy="369332"/>
          </a:xfrm>
        </p:grpSpPr>
        <p:sp>
          <p:nvSpPr>
            <p:cNvPr id="9" name="Title 1">
              <a:extLst>
                <a:ext uri="{FF2B5EF4-FFF2-40B4-BE49-F238E27FC236}">
                  <a16:creationId xmlns:a16="http://schemas.microsoft.com/office/drawing/2014/main" id="{30C0422B-D6CD-3101-E22A-8E1C276B79E9}"/>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11B48AA1-F07A-1335-F367-F79643CC0626}"/>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1" name="Picture 10">
            <a:extLst>
              <a:ext uri="{FF2B5EF4-FFF2-40B4-BE49-F238E27FC236}">
                <a16:creationId xmlns:a16="http://schemas.microsoft.com/office/drawing/2014/main" id="{248E93B4-BEAB-0C67-BDF3-A1B88F44C5F1}"/>
              </a:ext>
            </a:extLst>
          </p:cNvPr>
          <p:cNvPicPr>
            <a:picLocks noChangeAspect="1"/>
          </p:cNvPicPr>
          <p:nvPr/>
        </p:nvPicPr>
        <p:blipFill>
          <a:blip r:embed="rId22"/>
          <a:stretch>
            <a:fillRect/>
          </a:stretch>
        </p:blipFill>
        <p:spPr>
          <a:xfrm>
            <a:off x="4851036" y="2841189"/>
            <a:ext cx="707513" cy="538005"/>
          </a:xfrm>
          <a:prstGeom prst="rect">
            <a:avLst/>
          </a:prstGeom>
        </p:spPr>
      </p:pic>
      <p:pic>
        <p:nvPicPr>
          <p:cNvPr id="12" name="Picture 11">
            <a:extLst>
              <a:ext uri="{FF2B5EF4-FFF2-40B4-BE49-F238E27FC236}">
                <a16:creationId xmlns:a16="http://schemas.microsoft.com/office/drawing/2014/main" id="{F96BD164-C304-B7C2-2BC3-DDA88F9B546B}"/>
              </a:ext>
            </a:extLst>
          </p:cNvPr>
          <p:cNvPicPr>
            <a:picLocks noChangeAspect="1"/>
          </p:cNvPicPr>
          <p:nvPr/>
        </p:nvPicPr>
        <p:blipFill>
          <a:blip r:embed="rId23"/>
          <a:stretch>
            <a:fillRect/>
          </a:stretch>
        </p:blipFill>
        <p:spPr>
          <a:xfrm>
            <a:off x="5828327" y="3423499"/>
            <a:ext cx="971117" cy="759463"/>
          </a:xfrm>
          <a:prstGeom prst="rect">
            <a:avLst/>
          </a:prstGeom>
        </p:spPr>
      </p:pic>
      <p:pic>
        <p:nvPicPr>
          <p:cNvPr id="14" name="Picture 13" descr="A picture containing text, toy, doll&#10;&#10;Description automatically generated">
            <a:extLst>
              <a:ext uri="{FF2B5EF4-FFF2-40B4-BE49-F238E27FC236}">
                <a16:creationId xmlns:a16="http://schemas.microsoft.com/office/drawing/2014/main" id="{8B4C3879-03AE-ECD8-802A-F503378E83B8}"/>
              </a:ext>
            </a:extLst>
          </p:cNvPr>
          <p:cNvPicPr>
            <a:picLocks noChangeAspect="1"/>
          </p:cNvPicPr>
          <p:nvPr/>
        </p:nvPicPr>
        <p:blipFill>
          <a:blip r:embed="rId24"/>
          <a:stretch>
            <a:fillRect/>
          </a:stretch>
        </p:blipFill>
        <p:spPr>
          <a:xfrm>
            <a:off x="3759713" y="1697773"/>
            <a:ext cx="648406" cy="1105990"/>
          </a:xfrm>
          <a:prstGeom prst="rect">
            <a:avLst/>
          </a:prstGeom>
          <a:ln>
            <a:noFill/>
          </a:ln>
        </p:spPr>
      </p:pic>
      <p:pic>
        <p:nvPicPr>
          <p:cNvPr id="15" name="Picture 14" descr="A picture containing text, toy, doll&#10;&#10;Description automatically generated">
            <a:extLst>
              <a:ext uri="{FF2B5EF4-FFF2-40B4-BE49-F238E27FC236}">
                <a16:creationId xmlns:a16="http://schemas.microsoft.com/office/drawing/2014/main" id="{AEB4AF39-3565-2C45-D875-C629E8C9EC0C}"/>
              </a:ext>
            </a:extLst>
          </p:cNvPr>
          <p:cNvPicPr>
            <a:picLocks noChangeAspect="1"/>
          </p:cNvPicPr>
          <p:nvPr/>
        </p:nvPicPr>
        <p:blipFill>
          <a:blip r:embed="rId25"/>
          <a:stretch>
            <a:fillRect/>
          </a:stretch>
        </p:blipFill>
        <p:spPr>
          <a:xfrm>
            <a:off x="3135077" y="1721876"/>
            <a:ext cx="567400" cy="1077819"/>
          </a:xfrm>
          <a:prstGeom prst="rect">
            <a:avLst/>
          </a:prstGeom>
        </p:spPr>
      </p:pic>
      <p:sp>
        <p:nvSpPr>
          <p:cNvPr id="16" name="TextBox 15">
            <a:extLst>
              <a:ext uri="{FF2B5EF4-FFF2-40B4-BE49-F238E27FC236}">
                <a16:creationId xmlns:a16="http://schemas.microsoft.com/office/drawing/2014/main" id="{E2BCC8E5-9A54-55F7-DAAD-272FDAD50512}"/>
              </a:ext>
            </a:extLst>
          </p:cNvPr>
          <p:cNvSpPr txBox="1"/>
          <p:nvPr/>
        </p:nvSpPr>
        <p:spPr>
          <a:xfrm>
            <a:off x="3067778" y="2742981"/>
            <a:ext cx="681597"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Sofía</a:t>
            </a:r>
          </a:p>
        </p:txBody>
      </p:sp>
      <p:sp>
        <p:nvSpPr>
          <p:cNvPr id="17" name="TextBox 16">
            <a:extLst>
              <a:ext uri="{FF2B5EF4-FFF2-40B4-BE49-F238E27FC236}">
                <a16:creationId xmlns:a16="http://schemas.microsoft.com/office/drawing/2014/main" id="{9178C179-08EA-5B61-6132-A136533899C5}"/>
              </a:ext>
            </a:extLst>
          </p:cNvPr>
          <p:cNvSpPr txBox="1"/>
          <p:nvPr/>
        </p:nvSpPr>
        <p:spPr>
          <a:xfrm>
            <a:off x="3741542" y="2708746"/>
            <a:ext cx="787395"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Rubén</a:t>
            </a:r>
          </a:p>
        </p:txBody>
      </p:sp>
      <p:pic>
        <p:nvPicPr>
          <p:cNvPr id="26" name="Picture 25">
            <a:extLst>
              <a:ext uri="{FF2B5EF4-FFF2-40B4-BE49-F238E27FC236}">
                <a16:creationId xmlns:a16="http://schemas.microsoft.com/office/drawing/2014/main" id="{5A675E96-7C50-745D-595B-3B6C1BBF99CF}"/>
              </a:ext>
            </a:extLst>
          </p:cNvPr>
          <p:cNvPicPr>
            <a:picLocks noChangeAspect="1"/>
          </p:cNvPicPr>
          <p:nvPr/>
        </p:nvPicPr>
        <p:blipFill>
          <a:blip r:embed="rId26"/>
          <a:stretch>
            <a:fillRect/>
          </a:stretch>
        </p:blipFill>
        <p:spPr>
          <a:xfrm>
            <a:off x="3506895" y="1003358"/>
            <a:ext cx="1231272" cy="727570"/>
          </a:xfrm>
          <a:prstGeom prst="rect">
            <a:avLst/>
          </a:prstGeom>
        </p:spPr>
      </p:pic>
      <p:sp>
        <p:nvSpPr>
          <p:cNvPr id="6" name="Rectangle: Rounded Corners 5">
            <a:extLst>
              <a:ext uri="{FF2B5EF4-FFF2-40B4-BE49-F238E27FC236}">
                <a16:creationId xmlns:a16="http://schemas.microsoft.com/office/drawing/2014/main" id="{9922A2B8-042B-7E1D-ACEF-E25299D15EB3}"/>
              </a:ext>
            </a:extLst>
          </p:cNvPr>
          <p:cNvSpPr/>
          <p:nvPr/>
        </p:nvSpPr>
        <p:spPr>
          <a:xfrm>
            <a:off x="124601" y="6811003"/>
            <a:ext cx="3256375" cy="2772082"/>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srgbClr val="3B3838"/>
              </a:solidFill>
              <a:effectLst/>
              <a:uLnTx/>
              <a:uFillTx/>
              <a:latin typeface="Calibri" panose="020F0502020204030204"/>
              <a:ea typeface="+mn-ea"/>
              <a:cs typeface="+mn-cs"/>
            </a:endParaRPr>
          </a:p>
        </p:txBody>
      </p:sp>
      <p:pic>
        <p:nvPicPr>
          <p:cNvPr id="29" name="Google Shape;170;p8" descr="Jigsaw, Puzzle, Piece, Game, Concept, Solution">
            <a:extLst>
              <a:ext uri="{FF2B5EF4-FFF2-40B4-BE49-F238E27FC236}">
                <a16:creationId xmlns:a16="http://schemas.microsoft.com/office/drawing/2014/main" id="{A269DE59-6710-B07A-4E2F-57DE9AB0547E}"/>
              </a:ext>
            </a:extLst>
          </p:cNvPr>
          <p:cNvPicPr preferRelativeResize="0"/>
          <p:nvPr/>
        </p:nvPicPr>
        <p:blipFill rotWithShape="1">
          <a:blip r:embed="rId6">
            <a:alphaModFix/>
          </a:blip>
          <a:srcRect/>
          <a:stretch/>
        </p:blipFill>
        <p:spPr>
          <a:xfrm>
            <a:off x="2722627" y="6930554"/>
            <a:ext cx="591188" cy="513606"/>
          </a:xfrm>
          <a:prstGeom prst="rect">
            <a:avLst/>
          </a:prstGeom>
          <a:noFill/>
          <a:ln>
            <a:noFill/>
          </a:ln>
        </p:spPr>
      </p:pic>
      <p:pic>
        <p:nvPicPr>
          <p:cNvPr id="33" name="Google Shape;181;p8">
            <a:extLst>
              <a:ext uri="{FF2B5EF4-FFF2-40B4-BE49-F238E27FC236}">
                <a16:creationId xmlns:a16="http://schemas.microsoft.com/office/drawing/2014/main" id="{5FB08849-9C6A-DDE8-F778-B59674AED30B}"/>
              </a:ext>
            </a:extLst>
          </p:cNvPr>
          <p:cNvPicPr/>
          <p:nvPr/>
        </p:nvPicPr>
        <p:blipFill rotWithShape="1">
          <a:blip r:embed="rId27"/>
          <a:srcRect r="39765"/>
          <a:stretch/>
        </p:blipFill>
        <p:spPr>
          <a:xfrm>
            <a:off x="285929" y="7935722"/>
            <a:ext cx="469975" cy="550462"/>
          </a:xfrm>
          <a:prstGeom prst="rect">
            <a:avLst/>
          </a:prstGeom>
          <a:ln>
            <a:noFill/>
          </a:ln>
        </p:spPr>
      </p:pic>
      <p:pic>
        <p:nvPicPr>
          <p:cNvPr id="34" name="Google Shape;181;p8">
            <a:extLst>
              <a:ext uri="{FF2B5EF4-FFF2-40B4-BE49-F238E27FC236}">
                <a16:creationId xmlns:a16="http://schemas.microsoft.com/office/drawing/2014/main" id="{7F009C57-729B-9EE7-F715-15612B20E843}"/>
              </a:ext>
            </a:extLst>
          </p:cNvPr>
          <p:cNvPicPr/>
          <p:nvPr/>
        </p:nvPicPr>
        <p:blipFill>
          <a:blip r:embed="rId27"/>
          <a:stretch/>
        </p:blipFill>
        <p:spPr>
          <a:xfrm>
            <a:off x="229874" y="8546092"/>
            <a:ext cx="673122" cy="436659"/>
          </a:xfrm>
          <a:prstGeom prst="rect">
            <a:avLst/>
          </a:prstGeom>
          <a:ln>
            <a:noFill/>
          </a:ln>
        </p:spPr>
      </p:pic>
      <p:pic>
        <p:nvPicPr>
          <p:cNvPr id="35" name="Google Shape;182;p8">
            <a:extLst>
              <a:ext uri="{FF2B5EF4-FFF2-40B4-BE49-F238E27FC236}">
                <a16:creationId xmlns:a16="http://schemas.microsoft.com/office/drawing/2014/main" id="{14503BCD-06C1-44D6-24E9-621FC5AC3159}"/>
              </a:ext>
            </a:extLst>
          </p:cNvPr>
          <p:cNvPicPr/>
          <p:nvPr/>
        </p:nvPicPr>
        <p:blipFill>
          <a:blip r:embed="rId28"/>
          <a:stretch/>
        </p:blipFill>
        <p:spPr>
          <a:xfrm>
            <a:off x="261502" y="9095937"/>
            <a:ext cx="676155" cy="394119"/>
          </a:xfrm>
          <a:prstGeom prst="rect">
            <a:avLst/>
          </a:prstGeom>
          <a:ln>
            <a:noFill/>
          </a:ln>
        </p:spPr>
      </p:pic>
      <p:pic>
        <p:nvPicPr>
          <p:cNvPr id="36" name="Google Shape;178;p3" descr="C:\Users\wdj\Google Drive\Primary\Y5 SoW\From Tracy\Pronouns\i.png">
            <a:extLst>
              <a:ext uri="{FF2B5EF4-FFF2-40B4-BE49-F238E27FC236}">
                <a16:creationId xmlns:a16="http://schemas.microsoft.com/office/drawing/2014/main" id="{51AFD8B2-6B82-2FEC-4D94-5285DD062846}"/>
              </a:ext>
            </a:extLst>
          </p:cNvPr>
          <p:cNvPicPr preferRelativeResize="0"/>
          <p:nvPr/>
        </p:nvPicPr>
        <p:blipFill rotWithShape="1">
          <a:blip r:embed="rId29">
            <a:alphaModFix/>
          </a:blip>
          <a:srcRect/>
          <a:stretch/>
        </p:blipFill>
        <p:spPr>
          <a:xfrm>
            <a:off x="301515" y="7367899"/>
            <a:ext cx="272079" cy="544015"/>
          </a:xfrm>
          <a:prstGeom prst="rect">
            <a:avLst/>
          </a:prstGeom>
          <a:noFill/>
          <a:ln>
            <a:noFill/>
          </a:ln>
        </p:spPr>
      </p:pic>
      <p:sp>
        <p:nvSpPr>
          <p:cNvPr id="37" name="CustomShape 3">
            <a:extLst>
              <a:ext uri="{FF2B5EF4-FFF2-40B4-BE49-F238E27FC236}">
                <a16:creationId xmlns:a16="http://schemas.microsoft.com/office/drawing/2014/main" id="{3FE82349-F94D-4747-3120-AD9477D8D6DD}"/>
              </a:ext>
            </a:extLst>
          </p:cNvPr>
          <p:cNvSpPr/>
          <p:nvPr/>
        </p:nvSpPr>
        <p:spPr>
          <a:xfrm>
            <a:off x="878674" y="7475262"/>
            <a:ext cx="3672963" cy="18474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GB" sz="1600" b="1" spc="-1" dirty="0">
                <a:solidFill>
                  <a:srgbClr val="3B3838"/>
                </a:solidFill>
                <a:latin typeface="Century Gothic" panose="020B0502020202020204" pitchFamily="34" charset="0"/>
              </a:rPr>
              <a:t>estoy </a:t>
            </a:r>
            <a:r>
              <a:rPr lang="en-GB" sz="1600" spc="-1" dirty="0">
                <a:solidFill>
                  <a:srgbClr val="3B3838"/>
                </a:solidFill>
                <a:latin typeface="Century Gothic" panose="020B0502020202020204" pitchFamily="34" charset="0"/>
              </a:rPr>
              <a:t>- ____ have</a:t>
            </a:r>
            <a:endParaRPr lang="en-GB" sz="1600" b="1" spc="-1" dirty="0">
              <a:solidFill>
                <a:srgbClr val="3B3838"/>
              </a:solidFill>
              <a:latin typeface="Century Gothic" panose="020B0502020202020204" pitchFamily="34" charset="0"/>
            </a:endParaRPr>
          </a:p>
        </p:txBody>
      </p:sp>
      <p:pic>
        <p:nvPicPr>
          <p:cNvPr id="38" name="Google Shape;181;p8">
            <a:extLst>
              <a:ext uri="{FF2B5EF4-FFF2-40B4-BE49-F238E27FC236}">
                <a16:creationId xmlns:a16="http://schemas.microsoft.com/office/drawing/2014/main" id="{15C4F258-A40A-365D-013D-8A7C7A1090EE}"/>
              </a:ext>
            </a:extLst>
          </p:cNvPr>
          <p:cNvPicPr/>
          <p:nvPr/>
        </p:nvPicPr>
        <p:blipFill rotWithShape="1">
          <a:blip r:embed="rId27"/>
          <a:srcRect r="39765"/>
          <a:stretch/>
        </p:blipFill>
        <p:spPr>
          <a:xfrm>
            <a:off x="307984" y="7953523"/>
            <a:ext cx="469975" cy="550462"/>
          </a:xfrm>
          <a:prstGeom prst="rect">
            <a:avLst/>
          </a:prstGeom>
          <a:ln>
            <a:noFill/>
          </a:ln>
        </p:spPr>
      </p:pic>
      <p:pic>
        <p:nvPicPr>
          <p:cNvPr id="39" name="Google Shape;181;p8">
            <a:extLst>
              <a:ext uri="{FF2B5EF4-FFF2-40B4-BE49-F238E27FC236}">
                <a16:creationId xmlns:a16="http://schemas.microsoft.com/office/drawing/2014/main" id="{9A8E8EC3-5D53-4606-7D1D-2E9B6D0DC96B}"/>
              </a:ext>
            </a:extLst>
          </p:cNvPr>
          <p:cNvPicPr/>
          <p:nvPr/>
        </p:nvPicPr>
        <p:blipFill>
          <a:blip r:embed="rId27"/>
          <a:stretch/>
        </p:blipFill>
        <p:spPr>
          <a:xfrm>
            <a:off x="251929" y="8563893"/>
            <a:ext cx="673122" cy="436659"/>
          </a:xfrm>
          <a:prstGeom prst="rect">
            <a:avLst/>
          </a:prstGeom>
          <a:ln>
            <a:noFill/>
          </a:ln>
        </p:spPr>
      </p:pic>
      <p:pic>
        <p:nvPicPr>
          <p:cNvPr id="40" name="Google Shape;178;p3" descr="C:\Users\wdj\Google Drive\Primary\Y5 SoW\From Tracy\Pronouns\i.png">
            <a:extLst>
              <a:ext uri="{FF2B5EF4-FFF2-40B4-BE49-F238E27FC236}">
                <a16:creationId xmlns:a16="http://schemas.microsoft.com/office/drawing/2014/main" id="{3CD9C11C-72CE-D4B7-D4B8-A495DF153955}"/>
              </a:ext>
            </a:extLst>
          </p:cNvPr>
          <p:cNvPicPr preferRelativeResize="0"/>
          <p:nvPr/>
        </p:nvPicPr>
        <p:blipFill rotWithShape="1">
          <a:blip r:embed="rId29">
            <a:alphaModFix/>
          </a:blip>
          <a:srcRect/>
          <a:stretch/>
        </p:blipFill>
        <p:spPr>
          <a:xfrm>
            <a:off x="323570" y="7313130"/>
            <a:ext cx="272079" cy="544015"/>
          </a:xfrm>
          <a:prstGeom prst="rect">
            <a:avLst/>
          </a:prstGeom>
          <a:noFill/>
          <a:ln>
            <a:noFill/>
          </a:ln>
        </p:spPr>
      </p:pic>
      <p:sp>
        <p:nvSpPr>
          <p:cNvPr id="41" name="TextBox 40">
            <a:extLst>
              <a:ext uri="{FF2B5EF4-FFF2-40B4-BE49-F238E27FC236}">
                <a16:creationId xmlns:a16="http://schemas.microsoft.com/office/drawing/2014/main" id="{970E8F32-3B0C-AEFD-2624-8D56A40F052F}"/>
              </a:ext>
            </a:extLst>
          </p:cNvPr>
          <p:cNvSpPr txBox="1"/>
          <p:nvPr/>
        </p:nvSpPr>
        <p:spPr>
          <a:xfrm>
            <a:off x="853093" y="7964280"/>
            <a:ext cx="2446033"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estás </a:t>
            </a:r>
            <a:r>
              <a:rPr lang="en-GB" sz="1600" spc="-1" dirty="0">
                <a:solidFill>
                  <a:srgbClr val="3B3838"/>
                </a:solidFill>
                <a:latin typeface="Century Gothic" panose="020B0502020202020204" pitchFamily="34" charset="0"/>
              </a:rPr>
              <a:t>- ____  have</a:t>
            </a:r>
          </a:p>
        </p:txBody>
      </p:sp>
      <p:sp>
        <p:nvSpPr>
          <p:cNvPr id="46" name="TextBox 45">
            <a:extLst>
              <a:ext uri="{FF2B5EF4-FFF2-40B4-BE49-F238E27FC236}">
                <a16:creationId xmlns:a16="http://schemas.microsoft.com/office/drawing/2014/main" id="{D9011066-0D50-A660-E2BB-AA9818D1BC00}"/>
              </a:ext>
            </a:extLst>
          </p:cNvPr>
          <p:cNvSpPr txBox="1"/>
          <p:nvPr/>
        </p:nvSpPr>
        <p:spPr>
          <a:xfrm>
            <a:off x="911331" y="8524688"/>
            <a:ext cx="2446033"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está</a:t>
            </a:r>
            <a:r>
              <a:rPr lang="en-GB" sz="1600" spc="-1" dirty="0">
                <a:solidFill>
                  <a:srgbClr val="3B3838"/>
                </a:solidFill>
                <a:latin typeface="Century Gothic" panose="020B0502020202020204" pitchFamily="34" charset="0"/>
              </a:rPr>
              <a:t>  - ____  _______</a:t>
            </a:r>
          </a:p>
        </p:txBody>
      </p:sp>
      <p:sp>
        <p:nvSpPr>
          <p:cNvPr id="47" name="TextBox 46">
            <a:extLst>
              <a:ext uri="{FF2B5EF4-FFF2-40B4-BE49-F238E27FC236}">
                <a16:creationId xmlns:a16="http://schemas.microsoft.com/office/drawing/2014/main" id="{2B1A9CD6-1A6F-1E50-8EFC-506699ECBBF3}"/>
              </a:ext>
            </a:extLst>
          </p:cNvPr>
          <p:cNvSpPr txBox="1"/>
          <p:nvPr/>
        </p:nvSpPr>
        <p:spPr>
          <a:xfrm>
            <a:off x="925051" y="9102811"/>
            <a:ext cx="7358742"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está</a:t>
            </a:r>
            <a:r>
              <a:rPr lang="en-GB" sz="1600" spc="-1" dirty="0">
                <a:solidFill>
                  <a:srgbClr val="3B3838"/>
                </a:solidFill>
                <a:latin typeface="Century Gothic" panose="020B0502020202020204" pitchFamily="34" charset="0"/>
              </a:rPr>
              <a:t>  - ____  _______</a:t>
            </a:r>
          </a:p>
        </p:txBody>
      </p:sp>
      <p:sp>
        <p:nvSpPr>
          <p:cNvPr id="48" name="TextBox 47">
            <a:extLst>
              <a:ext uri="{FF2B5EF4-FFF2-40B4-BE49-F238E27FC236}">
                <a16:creationId xmlns:a16="http://schemas.microsoft.com/office/drawing/2014/main" id="{E4CF2CB2-91D2-7875-965B-532E6D834E7A}"/>
              </a:ext>
            </a:extLst>
          </p:cNvPr>
          <p:cNvSpPr txBox="1"/>
          <p:nvPr/>
        </p:nvSpPr>
        <p:spPr>
          <a:xfrm>
            <a:off x="163817" y="6906768"/>
            <a:ext cx="2585964"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sz="1600" dirty="0">
                <a:solidFill>
                  <a:schemeClr val="tx1">
                    <a:lumMod val="75000"/>
                    <a:lumOff val="25000"/>
                  </a:schemeClr>
                </a:solidFill>
                <a:latin typeface="Century Gothic" panose="020B0502020202020204" pitchFamily="34" charset="0"/>
                <a:cs typeface="Calibri" panose="020F0502020204030204" pitchFamily="34" charset="0"/>
              </a:rPr>
              <a:t>[</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to _____ | being]</a:t>
            </a:r>
          </a:p>
        </p:txBody>
      </p:sp>
      <p:sp>
        <p:nvSpPr>
          <p:cNvPr id="50" name="TextBox 49">
            <a:extLst>
              <a:ext uri="{FF2B5EF4-FFF2-40B4-BE49-F238E27FC236}">
                <a16:creationId xmlns:a16="http://schemas.microsoft.com/office/drawing/2014/main" id="{F43AFC84-FBB7-E9C0-FC10-610A5A7659BF}"/>
              </a:ext>
            </a:extLst>
          </p:cNvPr>
          <p:cNvSpPr txBox="1"/>
          <p:nvPr/>
        </p:nvSpPr>
        <p:spPr>
          <a:xfrm>
            <a:off x="3516214" y="7616752"/>
            <a:ext cx="8752114" cy="369332"/>
          </a:xfrm>
          <a:prstGeom prst="rect">
            <a:avLst/>
          </a:prstGeom>
          <a:noFill/>
        </p:spPr>
        <p:txBody>
          <a:bodyPr wrap="square">
            <a:spAutoFit/>
          </a:bodyPr>
          <a:lstStyle/>
          <a:p>
            <a:pPr>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_________________________.</a:t>
            </a:r>
            <a:endParaRPr lang="en-GB" sz="1800" dirty="0">
              <a:latin typeface="Arial"/>
              <a:ea typeface="Arial"/>
              <a:cs typeface="Arial"/>
              <a:sym typeface="Arial"/>
            </a:endParaRPr>
          </a:p>
        </p:txBody>
      </p:sp>
      <p:sp>
        <p:nvSpPr>
          <p:cNvPr id="51" name="Google Shape;176;p8">
            <a:extLst>
              <a:ext uri="{FF2B5EF4-FFF2-40B4-BE49-F238E27FC236}">
                <a16:creationId xmlns:a16="http://schemas.microsoft.com/office/drawing/2014/main" id="{E1EDFCB5-E5EF-2073-2533-AB1A86FD2D55}"/>
              </a:ext>
            </a:extLst>
          </p:cNvPr>
          <p:cNvSpPr txBox="1"/>
          <p:nvPr/>
        </p:nvSpPr>
        <p:spPr>
          <a:xfrm>
            <a:off x="3974084" y="8093761"/>
            <a:ext cx="6399373" cy="538201"/>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a:t>
            </a:r>
            <a:r>
              <a:rPr lang="en-GB" sz="1580" b="1" dirty="0">
                <a:solidFill>
                  <a:srgbClr val="92D050"/>
                </a:solidFill>
                <a:latin typeface="Century Gothic"/>
                <a:ea typeface="Century Gothic"/>
                <a:cs typeface="Century Gothic"/>
                <a:sym typeface="Century Gothic"/>
              </a:rPr>
              <a:t>Está</a:t>
            </a:r>
            <a:r>
              <a:rPr lang="en-GB" sz="1580" dirty="0">
                <a:latin typeface="Century Gothic"/>
                <a:ea typeface="Century Gothic"/>
                <a:cs typeface="Century Gothic"/>
                <a:sym typeface="Century Gothic"/>
              </a:rPr>
              <a:t> </a:t>
            </a:r>
            <a:r>
              <a:rPr lang="en-GB" sz="1580" dirty="0" err="1">
                <a:latin typeface="Century Gothic"/>
                <a:ea typeface="Century Gothic"/>
                <a:cs typeface="Century Gothic"/>
                <a:sym typeface="Century Gothic"/>
              </a:rPr>
              <a:t>nervioso</a:t>
            </a:r>
            <a:r>
              <a:rPr lang="en-GB" sz="1580" dirty="0">
                <a:latin typeface="Century Gothic"/>
                <a:ea typeface="Century Gothic"/>
                <a:cs typeface="Century Gothic"/>
                <a:sym typeface="Century Gothic"/>
              </a:rPr>
              <a:t>?</a:t>
            </a:r>
            <a:endParaRPr lang="en-GB" sz="1580" dirty="0">
              <a:latin typeface="Century Gothic"/>
              <a:ea typeface="Century Gothic"/>
              <a:cs typeface="Century Gothic"/>
              <a:sym typeface="Wingdings" panose="05000000000000000000" pitchFamily="2" charset="2"/>
            </a:endParaRPr>
          </a:p>
          <a:p>
            <a:pPr>
              <a:buClr>
                <a:srgbClr val="92D050"/>
              </a:buClr>
              <a:buSzPts val="2800"/>
            </a:pPr>
            <a:r>
              <a:rPr lang="en-GB" sz="1580" dirty="0">
                <a:latin typeface="Century Gothic"/>
                <a:ea typeface="Century Gothic"/>
                <a:cs typeface="Century Gothic"/>
                <a:sym typeface="Century Gothic"/>
              </a:rPr>
              <a:t> </a:t>
            </a:r>
            <a:endParaRPr sz="1580" dirty="0">
              <a:latin typeface="Arial"/>
              <a:ea typeface="Arial"/>
              <a:cs typeface="Arial"/>
              <a:sym typeface="Arial"/>
            </a:endParaRPr>
          </a:p>
        </p:txBody>
      </p:sp>
      <p:pic>
        <p:nvPicPr>
          <p:cNvPr id="52" name="Google Shape;183;p8">
            <a:extLst>
              <a:ext uri="{FF2B5EF4-FFF2-40B4-BE49-F238E27FC236}">
                <a16:creationId xmlns:a16="http://schemas.microsoft.com/office/drawing/2014/main" id="{467BDA7D-FF7B-80DF-5DA6-88F9922AA0E2}"/>
              </a:ext>
            </a:extLst>
          </p:cNvPr>
          <p:cNvPicPr preferRelativeResize="0"/>
          <p:nvPr/>
        </p:nvPicPr>
        <p:blipFill rotWithShape="1">
          <a:blip r:embed="rId7">
            <a:alphaModFix/>
          </a:blip>
          <a:srcRect/>
          <a:stretch/>
        </p:blipFill>
        <p:spPr>
          <a:xfrm>
            <a:off x="3516450" y="8050153"/>
            <a:ext cx="356919" cy="377801"/>
          </a:xfrm>
          <a:prstGeom prst="rect">
            <a:avLst/>
          </a:prstGeom>
          <a:noFill/>
          <a:ln>
            <a:noFill/>
          </a:ln>
        </p:spPr>
      </p:pic>
      <p:sp>
        <p:nvSpPr>
          <p:cNvPr id="53" name="TextBox 52">
            <a:extLst>
              <a:ext uri="{FF2B5EF4-FFF2-40B4-BE49-F238E27FC236}">
                <a16:creationId xmlns:a16="http://schemas.microsoft.com/office/drawing/2014/main" id="{B5313630-CC72-3E24-9728-D485DE3DF8EA}"/>
              </a:ext>
            </a:extLst>
          </p:cNvPr>
          <p:cNvSpPr txBox="1"/>
          <p:nvPr/>
        </p:nvSpPr>
        <p:spPr>
          <a:xfrm>
            <a:off x="3485853" y="8423546"/>
            <a:ext cx="8752114" cy="369332"/>
          </a:xfrm>
          <a:prstGeom prst="rect">
            <a:avLst/>
          </a:prstGeom>
          <a:noFill/>
        </p:spPr>
        <p:txBody>
          <a:bodyPr wrap="square">
            <a:spAutoFit/>
          </a:bodyPr>
          <a:lstStyle/>
          <a:p>
            <a:pPr>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_________________________.</a:t>
            </a:r>
            <a:endParaRPr lang="en-GB" sz="1800" dirty="0">
              <a:latin typeface="Arial"/>
              <a:ea typeface="Arial"/>
              <a:cs typeface="Arial"/>
              <a:sym typeface="Arial"/>
            </a:endParaRPr>
          </a:p>
        </p:txBody>
      </p:sp>
      <p:sp>
        <p:nvSpPr>
          <p:cNvPr id="54" name="Google Shape;176;p8">
            <a:extLst>
              <a:ext uri="{FF2B5EF4-FFF2-40B4-BE49-F238E27FC236}">
                <a16:creationId xmlns:a16="http://schemas.microsoft.com/office/drawing/2014/main" id="{6378580A-BA00-77A2-81DF-06E76E56F76E}"/>
              </a:ext>
            </a:extLst>
          </p:cNvPr>
          <p:cNvSpPr txBox="1"/>
          <p:nvPr/>
        </p:nvSpPr>
        <p:spPr>
          <a:xfrm>
            <a:off x="3981209" y="8883967"/>
            <a:ext cx="6399373" cy="538201"/>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a:t>
            </a:r>
            <a:r>
              <a:rPr lang="en-GB" sz="1580" b="1" dirty="0">
                <a:solidFill>
                  <a:srgbClr val="92D050"/>
                </a:solidFill>
                <a:latin typeface="Century Gothic"/>
                <a:ea typeface="Century Gothic"/>
                <a:cs typeface="Century Gothic"/>
                <a:sym typeface="Century Gothic"/>
              </a:rPr>
              <a:t>Estás</a:t>
            </a:r>
            <a:r>
              <a:rPr lang="en-GB" sz="1580" dirty="0">
                <a:latin typeface="Century Gothic"/>
                <a:ea typeface="Century Gothic"/>
                <a:cs typeface="Century Gothic"/>
                <a:sym typeface="Century Gothic"/>
              </a:rPr>
              <a:t> contento?</a:t>
            </a:r>
            <a:endParaRPr lang="en-GB" sz="1580" dirty="0">
              <a:latin typeface="Century Gothic"/>
              <a:ea typeface="Century Gothic"/>
              <a:cs typeface="Century Gothic"/>
              <a:sym typeface="Wingdings" panose="05000000000000000000" pitchFamily="2" charset="2"/>
            </a:endParaRPr>
          </a:p>
          <a:p>
            <a:pPr>
              <a:buClr>
                <a:srgbClr val="92D050"/>
              </a:buClr>
              <a:buSzPts val="2800"/>
            </a:pPr>
            <a:r>
              <a:rPr lang="en-GB" sz="1580" dirty="0">
                <a:latin typeface="Century Gothic"/>
                <a:ea typeface="Century Gothic"/>
                <a:cs typeface="Century Gothic"/>
                <a:sym typeface="Century Gothic"/>
              </a:rPr>
              <a:t> </a:t>
            </a:r>
            <a:endParaRPr sz="1580" dirty="0">
              <a:latin typeface="Arial"/>
              <a:ea typeface="Arial"/>
              <a:cs typeface="Arial"/>
              <a:sym typeface="Arial"/>
            </a:endParaRPr>
          </a:p>
        </p:txBody>
      </p:sp>
      <p:pic>
        <p:nvPicPr>
          <p:cNvPr id="55" name="Google Shape;183;p8">
            <a:extLst>
              <a:ext uri="{FF2B5EF4-FFF2-40B4-BE49-F238E27FC236}">
                <a16:creationId xmlns:a16="http://schemas.microsoft.com/office/drawing/2014/main" id="{AF5A1769-2235-5B0A-060B-49126ED34AC9}"/>
              </a:ext>
            </a:extLst>
          </p:cNvPr>
          <p:cNvPicPr preferRelativeResize="0"/>
          <p:nvPr/>
        </p:nvPicPr>
        <p:blipFill rotWithShape="1">
          <a:blip r:embed="rId7">
            <a:alphaModFix/>
          </a:blip>
          <a:srcRect/>
          <a:stretch/>
        </p:blipFill>
        <p:spPr>
          <a:xfrm>
            <a:off x="3523575" y="8840359"/>
            <a:ext cx="356919" cy="377801"/>
          </a:xfrm>
          <a:prstGeom prst="rect">
            <a:avLst/>
          </a:prstGeom>
          <a:noFill/>
          <a:ln>
            <a:noFill/>
          </a:ln>
        </p:spPr>
      </p:pic>
      <p:sp>
        <p:nvSpPr>
          <p:cNvPr id="56" name="TextBox 55">
            <a:extLst>
              <a:ext uri="{FF2B5EF4-FFF2-40B4-BE49-F238E27FC236}">
                <a16:creationId xmlns:a16="http://schemas.microsoft.com/office/drawing/2014/main" id="{61A1F920-C4A6-0C88-AD91-A3D8B3629E78}"/>
              </a:ext>
            </a:extLst>
          </p:cNvPr>
          <p:cNvSpPr txBox="1"/>
          <p:nvPr/>
        </p:nvSpPr>
        <p:spPr>
          <a:xfrm>
            <a:off x="3492978" y="9213752"/>
            <a:ext cx="3477252" cy="369332"/>
          </a:xfrm>
          <a:prstGeom prst="rect">
            <a:avLst/>
          </a:prstGeom>
          <a:noFill/>
        </p:spPr>
        <p:txBody>
          <a:bodyPr wrap="square">
            <a:spAutoFit/>
          </a:bodyPr>
          <a:lstStyle/>
          <a:p>
            <a:pPr>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_________________________.</a:t>
            </a:r>
            <a:endParaRPr lang="en-GB" sz="1800" dirty="0">
              <a:latin typeface="Arial"/>
              <a:ea typeface="Arial"/>
              <a:cs typeface="Arial"/>
              <a:sym typeface="Arial"/>
            </a:endParaRPr>
          </a:p>
        </p:txBody>
      </p:sp>
      <p:grpSp>
        <p:nvGrpSpPr>
          <p:cNvPr id="57" name="Group 56">
            <a:extLst>
              <a:ext uri="{FF2B5EF4-FFF2-40B4-BE49-F238E27FC236}">
                <a16:creationId xmlns:a16="http://schemas.microsoft.com/office/drawing/2014/main" id="{0A37765F-CD72-2B05-C3C0-81CDA3E6427B}"/>
              </a:ext>
            </a:extLst>
          </p:cNvPr>
          <p:cNvGrpSpPr/>
          <p:nvPr/>
        </p:nvGrpSpPr>
        <p:grpSpPr>
          <a:xfrm>
            <a:off x="5548401" y="4488874"/>
            <a:ext cx="1554958" cy="742897"/>
            <a:chOff x="4656837" y="8870435"/>
            <a:chExt cx="1554958" cy="742897"/>
          </a:xfrm>
        </p:grpSpPr>
        <p:grpSp>
          <p:nvGrpSpPr>
            <p:cNvPr id="58" name="Group 57">
              <a:extLst>
                <a:ext uri="{FF2B5EF4-FFF2-40B4-BE49-F238E27FC236}">
                  <a16:creationId xmlns:a16="http://schemas.microsoft.com/office/drawing/2014/main" id="{5F1393AF-B1F1-544E-2A45-D5E9395C4CA7}"/>
                </a:ext>
              </a:extLst>
            </p:cNvPr>
            <p:cNvGrpSpPr/>
            <p:nvPr/>
          </p:nvGrpSpPr>
          <p:grpSpPr>
            <a:xfrm>
              <a:off x="4656837" y="8870435"/>
              <a:ext cx="1286763" cy="742897"/>
              <a:chOff x="4656837" y="8860910"/>
              <a:chExt cx="1373895" cy="810173"/>
            </a:xfrm>
          </p:grpSpPr>
          <p:sp>
            <p:nvSpPr>
              <p:cNvPr id="61" name="Rectangle: Folded Corner 60">
                <a:extLst>
                  <a:ext uri="{FF2B5EF4-FFF2-40B4-BE49-F238E27FC236}">
                    <a16:creationId xmlns:a16="http://schemas.microsoft.com/office/drawing/2014/main" id="{17B1187F-2E93-6932-32D2-426786BB45A3}"/>
                  </a:ext>
                </a:extLst>
              </p:cNvPr>
              <p:cNvSpPr/>
              <p:nvPr/>
            </p:nvSpPr>
            <p:spPr>
              <a:xfrm>
                <a:off x="4821608" y="8860910"/>
                <a:ext cx="115056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id="{5BF6193D-D722-B5F6-B1DD-4FB9963F8C31}"/>
                  </a:ext>
                </a:extLst>
              </p:cNvPr>
              <p:cNvSpPr txBox="1"/>
              <p:nvPr/>
            </p:nvSpPr>
            <p:spPr>
              <a:xfrm>
                <a:off x="4656837" y="8880776"/>
                <a:ext cx="1373895" cy="215444"/>
              </a:xfrm>
              <a:prstGeom prst="rect">
                <a:avLst/>
              </a:prstGeom>
              <a:noFill/>
            </p:spPr>
            <p:txBody>
              <a:bodyPr wrap="square">
                <a:spAutoFit/>
              </a:bodyPr>
              <a:lstStyle/>
              <a:p>
                <a:pPr algn="ctr">
                  <a:buClr>
                    <a:srgbClr val="002060"/>
                  </a:buClr>
                  <a:buSzPts val="2800"/>
                </a:pPr>
                <a:r>
                  <a:rPr lang="en-GB" sz="800" dirty="0">
                    <a:solidFill>
                      <a:schemeClr val="tx1">
                        <a:lumMod val="85000"/>
                        <a:lumOff val="15000"/>
                      </a:schemeClr>
                    </a:solidFill>
                    <a:latin typeface="Century Gothic"/>
                    <a:ea typeface="Arial"/>
                    <a:cs typeface="Arial"/>
                    <a:sym typeface="Century Gothic"/>
                  </a:rPr>
                  <a:t>        In writing,  </a:t>
                </a:r>
              </a:p>
            </p:txBody>
          </p:sp>
          <p:pic>
            <p:nvPicPr>
              <p:cNvPr id="63" name="Picture 6" descr="Free Icon Light illustration and picture">
                <a:extLst>
                  <a:ext uri="{FF2B5EF4-FFF2-40B4-BE49-F238E27FC236}">
                    <a16:creationId xmlns:a16="http://schemas.microsoft.com/office/drawing/2014/main" id="{1D0B4035-B0E4-357C-37EC-43BB2B2B4B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9690" y="8907309"/>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Box 58">
              <a:extLst>
                <a:ext uri="{FF2B5EF4-FFF2-40B4-BE49-F238E27FC236}">
                  <a16:creationId xmlns:a16="http://schemas.microsoft.com/office/drawing/2014/main" id="{B4FA3CF0-BBBD-011F-45FA-55D66B9380C3}"/>
                </a:ext>
              </a:extLst>
            </p:cNvPr>
            <p:cNvSpPr txBox="1"/>
            <p:nvPr/>
          </p:nvSpPr>
          <p:spPr>
            <a:xfrm>
              <a:off x="5002671" y="9011980"/>
              <a:ext cx="1209124" cy="215444"/>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Spanish uses 2</a:t>
              </a:r>
              <a:endParaRPr lang="en-GB" sz="800" dirty="0">
                <a:solidFill>
                  <a:schemeClr val="tx1">
                    <a:lumMod val="85000"/>
                    <a:lumOff val="15000"/>
                  </a:schemeClr>
                </a:solidFill>
                <a:latin typeface="Arial"/>
                <a:ea typeface="Arial"/>
                <a:cs typeface="Arial"/>
                <a:sym typeface="Arial"/>
              </a:endParaRPr>
            </a:p>
          </p:txBody>
        </p:sp>
        <p:sp>
          <p:nvSpPr>
            <p:cNvPr id="60" name="TextBox 59">
              <a:extLst>
                <a:ext uri="{FF2B5EF4-FFF2-40B4-BE49-F238E27FC236}">
                  <a16:creationId xmlns:a16="http://schemas.microsoft.com/office/drawing/2014/main" id="{106D2EB6-F884-C664-8431-BE01CA0B8113}"/>
                </a:ext>
              </a:extLst>
            </p:cNvPr>
            <p:cNvSpPr txBox="1"/>
            <p:nvPr/>
          </p:nvSpPr>
          <p:spPr>
            <a:xfrm>
              <a:off x="4792108" y="9142142"/>
              <a:ext cx="1286763" cy="461665"/>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question marks. The one at the front is upside down!</a:t>
              </a:r>
              <a:endParaRPr lang="en-GB" sz="800" dirty="0">
                <a:solidFill>
                  <a:schemeClr val="tx1">
                    <a:lumMod val="85000"/>
                    <a:lumOff val="15000"/>
                  </a:schemeClr>
                </a:solidFill>
                <a:latin typeface="Arial"/>
                <a:ea typeface="Arial"/>
                <a:cs typeface="Arial"/>
                <a:sym typeface="Arial"/>
              </a:endParaRPr>
            </a:p>
          </p:txBody>
        </p:sp>
      </p:grpSp>
    </p:spTree>
    <p:extLst>
      <p:ext uri="{BB962C8B-B14F-4D97-AF65-F5344CB8AC3E}">
        <p14:creationId xmlns:p14="http://schemas.microsoft.com/office/powerpoint/2010/main" val="418776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1031">
            <a:extLst>
              <a:ext uri="{FF2B5EF4-FFF2-40B4-BE49-F238E27FC236}">
                <a16:creationId xmlns:a16="http://schemas.microsoft.com/office/drawing/2014/main" id="{D859EB7E-B8F4-26B0-CEA3-D62574E80B29}"/>
              </a:ext>
            </a:extLst>
          </p:cNvPr>
          <p:cNvSpPr txBox="1"/>
          <p:nvPr/>
        </p:nvSpPr>
        <p:spPr>
          <a:xfrm>
            <a:off x="404324" y="7059486"/>
            <a:ext cx="6718722" cy="295984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Elena </a:t>
            </a:r>
            <a:r>
              <a:rPr kumimoji="0" lang="es-ES" sz="1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está</a:t>
            </a:r>
            <a:r>
              <a:rPr kumimoji="0" lang="es-ES"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en casa. ________ ________ ___ __________.</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Eduardo </a:t>
            </a:r>
            <a:r>
              <a:rPr kumimoji="0" lang="es-ES" sz="1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está</a:t>
            </a:r>
            <a:r>
              <a:rPr lang="es-ES" sz="1400" b="1" kern="0" dirty="0">
                <a:solidFill>
                  <a:srgbClr val="3B3838"/>
                </a:solidFill>
                <a:latin typeface="Century Gothic"/>
                <a:ea typeface="Century Gothic"/>
                <a:cs typeface="Century Gothic"/>
                <a:sym typeface="Century Gothic"/>
              </a:rPr>
              <a:t> </a:t>
            </a:r>
            <a:r>
              <a:rPr lang="es-ES" sz="1400" kern="0" dirty="0">
                <a:solidFill>
                  <a:srgbClr val="3B3838"/>
                </a:solidFill>
                <a:latin typeface="Century Gothic"/>
                <a:ea typeface="Century Gothic"/>
                <a:cs typeface="Century Gothic"/>
                <a:sym typeface="Century Gothic"/>
              </a:rPr>
              <a:t>en clase</a:t>
            </a:r>
            <a:r>
              <a:rPr kumimoji="0" lang="es-ES"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ES" sz="1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Está </a:t>
            </a:r>
            <a:r>
              <a:rPr kumimoji="0" lang="es-ES"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contento.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________ _____ ___ _______. _______ ________.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s-ES" sz="1400" kern="0" dirty="0">
                <a:solidFill>
                  <a:srgbClr val="3B3838"/>
                </a:solidFill>
                <a:latin typeface="Century Gothic"/>
                <a:ea typeface="Century Gothic"/>
                <a:cs typeface="Century Gothic"/>
                <a:sym typeface="Century Gothic"/>
              </a:rPr>
              <a:t>¿Eva?  No, </a:t>
            </a:r>
            <a:r>
              <a:rPr lang="es-ES" sz="1400" b="1" kern="0" dirty="0">
                <a:solidFill>
                  <a:srgbClr val="3B3838"/>
                </a:solidFill>
                <a:latin typeface="Century Gothic"/>
                <a:ea typeface="Century Gothic"/>
                <a:cs typeface="Century Gothic"/>
                <a:sym typeface="Century Gothic"/>
              </a:rPr>
              <a:t>está </a:t>
            </a:r>
            <a:r>
              <a:rPr lang="es-ES" sz="1400" kern="0" dirty="0">
                <a:solidFill>
                  <a:srgbClr val="3B3838"/>
                </a:solidFill>
                <a:latin typeface="Century Gothic"/>
                <a:ea typeface="Century Gothic"/>
                <a:cs typeface="Century Gothic"/>
                <a:sym typeface="Century Gothic"/>
              </a:rPr>
              <a:t>ausente.   ______ ?  ___ _________ __________.</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s-ES" sz="1400" kern="0" dirty="0">
                <a:solidFill>
                  <a:srgbClr val="3B3838"/>
                </a:solidFill>
                <a:latin typeface="Century Gothic"/>
                <a:ea typeface="Century Gothic"/>
                <a:cs typeface="Century Gothic"/>
                <a:sym typeface="Century Gothic"/>
              </a:rPr>
              <a:t>¿Cómo</a:t>
            </a:r>
            <a:r>
              <a:rPr lang="es-ES" sz="1400" b="1" kern="0" dirty="0">
                <a:solidFill>
                  <a:srgbClr val="3B3838"/>
                </a:solidFill>
                <a:latin typeface="Century Gothic"/>
                <a:ea typeface="Century Gothic"/>
                <a:cs typeface="Century Gothic"/>
                <a:sym typeface="Century Gothic"/>
              </a:rPr>
              <a:t> está </a:t>
            </a:r>
            <a:r>
              <a:rPr lang="es-ES" sz="1400" kern="0" dirty="0">
                <a:solidFill>
                  <a:srgbClr val="3B3838"/>
                </a:solidFill>
                <a:latin typeface="Century Gothic"/>
                <a:ea typeface="Century Gothic"/>
                <a:cs typeface="Century Gothic"/>
                <a:sym typeface="Century Gothic"/>
              </a:rPr>
              <a:t>Edgar? </a:t>
            </a:r>
            <a:r>
              <a:rPr lang="es-ES" sz="1400" b="1" kern="0" dirty="0">
                <a:solidFill>
                  <a:srgbClr val="3B3838"/>
                </a:solidFill>
                <a:latin typeface="Century Gothic"/>
                <a:ea typeface="Century Gothic"/>
                <a:cs typeface="Century Gothic"/>
                <a:sym typeface="Century Gothic"/>
              </a:rPr>
              <a:t>Está</a:t>
            </a:r>
            <a:r>
              <a:rPr lang="es-ES" sz="1400" kern="0" dirty="0">
                <a:solidFill>
                  <a:srgbClr val="3B3838"/>
                </a:solidFill>
                <a:latin typeface="Century Gothic"/>
                <a:ea typeface="Century Gothic"/>
                <a:cs typeface="Century Gothic"/>
                <a:sym typeface="Century Gothic"/>
              </a:rPr>
              <a:t> tranquilo ahora.</a:t>
            </a:r>
            <a:br>
              <a:rPr lang="es-ES" sz="1400" kern="0" dirty="0">
                <a:solidFill>
                  <a:srgbClr val="3B3838"/>
                </a:solidFill>
                <a:latin typeface="Century Gothic"/>
                <a:ea typeface="Century Gothic"/>
                <a:cs typeface="Century Gothic"/>
                <a:sym typeface="Century Gothic"/>
              </a:rPr>
            </a:br>
            <a:r>
              <a:rPr lang="es-ES" sz="1400" kern="0" dirty="0">
                <a:solidFill>
                  <a:srgbClr val="3B3838"/>
                </a:solidFill>
                <a:latin typeface="Century Gothic"/>
                <a:ea typeface="Century Gothic"/>
                <a:cs typeface="Century Gothic"/>
                <a:sym typeface="Century Gothic"/>
              </a:rPr>
              <a:t>_____ ______ _______? ______ _________ ________.</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s-ES" sz="1400" kern="0" dirty="0">
                <a:solidFill>
                  <a:srgbClr val="3B3838"/>
                </a:solidFill>
                <a:latin typeface="Century Gothic"/>
                <a:ea typeface="Century Gothic"/>
                <a:cs typeface="Century Gothic"/>
                <a:sym typeface="Century Gothic"/>
              </a:rPr>
              <a:t>¿ Enrique </a:t>
            </a:r>
            <a:r>
              <a:rPr lang="es-ES" sz="1400" b="1" kern="0" dirty="0">
                <a:solidFill>
                  <a:srgbClr val="3B3838"/>
                </a:solidFill>
                <a:latin typeface="Century Gothic"/>
                <a:ea typeface="Century Gothic"/>
                <a:cs typeface="Century Gothic"/>
                <a:sym typeface="Century Gothic"/>
              </a:rPr>
              <a:t>está</a:t>
            </a:r>
            <a:r>
              <a:rPr lang="es-ES" sz="1400" kern="0" dirty="0">
                <a:solidFill>
                  <a:srgbClr val="3B3838"/>
                </a:solidFill>
                <a:latin typeface="Century Gothic"/>
                <a:ea typeface="Century Gothic"/>
                <a:cs typeface="Century Gothic"/>
                <a:sym typeface="Century Gothic"/>
              </a:rPr>
              <a:t> nervioso?  No, </a:t>
            </a:r>
            <a:r>
              <a:rPr lang="es-ES" sz="1400" b="1" kern="0" dirty="0">
                <a:solidFill>
                  <a:srgbClr val="3B3838"/>
                </a:solidFill>
                <a:latin typeface="Century Gothic"/>
                <a:ea typeface="Century Gothic"/>
                <a:cs typeface="Century Gothic"/>
                <a:sym typeface="Century Gothic"/>
              </a:rPr>
              <a:t>está</a:t>
            </a:r>
            <a:r>
              <a:rPr lang="es-ES" sz="1400" kern="0" dirty="0">
                <a:solidFill>
                  <a:srgbClr val="3B3838"/>
                </a:solidFill>
                <a:latin typeface="Century Gothic"/>
                <a:ea typeface="Century Gothic"/>
                <a:cs typeface="Century Gothic"/>
                <a:sym typeface="Century Gothic"/>
              </a:rPr>
              <a:t> serio.</a:t>
            </a:r>
            <a:br>
              <a:rPr lang="es-ES" sz="1400" kern="0" dirty="0">
                <a:solidFill>
                  <a:srgbClr val="3B3838"/>
                </a:solidFill>
                <a:latin typeface="Century Gothic"/>
                <a:ea typeface="Century Gothic"/>
                <a:cs typeface="Century Gothic"/>
                <a:sym typeface="Century Gothic"/>
              </a:rPr>
            </a:br>
            <a:r>
              <a:rPr lang="es-ES" sz="1400" kern="0" dirty="0">
                <a:solidFill>
                  <a:srgbClr val="3B3838"/>
                </a:solidFill>
                <a:latin typeface="Century Gothic"/>
                <a:ea typeface="Century Gothic"/>
                <a:cs typeface="Century Gothic"/>
                <a:sym typeface="Century Gothic"/>
              </a:rPr>
              <a:t>___ __________ _________?  ____ ________ _______.</a:t>
            </a:r>
          </a:p>
          <a:p>
            <a:pPr marL="342900" lvl="0" indent="-342900">
              <a:lnSpc>
                <a:spcPct val="150000"/>
              </a:lnSpc>
              <a:buClr>
                <a:srgbClr val="002060"/>
              </a:buClr>
              <a:buSzPts val="2800"/>
              <a:buFont typeface="Century Gothic"/>
              <a:buAutoNum type="arabicPeriod"/>
              <a:defRPr/>
            </a:pPr>
            <a:endParaRPr kumimoji="0" lang="es-ES"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sp>
        <p:nvSpPr>
          <p:cNvPr id="28" name="Rectangle 27">
            <a:extLst>
              <a:ext uri="{FF2B5EF4-FFF2-40B4-BE49-F238E27FC236}">
                <a16:creationId xmlns:a16="http://schemas.microsoft.com/office/drawing/2014/main" id="{7E9F5F3D-EFBB-DC37-DFC1-556AE7CCFA39}"/>
              </a:ext>
            </a:extLst>
          </p:cNvPr>
          <p:cNvSpPr/>
          <p:nvPr/>
        </p:nvSpPr>
        <p:spPr>
          <a:xfrm>
            <a:off x="78009" y="4593821"/>
            <a:ext cx="2196435" cy="1892185"/>
          </a:xfrm>
          <a:prstGeom prst="rect">
            <a:avLst/>
          </a:prstGeom>
        </p:spPr>
        <p:txBody>
          <a:bodyPr wrap="none">
            <a:spAutoFit/>
          </a:bodyPr>
          <a:lstStyle/>
          <a:p>
            <a:pPr lvl="0">
              <a:lnSpc>
                <a:spcPct val="150000"/>
              </a:lnSpc>
              <a:buClr>
                <a:srgbClr val="000000"/>
              </a:buClr>
              <a:defRPr/>
            </a:pPr>
            <a:r>
              <a:rPr lang="en-GB" sz="1600" b="1" kern="0" dirty="0">
                <a:solidFill>
                  <a:srgbClr val="3B3838"/>
                </a:solidFill>
                <a:latin typeface="Century Gothic" panose="020B0502020202020204" pitchFamily="34" charset="0"/>
                <a:cs typeface="Arial"/>
                <a:sym typeface="Arial"/>
              </a:rPr>
              <a:t>(3)</a:t>
            </a:r>
            <a:r>
              <a:rPr lang="en-GB" sz="1600" kern="0" dirty="0">
                <a:solidFill>
                  <a:srgbClr val="3B3838"/>
                </a:solidFill>
                <a:latin typeface="Century Gothic" panose="020B0502020202020204" pitchFamily="34" charset="0"/>
                <a:cs typeface="Arial"/>
                <a:sym typeface="Arial"/>
              </a:rPr>
              <a:t> Tres en </a:t>
            </a:r>
            <a:r>
              <a:rPr lang="en-GB" sz="1600" b="1" kern="0" dirty="0" err="1">
                <a:solidFill>
                  <a:srgbClr val="FF0066"/>
                </a:solidFill>
                <a:latin typeface="Century Gothic" panose="020B0502020202020204" pitchFamily="34" charset="0"/>
                <a:cs typeface="Arial"/>
                <a:sym typeface="Arial"/>
              </a:rPr>
              <a:t>e</a:t>
            </a:r>
            <a:r>
              <a:rPr lang="en-GB" sz="1600" kern="0" dirty="0" err="1">
                <a:solidFill>
                  <a:srgbClr val="3B3838"/>
                </a:solidFill>
                <a:latin typeface="Century Gothic" panose="020B0502020202020204" pitchFamily="34" charset="0"/>
                <a:cs typeface="Arial"/>
                <a:sym typeface="Arial"/>
              </a:rPr>
              <a:t>l</a:t>
            </a:r>
            <a:r>
              <a:rPr lang="en-GB" sz="1600" b="1" kern="0" dirty="0" err="1">
                <a:solidFill>
                  <a:srgbClr val="FF0066"/>
                </a:solidFill>
                <a:latin typeface="Century Gothic" panose="020B0502020202020204" pitchFamily="34" charset="0"/>
                <a:cs typeface="Arial"/>
                <a:sym typeface="Arial"/>
              </a:rPr>
              <a:t>e</a:t>
            </a:r>
            <a:r>
              <a:rPr lang="en-GB" sz="1600" kern="0" dirty="0" err="1">
                <a:solidFill>
                  <a:srgbClr val="3B3838"/>
                </a:solidFill>
                <a:latin typeface="Century Gothic" panose="020B0502020202020204" pitchFamily="34" charset="0"/>
                <a:cs typeface="Arial"/>
                <a:sym typeface="Arial"/>
              </a:rPr>
              <a:t>fant</a:t>
            </a:r>
            <a:r>
              <a:rPr lang="en-GB" sz="1600" b="1" kern="0" dirty="0" err="1">
                <a:solidFill>
                  <a:srgbClr val="FF0066"/>
                </a:solidFill>
                <a:latin typeface="Century Gothic" panose="020B0502020202020204" pitchFamily="34" charset="0"/>
                <a:cs typeface="Arial"/>
                <a:sym typeface="Arial"/>
              </a:rPr>
              <a:t>e</a:t>
            </a:r>
            <a:endParaRPr lang="en-GB" sz="1600" b="1" kern="0" dirty="0">
              <a:solidFill>
                <a:srgbClr val="FF0066"/>
              </a:solidFill>
              <a:latin typeface="Century Gothic" panose="020B0502020202020204" pitchFamily="34" charset="0"/>
              <a:cs typeface="Arial"/>
              <a:sym typeface="Arial"/>
            </a:endParaRPr>
          </a:p>
          <a:p>
            <a:pPr>
              <a:lnSpc>
                <a:spcPct val="150000"/>
              </a:lnSpc>
              <a:buClr>
                <a:srgbClr val="000000"/>
              </a:buClr>
              <a:defRPr/>
            </a:pPr>
            <a:r>
              <a:rPr lang="en-GB" sz="1600" b="1" kern="0" dirty="0">
                <a:solidFill>
                  <a:srgbClr val="3B3838"/>
                </a:solidFill>
                <a:latin typeface="Century Gothic" panose="020B0502020202020204" pitchFamily="34" charset="0"/>
                <a:cs typeface="Arial"/>
                <a:sym typeface="Arial"/>
              </a:rPr>
              <a:t>(2)</a:t>
            </a:r>
            <a:r>
              <a:rPr lang="en-GB" sz="1600" kern="0" dirty="0">
                <a:solidFill>
                  <a:srgbClr val="3B3838"/>
                </a:solidFill>
                <a:latin typeface="Century Gothic" panose="020B0502020202020204" pitchFamily="34" charset="0"/>
                <a:cs typeface="Arial"/>
                <a:sym typeface="Arial"/>
              </a:rPr>
              <a:t> Dos en</a:t>
            </a:r>
            <a:r>
              <a:rPr lang="en-GB" sz="1600" kern="0" dirty="0">
                <a:solidFill>
                  <a:srgbClr val="002060"/>
                </a:solidFill>
                <a:latin typeface="Century Gothic" panose="020B0502020202020204" pitchFamily="34" charset="0"/>
                <a:cs typeface="Arial"/>
                <a:sym typeface="Arial"/>
              </a:rPr>
              <a:t> </a:t>
            </a:r>
            <a:r>
              <a:rPr lang="en-GB" sz="1600" b="1" kern="0" dirty="0">
                <a:solidFill>
                  <a:srgbClr val="FF0066"/>
                </a:solidFill>
                <a:latin typeface="Century Gothic" panose="020B0502020202020204" pitchFamily="34" charset="0"/>
                <a:cs typeface="Arial"/>
                <a:sym typeface="Arial"/>
              </a:rPr>
              <a:t>E</a:t>
            </a:r>
            <a:r>
              <a:rPr lang="en-GB" sz="1600" kern="0" dirty="0">
                <a:solidFill>
                  <a:srgbClr val="3B3838"/>
                </a:solidFill>
                <a:latin typeface="Century Gothic" panose="020B0502020202020204" pitchFamily="34" charset="0"/>
                <a:cs typeface="Arial"/>
                <a:sym typeface="Arial"/>
              </a:rPr>
              <a:t>str</a:t>
            </a:r>
            <a:r>
              <a:rPr lang="en-GB" sz="1600" b="1" kern="0" dirty="0">
                <a:solidFill>
                  <a:srgbClr val="FF0066"/>
                </a:solidFill>
                <a:latin typeface="Century Gothic" panose="020B0502020202020204" pitchFamily="34" charset="0"/>
                <a:cs typeface="Arial"/>
                <a:sym typeface="Arial"/>
              </a:rPr>
              <a:t>e</a:t>
            </a:r>
            <a:r>
              <a:rPr lang="en-GB" sz="1600" kern="0" dirty="0">
                <a:solidFill>
                  <a:srgbClr val="3B3838"/>
                </a:solidFill>
                <a:latin typeface="Century Gothic" panose="020B0502020202020204" pitchFamily="34" charset="0"/>
                <a:cs typeface="Arial"/>
                <a:sym typeface="Arial"/>
              </a:rPr>
              <a:t>lla</a:t>
            </a:r>
          </a:p>
          <a:p>
            <a:pPr>
              <a:lnSpc>
                <a:spcPct val="150000"/>
              </a:lnSpc>
              <a:buClr>
                <a:srgbClr val="000000"/>
              </a:buClr>
              <a:defRPr/>
            </a:pPr>
            <a:r>
              <a:rPr lang="en-GB" sz="1600" b="1" kern="0" dirty="0">
                <a:solidFill>
                  <a:srgbClr val="3B3838"/>
                </a:solidFill>
                <a:latin typeface="Century Gothic" panose="020B0502020202020204" pitchFamily="34" charset="0"/>
                <a:cs typeface="Arial"/>
                <a:sym typeface="Arial"/>
              </a:rPr>
              <a:t>(1)</a:t>
            </a:r>
            <a:r>
              <a:rPr lang="en-GB" sz="1600" kern="0" dirty="0">
                <a:solidFill>
                  <a:srgbClr val="3B3838"/>
                </a:solidFill>
                <a:latin typeface="Century Gothic" panose="020B0502020202020204" pitchFamily="34" charset="0"/>
                <a:cs typeface="Arial"/>
                <a:sym typeface="Arial"/>
              </a:rPr>
              <a:t> Una en tr</a:t>
            </a:r>
            <a:r>
              <a:rPr lang="en-GB" sz="1600" b="1" kern="0" dirty="0">
                <a:solidFill>
                  <a:srgbClr val="FF0066"/>
                </a:solidFill>
                <a:latin typeface="Century Gothic" panose="020B0502020202020204" pitchFamily="34" charset="0"/>
                <a:cs typeface="Arial"/>
                <a:sym typeface="Arial"/>
              </a:rPr>
              <a:t>e</a:t>
            </a:r>
            <a:r>
              <a:rPr lang="en-GB" sz="1600" kern="0" dirty="0">
                <a:solidFill>
                  <a:srgbClr val="3B3838"/>
                </a:solidFill>
                <a:latin typeface="Century Gothic" panose="020B0502020202020204" pitchFamily="34" charset="0"/>
                <a:cs typeface="Arial"/>
                <a:sym typeface="Arial"/>
              </a:rPr>
              <a:t>n</a:t>
            </a:r>
          </a:p>
          <a:p>
            <a:pPr>
              <a:lnSpc>
                <a:spcPct val="150000"/>
              </a:lnSpc>
              <a:buClr>
                <a:srgbClr val="000000"/>
              </a:buClr>
              <a:defRPr/>
            </a:pPr>
            <a:r>
              <a:rPr lang="en-GB" sz="1600" kern="0" dirty="0">
                <a:solidFill>
                  <a:srgbClr val="3B3838"/>
                </a:solidFill>
                <a:latin typeface="Century Gothic" panose="020B0502020202020204" pitchFamily="34" charset="0"/>
                <a:cs typeface="Arial"/>
                <a:sym typeface="Arial"/>
              </a:rPr>
              <a:t>¿Qué es?</a:t>
            </a:r>
          </a:p>
          <a:p>
            <a:pPr>
              <a:lnSpc>
                <a:spcPct val="150000"/>
              </a:lnSpc>
              <a:buClr>
                <a:srgbClr val="000000"/>
              </a:buClr>
              <a:defRPr/>
            </a:pPr>
            <a:r>
              <a:rPr lang="en-GB" sz="1600" kern="0" dirty="0">
                <a:solidFill>
                  <a:srgbClr val="3B3838"/>
                </a:solidFill>
                <a:latin typeface="Century Gothic" panose="020B0502020202020204" pitchFamily="34" charset="0"/>
                <a:cs typeface="Arial"/>
                <a:sym typeface="Arial"/>
              </a:rPr>
              <a:t>Es la letra __________</a:t>
            </a:r>
          </a:p>
        </p:txBody>
      </p:sp>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3</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386270" y="9561450"/>
            <a:ext cx="38023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11</a:t>
            </a: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3</a:t>
              </a:r>
              <a:endParaRPr lang="en-GB" sz="2400" dirty="0">
                <a:solidFill>
                  <a:srgbClr val="DE0000"/>
                </a:solidFill>
              </a:endParaRPr>
            </a:p>
          </p:txBody>
        </p:sp>
      </p:grpSp>
      <p:grpSp>
        <p:nvGrpSpPr>
          <p:cNvPr id="6" name="Group 5">
            <a:extLst>
              <a:ext uri="{FF2B5EF4-FFF2-40B4-BE49-F238E27FC236}">
                <a16:creationId xmlns:a16="http://schemas.microsoft.com/office/drawing/2014/main" id="{C049E606-EC19-8F19-99BD-17C7788B7F93}"/>
              </a:ext>
            </a:extLst>
          </p:cNvPr>
          <p:cNvGrpSpPr/>
          <p:nvPr/>
        </p:nvGrpSpPr>
        <p:grpSpPr>
          <a:xfrm>
            <a:off x="439229" y="851151"/>
            <a:ext cx="1145825" cy="308790"/>
            <a:chOff x="455220" y="4435599"/>
            <a:chExt cx="1145825" cy="308790"/>
          </a:xfrm>
          <a:solidFill>
            <a:srgbClr val="96E2D9"/>
          </a:solidFill>
        </p:grpSpPr>
        <p:sp>
          <p:nvSpPr>
            <p:cNvPr id="7" name="Google Shape;222;p10">
              <a:extLst>
                <a:ext uri="{FF2B5EF4-FFF2-40B4-BE49-F238E27FC236}">
                  <a16:creationId xmlns:a16="http://schemas.microsoft.com/office/drawing/2014/main" id="{5A67EA23-858A-13C9-9863-DC7AA9AB178E}"/>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4AAA4913-F5D4-41F4-34CB-021D664E9474}"/>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9" name="Group 8">
            <a:extLst>
              <a:ext uri="{FF2B5EF4-FFF2-40B4-BE49-F238E27FC236}">
                <a16:creationId xmlns:a16="http://schemas.microsoft.com/office/drawing/2014/main" id="{1656421B-CD13-8EDC-308F-5D99D1F92F21}"/>
              </a:ext>
            </a:extLst>
          </p:cNvPr>
          <p:cNvGrpSpPr/>
          <p:nvPr/>
        </p:nvGrpSpPr>
        <p:grpSpPr>
          <a:xfrm>
            <a:off x="107028" y="705243"/>
            <a:ext cx="511630" cy="532686"/>
            <a:chOff x="11059045" y="145038"/>
            <a:chExt cx="945328" cy="980949"/>
          </a:xfrm>
          <a:solidFill>
            <a:srgbClr val="B9E5EE"/>
          </a:solidFill>
        </p:grpSpPr>
        <p:sp>
          <p:nvSpPr>
            <p:cNvPr id="10" name="Oval 9">
              <a:extLst>
                <a:ext uri="{FF2B5EF4-FFF2-40B4-BE49-F238E27FC236}">
                  <a16:creationId xmlns:a16="http://schemas.microsoft.com/office/drawing/2014/main" id="{CA0D6601-4C96-3369-4863-0A805FB3E728}"/>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1" name="Picture 10" descr="Free speaker sound loud vector">
              <a:extLst>
                <a:ext uri="{FF2B5EF4-FFF2-40B4-BE49-F238E27FC236}">
                  <a16:creationId xmlns:a16="http://schemas.microsoft.com/office/drawing/2014/main" id="{64A3EACE-8D9D-5425-8AA6-524C28C6336D}"/>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TextBox 12">
            <a:extLst>
              <a:ext uri="{FF2B5EF4-FFF2-40B4-BE49-F238E27FC236}">
                <a16:creationId xmlns:a16="http://schemas.microsoft.com/office/drawing/2014/main" id="{EE9AA6FB-B2C7-C237-306D-A2D2FB70CB40}"/>
              </a:ext>
            </a:extLst>
          </p:cNvPr>
          <p:cNvSpPr txBox="1"/>
          <p:nvPr/>
        </p:nvSpPr>
        <p:spPr>
          <a:xfrm>
            <a:off x="1579208" y="847087"/>
            <a:ext cx="4673600"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Who does Quique describe?</a:t>
            </a:r>
          </a:p>
        </p:txBody>
      </p:sp>
      <p:graphicFrame>
        <p:nvGraphicFramePr>
          <p:cNvPr id="15" name="Table 14">
            <a:extLst>
              <a:ext uri="{FF2B5EF4-FFF2-40B4-BE49-F238E27FC236}">
                <a16:creationId xmlns:a16="http://schemas.microsoft.com/office/drawing/2014/main" id="{F5A62E37-B22A-BB44-E0BE-1C8B49CAA516}"/>
              </a:ext>
            </a:extLst>
          </p:cNvPr>
          <p:cNvGraphicFramePr>
            <a:graphicFrameLocks noGrp="1"/>
          </p:cNvGraphicFramePr>
          <p:nvPr>
            <p:extLst>
              <p:ext uri="{D42A27DB-BD31-4B8C-83A1-F6EECF244321}">
                <p14:modId xmlns:p14="http://schemas.microsoft.com/office/powerpoint/2010/main" val="2478230361"/>
              </p:ext>
            </p:extLst>
          </p:nvPr>
        </p:nvGraphicFramePr>
        <p:xfrm>
          <a:off x="139278" y="1513123"/>
          <a:ext cx="2763909" cy="2501632"/>
        </p:xfrm>
        <a:graphic>
          <a:graphicData uri="http://schemas.openxmlformats.org/drawingml/2006/table">
            <a:tbl>
              <a:tblPr firstRow="1" bandRow="1"/>
              <a:tblGrid>
                <a:gridCol w="370173">
                  <a:extLst>
                    <a:ext uri="{9D8B030D-6E8A-4147-A177-3AD203B41FA5}">
                      <a16:colId xmlns:a16="http://schemas.microsoft.com/office/drawing/2014/main" val="1040392634"/>
                    </a:ext>
                  </a:extLst>
                </a:gridCol>
                <a:gridCol w="756800">
                  <a:extLst>
                    <a:ext uri="{9D8B030D-6E8A-4147-A177-3AD203B41FA5}">
                      <a16:colId xmlns:a16="http://schemas.microsoft.com/office/drawing/2014/main" val="1235132863"/>
                    </a:ext>
                  </a:extLst>
                </a:gridCol>
                <a:gridCol w="818468">
                  <a:extLst>
                    <a:ext uri="{9D8B030D-6E8A-4147-A177-3AD203B41FA5}">
                      <a16:colId xmlns:a16="http://schemas.microsoft.com/office/drawing/2014/main" val="1284113403"/>
                    </a:ext>
                  </a:extLst>
                </a:gridCol>
                <a:gridCol w="818468">
                  <a:extLst>
                    <a:ext uri="{9D8B030D-6E8A-4147-A177-3AD203B41FA5}">
                      <a16:colId xmlns:a16="http://schemas.microsoft.com/office/drawing/2014/main" val="4125356277"/>
                    </a:ext>
                  </a:extLst>
                </a:gridCol>
              </a:tblGrid>
              <a:tr h="312704">
                <a:tc>
                  <a:txBody>
                    <a:bodyPr/>
                    <a:lstStyle/>
                    <a:p>
                      <a:pPr algn="ctr"/>
                      <a:endParaRPr lang="en-GB" sz="1400" b="1"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l"/>
                      <a:endParaRPr lang="en-GB" sz="1400" b="1"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You </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r>
                        <a:rPr lang="en-GB" sz="1400" b="1" dirty="0">
                          <a:solidFill>
                            <a:srgbClr val="3B3838"/>
                          </a:solidFill>
                          <a:latin typeface="Century Gothic" panose="020B0502020202020204" pitchFamily="34" charset="0"/>
                        </a:rPr>
                        <a:t>He</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83284760"/>
                  </a:ext>
                </a:extLst>
              </a:tr>
              <a:tr h="312704">
                <a:tc>
                  <a:txBody>
                    <a:bodyPr/>
                    <a:lstStyle/>
                    <a:p>
                      <a:pPr algn="ctr"/>
                      <a:r>
                        <a:rPr lang="en-GB" sz="1400" b="1" dirty="0">
                          <a:solidFill>
                            <a:srgbClr val="FF3399"/>
                          </a:solidFill>
                          <a:latin typeface="Century Gothic" panose="020B0502020202020204" pitchFamily="34" charset="0"/>
                        </a:rPr>
                        <a:t>E</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9602550"/>
                  </a:ext>
                </a:extLst>
              </a:tr>
              <a:tr h="312704">
                <a:tc>
                  <a:txBody>
                    <a:bodyPr/>
                    <a:lstStyle/>
                    <a:p>
                      <a:pPr algn="ctr"/>
                      <a:r>
                        <a:rPr lang="en-GB" sz="1400" b="1" dirty="0">
                          <a:solidFill>
                            <a:srgbClr val="FF3399"/>
                          </a:solidFill>
                          <a:latin typeface="Century Gothic" panose="020B0502020202020204" pitchFamily="34" charset="0"/>
                        </a:rPr>
                        <a:t>1</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68253314"/>
                  </a:ext>
                </a:extLst>
              </a:tr>
              <a:tr h="312704">
                <a:tc>
                  <a:txBody>
                    <a:bodyPr/>
                    <a:lstStyle/>
                    <a:p>
                      <a:pPr algn="ctr"/>
                      <a:r>
                        <a:rPr lang="en-GB" sz="1400" b="1" dirty="0">
                          <a:solidFill>
                            <a:srgbClr val="FF3399"/>
                          </a:solidFill>
                          <a:latin typeface="Century Gothic" panose="020B0502020202020204" pitchFamily="34" charset="0"/>
                        </a:rPr>
                        <a:t>2</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526011681"/>
                  </a:ext>
                </a:extLst>
              </a:tr>
              <a:tr h="312704">
                <a:tc>
                  <a:txBody>
                    <a:bodyPr/>
                    <a:lstStyle/>
                    <a:p>
                      <a:pPr algn="ctr"/>
                      <a:r>
                        <a:rPr lang="en-GB" sz="1400" b="1" dirty="0">
                          <a:solidFill>
                            <a:srgbClr val="FF3399"/>
                          </a:solidFill>
                          <a:latin typeface="Century Gothic" panose="020B0502020202020204" pitchFamily="34" charset="0"/>
                        </a:rPr>
                        <a:t>3</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897652738"/>
                  </a:ext>
                </a:extLst>
              </a:tr>
              <a:tr h="312704">
                <a:tc>
                  <a:txBody>
                    <a:bodyPr/>
                    <a:lstStyle/>
                    <a:p>
                      <a:pPr algn="ctr"/>
                      <a:r>
                        <a:rPr lang="en-GB" sz="1400" b="1" dirty="0">
                          <a:solidFill>
                            <a:srgbClr val="FF3399"/>
                          </a:solidFill>
                          <a:latin typeface="Century Gothic" panose="020B0502020202020204" pitchFamily="34" charset="0"/>
                        </a:rPr>
                        <a:t>4</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28467132"/>
                  </a:ext>
                </a:extLst>
              </a:tr>
              <a:tr h="312704">
                <a:tc>
                  <a:txBody>
                    <a:bodyPr/>
                    <a:lstStyle/>
                    <a:p>
                      <a:pPr algn="ctr"/>
                      <a:r>
                        <a:rPr lang="en-GB" sz="1400" b="1" dirty="0">
                          <a:solidFill>
                            <a:srgbClr val="FF3399"/>
                          </a:solidFill>
                          <a:latin typeface="Century Gothic" panose="020B0502020202020204" pitchFamily="34" charset="0"/>
                        </a:rPr>
                        <a:t>5</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54764825"/>
                  </a:ext>
                </a:extLst>
              </a:tr>
              <a:tr h="312704">
                <a:tc>
                  <a:txBody>
                    <a:bodyPr/>
                    <a:lstStyle/>
                    <a:p>
                      <a:pPr algn="ctr"/>
                      <a:r>
                        <a:rPr lang="en-GB" sz="1400" b="1" dirty="0">
                          <a:solidFill>
                            <a:srgbClr val="FF3399"/>
                          </a:solidFill>
                          <a:latin typeface="Century Gothic" panose="020B0502020202020204" pitchFamily="34" charset="0"/>
                        </a:rPr>
                        <a:t>6</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4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82003015"/>
                  </a:ext>
                </a:extLst>
              </a:tr>
            </a:tbl>
          </a:graphicData>
        </a:graphic>
      </p:graphicFrame>
      <p:pic>
        <p:nvPicPr>
          <p:cNvPr id="2" name="Picture 1" descr="A picture containing text, toy, doll&#10;&#10;Description automatically generated">
            <a:extLst>
              <a:ext uri="{FF2B5EF4-FFF2-40B4-BE49-F238E27FC236}">
                <a16:creationId xmlns:a16="http://schemas.microsoft.com/office/drawing/2014/main" id="{AED01ECA-36DE-DD47-E78A-3FE900C2829D}"/>
              </a:ext>
            </a:extLst>
          </p:cNvPr>
          <p:cNvPicPr>
            <a:picLocks noChangeAspect="1"/>
          </p:cNvPicPr>
          <p:nvPr/>
        </p:nvPicPr>
        <p:blipFill rotWithShape="1">
          <a:blip r:embed="rId7"/>
          <a:srcRect r="10061" b="21699"/>
          <a:stretch/>
        </p:blipFill>
        <p:spPr>
          <a:xfrm>
            <a:off x="891955" y="1520603"/>
            <a:ext cx="195601" cy="307982"/>
          </a:xfrm>
          <a:prstGeom prst="rect">
            <a:avLst/>
          </a:prstGeom>
        </p:spPr>
      </p:pic>
      <p:sp>
        <p:nvSpPr>
          <p:cNvPr id="4" name="TextBox 3">
            <a:extLst>
              <a:ext uri="{FF2B5EF4-FFF2-40B4-BE49-F238E27FC236}">
                <a16:creationId xmlns:a16="http://schemas.microsoft.com/office/drawing/2014/main" id="{F4E32A69-A551-1834-2E4A-AC4A00A2D929}"/>
              </a:ext>
            </a:extLst>
          </p:cNvPr>
          <p:cNvSpPr txBox="1"/>
          <p:nvPr/>
        </p:nvSpPr>
        <p:spPr>
          <a:xfrm>
            <a:off x="696354" y="1521643"/>
            <a:ext cx="195601" cy="369332"/>
          </a:xfrm>
          <a:prstGeom prst="rect">
            <a:avLst/>
          </a:prstGeom>
          <a:noFill/>
        </p:spPr>
        <p:txBody>
          <a:bodyPr wrap="square">
            <a:spAutoFit/>
          </a:bodyPr>
          <a:lstStyle/>
          <a:p>
            <a:pPr algn="l"/>
            <a:r>
              <a:rPr lang="en-GB" sz="1800" b="1" dirty="0">
                <a:solidFill>
                  <a:srgbClr val="002060"/>
                </a:solidFill>
                <a:latin typeface="Century Gothic" panose="020B0502020202020204" pitchFamily="34" charset="0"/>
              </a:rPr>
              <a:t>I</a:t>
            </a:r>
          </a:p>
        </p:txBody>
      </p:sp>
      <p:sp>
        <p:nvSpPr>
          <p:cNvPr id="14" name="TextBox 13">
            <a:extLst>
              <a:ext uri="{FF2B5EF4-FFF2-40B4-BE49-F238E27FC236}">
                <a16:creationId xmlns:a16="http://schemas.microsoft.com/office/drawing/2014/main" id="{7220A1D7-768A-DDBA-EAC7-547B86051837}"/>
              </a:ext>
            </a:extLst>
          </p:cNvPr>
          <p:cNvSpPr txBox="1"/>
          <p:nvPr/>
        </p:nvSpPr>
        <p:spPr>
          <a:xfrm>
            <a:off x="900620" y="1177789"/>
            <a:ext cx="467042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Marca</a:t>
            </a:r>
            <a:r>
              <a:rPr lang="en-GB" sz="1600" dirty="0">
                <a:solidFill>
                  <a:srgbClr val="3B3838"/>
                </a:solidFill>
                <a:latin typeface="Century Gothic" panose="020B0502020202020204" pitchFamily="34" charset="0"/>
              </a:rPr>
              <a:t>    .</a:t>
            </a:r>
          </a:p>
        </p:txBody>
      </p:sp>
      <p:pic>
        <p:nvPicPr>
          <p:cNvPr id="17" name="Picture 16">
            <a:extLst>
              <a:ext uri="{FF2B5EF4-FFF2-40B4-BE49-F238E27FC236}">
                <a16:creationId xmlns:a16="http://schemas.microsoft.com/office/drawing/2014/main" id="{5EC07C67-2086-02CE-68D0-A5E0752C2F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919" y="1890975"/>
            <a:ext cx="179758" cy="187248"/>
          </a:xfrm>
          <a:prstGeom prst="rect">
            <a:avLst/>
          </a:prstGeom>
        </p:spPr>
      </p:pic>
      <p:pic>
        <p:nvPicPr>
          <p:cNvPr id="18" name="Picture 17">
            <a:extLst>
              <a:ext uri="{FF2B5EF4-FFF2-40B4-BE49-F238E27FC236}">
                <a16:creationId xmlns:a16="http://schemas.microsoft.com/office/drawing/2014/main" id="{8222A2BD-C7EB-7E72-79C6-87FDD70DF8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8982" y="1237601"/>
            <a:ext cx="179758" cy="187248"/>
          </a:xfrm>
          <a:prstGeom prst="rect">
            <a:avLst/>
          </a:prstGeom>
        </p:spPr>
      </p:pic>
      <p:graphicFrame>
        <p:nvGraphicFramePr>
          <p:cNvPr id="19" name="Table 18">
            <a:extLst>
              <a:ext uri="{FF2B5EF4-FFF2-40B4-BE49-F238E27FC236}">
                <a16:creationId xmlns:a16="http://schemas.microsoft.com/office/drawing/2014/main" id="{AAE0EE79-0773-AA42-D3B6-296C134E6F03}"/>
              </a:ext>
            </a:extLst>
          </p:cNvPr>
          <p:cNvGraphicFramePr>
            <a:graphicFrameLocks noGrp="1"/>
          </p:cNvGraphicFramePr>
          <p:nvPr>
            <p:extLst>
              <p:ext uri="{D42A27DB-BD31-4B8C-83A1-F6EECF244321}">
                <p14:modId xmlns:p14="http://schemas.microsoft.com/office/powerpoint/2010/main" val="3969502920"/>
              </p:ext>
            </p:extLst>
          </p:nvPr>
        </p:nvGraphicFramePr>
        <p:xfrm>
          <a:off x="3011629" y="3514375"/>
          <a:ext cx="1937172" cy="259080"/>
        </p:xfrm>
        <a:graphic>
          <a:graphicData uri="http://schemas.openxmlformats.org/drawingml/2006/table">
            <a:tbl>
              <a:tblPr firstRow="1" bandRow="1"/>
              <a:tblGrid>
                <a:gridCol w="368600">
                  <a:extLst>
                    <a:ext uri="{9D8B030D-6E8A-4147-A177-3AD203B41FA5}">
                      <a16:colId xmlns:a16="http://schemas.microsoft.com/office/drawing/2014/main" val="1691067823"/>
                    </a:ext>
                  </a:extLst>
                </a:gridCol>
                <a:gridCol w="753583">
                  <a:extLst>
                    <a:ext uri="{9D8B030D-6E8A-4147-A177-3AD203B41FA5}">
                      <a16:colId xmlns:a16="http://schemas.microsoft.com/office/drawing/2014/main" val="2643988604"/>
                    </a:ext>
                  </a:extLst>
                </a:gridCol>
                <a:gridCol w="814989">
                  <a:extLst>
                    <a:ext uri="{9D8B030D-6E8A-4147-A177-3AD203B41FA5}">
                      <a16:colId xmlns:a16="http://schemas.microsoft.com/office/drawing/2014/main" val="2280956907"/>
                    </a:ext>
                  </a:extLst>
                </a:gridCol>
              </a:tblGrid>
              <a:tr h="139593">
                <a:tc>
                  <a:txBody>
                    <a:bodyPr/>
                    <a:lstStyle/>
                    <a:p>
                      <a:pPr algn="ctr"/>
                      <a:r>
                        <a:rPr lang="en-GB" sz="1100" b="1" dirty="0">
                          <a:solidFill>
                            <a:srgbClr val="002060"/>
                          </a:solidFill>
                          <a:latin typeface="Century Gothic" panose="020B0502020202020204" pitchFamily="34" charset="0"/>
                        </a:rPr>
                        <a:t>Q</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1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pPr algn="ctr"/>
                      <a:endParaRPr lang="en-GB" sz="1100" b="1" dirty="0">
                        <a:solidFill>
                          <a:srgbClr val="FF3399"/>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562439958"/>
                  </a:ext>
                </a:extLst>
              </a:tr>
            </a:tbl>
          </a:graphicData>
        </a:graphic>
      </p:graphicFrame>
      <p:sp>
        <p:nvSpPr>
          <p:cNvPr id="23" name="TextBox 22">
            <a:extLst>
              <a:ext uri="{FF2B5EF4-FFF2-40B4-BE49-F238E27FC236}">
                <a16:creationId xmlns:a16="http://schemas.microsoft.com/office/drawing/2014/main" id="{C5543C18-C794-0DCA-A17E-FA27115E9275}"/>
              </a:ext>
            </a:extLst>
          </p:cNvPr>
          <p:cNvSpPr txBox="1"/>
          <p:nvPr/>
        </p:nvSpPr>
        <p:spPr>
          <a:xfrm>
            <a:off x="2971750" y="1206702"/>
            <a:ext cx="2703205" cy="584775"/>
          </a:xfrm>
          <a:prstGeom prst="rect">
            <a:avLst/>
          </a:prstGeom>
          <a:noFill/>
        </p:spPr>
        <p:txBody>
          <a:bodyPr wrap="square">
            <a:spAutoFit/>
          </a:bodyPr>
          <a:lstStyle/>
          <a:p>
            <a:r>
              <a:rPr lang="en-GB" sz="1600" b="1" dirty="0">
                <a:solidFill>
                  <a:srgbClr val="3B3838"/>
                </a:solidFill>
                <a:latin typeface="Century Gothic" panose="020B0502020202020204" pitchFamily="34" charset="0"/>
              </a:rPr>
              <a:t>B) Escucha y escribe📝.</a:t>
            </a:r>
          </a:p>
          <a:p>
            <a:r>
              <a:rPr lang="en-GB" sz="1600" dirty="0">
                <a:solidFill>
                  <a:srgbClr val="3B3838"/>
                </a:solidFill>
                <a:latin typeface="Century Gothic" panose="020B0502020202020204" pitchFamily="34" charset="0"/>
              </a:rPr>
              <a:t>Write down the number.</a:t>
            </a:r>
            <a:endParaRPr lang="en-GB" sz="1400" dirty="0">
              <a:solidFill>
                <a:srgbClr val="3B3838"/>
              </a:solidFill>
              <a:latin typeface="Century Gothic" panose="020B0502020202020204" pitchFamily="34" charset="0"/>
            </a:endParaRPr>
          </a:p>
        </p:txBody>
      </p:sp>
      <p:graphicFrame>
        <p:nvGraphicFramePr>
          <p:cNvPr id="24" name="Table 23">
            <a:extLst>
              <a:ext uri="{FF2B5EF4-FFF2-40B4-BE49-F238E27FC236}">
                <a16:creationId xmlns:a16="http://schemas.microsoft.com/office/drawing/2014/main" id="{14E0D284-89A0-5C87-C66F-4DE81A09E5EA}"/>
              </a:ext>
            </a:extLst>
          </p:cNvPr>
          <p:cNvGraphicFramePr>
            <a:graphicFrameLocks noGrp="1"/>
          </p:cNvGraphicFramePr>
          <p:nvPr>
            <p:extLst>
              <p:ext uri="{D42A27DB-BD31-4B8C-83A1-F6EECF244321}">
                <p14:modId xmlns:p14="http://schemas.microsoft.com/office/powerpoint/2010/main" val="3085058710"/>
              </p:ext>
            </p:extLst>
          </p:nvPr>
        </p:nvGraphicFramePr>
        <p:xfrm>
          <a:off x="3025279" y="1774870"/>
          <a:ext cx="2321421" cy="1524000"/>
        </p:xfrm>
        <a:graphic>
          <a:graphicData uri="http://schemas.openxmlformats.org/drawingml/2006/table">
            <a:tbl>
              <a:tblPr firstRow="1" bandRow="1"/>
              <a:tblGrid>
                <a:gridCol w="1319409">
                  <a:extLst>
                    <a:ext uri="{9D8B030D-6E8A-4147-A177-3AD203B41FA5}">
                      <a16:colId xmlns:a16="http://schemas.microsoft.com/office/drawing/2014/main" val="2901254490"/>
                    </a:ext>
                  </a:extLst>
                </a:gridCol>
                <a:gridCol w="1002012">
                  <a:extLst>
                    <a:ext uri="{9D8B030D-6E8A-4147-A177-3AD203B41FA5}">
                      <a16:colId xmlns:a16="http://schemas.microsoft.com/office/drawing/2014/main" val="1541251824"/>
                    </a:ext>
                  </a:extLst>
                </a:gridCol>
              </a:tblGrid>
              <a:tr h="182923">
                <a:tc>
                  <a:txBody>
                    <a:bodyPr/>
                    <a:lstStyle/>
                    <a:p>
                      <a:pPr algn="ctr"/>
                      <a:r>
                        <a:rPr lang="en-GB" sz="1400" b="0" dirty="0">
                          <a:solidFill>
                            <a:srgbClr val="3B3838"/>
                          </a:solidFill>
                          <a:latin typeface="Century Gothic" panose="020B0502020202020204" pitchFamily="34" charset="0"/>
                        </a:rPr>
                        <a:t>quiet / calm</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b="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794619"/>
                  </a:ext>
                </a:extLst>
              </a:tr>
              <a:tr h="1829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rgbClr val="3B3838"/>
                          </a:solidFill>
                          <a:latin typeface="Century Gothic" panose="020B0502020202020204" pitchFamily="34" charset="0"/>
                        </a:rPr>
                        <a:t>nervous</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71880966"/>
                  </a:ext>
                </a:extLst>
              </a:tr>
              <a:tr h="182923">
                <a:tc>
                  <a:txBody>
                    <a:bodyPr/>
                    <a:lstStyle/>
                    <a:p>
                      <a:pPr algn="ctr"/>
                      <a:r>
                        <a:rPr lang="en-GB" sz="1400" b="0" dirty="0">
                          <a:solidFill>
                            <a:srgbClr val="3B3838"/>
                          </a:solidFill>
                          <a:latin typeface="Century Gothic" panose="020B0502020202020204" pitchFamily="34" charset="0"/>
                        </a:rPr>
                        <a:t>pleased</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77857185"/>
                  </a:ext>
                </a:extLst>
              </a:tr>
              <a:tr h="182923">
                <a:tc>
                  <a:txBody>
                    <a:bodyPr/>
                    <a:lstStyle/>
                    <a:p>
                      <a:pPr algn="ctr"/>
                      <a:r>
                        <a:rPr lang="en-GB" sz="1400" b="0" dirty="0">
                          <a:solidFill>
                            <a:srgbClr val="3B3838"/>
                          </a:solidFill>
                          <a:latin typeface="Century Gothic" panose="020B0502020202020204" pitchFamily="34" charset="0"/>
                        </a:rPr>
                        <a:t>serious</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93867690"/>
                  </a:ext>
                </a:extLst>
              </a:tr>
              <a:tr h="1829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rgbClr val="3B3838"/>
                          </a:solidFill>
                          <a:latin typeface="Century Gothic" panose="020B0502020202020204" pitchFamily="34" charset="0"/>
                        </a:rPr>
                        <a:t>tired</a:t>
                      </a: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30945728"/>
                  </a:ext>
                </a:extLst>
              </a:tr>
            </a:tbl>
          </a:graphicData>
        </a:graphic>
      </p:graphicFrame>
      <p:pic>
        <p:nvPicPr>
          <p:cNvPr id="26" name="Picture 4" descr="Star, Favorite, Bookmark, 3D, Gold, Yellow">
            <a:extLst>
              <a:ext uri="{FF2B5EF4-FFF2-40B4-BE49-F238E27FC236}">
                <a16:creationId xmlns:a16="http://schemas.microsoft.com/office/drawing/2014/main" id="{0E9A5ADB-88EA-F771-B5B4-82E7E07CC4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090" y="5029030"/>
            <a:ext cx="287606" cy="2735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Logo&#10;&#10;Description automatically generated">
            <a:extLst>
              <a:ext uri="{FF2B5EF4-FFF2-40B4-BE49-F238E27FC236}">
                <a16:creationId xmlns:a16="http://schemas.microsoft.com/office/drawing/2014/main" id="{56D8DB56-96EA-54AA-8120-794056550D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768" y="5449865"/>
            <a:ext cx="470401" cy="235201"/>
          </a:xfrm>
          <a:prstGeom prst="rect">
            <a:avLst/>
          </a:prstGeom>
        </p:spPr>
      </p:pic>
      <p:sp>
        <p:nvSpPr>
          <p:cNvPr id="31" name="Rectangle 30">
            <a:extLst>
              <a:ext uri="{FF2B5EF4-FFF2-40B4-BE49-F238E27FC236}">
                <a16:creationId xmlns:a16="http://schemas.microsoft.com/office/drawing/2014/main" id="{643943F2-351B-08D4-DBFF-73C32D4DA2C6}"/>
              </a:ext>
            </a:extLst>
          </p:cNvPr>
          <p:cNvSpPr/>
          <p:nvPr/>
        </p:nvSpPr>
        <p:spPr>
          <a:xfrm>
            <a:off x="6628690" y="4276299"/>
            <a:ext cx="184731" cy="523220"/>
          </a:xfrm>
          <a:prstGeom prst="rect">
            <a:avLst/>
          </a:prstGeom>
        </p:spPr>
        <p:txBody>
          <a:bodyPr wrap="none">
            <a:spAutoFit/>
          </a:bodyPr>
          <a:lstStyle/>
          <a:p>
            <a:pPr lvl="0">
              <a:buClr>
                <a:srgbClr val="000000"/>
              </a:buClr>
              <a:defRPr/>
            </a:pPr>
            <a:endParaRPr lang="en-GB" sz="2800" kern="0" dirty="0">
              <a:solidFill>
                <a:srgbClr val="3B3838"/>
              </a:solidFill>
              <a:latin typeface="Century Gothic" panose="020B0502020202020204" pitchFamily="34" charset="0"/>
              <a:cs typeface="Arial"/>
              <a:sym typeface="Arial"/>
            </a:endParaRPr>
          </a:p>
        </p:txBody>
      </p:sp>
      <p:pic>
        <p:nvPicPr>
          <p:cNvPr id="33" name="Graphic 32" descr="Question mark">
            <a:extLst>
              <a:ext uri="{FF2B5EF4-FFF2-40B4-BE49-F238E27FC236}">
                <a16:creationId xmlns:a16="http://schemas.microsoft.com/office/drawing/2014/main" id="{1F456774-EC13-B734-F5D1-5744D4C7BE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9012" y="5715898"/>
            <a:ext cx="363089" cy="363089"/>
          </a:xfrm>
          <a:prstGeom prst="rect">
            <a:avLst/>
          </a:prstGeom>
        </p:spPr>
      </p:pic>
      <p:grpSp>
        <p:nvGrpSpPr>
          <p:cNvPr id="34" name="Group 33">
            <a:extLst>
              <a:ext uri="{FF2B5EF4-FFF2-40B4-BE49-F238E27FC236}">
                <a16:creationId xmlns:a16="http://schemas.microsoft.com/office/drawing/2014/main" id="{61A61130-A747-3D12-8971-0663D25E5E35}"/>
              </a:ext>
            </a:extLst>
          </p:cNvPr>
          <p:cNvGrpSpPr/>
          <p:nvPr/>
        </p:nvGrpSpPr>
        <p:grpSpPr>
          <a:xfrm>
            <a:off x="42356" y="4163080"/>
            <a:ext cx="1801949" cy="409714"/>
            <a:chOff x="1639842" y="1416995"/>
            <a:chExt cx="1801949" cy="409714"/>
          </a:xfrm>
        </p:grpSpPr>
        <p:sp>
          <p:nvSpPr>
            <p:cNvPr id="35" name="Google Shape;112;p3">
              <a:extLst>
                <a:ext uri="{FF2B5EF4-FFF2-40B4-BE49-F238E27FC236}">
                  <a16:creationId xmlns:a16="http://schemas.microsoft.com/office/drawing/2014/main" id="{3908AD43-05B8-B35F-8CFC-8F372E157D02}"/>
                </a:ext>
              </a:extLst>
            </p:cNvPr>
            <p:cNvSpPr txBox="1"/>
            <p:nvPr/>
          </p:nvSpPr>
          <p:spPr>
            <a:xfrm>
              <a:off x="1871346" y="1463927"/>
              <a:ext cx="1540408" cy="338514"/>
            </a:xfrm>
            <a:prstGeom prst="rect">
              <a:avLst/>
            </a:prstGeom>
            <a:solidFill>
              <a:srgbClr val="FF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36" name="Google Shape;111;p3" descr="Speech Icon, Voice, Talking, Audio, Speech">
              <a:extLst>
                <a:ext uri="{FF2B5EF4-FFF2-40B4-BE49-F238E27FC236}">
                  <a16:creationId xmlns:a16="http://schemas.microsoft.com/office/drawing/2014/main" id="{867F44C1-1236-5BE6-B700-CF65F846E92C}"/>
                </a:ext>
              </a:extLst>
            </p:cNvPr>
            <p:cNvPicPr preferRelativeResize="0"/>
            <p:nvPr/>
          </p:nvPicPr>
          <p:blipFill rotWithShape="1">
            <a:blip r:embed="rId13">
              <a:alphaModFix/>
            </a:blip>
            <a:srcRect/>
            <a:stretch/>
          </p:blipFill>
          <p:spPr>
            <a:xfrm>
              <a:off x="1639842" y="1416995"/>
              <a:ext cx="520475" cy="409714"/>
            </a:xfrm>
            <a:prstGeom prst="rect">
              <a:avLst/>
            </a:prstGeom>
            <a:noFill/>
            <a:ln>
              <a:noFill/>
            </a:ln>
          </p:spPr>
        </p:pic>
        <p:sp>
          <p:nvSpPr>
            <p:cNvPr id="37" name="TextBox 36">
              <a:extLst>
                <a:ext uri="{FF2B5EF4-FFF2-40B4-BE49-F238E27FC236}">
                  <a16:creationId xmlns:a16="http://schemas.microsoft.com/office/drawing/2014/main" id="{F0D31593-E4C4-5EA8-80A4-2F2AACBF2C65}"/>
                </a:ext>
              </a:extLst>
            </p:cNvPr>
            <p:cNvSpPr txBox="1"/>
            <p:nvPr/>
          </p:nvSpPr>
          <p:spPr>
            <a:xfrm>
              <a:off x="2131035" y="1456661"/>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pic>
        <p:nvPicPr>
          <p:cNvPr id="1026" name="Picture 2" descr="Free baby elephant cartoon elephant drawing illustration">
            <a:extLst>
              <a:ext uri="{FF2B5EF4-FFF2-40B4-BE49-F238E27FC236}">
                <a16:creationId xmlns:a16="http://schemas.microsoft.com/office/drawing/2014/main" id="{AE0CEE97-4A9E-2000-8741-5319CF4ADB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9894" y="4697070"/>
            <a:ext cx="328464" cy="27354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75DF0142-A348-2B19-479A-F4D8EF7D3222}"/>
              </a:ext>
            </a:extLst>
          </p:cNvPr>
          <p:cNvSpPr/>
          <p:nvPr/>
        </p:nvSpPr>
        <p:spPr>
          <a:xfrm>
            <a:off x="3086760" y="3998168"/>
            <a:ext cx="3593180" cy="249614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Sometimes we refer to people by name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in a sentence: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pic>
        <p:nvPicPr>
          <p:cNvPr id="41" name="Google Shape;188;p4" descr="Jigsaw, Puzzle, Piece, Game, Concept, Solution">
            <a:extLst>
              <a:ext uri="{FF2B5EF4-FFF2-40B4-BE49-F238E27FC236}">
                <a16:creationId xmlns:a16="http://schemas.microsoft.com/office/drawing/2014/main" id="{DF71F17A-C7C8-BEE4-65D5-B7176648013D}"/>
              </a:ext>
            </a:extLst>
          </p:cNvPr>
          <p:cNvPicPr preferRelativeResize="0"/>
          <p:nvPr/>
        </p:nvPicPr>
        <p:blipFill rotWithShape="1">
          <a:blip r:embed="rId15">
            <a:alphaModFix/>
          </a:blip>
          <a:srcRect/>
          <a:stretch/>
        </p:blipFill>
        <p:spPr>
          <a:xfrm>
            <a:off x="6214708" y="4073275"/>
            <a:ext cx="417592" cy="360398"/>
          </a:xfrm>
          <a:prstGeom prst="rect">
            <a:avLst/>
          </a:prstGeom>
          <a:noFill/>
          <a:ln>
            <a:noFill/>
          </a:ln>
        </p:spPr>
      </p:pic>
      <p:sp>
        <p:nvSpPr>
          <p:cNvPr id="47" name="Speech Bubble: Rectangle with Corners Rounded 46">
            <a:extLst>
              <a:ext uri="{FF2B5EF4-FFF2-40B4-BE49-F238E27FC236}">
                <a16:creationId xmlns:a16="http://schemas.microsoft.com/office/drawing/2014/main" id="{F15D885C-C9C8-CE26-24BE-2780EE96D91E}"/>
              </a:ext>
            </a:extLst>
          </p:cNvPr>
          <p:cNvSpPr/>
          <p:nvPr/>
        </p:nvSpPr>
        <p:spPr>
          <a:xfrm>
            <a:off x="3376796" y="4881230"/>
            <a:ext cx="3079212" cy="319054"/>
          </a:xfrm>
          <a:prstGeom prst="wedgeRoundRectCallout">
            <a:avLst>
              <a:gd name="adj1" fmla="val -2807"/>
              <a:gd name="adj2" fmla="val -687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Here we use the pronoun </a:t>
            </a:r>
            <a:r>
              <a:rPr lang="en-GB" sz="1100" b="1" dirty="0">
                <a:solidFill>
                  <a:srgbClr val="3B3838"/>
                </a:solidFill>
                <a:latin typeface="Century Gothic" panose="020B0502020202020204" pitchFamily="34" charset="0"/>
              </a:rPr>
              <a:t>he </a:t>
            </a:r>
            <a:r>
              <a:rPr lang="en-GB" sz="1100" dirty="0">
                <a:solidFill>
                  <a:srgbClr val="3B3838"/>
                </a:solidFill>
                <a:latin typeface="Century Gothic" panose="020B0502020202020204" pitchFamily="34" charset="0"/>
              </a:rPr>
              <a:t>because we don’t need to repeat </a:t>
            </a:r>
            <a:r>
              <a:rPr lang="en-GB" sz="1100" b="1" dirty="0">
                <a:solidFill>
                  <a:srgbClr val="3B3838"/>
                </a:solidFill>
                <a:latin typeface="Century Gothic" panose="020B0502020202020204" pitchFamily="34" charset="0"/>
              </a:rPr>
              <a:t>Emanuel</a:t>
            </a:r>
            <a:r>
              <a:rPr lang="en-GB" sz="1100" dirty="0">
                <a:solidFill>
                  <a:srgbClr val="3B3838"/>
                </a:solidFill>
                <a:latin typeface="Century Gothic" panose="020B0502020202020204" pitchFamily="34" charset="0"/>
              </a:rPr>
              <a:t>.</a:t>
            </a:r>
          </a:p>
        </p:txBody>
      </p:sp>
      <p:sp>
        <p:nvSpPr>
          <p:cNvPr id="48" name="Speech Bubble: Rectangle with Corners Rounded 47">
            <a:extLst>
              <a:ext uri="{FF2B5EF4-FFF2-40B4-BE49-F238E27FC236}">
                <a16:creationId xmlns:a16="http://schemas.microsoft.com/office/drawing/2014/main" id="{54EBB476-8C28-5C7B-AB5E-2BB08A1F0C91}"/>
              </a:ext>
            </a:extLst>
          </p:cNvPr>
          <p:cNvSpPr/>
          <p:nvPr/>
        </p:nvSpPr>
        <p:spPr>
          <a:xfrm>
            <a:off x="3419500" y="6003874"/>
            <a:ext cx="3036508" cy="422855"/>
          </a:xfrm>
          <a:prstGeom prst="wedgeRoundRectCallout">
            <a:avLst>
              <a:gd name="adj1" fmla="val -8787"/>
              <a:gd name="adj2" fmla="val -735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This means that </a:t>
            </a:r>
            <a:r>
              <a:rPr lang="en-GB" sz="1100" b="1" dirty="0">
                <a:solidFill>
                  <a:srgbClr val="3B3838"/>
                </a:solidFill>
                <a:latin typeface="Century Gothic" panose="020B0502020202020204" pitchFamily="34" charset="0"/>
              </a:rPr>
              <a:t>está </a:t>
            </a:r>
            <a:r>
              <a:rPr lang="en-GB" sz="1100" dirty="0">
                <a:solidFill>
                  <a:srgbClr val="3B3838"/>
                </a:solidFill>
                <a:latin typeface="Century Gothic" panose="020B0502020202020204" pitchFamily="34" charset="0"/>
              </a:rPr>
              <a:t>can mean </a:t>
            </a:r>
            <a:r>
              <a:rPr lang="en-GB" sz="1100" b="1" dirty="0">
                <a:solidFill>
                  <a:srgbClr val="3B3838"/>
                </a:solidFill>
                <a:latin typeface="Century Gothic" panose="020B0502020202020204" pitchFamily="34" charset="0"/>
              </a:rPr>
              <a:t>is</a:t>
            </a:r>
            <a:r>
              <a:rPr lang="en-GB" sz="1100" dirty="0">
                <a:solidFill>
                  <a:srgbClr val="3B3838"/>
                </a:solidFill>
                <a:latin typeface="Century Gothic" panose="020B0502020202020204" pitchFamily="34" charset="0"/>
              </a:rPr>
              <a:t> </a:t>
            </a:r>
            <a:r>
              <a:rPr lang="en-GB" sz="1100" u="sng" dirty="0">
                <a:solidFill>
                  <a:srgbClr val="3B3838"/>
                </a:solidFill>
                <a:latin typeface="Century Gothic" panose="020B0502020202020204" pitchFamily="34" charset="0"/>
              </a:rPr>
              <a:t>and</a:t>
            </a:r>
            <a:r>
              <a:rPr lang="en-GB" sz="1100" dirty="0">
                <a:solidFill>
                  <a:srgbClr val="3B3838"/>
                </a:solidFill>
                <a:latin typeface="Century Gothic" panose="020B0502020202020204" pitchFamily="34" charset="0"/>
              </a:rPr>
              <a:t> </a:t>
            </a:r>
          </a:p>
          <a:p>
            <a:pPr algn="ctr"/>
            <a:r>
              <a:rPr lang="en-GB" sz="1100" b="1" dirty="0">
                <a:solidFill>
                  <a:srgbClr val="3B3838"/>
                </a:solidFill>
                <a:latin typeface="Century Gothic" panose="020B0502020202020204" pitchFamily="34" charset="0"/>
              </a:rPr>
              <a:t>he is</a:t>
            </a:r>
            <a:r>
              <a:rPr lang="en-GB" sz="1100" dirty="0">
                <a:solidFill>
                  <a:srgbClr val="3B3838"/>
                </a:solidFill>
                <a:latin typeface="Century Gothic" panose="020B0502020202020204" pitchFamily="34" charset="0"/>
              </a:rPr>
              <a:t>, </a:t>
            </a:r>
            <a:r>
              <a:rPr lang="en-GB" sz="1100" b="1" dirty="0">
                <a:solidFill>
                  <a:srgbClr val="3B3838"/>
                </a:solidFill>
                <a:latin typeface="Century Gothic" panose="020B0502020202020204" pitchFamily="34" charset="0"/>
              </a:rPr>
              <a:t>she is, it is</a:t>
            </a:r>
            <a:r>
              <a:rPr lang="en-GB" sz="1100" dirty="0">
                <a:solidFill>
                  <a:srgbClr val="3B3838"/>
                </a:solidFill>
                <a:latin typeface="Century Gothic" panose="020B0502020202020204" pitchFamily="34" charset="0"/>
              </a:rPr>
              <a:t>.</a:t>
            </a:r>
          </a:p>
        </p:txBody>
      </p:sp>
      <p:pic>
        <p:nvPicPr>
          <p:cNvPr id="49" name="Picture 48" descr="A picture containing circle&#10;&#10;Description automatically generated">
            <a:extLst>
              <a:ext uri="{FF2B5EF4-FFF2-40B4-BE49-F238E27FC236}">
                <a16:creationId xmlns:a16="http://schemas.microsoft.com/office/drawing/2014/main" id="{A4F86FC8-BB8C-C363-D9E0-85365914E5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805" y="4433673"/>
            <a:ext cx="325254" cy="352848"/>
          </a:xfrm>
          <a:prstGeom prst="rect">
            <a:avLst/>
          </a:prstGeom>
        </p:spPr>
      </p:pic>
      <p:sp>
        <p:nvSpPr>
          <p:cNvPr id="50" name="Rectangle 49">
            <a:extLst>
              <a:ext uri="{FF2B5EF4-FFF2-40B4-BE49-F238E27FC236}">
                <a16:creationId xmlns:a16="http://schemas.microsoft.com/office/drawing/2014/main" id="{ACDD01F6-85EF-7083-654B-835CEC9033D3}"/>
              </a:ext>
            </a:extLst>
          </p:cNvPr>
          <p:cNvSpPr/>
          <p:nvPr/>
        </p:nvSpPr>
        <p:spPr>
          <a:xfrm>
            <a:off x="4543433" y="4533419"/>
            <a:ext cx="1228221" cy="276999"/>
          </a:xfrm>
          <a:prstGeom prst="rect">
            <a:avLst/>
          </a:prstGeom>
        </p:spPr>
        <p:txBody>
          <a:bodyPr wrap="none">
            <a:spAutoFit/>
          </a:bodyPr>
          <a:lstStyle/>
          <a:p>
            <a:r>
              <a:rPr lang="en-GB" sz="1200" b="1" u="sng" kern="0" dirty="0">
                <a:solidFill>
                  <a:srgbClr val="3B3838"/>
                </a:solidFill>
                <a:latin typeface="Century Gothic"/>
                <a:ea typeface="Century Gothic"/>
                <a:cs typeface="Century Gothic"/>
                <a:sym typeface="Century Gothic"/>
              </a:rPr>
              <a:t>He</a:t>
            </a:r>
            <a:r>
              <a:rPr lang="en-GB" sz="1200" kern="0" dirty="0">
                <a:solidFill>
                  <a:srgbClr val="3B3838"/>
                </a:solidFill>
                <a:latin typeface="Century Gothic"/>
                <a:ea typeface="Century Gothic"/>
                <a:cs typeface="Century Gothic"/>
                <a:sym typeface="Century Gothic"/>
              </a:rPr>
              <a:t> is nervous. </a:t>
            </a:r>
            <a:endParaRPr lang="en-GB" sz="1200" dirty="0">
              <a:solidFill>
                <a:srgbClr val="3B3838"/>
              </a:solidFill>
            </a:endParaRPr>
          </a:p>
        </p:txBody>
      </p:sp>
      <p:sp>
        <p:nvSpPr>
          <p:cNvPr id="51" name="Rectangle 50">
            <a:extLst>
              <a:ext uri="{FF2B5EF4-FFF2-40B4-BE49-F238E27FC236}">
                <a16:creationId xmlns:a16="http://schemas.microsoft.com/office/drawing/2014/main" id="{F9485E9A-77D1-C35B-F6C6-1EA561CB6745}"/>
              </a:ext>
            </a:extLst>
          </p:cNvPr>
          <p:cNvSpPr/>
          <p:nvPr/>
        </p:nvSpPr>
        <p:spPr>
          <a:xfrm>
            <a:off x="4967907" y="5595736"/>
            <a:ext cx="1231427" cy="276999"/>
          </a:xfrm>
          <a:prstGeom prst="rect">
            <a:avLst/>
          </a:prstGeom>
        </p:spPr>
        <p:txBody>
          <a:bodyPr wrap="none">
            <a:spAutoFit/>
          </a:bodyPr>
          <a:lstStyle/>
          <a:p>
            <a:r>
              <a:rPr lang="en-GB" sz="1200" kern="0" dirty="0" err="1">
                <a:solidFill>
                  <a:srgbClr val="3B3838"/>
                </a:solidFill>
                <a:latin typeface="Century Gothic"/>
                <a:ea typeface="Century Gothic"/>
                <a:cs typeface="Century Gothic"/>
                <a:sym typeface="Century Gothic"/>
              </a:rPr>
              <a:t>Está</a:t>
            </a:r>
            <a:r>
              <a:rPr lang="en-GB" sz="1200" kern="0" dirty="0">
                <a:solidFill>
                  <a:srgbClr val="3B3838"/>
                </a:solidFill>
                <a:latin typeface="Century Gothic"/>
                <a:ea typeface="Century Gothic"/>
                <a:cs typeface="Century Gothic"/>
                <a:sym typeface="Century Gothic"/>
              </a:rPr>
              <a:t> </a:t>
            </a:r>
            <a:r>
              <a:rPr lang="en-GB" sz="1200" kern="0" dirty="0" err="1">
                <a:solidFill>
                  <a:srgbClr val="3B3838"/>
                </a:solidFill>
                <a:latin typeface="Century Gothic"/>
                <a:ea typeface="Century Gothic"/>
                <a:cs typeface="Century Gothic"/>
                <a:sym typeface="Century Gothic"/>
              </a:rPr>
              <a:t>nervioso</a:t>
            </a:r>
            <a:r>
              <a:rPr lang="en-GB" sz="1200" kern="0" dirty="0">
                <a:solidFill>
                  <a:srgbClr val="3B3838"/>
                </a:solidFill>
                <a:latin typeface="Century Gothic"/>
                <a:ea typeface="Century Gothic"/>
                <a:cs typeface="Century Gothic"/>
                <a:sym typeface="Century Gothic"/>
              </a:rPr>
              <a:t>. </a:t>
            </a:r>
            <a:endParaRPr lang="en-GB" sz="1200" dirty="0">
              <a:solidFill>
                <a:srgbClr val="3B3838"/>
              </a:solidFill>
            </a:endParaRPr>
          </a:p>
        </p:txBody>
      </p:sp>
      <p:sp>
        <p:nvSpPr>
          <p:cNvPr id="53" name="Rectangle: Rounded Corners 52">
            <a:extLst>
              <a:ext uri="{FF2B5EF4-FFF2-40B4-BE49-F238E27FC236}">
                <a16:creationId xmlns:a16="http://schemas.microsoft.com/office/drawing/2014/main" id="{FCF6C161-96A9-5463-C9E3-CA7F40CEFEDA}"/>
              </a:ext>
            </a:extLst>
          </p:cNvPr>
          <p:cNvSpPr/>
          <p:nvPr/>
        </p:nvSpPr>
        <p:spPr>
          <a:xfrm>
            <a:off x="5036820" y="5603356"/>
            <a:ext cx="355116" cy="22861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B3838"/>
              </a:solidFill>
            </a:endParaRPr>
          </a:p>
        </p:txBody>
      </p:sp>
      <p:sp>
        <p:nvSpPr>
          <p:cNvPr id="57" name="TextBox 56">
            <a:extLst>
              <a:ext uri="{FF2B5EF4-FFF2-40B4-BE49-F238E27FC236}">
                <a16:creationId xmlns:a16="http://schemas.microsoft.com/office/drawing/2014/main" id="{164703C6-FC48-538A-9BA4-024EE1E91F34}"/>
              </a:ext>
            </a:extLst>
          </p:cNvPr>
          <p:cNvSpPr txBox="1"/>
          <p:nvPr/>
        </p:nvSpPr>
        <p:spPr>
          <a:xfrm>
            <a:off x="3132065" y="4533419"/>
            <a:ext cx="221415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rPr>
              <a:t>Emanuel</a:t>
            </a: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is here. 		</a:t>
            </a:r>
            <a:endParaRPr kumimoji="0" lang="en-GB" sz="1200" b="0" i="0" u="none" strike="noStrike" kern="0" cap="none" spc="0" normalizeH="0" baseline="0" noProof="0" dirty="0">
              <a:ln>
                <a:noFill/>
              </a:ln>
              <a:solidFill>
                <a:srgbClr val="3B3838"/>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kern="0" dirty="0">
                <a:solidFill>
                  <a:srgbClr val="3B3838"/>
                </a:solidFill>
                <a:latin typeface="Century Gothic"/>
                <a:ea typeface="Century Gothic"/>
                <a:cs typeface="Century Gothic"/>
                <a:sym typeface="Century Gothic"/>
              </a:rPr>
              <a:t>	</a:t>
            </a:r>
            <a:endParaRPr lang="en-GB" sz="1200" kern="0" dirty="0">
              <a:solidFill>
                <a:srgbClr val="3B3838"/>
              </a:solidFil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6DBD5F9A-74FD-1F6B-3135-5157B4260AEF}"/>
              </a:ext>
            </a:extLst>
          </p:cNvPr>
          <p:cNvSpPr txBox="1"/>
          <p:nvPr/>
        </p:nvSpPr>
        <p:spPr>
          <a:xfrm>
            <a:off x="3178200" y="5201759"/>
            <a:ext cx="34786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In Spanish, we often don’t need to use the pronoun.</a:t>
            </a:r>
            <a:endParaRPr kumimoji="0" lang="en-GB" sz="1200" b="0" i="0" u="none" strike="noStrike" kern="0" cap="none" spc="0" normalizeH="0" baseline="0" noProof="0" dirty="0">
              <a:ln>
                <a:noFill/>
              </a:ln>
              <a:solidFill>
                <a:srgbClr val="3B3838"/>
              </a:solidFill>
              <a:effectLst/>
              <a:uLnTx/>
              <a:uFillTx/>
              <a:latin typeface="Arial"/>
              <a:cs typeface="Arial"/>
              <a:sym typeface="Arial"/>
            </a:endParaRPr>
          </a:p>
        </p:txBody>
      </p:sp>
      <p:sp>
        <p:nvSpPr>
          <p:cNvPr id="61" name="TextBox 60">
            <a:extLst>
              <a:ext uri="{FF2B5EF4-FFF2-40B4-BE49-F238E27FC236}">
                <a16:creationId xmlns:a16="http://schemas.microsoft.com/office/drawing/2014/main" id="{B61808F9-2488-3A86-E439-D6D02DBCEF90}"/>
              </a:ext>
            </a:extLst>
          </p:cNvPr>
          <p:cNvSpPr txBox="1"/>
          <p:nvPr/>
        </p:nvSpPr>
        <p:spPr>
          <a:xfrm>
            <a:off x="3155340" y="5592271"/>
            <a:ext cx="1681133" cy="276999"/>
          </a:xfrm>
          <a:prstGeom prst="rect">
            <a:avLst/>
          </a:prstGeom>
          <a:noFill/>
        </p:spPr>
        <p:txBody>
          <a:bodyPr wrap="square">
            <a:spAutoFit/>
          </a:bodyPr>
          <a:lstStyle/>
          <a:p>
            <a:pPr lvl="0">
              <a:buClr>
                <a:srgbClr val="000000"/>
              </a:buClr>
              <a:defRPr/>
            </a:pPr>
            <a:r>
              <a:rPr lang="en-GB" sz="1200" b="1" u="sng" kern="0" dirty="0">
                <a:solidFill>
                  <a:srgbClr val="3B3838"/>
                </a:solidFill>
                <a:latin typeface="Century Gothic"/>
                <a:ea typeface="Century Gothic"/>
                <a:cs typeface="Century Gothic"/>
                <a:sym typeface="Century Gothic"/>
              </a:rPr>
              <a:t>Emanuel</a:t>
            </a:r>
            <a:r>
              <a:rPr lang="en-GB" sz="1200" kern="0" dirty="0">
                <a:solidFill>
                  <a:srgbClr val="3B3838"/>
                </a:solidFill>
                <a:latin typeface="Century Gothic"/>
                <a:ea typeface="Century Gothic"/>
                <a:cs typeface="Century Gothic"/>
                <a:sym typeface="Century Gothic"/>
              </a:rPr>
              <a:t> está aquí. </a:t>
            </a:r>
            <a:endParaRPr lang="en-GB" sz="1200" dirty="0">
              <a:solidFill>
                <a:srgbClr val="3B3838"/>
              </a:solidFill>
            </a:endParaRPr>
          </a:p>
        </p:txBody>
      </p:sp>
      <p:sp>
        <p:nvSpPr>
          <p:cNvPr id="63" name="TextBox 62">
            <a:extLst>
              <a:ext uri="{FF2B5EF4-FFF2-40B4-BE49-F238E27FC236}">
                <a16:creationId xmlns:a16="http://schemas.microsoft.com/office/drawing/2014/main" id="{F38C045E-B367-FA0F-544F-DA5C75047E31}"/>
              </a:ext>
            </a:extLst>
          </p:cNvPr>
          <p:cNvSpPr txBox="1"/>
          <p:nvPr/>
        </p:nvSpPr>
        <p:spPr>
          <a:xfrm>
            <a:off x="5001954" y="5682111"/>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a:solidFill>
                  <a:srgbClr val="3B3838"/>
                </a:solidFill>
                <a:latin typeface="Century Gothic"/>
                <a:ea typeface="Century Gothic"/>
                <a:cs typeface="Century Gothic"/>
                <a:sym typeface="Century Gothic"/>
              </a:rPr>
              <a:t>[He is]</a:t>
            </a:r>
            <a:endParaRPr lang="en-GB" sz="800" dirty="0">
              <a:solidFill>
                <a:srgbClr val="3B3838"/>
              </a:solidFill>
            </a:endParaRPr>
          </a:p>
        </p:txBody>
      </p:sp>
      <p:sp>
        <p:nvSpPr>
          <p:cNvPr id="1024" name="TextBox 1023">
            <a:extLst>
              <a:ext uri="{FF2B5EF4-FFF2-40B4-BE49-F238E27FC236}">
                <a16:creationId xmlns:a16="http://schemas.microsoft.com/office/drawing/2014/main" id="{FC197A3C-EE3E-4724-DFE5-0A0502A16D0E}"/>
              </a:ext>
            </a:extLst>
          </p:cNvPr>
          <p:cNvSpPr txBox="1"/>
          <p:nvPr/>
        </p:nvSpPr>
        <p:spPr>
          <a:xfrm>
            <a:off x="3942086" y="5636685"/>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dirty="0">
                <a:solidFill>
                  <a:srgbClr val="3B3838"/>
                </a:solidFill>
                <a:latin typeface="Century Gothic"/>
                <a:ea typeface="Century Gothic"/>
                <a:cs typeface="Century Gothic"/>
                <a:sym typeface="Century Gothic"/>
              </a:rPr>
              <a:t>[is]</a:t>
            </a:r>
            <a:endParaRPr lang="en-GB" sz="800" dirty="0">
              <a:solidFill>
                <a:srgbClr val="3B3838"/>
              </a:solidFill>
            </a:endParaRPr>
          </a:p>
        </p:txBody>
      </p:sp>
      <p:grpSp>
        <p:nvGrpSpPr>
          <p:cNvPr id="1025" name="Group 1024">
            <a:extLst>
              <a:ext uri="{FF2B5EF4-FFF2-40B4-BE49-F238E27FC236}">
                <a16:creationId xmlns:a16="http://schemas.microsoft.com/office/drawing/2014/main" id="{4E83BD43-C6DB-F4A6-82A3-569544191387}"/>
              </a:ext>
            </a:extLst>
          </p:cNvPr>
          <p:cNvGrpSpPr/>
          <p:nvPr/>
        </p:nvGrpSpPr>
        <p:grpSpPr>
          <a:xfrm>
            <a:off x="78624" y="6510311"/>
            <a:ext cx="1072125" cy="541432"/>
            <a:chOff x="85157" y="674113"/>
            <a:chExt cx="1072125" cy="541432"/>
          </a:xfrm>
        </p:grpSpPr>
        <p:sp>
          <p:nvSpPr>
            <p:cNvPr id="1027" name="Google Shape;206;p9">
              <a:extLst>
                <a:ext uri="{FF2B5EF4-FFF2-40B4-BE49-F238E27FC236}">
                  <a16:creationId xmlns:a16="http://schemas.microsoft.com/office/drawing/2014/main" id="{4AECA552-F5A4-58F7-CD39-242FC38971ED}"/>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28" name="Picture 1027">
              <a:extLst>
                <a:ext uri="{FF2B5EF4-FFF2-40B4-BE49-F238E27FC236}">
                  <a16:creationId xmlns:a16="http://schemas.microsoft.com/office/drawing/2014/main" id="{BCDA4EB8-73EC-D092-7B0F-AEBF017005D7}"/>
                </a:ext>
              </a:extLst>
            </p:cNvPr>
            <p:cNvPicPr>
              <a:picLocks noChangeAspect="1"/>
            </p:cNvPicPr>
            <p:nvPr/>
          </p:nvPicPr>
          <p:blipFill>
            <a:blip r:embed="rId17"/>
            <a:stretch>
              <a:fillRect/>
            </a:stretch>
          </p:blipFill>
          <p:spPr>
            <a:xfrm>
              <a:off x="85157" y="674113"/>
              <a:ext cx="521771" cy="541432"/>
            </a:xfrm>
            <a:prstGeom prst="rect">
              <a:avLst/>
            </a:prstGeom>
          </p:spPr>
        </p:pic>
        <p:sp>
          <p:nvSpPr>
            <p:cNvPr id="1029" name="TextBox 1028">
              <a:extLst>
                <a:ext uri="{FF2B5EF4-FFF2-40B4-BE49-F238E27FC236}">
                  <a16:creationId xmlns:a16="http://schemas.microsoft.com/office/drawing/2014/main" id="{67562DB0-5EBA-6C3E-2126-A13C281ED97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30" name="TextBox 1029">
            <a:extLst>
              <a:ext uri="{FF2B5EF4-FFF2-40B4-BE49-F238E27FC236}">
                <a16:creationId xmlns:a16="http://schemas.microsoft.com/office/drawing/2014/main" id="{6784CF85-5A98-80EE-AFA0-5EE10C5A2678}"/>
              </a:ext>
            </a:extLst>
          </p:cNvPr>
          <p:cNvSpPr txBox="1"/>
          <p:nvPr/>
        </p:nvSpPr>
        <p:spPr>
          <a:xfrm>
            <a:off x="1074575" y="6672302"/>
            <a:ext cx="943965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Lee. </a:t>
            </a:r>
            <a:r>
              <a:rPr lang="en-GB" sz="1600" dirty="0">
                <a:solidFill>
                  <a:srgbClr val="3B3838"/>
                </a:solidFill>
                <a:latin typeface="Century Gothic" panose="020B0502020202020204" pitchFamily="34" charset="0"/>
              </a:rPr>
              <a:t>Write the meaning of </a:t>
            </a:r>
            <a:r>
              <a:rPr lang="en-GB" sz="1600" b="1" dirty="0">
                <a:solidFill>
                  <a:srgbClr val="3B3838"/>
                </a:solidFill>
                <a:latin typeface="Century Gothic" panose="020B0502020202020204" pitchFamily="34" charset="0"/>
              </a:rPr>
              <a:t>‘está’ </a:t>
            </a:r>
            <a:r>
              <a:rPr lang="en-GB" sz="1600" dirty="0">
                <a:solidFill>
                  <a:srgbClr val="3B3838"/>
                </a:solidFill>
                <a:latin typeface="Century Gothic" panose="020B0502020202020204" pitchFamily="34" charset="0"/>
              </a:rPr>
              <a:t>for each sentence.</a:t>
            </a:r>
            <a:endParaRPr lang="en-GB" sz="1600" dirty="0">
              <a:solidFill>
                <a:srgbClr val="3B3838"/>
              </a:solidFill>
            </a:endParaRPr>
          </a:p>
        </p:txBody>
      </p:sp>
      <p:graphicFrame>
        <p:nvGraphicFramePr>
          <p:cNvPr id="1033" name="Table 1032">
            <a:extLst>
              <a:ext uri="{FF2B5EF4-FFF2-40B4-BE49-F238E27FC236}">
                <a16:creationId xmlns:a16="http://schemas.microsoft.com/office/drawing/2014/main" id="{8D533BAB-5320-BD88-2CD3-5534B071BBBA}"/>
              </a:ext>
            </a:extLst>
          </p:cNvPr>
          <p:cNvGraphicFramePr>
            <a:graphicFrameLocks noGrp="1"/>
          </p:cNvGraphicFramePr>
          <p:nvPr>
            <p:extLst>
              <p:ext uri="{D42A27DB-BD31-4B8C-83A1-F6EECF244321}">
                <p14:modId xmlns:p14="http://schemas.microsoft.com/office/powerpoint/2010/main" val="3547865981"/>
              </p:ext>
            </p:extLst>
          </p:nvPr>
        </p:nvGraphicFramePr>
        <p:xfrm>
          <a:off x="76662" y="7083901"/>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3953328073"/>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1916279"/>
                  </a:ext>
                </a:extLst>
              </a:tr>
            </a:tbl>
          </a:graphicData>
        </a:graphic>
      </p:graphicFrame>
      <p:graphicFrame>
        <p:nvGraphicFramePr>
          <p:cNvPr id="1034" name="Table 1033">
            <a:extLst>
              <a:ext uri="{FF2B5EF4-FFF2-40B4-BE49-F238E27FC236}">
                <a16:creationId xmlns:a16="http://schemas.microsoft.com/office/drawing/2014/main" id="{372C808C-6F09-4D78-90BD-442E483EDD5F}"/>
              </a:ext>
            </a:extLst>
          </p:cNvPr>
          <p:cNvGraphicFramePr>
            <a:graphicFrameLocks noGrp="1"/>
          </p:cNvGraphicFramePr>
          <p:nvPr>
            <p:extLst>
              <p:ext uri="{D42A27DB-BD31-4B8C-83A1-F6EECF244321}">
                <p14:modId xmlns:p14="http://schemas.microsoft.com/office/powerpoint/2010/main" val="1473052088"/>
              </p:ext>
            </p:extLst>
          </p:nvPr>
        </p:nvGraphicFramePr>
        <p:xfrm>
          <a:off x="76662" y="7447968"/>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144941380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45484046"/>
                  </a:ext>
                </a:extLst>
              </a:tr>
            </a:tbl>
          </a:graphicData>
        </a:graphic>
      </p:graphicFrame>
      <p:graphicFrame>
        <p:nvGraphicFramePr>
          <p:cNvPr id="1035" name="Table 1034">
            <a:extLst>
              <a:ext uri="{FF2B5EF4-FFF2-40B4-BE49-F238E27FC236}">
                <a16:creationId xmlns:a16="http://schemas.microsoft.com/office/drawing/2014/main" id="{B1843769-40C1-AB75-987F-D0025F42B3F1}"/>
              </a:ext>
            </a:extLst>
          </p:cNvPr>
          <p:cNvGraphicFramePr>
            <a:graphicFrameLocks noGrp="1"/>
          </p:cNvGraphicFramePr>
          <p:nvPr>
            <p:extLst>
              <p:ext uri="{D42A27DB-BD31-4B8C-83A1-F6EECF244321}">
                <p14:modId xmlns:p14="http://schemas.microsoft.com/office/powerpoint/2010/main" val="3103302492"/>
              </p:ext>
            </p:extLst>
          </p:nvPr>
        </p:nvGraphicFramePr>
        <p:xfrm>
          <a:off x="76662" y="8084885"/>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79476455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262268115"/>
                  </a:ext>
                </a:extLst>
              </a:tr>
            </a:tbl>
          </a:graphicData>
        </a:graphic>
      </p:graphicFrame>
      <p:graphicFrame>
        <p:nvGraphicFramePr>
          <p:cNvPr id="1036" name="Table 1035">
            <a:extLst>
              <a:ext uri="{FF2B5EF4-FFF2-40B4-BE49-F238E27FC236}">
                <a16:creationId xmlns:a16="http://schemas.microsoft.com/office/drawing/2014/main" id="{DA464247-9AB8-CD06-560F-A0B863C02632}"/>
              </a:ext>
            </a:extLst>
          </p:cNvPr>
          <p:cNvGraphicFramePr>
            <a:graphicFrameLocks noGrp="1"/>
          </p:cNvGraphicFramePr>
          <p:nvPr>
            <p:extLst>
              <p:ext uri="{D42A27DB-BD31-4B8C-83A1-F6EECF244321}">
                <p14:modId xmlns:p14="http://schemas.microsoft.com/office/powerpoint/2010/main" val="2004423901"/>
              </p:ext>
            </p:extLst>
          </p:nvPr>
        </p:nvGraphicFramePr>
        <p:xfrm>
          <a:off x="76662" y="8447527"/>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3953328073"/>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1916279"/>
                  </a:ext>
                </a:extLst>
              </a:tr>
            </a:tbl>
          </a:graphicData>
        </a:graphic>
      </p:graphicFrame>
      <p:graphicFrame>
        <p:nvGraphicFramePr>
          <p:cNvPr id="1037" name="Table 1036">
            <a:extLst>
              <a:ext uri="{FF2B5EF4-FFF2-40B4-BE49-F238E27FC236}">
                <a16:creationId xmlns:a16="http://schemas.microsoft.com/office/drawing/2014/main" id="{3EF9BF54-CC8B-5C7E-35BA-225327909FE8}"/>
              </a:ext>
            </a:extLst>
          </p:cNvPr>
          <p:cNvGraphicFramePr>
            <a:graphicFrameLocks noGrp="1"/>
          </p:cNvGraphicFramePr>
          <p:nvPr>
            <p:extLst>
              <p:ext uri="{D42A27DB-BD31-4B8C-83A1-F6EECF244321}">
                <p14:modId xmlns:p14="http://schemas.microsoft.com/office/powerpoint/2010/main" val="1981007175"/>
              </p:ext>
            </p:extLst>
          </p:nvPr>
        </p:nvGraphicFramePr>
        <p:xfrm>
          <a:off x="76662" y="9040194"/>
          <a:ext cx="362567" cy="295280"/>
        </p:xfrm>
        <a:graphic>
          <a:graphicData uri="http://schemas.openxmlformats.org/drawingml/2006/table">
            <a:tbl>
              <a:tblPr firstRow="1" bandRow="1">
                <a:noFill/>
              </a:tblPr>
              <a:tblGrid>
                <a:gridCol w="362567">
                  <a:extLst>
                    <a:ext uri="{9D8B030D-6E8A-4147-A177-3AD203B41FA5}">
                      <a16:colId xmlns:a16="http://schemas.microsoft.com/office/drawing/2014/main" val="144941380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45484046"/>
                  </a:ext>
                </a:extLst>
              </a:tr>
            </a:tbl>
          </a:graphicData>
        </a:graphic>
      </p:graphicFrame>
      <p:sp>
        <p:nvSpPr>
          <p:cNvPr id="1038" name="TextBox 1037">
            <a:extLst>
              <a:ext uri="{FF2B5EF4-FFF2-40B4-BE49-F238E27FC236}">
                <a16:creationId xmlns:a16="http://schemas.microsoft.com/office/drawing/2014/main" id="{626BC7A0-AFAC-3474-5647-DF60985E17D0}"/>
              </a:ext>
            </a:extLst>
          </p:cNvPr>
          <p:cNvSpPr txBox="1"/>
          <p:nvPr/>
        </p:nvSpPr>
        <p:spPr>
          <a:xfrm>
            <a:off x="2217185" y="7096374"/>
            <a:ext cx="146399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Elena</a:t>
            </a:r>
          </a:p>
        </p:txBody>
      </p:sp>
      <p:sp>
        <p:nvSpPr>
          <p:cNvPr id="1039" name="TextBox 1038">
            <a:extLst>
              <a:ext uri="{FF2B5EF4-FFF2-40B4-BE49-F238E27FC236}">
                <a16:creationId xmlns:a16="http://schemas.microsoft.com/office/drawing/2014/main" id="{F3977AA7-6D3A-EB02-EC48-DB8E3D998785}"/>
              </a:ext>
            </a:extLst>
          </p:cNvPr>
          <p:cNvSpPr txBox="1"/>
          <p:nvPr/>
        </p:nvSpPr>
        <p:spPr>
          <a:xfrm>
            <a:off x="3699084" y="7109393"/>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at</a:t>
            </a:r>
          </a:p>
        </p:txBody>
      </p:sp>
      <p:sp>
        <p:nvSpPr>
          <p:cNvPr id="1040" name="TextBox 1039">
            <a:extLst>
              <a:ext uri="{FF2B5EF4-FFF2-40B4-BE49-F238E27FC236}">
                <a16:creationId xmlns:a16="http://schemas.microsoft.com/office/drawing/2014/main" id="{9C093DF7-D06B-FC46-FAE5-DAE22831E4F7}"/>
              </a:ext>
            </a:extLst>
          </p:cNvPr>
          <p:cNvSpPr txBox="1"/>
          <p:nvPr/>
        </p:nvSpPr>
        <p:spPr>
          <a:xfrm>
            <a:off x="4094672" y="7096369"/>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home</a:t>
            </a:r>
          </a:p>
        </p:txBody>
      </p:sp>
      <p:sp>
        <p:nvSpPr>
          <p:cNvPr id="1041" name="TextBox 1040">
            <a:extLst>
              <a:ext uri="{FF2B5EF4-FFF2-40B4-BE49-F238E27FC236}">
                <a16:creationId xmlns:a16="http://schemas.microsoft.com/office/drawing/2014/main" id="{0A3D5ED8-A7CF-8CDA-978A-DB7686CD4C4F}"/>
              </a:ext>
            </a:extLst>
          </p:cNvPr>
          <p:cNvSpPr txBox="1"/>
          <p:nvPr/>
        </p:nvSpPr>
        <p:spPr>
          <a:xfrm>
            <a:off x="397193" y="7758637"/>
            <a:ext cx="146399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Eduardo</a:t>
            </a:r>
          </a:p>
        </p:txBody>
      </p:sp>
      <p:sp>
        <p:nvSpPr>
          <p:cNvPr id="1042" name="TextBox 1041">
            <a:extLst>
              <a:ext uri="{FF2B5EF4-FFF2-40B4-BE49-F238E27FC236}">
                <a16:creationId xmlns:a16="http://schemas.microsoft.com/office/drawing/2014/main" id="{16444083-5099-7100-475E-9F23508A74C3}"/>
              </a:ext>
            </a:extLst>
          </p:cNvPr>
          <p:cNvSpPr txBox="1"/>
          <p:nvPr/>
        </p:nvSpPr>
        <p:spPr>
          <a:xfrm>
            <a:off x="1696210" y="7745530"/>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in</a:t>
            </a:r>
          </a:p>
        </p:txBody>
      </p:sp>
      <p:sp>
        <p:nvSpPr>
          <p:cNvPr id="1043" name="TextBox 1042">
            <a:extLst>
              <a:ext uri="{FF2B5EF4-FFF2-40B4-BE49-F238E27FC236}">
                <a16:creationId xmlns:a16="http://schemas.microsoft.com/office/drawing/2014/main" id="{91BC25D6-FF86-96F7-418F-F2974B88B462}"/>
              </a:ext>
            </a:extLst>
          </p:cNvPr>
          <p:cNvSpPr txBox="1"/>
          <p:nvPr/>
        </p:nvSpPr>
        <p:spPr>
          <a:xfrm>
            <a:off x="2065672" y="7758632"/>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class</a:t>
            </a:r>
          </a:p>
        </p:txBody>
      </p:sp>
      <p:sp>
        <p:nvSpPr>
          <p:cNvPr id="1045" name="TextBox 1044">
            <a:extLst>
              <a:ext uri="{FF2B5EF4-FFF2-40B4-BE49-F238E27FC236}">
                <a16:creationId xmlns:a16="http://schemas.microsoft.com/office/drawing/2014/main" id="{89038324-5FA9-3BF3-064A-6F44C97A1568}"/>
              </a:ext>
            </a:extLst>
          </p:cNvPr>
          <p:cNvSpPr txBox="1"/>
          <p:nvPr/>
        </p:nvSpPr>
        <p:spPr>
          <a:xfrm>
            <a:off x="3345000" y="7756388"/>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pleased</a:t>
            </a:r>
          </a:p>
        </p:txBody>
      </p:sp>
      <p:sp>
        <p:nvSpPr>
          <p:cNvPr id="1046" name="TextBox 1045">
            <a:extLst>
              <a:ext uri="{FF2B5EF4-FFF2-40B4-BE49-F238E27FC236}">
                <a16:creationId xmlns:a16="http://schemas.microsoft.com/office/drawing/2014/main" id="{2C9CCE37-1B2F-BCAB-B1B3-1A52C3CE5136}"/>
              </a:ext>
            </a:extLst>
          </p:cNvPr>
          <p:cNvSpPr txBox="1"/>
          <p:nvPr/>
        </p:nvSpPr>
        <p:spPr>
          <a:xfrm>
            <a:off x="2757038" y="8074443"/>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Eva</a:t>
            </a:r>
          </a:p>
        </p:txBody>
      </p:sp>
      <p:sp>
        <p:nvSpPr>
          <p:cNvPr id="1047" name="TextBox 1046">
            <a:extLst>
              <a:ext uri="{FF2B5EF4-FFF2-40B4-BE49-F238E27FC236}">
                <a16:creationId xmlns:a16="http://schemas.microsoft.com/office/drawing/2014/main" id="{B5A642CC-04C6-F6DF-8548-1102968D4CC0}"/>
              </a:ext>
            </a:extLst>
          </p:cNvPr>
          <p:cNvSpPr txBox="1"/>
          <p:nvPr/>
        </p:nvSpPr>
        <p:spPr>
          <a:xfrm>
            <a:off x="3510356" y="8081885"/>
            <a:ext cx="146399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No</a:t>
            </a:r>
          </a:p>
        </p:txBody>
      </p:sp>
      <p:sp>
        <p:nvSpPr>
          <p:cNvPr id="1048" name="TextBox 1047">
            <a:extLst>
              <a:ext uri="{FF2B5EF4-FFF2-40B4-BE49-F238E27FC236}">
                <a16:creationId xmlns:a16="http://schemas.microsoft.com/office/drawing/2014/main" id="{5305FDDB-DB9D-3D8F-9DB3-10D6AD9185C3}"/>
              </a:ext>
            </a:extLst>
          </p:cNvPr>
          <p:cNvSpPr txBox="1"/>
          <p:nvPr/>
        </p:nvSpPr>
        <p:spPr>
          <a:xfrm>
            <a:off x="4700470" y="8065790"/>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absent</a:t>
            </a:r>
          </a:p>
        </p:txBody>
      </p:sp>
      <p:sp>
        <p:nvSpPr>
          <p:cNvPr id="1052" name="TextBox 1051">
            <a:extLst>
              <a:ext uri="{FF2B5EF4-FFF2-40B4-BE49-F238E27FC236}">
                <a16:creationId xmlns:a16="http://schemas.microsoft.com/office/drawing/2014/main" id="{A52A9E29-F034-CAFF-D27F-48DC4038279B}"/>
              </a:ext>
            </a:extLst>
          </p:cNvPr>
          <p:cNvSpPr txBox="1"/>
          <p:nvPr/>
        </p:nvSpPr>
        <p:spPr>
          <a:xfrm>
            <a:off x="452216" y="8688798"/>
            <a:ext cx="738925"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How</a:t>
            </a:r>
          </a:p>
        </p:txBody>
      </p:sp>
      <p:sp>
        <p:nvSpPr>
          <p:cNvPr id="1053" name="TextBox 1052">
            <a:extLst>
              <a:ext uri="{FF2B5EF4-FFF2-40B4-BE49-F238E27FC236}">
                <a16:creationId xmlns:a16="http://schemas.microsoft.com/office/drawing/2014/main" id="{467EE709-6CFA-A8DF-A3BB-4494C8E2DB29}"/>
              </a:ext>
            </a:extLst>
          </p:cNvPr>
          <p:cNvSpPr txBox="1"/>
          <p:nvPr/>
        </p:nvSpPr>
        <p:spPr>
          <a:xfrm>
            <a:off x="1559917" y="8725865"/>
            <a:ext cx="745562"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Edgar</a:t>
            </a:r>
          </a:p>
        </p:txBody>
      </p:sp>
      <p:sp>
        <p:nvSpPr>
          <p:cNvPr id="1054" name="TextBox 1053">
            <a:extLst>
              <a:ext uri="{FF2B5EF4-FFF2-40B4-BE49-F238E27FC236}">
                <a16:creationId xmlns:a16="http://schemas.microsoft.com/office/drawing/2014/main" id="{329B6ABC-44D0-D61C-EF4B-DC1DF5CDE5EF}"/>
              </a:ext>
            </a:extLst>
          </p:cNvPr>
          <p:cNvSpPr txBox="1"/>
          <p:nvPr/>
        </p:nvSpPr>
        <p:spPr>
          <a:xfrm>
            <a:off x="3044380" y="8712056"/>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calm       now</a:t>
            </a:r>
          </a:p>
        </p:txBody>
      </p:sp>
      <p:sp>
        <p:nvSpPr>
          <p:cNvPr id="1055" name="TextBox 1054">
            <a:extLst>
              <a:ext uri="{FF2B5EF4-FFF2-40B4-BE49-F238E27FC236}">
                <a16:creationId xmlns:a16="http://schemas.microsoft.com/office/drawing/2014/main" id="{5E2B2901-A25E-6897-64F9-F47B6067DE43}"/>
              </a:ext>
            </a:extLst>
          </p:cNvPr>
          <p:cNvSpPr txBox="1"/>
          <p:nvPr/>
        </p:nvSpPr>
        <p:spPr>
          <a:xfrm>
            <a:off x="793940" y="9361196"/>
            <a:ext cx="81761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Enrique</a:t>
            </a:r>
          </a:p>
        </p:txBody>
      </p:sp>
      <p:sp>
        <p:nvSpPr>
          <p:cNvPr id="1056" name="TextBox 1055">
            <a:extLst>
              <a:ext uri="{FF2B5EF4-FFF2-40B4-BE49-F238E27FC236}">
                <a16:creationId xmlns:a16="http://schemas.microsoft.com/office/drawing/2014/main" id="{80ACC690-0433-F9F2-29E2-91D778BA717E}"/>
              </a:ext>
            </a:extLst>
          </p:cNvPr>
          <p:cNvSpPr txBox="1"/>
          <p:nvPr/>
        </p:nvSpPr>
        <p:spPr>
          <a:xfrm>
            <a:off x="1726569" y="9377185"/>
            <a:ext cx="81761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nervous</a:t>
            </a:r>
          </a:p>
        </p:txBody>
      </p:sp>
      <p:sp>
        <p:nvSpPr>
          <p:cNvPr id="1057" name="TextBox 1056">
            <a:extLst>
              <a:ext uri="{FF2B5EF4-FFF2-40B4-BE49-F238E27FC236}">
                <a16:creationId xmlns:a16="http://schemas.microsoft.com/office/drawing/2014/main" id="{A040C303-6D2A-91DD-2140-3A6DA78F80FF}"/>
              </a:ext>
            </a:extLst>
          </p:cNvPr>
          <p:cNvSpPr txBox="1"/>
          <p:nvPr/>
        </p:nvSpPr>
        <p:spPr>
          <a:xfrm>
            <a:off x="2712164" y="9377185"/>
            <a:ext cx="1463999"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No</a:t>
            </a:r>
          </a:p>
        </p:txBody>
      </p:sp>
      <p:sp>
        <p:nvSpPr>
          <p:cNvPr id="1058" name="TextBox 1057">
            <a:extLst>
              <a:ext uri="{FF2B5EF4-FFF2-40B4-BE49-F238E27FC236}">
                <a16:creationId xmlns:a16="http://schemas.microsoft.com/office/drawing/2014/main" id="{6D60CEB6-9F25-778D-0C5E-118F062BFD29}"/>
              </a:ext>
            </a:extLst>
          </p:cNvPr>
          <p:cNvSpPr txBox="1"/>
          <p:nvPr/>
        </p:nvSpPr>
        <p:spPr>
          <a:xfrm>
            <a:off x="3813020" y="9384454"/>
            <a:ext cx="2544394" cy="338554"/>
          </a:xfrm>
          <a:prstGeom prst="rect">
            <a:avLst/>
          </a:prstGeom>
          <a:noFill/>
        </p:spPr>
        <p:txBody>
          <a:bodyPr wrap="square" rtlCol="0" anchor="t">
            <a:spAutoFit/>
          </a:bodyPr>
          <a:lstStyle/>
          <a:p>
            <a:r>
              <a:rPr lang="en-GB" sz="1600" dirty="0">
                <a:solidFill>
                  <a:srgbClr val="FF0066"/>
                </a:solidFill>
                <a:latin typeface="Dreaming Outloud Pro" panose="03050502040302030504" pitchFamily="66" charset="0"/>
                <a:cs typeface="Dreaming Outloud Pro" panose="03050502040302030504" pitchFamily="66" charset="0"/>
              </a:rPr>
              <a:t>serious</a:t>
            </a:r>
          </a:p>
        </p:txBody>
      </p:sp>
      <p:pic>
        <p:nvPicPr>
          <p:cNvPr id="3" name="Picture 2" descr="A picture containing text, toy, doll&#10;&#10;Description automatically generated">
            <a:extLst>
              <a:ext uri="{FF2B5EF4-FFF2-40B4-BE49-F238E27FC236}">
                <a16:creationId xmlns:a16="http://schemas.microsoft.com/office/drawing/2014/main" id="{4514FC39-0526-1AA5-1D5B-4F2CFB2DA6F5}"/>
              </a:ext>
            </a:extLst>
          </p:cNvPr>
          <p:cNvPicPr>
            <a:picLocks noChangeAspect="1"/>
          </p:cNvPicPr>
          <p:nvPr/>
        </p:nvPicPr>
        <p:blipFill>
          <a:blip r:embed="rId18"/>
          <a:stretch>
            <a:fillRect/>
          </a:stretch>
        </p:blipFill>
        <p:spPr>
          <a:xfrm>
            <a:off x="6040676" y="1945656"/>
            <a:ext cx="648406" cy="1105990"/>
          </a:xfrm>
          <a:prstGeom prst="rect">
            <a:avLst/>
          </a:prstGeom>
          <a:ln>
            <a:noFill/>
          </a:ln>
        </p:spPr>
      </p:pic>
      <p:pic>
        <p:nvPicPr>
          <p:cNvPr id="5" name="Picture 4" descr="A picture containing text, toy, doll&#10;&#10;Description automatically generated">
            <a:extLst>
              <a:ext uri="{FF2B5EF4-FFF2-40B4-BE49-F238E27FC236}">
                <a16:creationId xmlns:a16="http://schemas.microsoft.com/office/drawing/2014/main" id="{3B285E95-6F42-9291-5C61-3A92B4472DEF}"/>
              </a:ext>
            </a:extLst>
          </p:cNvPr>
          <p:cNvPicPr>
            <a:picLocks noChangeAspect="1"/>
          </p:cNvPicPr>
          <p:nvPr/>
        </p:nvPicPr>
        <p:blipFill>
          <a:blip r:embed="rId19"/>
          <a:stretch>
            <a:fillRect/>
          </a:stretch>
        </p:blipFill>
        <p:spPr>
          <a:xfrm>
            <a:off x="5416040" y="1969759"/>
            <a:ext cx="567400" cy="1077819"/>
          </a:xfrm>
          <a:prstGeom prst="rect">
            <a:avLst/>
          </a:prstGeom>
        </p:spPr>
      </p:pic>
      <p:sp>
        <p:nvSpPr>
          <p:cNvPr id="12" name="TextBox 11">
            <a:extLst>
              <a:ext uri="{FF2B5EF4-FFF2-40B4-BE49-F238E27FC236}">
                <a16:creationId xmlns:a16="http://schemas.microsoft.com/office/drawing/2014/main" id="{55BFC380-8037-9737-C857-EFC8B6B66312}"/>
              </a:ext>
            </a:extLst>
          </p:cNvPr>
          <p:cNvSpPr txBox="1"/>
          <p:nvPr/>
        </p:nvSpPr>
        <p:spPr>
          <a:xfrm>
            <a:off x="5348741" y="2990864"/>
            <a:ext cx="681597"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Sofía</a:t>
            </a:r>
          </a:p>
        </p:txBody>
      </p:sp>
      <p:sp>
        <p:nvSpPr>
          <p:cNvPr id="16" name="TextBox 15">
            <a:extLst>
              <a:ext uri="{FF2B5EF4-FFF2-40B4-BE49-F238E27FC236}">
                <a16:creationId xmlns:a16="http://schemas.microsoft.com/office/drawing/2014/main" id="{7A34B487-3989-2765-2C70-E4C724D479A2}"/>
              </a:ext>
            </a:extLst>
          </p:cNvPr>
          <p:cNvSpPr txBox="1"/>
          <p:nvPr/>
        </p:nvSpPr>
        <p:spPr>
          <a:xfrm>
            <a:off x="6022505" y="2956629"/>
            <a:ext cx="787395"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Rubén</a:t>
            </a:r>
          </a:p>
        </p:txBody>
      </p:sp>
    </p:spTree>
    <p:extLst>
      <p:ext uri="{BB962C8B-B14F-4D97-AF65-F5344CB8AC3E}">
        <p14:creationId xmlns:p14="http://schemas.microsoft.com/office/powerpoint/2010/main" val="4081128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2066" descr="A picture containing logo, sketch, white, black and white&#10;&#10;Description automatically generated">
            <a:extLst>
              <a:ext uri="{FF2B5EF4-FFF2-40B4-BE49-F238E27FC236}">
                <a16:creationId xmlns:a16="http://schemas.microsoft.com/office/drawing/2014/main" id="{F6A4E7FA-EF55-D78C-806F-765D601EA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907" y="8445584"/>
            <a:ext cx="3450294" cy="1441720"/>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3</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4">
            <a:duotone>
              <a:prstClr val="black"/>
              <a:srgbClr val="FF00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386270" y="9548750"/>
            <a:ext cx="39466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12</a:t>
            </a: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3</a:t>
              </a:r>
              <a:endParaRPr lang="en-GB" sz="2400" dirty="0">
                <a:solidFill>
                  <a:srgbClr val="DE0000"/>
                </a:solidFill>
              </a:endParaRPr>
            </a:p>
          </p:txBody>
        </p:sp>
      </p:grpSp>
      <p:grpSp>
        <p:nvGrpSpPr>
          <p:cNvPr id="1025" name="Group 1024">
            <a:extLst>
              <a:ext uri="{FF2B5EF4-FFF2-40B4-BE49-F238E27FC236}">
                <a16:creationId xmlns:a16="http://schemas.microsoft.com/office/drawing/2014/main" id="{4E83BD43-C6DB-F4A6-82A3-569544191387}"/>
              </a:ext>
            </a:extLst>
          </p:cNvPr>
          <p:cNvGrpSpPr/>
          <p:nvPr/>
        </p:nvGrpSpPr>
        <p:grpSpPr>
          <a:xfrm>
            <a:off x="57363" y="652874"/>
            <a:ext cx="1072125" cy="541432"/>
            <a:chOff x="85157" y="674113"/>
            <a:chExt cx="1072125" cy="541432"/>
          </a:xfrm>
        </p:grpSpPr>
        <p:sp>
          <p:nvSpPr>
            <p:cNvPr id="1027" name="Google Shape;206;p9">
              <a:extLst>
                <a:ext uri="{FF2B5EF4-FFF2-40B4-BE49-F238E27FC236}">
                  <a16:creationId xmlns:a16="http://schemas.microsoft.com/office/drawing/2014/main" id="{4AECA552-F5A4-58F7-CD39-242FC38971ED}"/>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28" name="Picture 1027">
              <a:extLst>
                <a:ext uri="{FF2B5EF4-FFF2-40B4-BE49-F238E27FC236}">
                  <a16:creationId xmlns:a16="http://schemas.microsoft.com/office/drawing/2014/main" id="{BCDA4EB8-73EC-D092-7B0F-AEBF017005D7}"/>
                </a:ext>
              </a:extLst>
            </p:cNvPr>
            <p:cNvPicPr>
              <a:picLocks noChangeAspect="1"/>
            </p:cNvPicPr>
            <p:nvPr/>
          </p:nvPicPr>
          <p:blipFill>
            <a:blip r:embed="rId6"/>
            <a:stretch>
              <a:fillRect/>
            </a:stretch>
          </p:blipFill>
          <p:spPr>
            <a:xfrm>
              <a:off x="85157" y="674113"/>
              <a:ext cx="521771" cy="541432"/>
            </a:xfrm>
            <a:prstGeom prst="rect">
              <a:avLst/>
            </a:prstGeom>
          </p:spPr>
        </p:pic>
        <p:sp>
          <p:nvSpPr>
            <p:cNvPr id="1029" name="TextBox 1028">
              <a:extLst>
                <a:ext uri="{FF2B5EF4-FFF2-40B4-BE49-F238E27FC236}">
                  <a16:creationId xmlns:a16="http://schemas.microsoft.com/office/drawing/2014/main" id="{67562DB0-5EBA-6C3E-2126-A13C281ED97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30" name="TextBox 1029">
            <a:extLst>
              <a:ext uri="{FF2B5EF4-FFF2-40B4-BE49-F238E27FC236}">
                <a16:creationId xmlns:a16="http://schemas.microsoft.com/office/drawing/2014/main" id="{6784CF85-5A98-80EE-AFA0-5EE10C5A2678}"/>
              </a:ext>
            </a:extLst>
          </p:cNvPr>
          <p:cNvSpPr txBox="1"/>
          <p:nvPr/>
        </p:nvSpPr>
        <p:spPr>
          <a:xfrm>
            <a:off x="1053314" y="750276"/>
            <a:ext cx="9439654" cy="338554"/>
          </a:xfrm>
          <a:prstGeom prst="rect">
            <a:avLst/>
          </a:prstGeom>
          <a:noFill/>
        </p:spPr>
        <p:txBody>
          <a:bodyPr wrap="square">
            <a:spAutoFit/>
          </a:bodyPr>
          <a:lstStyle/>
          <a:p>
            <a:pPr lvl="0">
              <a:buClr>
                <a:srgbClr val="000000"/>
              </a:buClr>
              <a:defRPr/>
            </a:pPr>
            <a:r>
              <a:rPr lang="en-GB" sz="1600" b="1" kern="0" dirty="0">
                <a:solidFill>
                  <a:srgbClr val="3B3838"/>
                </a:solidFill>
                <a:latin typeface="Century Gothic" panose="020B0502020202020204" pitchFamily="34" charset="0"/>
                <a:cs typeface="Arial"/>
                <a:sym typeface="Arial"/>
              </a:rPr>
              <a:t>Escribe en inglés 📝. </a:t>
            </a:r>
            <a:r>
              <a:rPr lang="en-GB" sz="1500" kern="0" dirty="0">
                <a:solidFill>
                  <a:srgbClr val="3B3838"/>
                </a:solidFill>
                <a:latin typeface="Century Gothic" panose="020B0502020202020204" pitchFamily="34" charset="0"/>
                <a:cs typeface="Arial"/>
                <a:sym typeface="Arial"/>
              </a:rPr>
              <a:t>Can you get at least 15 points?</a:t>
            </a:r>
          </a:p>
        </p:txBody>
      </p:sp>
      <p:grpSp>
        <p:nvGrpSpPr>
          <p:cNvPr id="32" name="Group 31">
            <a:extLst>
              <a:ext uri="{FF2B5EF4-FFF2-40B4-BE49-F238E27FC236}">
                <a16:creationId xmlns:a16="http://schemas.microsoft.com/office/drawing/2014/main" id="{D1EBE678-13B5-68EB-A6B2-6E52C8AB66FC}"/>
              </a:ext>
            </a:extLst>
          </p:cNvPr>
          <p:cNvGrpSpPr/>
          <p:nvPr/>
        </p:nvGrpSpPr>
        <p:grpSpPr>
          <a:xfrm>
            <a:off x="509731" y="4931513"/>
            <a:ext cx="962296" cy="307777"/>
            <a:chOff x="537508" y="810975"/>
            <a:chExt cx="505091" cy="307777"/>
          </a:xfrm>
        </p:grpSpPr>
        <p:sp>
          <p:nvSpPr>
            <p:cNvPr id="39" name="Google Shape;206;p9">
              <a:extLst>
                <a:ext uri="{FF2B5EF4-FFF2-40B4-BE49-F238E27FC236}">
                  <a16:creationId xmlns:a16="http://schemas.microsoft.com/office/drawing/2014/main" id="{A5FA44E7-35DF-3EFC-C3AA-10EDB30A61F0}"/>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40" name="TextBox 39">
              <a:extLst>
                <a:ext uri="{FF2B5EF4-FFF2-40B4-BE49-F238E27FC236}">
                  <a16:creationId xmlns:a16="http://schemas.microsoft.com/office/drawing/2014/main" id="{25B478BB-2E0B-D2BD-7B55-57A1A21E58E3}"/>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46" name="Picture 2" descr="Pen, Write, Pencil, Writing Tool, Work, Message, Blue">
            <a:extLst>
              <a:ext uri="{FF2B5EF4-FFF2-40B4-BE49-F238E27FC236}">
                <a16:creationId xmlns:a16="http://schemas.microsoft.com/office/drawing/2014/main" id="{BC611185-548B-5C4D-E0F9-44F864403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28" y="4800361"/>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402;p19">
            <a:extLst>
              <a:ext uri="{FF2B5EF4-FFF2-40B4-BE49-F238E27FC236}">
                <a16:creationId xmlns:a16="http://schemas.microsoft.com/office/drawing/2014/main" id="{1BC8C3BD-85DE-653A-1487-7CDC3541FF4A}"/>
              </a:ext>
            </a:extLst>
          </p:cNvPr>
          <p:cNvSpPr txBox="1"/>
          <p:nvPr/>
        </p:nvSpPr>
        <p:spPr>
          <a:xfrm>
            <a:off x="1472027" y="4934037"/>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a:t>
            </a:r>
            <a:r>
              <a:rPr lang="en-GB" sz="1600" kern="0" dirty="0">
                <a:solidFill>
                  <a:srgbClr val="3B3838"/>
                </a:solidFill>
                <a:latin typeface="Century Gothic" panose="020B0502020202020204" pitchFamily="34" charset="0"/>
                <a:cs typeface="Arial"/>
                <a:sym typeface="Arial"/>
              </a:rPr>
              <a:t>You can use the words to help you.</a:t>
            </a:r>
          </a:p>
        </p:txBody>
      </p:sp>
      <p:sp>
        <p:nvSpPr>
          <p:cNvPr id="1068" name="TextBox 1067">
            <a:extLst>
              <a:ext uri="{FF2B5EF4-FFF2-40B4-BE49-F238E27FC236}">
                <a16:creationId xmlns:a16="http://schemas.microsoft.com/office/drawing/2014/main" id="{A03C6A4F-202A-1DB8-FA49-8E7346FAC23C}"/>
              </a:ext>
            </a:extLst>
          </p:cNvPr>
          <p:cNvSpPr txBox="1"/>
          <p:nvPr/>
        </p:nvSpPr>
        <p:spPr>
          <a:xfrm>
            <a:off x="3035734" y="6115860"/>
            <a:ext cx="3203452"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____________________________</a:t>
            </a:r>
            <a:endParaRPr lang="en-GB" sz="1600" dirty="0">
              <a:solidFill>
                <a:srgbClr val="3B3838"/>
              </a:solidFill>
              <a:latin typeface="Century Gothic"/>
              <a:ea typeface="Century Gothic"/>
              <a:cs typeface="Century Gothic"/>
              <a:sym typeface="Century Gothic"/>
            </a:endParaRPr>
          </a:p>
        </p:txBody>
      </p:sp>
      <p:sp>
        <p:nvSpPr>
          <p:cNvPr id="1069" name="TextBox 1068">
            <a:extLst>
              <a:ext uri="{FF2B5EF4-FFF2-40B4-BE49-F238E27FC236}">
                <a16:creationId xmlns:a16="http://schemas.microsoft.com/office/drawing/2014/main" id="{BB7D1B3B-A411-B16E-218A-890204D83109}"/>
              </a:ext>
            </a:extLst>
          </p:cNvPr>
          <p:cNvSpPr txBox="1"/>
          <p:nvPr/>
        </p:nvSpPr>
        <p:spPr>
          <a:xfrm>
            <a:off x="2814732" y="5696167"/>
            <a:ext cx="3231975"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____________________________</a:t>
            </a:r>
            <a:endParaRPr lang="en-GB" sz="1600" dirty="0">
              <a:solidFill>
                <a:srgbClr val="3B3838"/>
              </a:solidFill>
              <a:latin typeface="Century Gothic"/>
              <a:ea typeface="Century Gothic"/>
              <a:cs typeface="Century Gothic"/>
              <a:sym typeface="Century Gothic"/>
            </a:endParaRPr>
          </a:p>
        </p:txBody>
      </p:sp>
      <p:sp>
        <p:nvSpPr>
          <p:cNvPr id="1070" name="TextBox 1069">
            <a:extLst>
              <a:ext uri="{FF2B5EF4-FFF2-40B4-BE49-F238E27FC236}">
                <a16:creationId xmlns:a16="http://schemas.microsoft.com/office/drawing/2014/main" id="{929D20F1-227A-CC65-D62A-FAA4E5C11D4A}"/>
              </a:ext>
            </a:extLst>
          </p:cNvPr>
          <p:cNvSpPr txBox="1"/>
          <p:nvPr/>
        </p:nvSpPr>
        <p:spPr>
          <a:xfrm>
            <a:off x="841773" y="5669347"/>
            <a:ext cx="2223873"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I am serious</a:t>
            </a:r>
            <a:r>
              <a:rPr lang="en-GB" sz="1600" dirty="0">
                <a:solidFill>
                  <a:srgbClr val="3B3838"/>
                </a:solidFill>
                <a:latin typeface="Century Gothic"/>
                <a:ea typeface="Century Gothic"/>
                <a:cs typeface="Century Gothic"/>
                <a:sym typeface="Century Gothic"/>
              </a:rPr>
              <a:t>.</a:t>
            </a:r>
          </a:p>
        </p:txBody>
      </p:sp>
      <p:pic>
        <p:nvPicPr>
          <p:cNvPr id="1071" name="Picture 2" descr="Free icon pencil write vector">
            <a:extLst>
              <a:ext uri="{FF2B5EF4-FFF2-40B4-BE49-F238E27FC236}">
                <a16:creationId xmlns:a16="http://schemas.microsoft.com/office/drawing/2014/main" id="{52A90D74-09E3-872B-B95D-2A1C7CCDDF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867439" y="5808591"/>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72" name="Table 1071">
            <a:extLst>
              <a:ext uri="{FF2B5EF4-FFF2-40B4-BE49-F238E27FC236}">
                <a16:creationId xmlns:a16="http://schemas.microsoft.com/office/drawing/2014/main" id="{4A6DBDC5-00B3-04EC-C3EF-1F8686A84C96}"/>
              </a:ext>
            </a:extLst>
          </p:cNvPr>
          <p:cNvGraphicFramePr>
            <a:graphicFrameLocks noGrp="1"/>
          </p:cNvGraphicFramePr>
          <p:nvPr>
            <p:extLst>
              <p:ext uri="{D42A27DB-BD31-4B8C-83A1-F6EECF244321}">
                <p14:modId xmlns:p14="http://schemas.microsoft.com/office/powerpoint/2010/main" val="2894778242"/>
              </p:ext>
            </p:extLst>
          </p:nvPr>
        </p:nvGraphicFramePr>
        <p:xfrm>
          <a:off x="699339" y="5770258"/>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73" name="TextBox 1072">
            <a:extLst>
              <a:ext uri="{FF2B5EF4-FFF2-40B4-BE49-F238E27FC236}">
                <a16:creationId xmlns:a16="http://schemas.microsoft.com/office/drawing/2014/main" id="{52DC4A94-E7D5-1741-F1E1-527A1CEE1EA0}"/>
              </a:ext>
            </a:extLst>
          </p:cNvPr>
          <p:cNvSpPr txBox="1"/>
          <p:nvPr/>
        </p:nvSpPr>
        <p:spPr>
          <a:xfrm>
            <a:off x="841754" y="6073620"/>
            <a:ext cx="2223873" cy="461665"/>
          </a:xfrm>
          <a:prstGeom prst="rect">
            <a:avLst/>
          </a:prstGeom>
          <a:noFill/>
        </p:spPr>
        <p:txBody>
          <a:bodyPr wrap="square">
            <a:spAutoFit/>
          </a:bodyPr>
          <a:lstStyle/>
          <a:p>
            <a:pPr fontAlgn="ctr">
              <a:lnSpc>
                <a:spcPct val="150000"/>
              </a:lnSpc>
            </a:pPr>
            <a:r>
              <a:rPr lang="en-GB" sz="1600" b="1" dirty="0">
                <a:solidFill>
                  <a:srgbClr val="3B3838"/>
                </a:solidFill>
                <a:latin typeface="Century Gothic"/>
                <a:ea typeface="Century Gothic"/>
                <a:cs typeface="Century Gothic"/>
                <a:sym typeface="Century Gothic"/>
              </a:rPr>
              <a:t>   Rubén </a:t>
            </a:r>
            <a:r>
              <a:rPr lang="en-GB" sz="1600" b="1"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is calm.</a:t>
            </a:r>
            <a:endParaRPr lang="en-GB" sz="1600" b="1" i="0" u="none" strike="noStrike" dirty="0">
              <a:solidFill>
                <a:srgbClr val="3B3838"/>
              </a:solidFill>
              <a:effectLst/>
              <a:latin typeface="Arial" panose="020B0604020202020204" pitchFamily="34" charset="0"/>
            </a:endParaRPr>
          </a:p>
        </p:txBody>
      </p:sp>
      <p:pic>
        <p:nvPicPr>
          <p:cNvPr id="1074" name="Picture 2" descr="Free icon pencil write vector">
            <a:extLst>
              <a:ext uri="{FF2B5EF4-FFF2-40B4-BE49-F238E27FC236}">
                <a16:creationId xmlns:a16="http://schemas.microsoft.com/office/drawing/2014/main" id="{19C5315E-B673-8189-B55F-BBAE5DE9C4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927634" y="6233265"/>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75" name="Table 1074">
            <a:extLst>
              <a:ext uri="{FF2B5EF4-FFF2-40B4-BE49-F238E27FC236}">
                <a16:creationId xmlns:a16="http://schemas.microsoft.com/office/drawing/2014/main" id="{008DFE2C-B20F-117D-BE19-142BB3342CA3}"/>
              </a:ext>
            </a:extLst>
          </p:cNvPr>
          <p:cNvGraphicFramePr>
            <a:graphicFrameLocks noGrp="1"/>
          </p:cNvGraphicFramePr>
          <p:nvPr>
            <p:extLst>
              <p:ext uri="{D42A27DB-BD31-4B8C-83A1-F6EECF244321}">
                <p14:modId xmlns:p14="http://schemas.microsoft.com/office/powerpoint/2010/main" val="1490512473"/>
              </p:ext>
            </p:extLst>
          </p:nvPr>
        </p:nvGraphicFramePr>
        <p:xfrm>
          <a:off x="699320" y="6182159"/>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76" name="TextBox 1075">
            <a:extLst>
              <a:ext uri="{FF2B5EF4-FFF2-40B4-BE49-F238E27FC236}">
                <a16:creationId xmlns:a16="http://schemas.microsoft.com/office/drawing/2014/main" id="{4DA3FAF8-C010-6C0E-9EE5-1928FC913AA2}"/>
              </a:ext>
            </a:extLst>
          </p:cNvPr>
          <p:cNvSpPr txBox="1"/>
          <p:nvPr/>
        </p:nvSpPr>
        <p:spPr>
          <a:xfrm>
            <a:off x="848298" y="6479187"/>
            <a:ext cx="2223873" cy="461665"/>
          </a:xfrm>
          <a:prstGeom prst="rect">
            <a:avLst/>
          </a:prstGeom>
          <a:noFill/>
        </p:spPr>
        <p:txBody>
          <a:bodyPr wrap="square">
            <a:spAutoFit/>
          </a:bodyPr>
          <a:lstStyle/>
          <a:p>
            <a:pPr fontAlgn="ctr">
              <a:lnSpc>
                <a:spcPct val="150000"/>
              </a:lnSpc>
            </a:pPr>
            <a:r>
              <a:rPr lang="en-GB" sz="1600" b="1" dirty="0">
                <a:solidFill>
                  <a:srgbClr val="3B3838"/>
                </a:solidFill>
                <a:latin typeface="Century Gothic"/>
                <a:ea typeface="Century Gothic"/>
                <a:cs typeface="Century Gothic"/>
                <a:sym typeface="Century Gothic"/>
              </a:rPr>
              <a:t>   </a:t>
            </a:r>
            <a:r>
              <a:rPr lang="en-GB" sz="1600" b="1" dirty="0">
                <a:solidFill>
                  <a:srgbClr val="3B3838"/>
                </a:solidFill>
                <a:latin typeface="Century Gothic" panose="020B0502020202020204" pitchFamily="34" charset="0"/>
                <a:ea typeface="Century Gothic"/>
                <a:cs typeface="Century Gothic"/>
                <a:sym typeface="Century Gothic"/>
              </a:rPr>
              <a:t>You are nervous.</a:t>
            </a:r>
            <a:endParaRPr lang="en-GB" sz="1600" i="0" u="none" strike="noStrike" dirty="0">
              <a:solidFill>
                <a:srgbClr val="3B3838"/>
              </a:solidFill>
              <a:effectLst/>
              <a:latin typeface="Arial" panose="020B0604020202020204" pitchFamily="34" charset="0"/>
            </a:endParaRPr>
          </a:p>
        </p:txBody>
      </p:sp>
      <p:graphicFrame>
        <p:nvGraphicFramePr>
          <p:cNvPr id="1078" name="Table 1077">
            <a:extLst>
              <a:ext uri="{FF2B5EF4-FFF2-40B4-BE49-F238E27FC236}">
                <a16:creationId xmlns:a16="http://schemas.microsoft.com/office/drawing/2014/main" id="{EBCE8D46-5193-5AA0-AF18-FB4DB78A81BE}"/>
              </a:ext>
            </a:extLst>
          </p:cNvPr>
          <p:cNvGraphicFramePr>
            <a:graphicFrameLocks noGrp="1"/>
          </p:cNvGraphicFramePr>
          <p:nvPr>
            <p:extLst>
              <p:ext uri="{D42A27DB-BD31-4B8C-83A1-F6EECF244321}">
                <p14:modId xmlns:p14="http://schemas.microsoft.com/office/powerpoint/2010/main" val="974476019"/>
              </p:ext>
            </p:extLst>
          </p:nvPr>
        </p:nvGraphicFramePr>
        <p:xfrm>
          <a:off x="705864" y="6594612"/>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80" name="TextBox 1079">
            <a:extLst>
              <a:ext uri="{FF2B5EF4-FFF2-40B4-BE49-F238E27FC236}">
                <a16:creationId xmlns:a16="http://schemas.microsoft.com/office/drawing/2014/main" id="{8264909B-0F17-3903-40E1-D43FB8A3206C}"/>
              </a:ext>
            </a:extLst>
          </p:cNvPr>
          <p:cNvSpPr txBox="1"/>
          <p:nvPr/>
        </p:nvSpPr>
        <p:spPr>
          <a:xfrm>
            <a:off x="918245" y="6918884"/>
            <a:ext cx="2223873" cy="461665"/>
          </a:xfrm>
          <a:prstGeom prst="rect">
            <a:avLst/>
          </a:prstGeom>
          <a:noFill/>
        </p:spPr>
        <p:txBody>
          <a:bodyPr wrap="square">
            <a:spAutoFit/>
          </a:bodyPr>
          <a:lstStyle/>
          <a:p>
            <a:pPr fontAlgn="ctr">
              <a:lnSpc>
                <a:spcPct val="150000"/>
              </a:lnSpc>
            </a:pPr>
            <a:r>
              <a:rPr lang="en-GB" sz="1600" b="1"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  Are you tired?</a:t>
            </a:r>
            <a:endParaRPr lang="en-GB" sz="1600" i="0" u="none" strike="noStrike" dirty="0">
              <a:solidFill>
                <a:srgbClr val="3B3838"/>
              </a:solidFill>
              <a:effectLst/>
              <a:latin typeface="Arial" panose="020B0604020202020204" pitchFamily="34" charset="0"/>
            </a:endParaRPr>
          </a:p>
        </p:txBody>
      </p:sp>
      <p:graphicFrame>
        <p:nvGraphicFramePr>
          <p:cNvPr id="1082" name="Table 1081">
            <a:extLst>
              <a:ext uri="{FF2B5EF4-FFF2-40B4-BE49-F238E27FC236}">
                <a16:creationId xmlns:a16="http://schemas.microsoft.com/office/drawing/2014/main" id="{ADEA7E12-EB6F-EAFF-896F-57FA808E8462}"/>
              </a:ext>
            </a:extLst>
          </p:cNvPr>
          <p:cNvGraphicFramePr>
            <a:graphicFrameLocks noGrp="1"/>
          </p:cNvGraphicFramePr>
          <p:nvPr>
            <p:extLst>
              <p:ext uri="{D42A27DB-BD31-4B8C-83A1-F6EECF244321}">
                <p14:modId xmlns:p14="http://schemas.microsoft.com/office/powerpoint/2010/main" val="1026323885"/>
              </p:ext>
            </p:extLst>
          </p:nvPr>
        </p:nvGraphicFramePr>
        <p:xfrm>
          <a:off x="699611" y="7007639"/>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83" name="TextBox 1082">
            <a:extLst>
              <a:ext uri="{FF2B5EF4-FFF2-40B4-BE49-F238E27FC236}">
                <a16:creationId xmlns:a16="http://schemas.microsoft.com/office/drawing/2014/main" id="{0DDFDD58-287C-58BC-1BC8-4823397C3CE7}"/>
              </a:ext>
            </a:extLst>
          </p:cNvPr>
          <p:cNvSpPr txBox="1"/>
          <p:nvPr/>
        </p:nvSpPr>
        <p:spPr>
          <a:xfrm>
            <a:off x="1034264" y="7308410"/>
            <a:ext cx="2223873" cy="461665"/>
          </a:xfrm>
          <a:prstGeom prst="rect">
            <a:avLst/>
          </a:prstGeom>
          <a:noFill/>
        </p:spPr>
        <p:txBody>
          <a:bodyPr wrap="square">
            <a:spAutoFit/>
          </a:bodyPr>
          <a:lstStyle/>
          <a:p>
            <a:pPr fontAlgn="ctr">
              <a:lnSpc>
                <a:spcPct val="150000"/>
              </a:lnSpc>
            </a:pPr>
            <a:r>
              <a:rPr lang="en-GB" sz="1600" b="1"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Quique is pleased.</a:t>
            </a:r>
            <a:endParaRPr lang="en-GB" sz="1600" i="0" u="none" strike="noStrike" dirty="0">
              <a:solidFill>
                <a:srgbClr val="3B3838"/>
              </a:solidFill>
              <a:effectLst/>
              <a:latin typeface="Arial" panose="020B0604020202020204" pitchFamily="34" charset="0"/>
            </a:endParaRPr>
          </a:p>
        </p:txBody>
      </p:sp>
      <p:pic>
        <p:nvPicPr>
          <p:cNvPr id="1084" name="Picture 2" descr="Free icon pencil write vector">
            <a:extLst>
              <a:ext uri="{FF2B5EF4-FFF2-40B4-BE49-F238E27FC236}">
                <a16:creationId xmlns:a16="http://schemas.microsoft.com/office/drawing/2014/main" id="{E8509DA6-CE99-96D7-D8DD-AC2009DB0A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010375" y="7451138"/>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85" name="Table 1084">
            <a:extLst>
              <a:ext uri="{FF2B5EF4-FFF2-40B4-BE49-F238E27FC236}">
                <a16:creationId xmlns:a16="http://schemas.microsoft.com/office/drawing/2014/main" id="{39044B4D-E0C5-E8CF-110A-5EFCBAE9298C}"/>
              </a:ext>
            </a:extLst>
          </p:cNvPr>
          <p:cNvGraphicFramePr>
            <a:graphicFrameLocks noGrp="1"/>
          </p:cNvGraphicFramePr>
          <p:nvPr>
            <p:extLst>
              <p:ext uri="{D42A27DB-BD31-4B8C-83A1-F6EECF244321}">
                <p14:modId xmlns:p14="http://schemas.microsoft.com/office/powerpoint/2010/main" val="3575013438"/>
              </p:ext>
            </p:extLst>
          </p:nvPr>
        </p:nvGraphicFramePr>
        <p:xfrm>
          <a:off x="701330" y="7404785"/>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86" name="TextBox 1085">
            <a:extLst>
              <a:ext uri="{FF2B5EF4-FFF2-40B4-BE49-F238E27FC236}">
                <a16:creationId xmlns:a16="http://schemas.microsoft.com/office/drawing/2014/main" id="{C947F539-5088-A9DC-3086-136F8D40EC47}"/>
              </a:ext>
            </a:extLst>
          </p:cNvPr>
          <p:cNvSpPr txBox="1"/>
          <p:nvPr/>
        </p:nvSpPr>
        <p:spPr>
          <a:xfrm>
            <a:off x="3112113" y="7347893"/>
            <a:ext cx="3201767"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____________________________</a:t>
            </a:r>
            <a:endParaRPr lang="en-GB" sz="1600" dirty="0">
              <a:solidFill>
                <a:srgbClr val="3B3838"/>
              </a:solidFill>
              <a:latin typeface="Century Gothic"/>
              <a:ea typeface="Century Gothic"/>
              <a:cs typeface="Century Gothic"/>
              <a:sym typeface="Century Gothic"/>
            </a:endParaRPr>
          </a:p>
        </p:txBody>
      </p:sp>
      <p:pic>
        <p:nvPicPr>
          <p:cNvPr id="1087" name="Picture 1086">
            <a:extLst>
              <a:ext uri="{FF2B5EF4-FFF2-40B4-BE49-F238E27FC236}">
                <a16:creationId xmlns:a16="http://schemas.microsoft.com/office/drawing/2014/main" id="{7924109E-596A-5210-367D-1B4B2C5FC292}"/>
              </a:ext>
            </a:extLst>
          </p:cNvPr>
          <p:cNvPicPr>
            <a:picLocks noChangeAspect="1"/>
          </p:cNvPicPr>
          <p:nvPr/>
        </p:nvPicPr>
        <p:blipFill>
          <a:blip r:embed="rId9"/>
          <a:stretch>
            <a:fillRect/>
          </a:stretch>
        </p:blipFill>
        <p:spPr>
          <a:xfrm>
            <a:off x="1071102" y="5334301"/>
            <a:ext cx="4666086" cy="360844"/>
          </a:xfrm>
          <a:prstGeom prst="rect">
            <a:avLst/>
          </a:prstGeom>
        </p:spPr>
      </p:pic>
      <p:pic>
        <p:nvPicPr>
          <p:cNvPr id="2048" name="Picture 2047">
            <a:extLst>
              <a:ext uri="{FF2B5EF4-FFF2-40B4-BE49-F238E27FC236}">
                <a16:creationId xmlns:a16="http://schemas.microsoft.com/office/drawing/2014/main" id="{E0170C20-32BB-2785-1977-563B7C7891F1}"/>
              </a:ext>
            </a:extLst>
          </p:cNvPr>
          <p:cNvPicPr>
            <a:picLocks noChangeAspect="1"/>
          </p:cNvPicPr>
          <p:nvPr/>
        </p:nvPicPr>
        <p:blipFill>
          <a:blip r:embed="rId10"/>
          <a:stretch>
            <a:fillRect/>
          </a:stretch>
        </p:blipFill>
        <p:spPr>
          <a:xfrm>
            <a:off x="178516" y="5587313"/>
            <a:ext cx="361900" cy="2309878"/>
          </a:xfrm>
          <a:prstGeom prst="rect">
            <a:avLst/>
          </a:prstGeom>
        </p:spPr>
      </p:pic>
      <p:pic>
        <p:nvPicPr>
          <p:cNvPr id="2049" name="Picture 2048">
            <a:extLst>
              <a:ext uri="{FF2B5EF4-FFF2-40B4-BE49-F238E27FC236}">
                <a16:creationId xmlns:a16="http://schemas.microsoft.com/office/drawing/2014/main" id="{91E565BE-D4F9-A792-EC61-029A8EE3B1D5}"/>
              </a:ext>
            </a:extLst>
          </p:cNvPr>
          <p:cNvPicPr>
            <a:picLocks noChangeAspect="1"/>
          </p:cNvPicPr>
          <p:nvPr/>
        </p:nvPicPr>
        <p:blipFill>
          <a:blip r:embed="rId11"/>
          <a:stretch>
            <a:fillRect/>
          </a:stretch>
        </p:blipFill>
        <p:spPr>
          <a:xfrm>
            <a:off x="646686" y="7952428"/>
            <a:ext cx="1651175" cy="356080"/>
          </a:xfrm>
          <a:prstGeom prst="rect">
            <a:avLst/>
          </a:prstGeom>
        </p:spPr>
      </p:pic>
      <p:sp>
        <p:nvSpPr>
          <p:cNvPr id="2050" name="TextBox 2049">
            <a:extLst>
              <a:ext uri="{FF2B5EF4-FFF2-40B4-BE49-F238E27FC236}">
                <a16:creationId xmlns:a16="http://schemas.microsoft.com/office/drawing/2014/main" id="{E76A9CAF-BEE1-460C-09C4-8B4665F2FBA1}"/>
              </a:ext>
            </a:extLst>
          </p:cNvPr>
          <p:cNvSpPr txBox="1"/>
          <p:nvPr/>
        </p:nvSpPr>
        <p:spPr>
          <a:xfrm>
            <a:off x="3082855" y="6567969"/>
            <a:ext cx="3203452"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____________________________</a:t>
            </a:r>
            <a:endParaRPr lang="en-GB" sz="1600" dirty="0">
              <a:solidFill>
                <a:srgbClr val="3B3838"/>
              </a:solidFill>
              <a:latin typeface="Century Gothic"/>
              <a:ea typeface="Century Gothic"/>
              <a:cs typeface="Century Gothic"/>
              <a:sym typeface="Century Gothic"/>
            </a:endParaRPr>
          </a:p>
        </p:txBody>
      </p:sp>
      <p:pic>
        <p:nvPicPr>
          <p:cNvPr id="2051" name="Picture 2" descr="Free icon pencil write vector">
            <a:extLst>
              <a:ext uri="{FF2B5EF4-FFF2-40B4-BE49-F238E27FC236}">
                <a16:creationId xmlns:a16="http://schemas.microsoft.com/office/drawing/2014/main" id="{F1D0A852-0693-7856-6149-8D7B9ACFB4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985688" y="6656275"/>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052" name="TextBox 2051">
            <a:extLst>
              <a:ext uri="{FF2B5EF4-FFF2-40B4-BE49-F238E27FC236}">
                <a16:creationId xmlns:a16="http://schemas.microsoft.com/office/drawing/2014/main" id="{76200D64-5DFE-33BC-BB08-B0D9D428E29C}"/>
              </a:ext>
            </a:extLst>
          </p:cNvPr>
          <p:cNvSpPr txBox="1"/>
          <p:nvPr/>
        </p:nvSpPr>
        <p:spPr>
          <a:xfrm>
            <a:off x="3082649" y="7002440"/>
            <a:ext cx="3203452"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____________________________</a:t>
            </a:r>
            <a:endParaRPr lang="en-GB" sz="1600" dirty="0">
              <a:solidFill>
                <a:srgbClr val="3B3838"/>
              </a:solidFill>
              <a:latin typeface="Century Gothic"/>
              <a:ea typeface="Century Gothic"/>
              <a:cs typeface="Century Gothic"/>
              <a:sym typeface="Century Gothic"/>
            </a:endParaRPr>
          </a:p>
        </p:txBody>
      </p:sp>
      <p:pic>
        <p:nvPicPr>
          <p:cNvPr id="2053" name="Picture 2" descr="Free icon pencil write vector">
            <a:extLst>
              <a:ext uri="{FF2B5EF4-FFF2-40B4-BE49-F238E27FC236}">
                <a16:creationId xmlns:a16="http://schemas.microsoft.com/office/drawing/2014/main" id="{26387AD5-3C46-B181-9872-B1E89AD3A8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991217" y="7083631"/>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2053">
            <a:extLst>
              <a:ext uri="{FF2B5EF4-FFF2-40B4-BE49-F238E27FC236}">
                <a16:creationId xmlns:a16="http://schemas.microsoft.com/office/drawing/2014/main" id="{1F91773A-DF13-60D6-9640-9269EA002D5C}"/>
              </a:ext>
            </a:extLst>
          </p:cNvPr>
          <p:cNvPicPr>
            <a:picLocks noChangeAspect="1"/>
          </p:cNvPicPr>
          <p:nvPr/>
        </p:nvPicPr>
        <p:blipFill>
          <a:blip r:embed="rId12"/>
          <a:stretch>
            <a:fillRect/>
          </a:stretch>
        </p:blipFill>
        <p:spPr>
          <a:xfrm>
            <a:off x="2674559" y="7923543"/>
            <a:ext cx="3201767" cy="383970"/>
          </a:xfrm>
          <a:prstGeom prst="rect">
            <a:avLst/>
          </a:prstGeom>
        </p:spPr>
      </p:pic>
      <p:pic>
        <p:nvPicPr>
          <p:cNvPr id="2056" name="Picture 2055">
            <a:extLst>
              <a:ext uri="{FF2B5EF4-FFF2-40B4-BE49-F238E27FC236}">
                <a16:creationId xmlns:a16="http://schemas.microsoft.com/office/drawing/2014/main" id="{954712FF-E95F-DE1D-E369-A80CF92A3152}"/>
              </a:ext>
            </a:extLst>
          </p:cNvPr>
          <p:cNvPicPr>
            <a:picLocks noChangeAspect="1"/>
          </p:cNvPicPr>
          <p:nvPr/>
        </p:nvPicPr>
        <p:blipFill>
          <a:blip r:embed="rId13"/>
          <a:stretch>
            <a:fillRect/>
          </a:stretch>
        </p:blipFill>
        <p:spPr>
          <a:xfrm>
            <a:off x="6098036" y="5696167"/>
            <a:ext cx="393896" cy="2271645"/>
          </a:xfrm>
          <a:prstGeom prst="rect">
            <a:avLst/>
          </a:prstGeom>
        </p:spPr>
      </p:pic>
      <p:grpSp>
        <p:nvGrpSpPr>
          <p:cNvPr id="2061" name="Group 2060">
            <a:extLst>
              <a:ext uri="{FF2B5EF4-FFF2-40B4-BE49-F238E27FC236}">
                <a16:creationId xmlns:a16="http://schemas.microsoft.com/office/drawing/2014/main" id="{774D8B93-4C4C-09E9-FFBB-5CE61F0A3FF2}"/>
              </a:ext>
            </a:extLst>
          </p:cNvPr>
          <p:cNvGrpSpPr/>
          <p:nvPr/>
        </p:nvGrpSpPr>
        <p:grpSpPr>
          <a:xfrm>
            <a:off x="5820240" y="4818778"/>
            <a:ext cx="1083057" cy="865278"/>
            <a:chOff x="326562" y="8659808"/>
            <a:chExt cx="1083057" cy="865278"/>
          </a:xfrm>
        </p:grpSpPr>
        <p:sp>
          <p:nvSpPr>
            <p:cNvPr id="2057" name="Rectangle: Folded Corner 2056">
              <a:extLst>
                <a:ext uri="{FF2B5EF4-FFF2-40B4-BE49-F238E27FC236}">
                  <a16:creationId xmlns:a16="http://schemas.microsoft.com/office/drawing/2014/main" id="{107C8359-9617-434B-FF33-799C626350F5}"/>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58" name="Picture 6" descr="Free Icon Light illustration and picture">
              <a:extLst>
                <a:ext uri="{FF2B5EF4-FFF2-40B4-BE49-F238E27FC236}">
                  <a16:creationId xmlns:a16="http://schemas.microsoft.com/office/drawing/2014/main" id="{A7F83DAF-7F90-B912-51CF-1FC7553E83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59" name="TextBox 2058">
              <a:extLst>
                <a:ext uri="{FF2B5EF4-FFF2-40B4-BE49-F238E27FC236}">
                  <a16:creationId xmlns:a16="http://schemas.microsoft.com/office/drawing/2014/main" id="{E0ABA113-C3BE-F458-1F77-5378AA1F5564}"/>
                </a:ext>
              </a:extLst>
            </p:cNvPr>
            <p:cNvSpPr txBox="1"/>
            <p:nvPr/>
          </p:nvSpPr>
          <p:spPr>
            <a:xfrm>
              <a:off x="540927" y="8751114"/>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Don’t</a:t>
              </a:r>
            </a:p>
          </p:txBody>
        </p:sp>
        <p:sp>
          <p:nvSpPr>
            <p:cNvPr id="2060" name="TextBox 2059">
              <a:extLst>
                <a:ext uri="{FF2B5EF4-FFF2-40B4-BE49-F238E27FC236}">
                  <a16:creationId xmlns:a16="http://schemas.microsoft.com/office/drawing/2014/main" id="{A9CCA647-44BC-A3B4-18A1-7ABEE53C2C4B}"/>
                </a:ext>
              </a:extLst>
            </p:cNvPr>
            <p:cNvSpPr txBox="1"/>
            <p:nvPr/>
          </p:nvSpPr>
          <p:spPr>
            <a:xfrm>
              <a:off x="326562" y="8878755"/>
              <a:ext cx="1083057" cy="646331"/>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forget capital letters and full stops!</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grpSp>
        <p:nvGrpSpPr>
          <p:cNvPr id="2062" name="Group 2061">
            <a:extLst>
              <a:ext uri="{FF2B5EF4-FFF2-40B4-BE49-F238E27FC236}">
                <a16:creationId xmlns:a16="http://schemas.microsoft.com/office/drawing/2014/main" id="{18697263-FA4A-DB35-42EC-1330BD36BB59}"/>
              </a:ext>
            </a:extLst>
          </p:cNvPr>
          <p:cNvGrpSpPr/>
          <p:nvPr/>
        </p:nvGrpSpPr>
        <p:grpSpPr>
          <a:xfrm>
            <a:off x="509731" y="8601114"/>
            <a:ext cx="822261" cy="307777"/>
            <a:chOff x="455223" y="4442570"/>
            <a:chExt cx="822262" cy="307777"/>
          </a:xfrm>
        </p:grpSpPr>
        <p:sp>
          <p:nvSpPr>
            <p:cNvPr id="2063" name="Google Shape;222;p10">
              <a:extLst>
                <a:ext uri="{FF2B5EF4-FFF2-40B4-BE49-F238E27FC236}">
                  <a16:creationId xmlns:a16="http://schemas.microsoft.com/office/drawing/2014/main" id="{B0FA4A80-2A2A-91DA-1892-DD14C10E2E7F}"/>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64" name="TextBox 2063">
              <a:extLst>
                <a:ext uri="{FF2B5EF4-FFF2-40B4-BE49-F238E27FC236}">
                  <a16:creationId xmlns:a16="http://schemas.microsoft.com/office/drawing/2014/main" id="{E227823A-6813-660B-941E-B19130563D9E}"/>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2065" name="Picture 2064">
            <a:extLst>
              <a:ext uri="{FF2B5EF4-FFF2-40B4-BE49-F238E27FC236}">
                <a16:creationId xmlns:a16="http://schemas.microsoft.com/office/drawing/2014/main" id="{B50B1345-AEB3-F81E-4D16-F7E7DF536181}"/>
              </a:ext>
            </a:extLst>
          </p:cNvPr>
          <p:cNvPicPr>
            <a:picLocks noChangeAspect="1"/>
          </p:cNvPicPr>
          <p:nvPr/>
        </p:nvPicPr>
        <p:blipFill>
          <a:blip r:embed="rId15"/>
          <a:stretch>
            <a:fillRect/>
          </a:stretch>
        </p:blipFill>
        <p:spPr>
          <a:xfrm>
            <a:off x="81110" y="8453863"/>
            <a:ext cx="572707" cy="605907"/>
          </a:xfrm>
          <a:prstGeom prst="rect">
            <a:avLst/>
          </a:prstGeom>
        </p:spPr>
      </p:pic>
      <p:sp>
        <p:nvSpPr>
          <p:cNvPr id="2066" name="Google Shape;402;p19">
            <a:extLst>
              <a:ext uri="{FF2B5EF4-FFF2-40B4-BE49-F238E27FC236}">
                <a16:creationId xmlns:a16="http://schemas.microsoft.com/office/drawing/2014/main" id="{B0631825-F955-5F51-CF33-BB7D02284AC7}"/>
              </a:ext>
            </a:extLst>
          </p:cNvPr>
          <p:cNvSpPr txBox="1"/>
          <p:nvPr/>
        </p:nvSpPr>
        <p:spPr>
          <a:xfrm>
            <a:off x="55133" y="9104058"/>
            <a:ext cx="4135489"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dirty="0">
                <a:solidFill>
                  <a:schemeClr val="bg2">
                    <a:lumMod val="25000"/>
                  </a:schemeClr>
                </a:solidFill>
                <a:latin typeface="Century Gothic"/>
                <a:ea typeface="Century Gothic"/>
                <a:cs typeface="Century Gothic"/>
                <a:sym typeface="Century Gothic"/>
              </a:rPr>
              <a:t>How are you feeling?</a:t>
            </a:r>
            <a:endParaRPr sz="1600" dirty="0">
              <a:solidFill>
                <a:schemeClr val="bg2">
                  <a:lumMod val="25000"/>
                </a:schemeClr>
              </a:solidFill>
              <a:latin typeface="Century Gothic"/>
              <a:ea typeface="Century Gothic"/>
              <a:cs typeface="Century Gothic"/>
              <a:sym typeface="Century Gothic"/>
            </a:endParaRPr>
          </a:p>
        </p:txBody>
      </p:sp>
      <p:graphicFrame>
        <p:nvGraphicFramePr>
          <p:cNvPr id="2" name="Table 1">
            <a:extLst>
              <a:ext uri="{FF2B5EF4-FFF2-40B4-BE49-F238E27FC236}">
                <a16:creationId xmlns:a16="http://schemas.microsoft.com/office/drawing/2014/main" id="{AD02D60D-E614-287F-B514-58221809DEB4}"/>
              </a:ext>
            </a:extLst>
          </p:cNvPr>
          <p:cNvGraphicFramePr>
            <a:graphicFrameLocks noGrp="1"/>
          </p:cNvGraphicFramePr>
          <p:nvPr>
            <p:extLst>
              <p:ext uri="{D42A27DB-BD31-4B8C-83A1-F6EECF244321}">
                <p14:modId xmlns:p14="http://schemas.microsoft.com/office/powerpoint/2010/main" val="1278434255"/>
              </p:ext>
            </p:extLst>
          </p:nvPr>
        </p:nvGraphicFramePr>
        <p:xfrm>
          <a:off x="146852" y="1253387"/>
          <a:ext cx="6611010" cy="3498838"/>
        </p:xfrm>
        <a:graphic>
          <a:graphicData uri="http://schemas.openxmlformats.org/drawingml/2006/table">
            <a:tbl>
              <a:tblPr firstRow="1" bandRow="1">
                <a:tableStyleId>{5940675A-B579-460E-94D1-54222C63F5DA}</a:tableStyleId>
              </a:tblPr>
              <a:tblGrid>
                <a:gridCol w="959277">
                  <a:extLst>
                    <a:ext uri="{9D8B030D-6E8A-4147-A177-3AD203B41FA5}">
                      <a16:colId xmlns:a16="http://schemas.microsoft.com/office/drawing/2014/main" val="68061516"/>
                    </a:ext>
                  </a:extLst>
                </a:gridCol>
                <a:gridCol w="1502722">
                  <a:extLst>
                    <a:ext uri="{9D8B030D-6E8A-4147-A177-3AD203B41FA5}">
                      <a16:colId xmlns:a16="http://schemas.microsoft.com/office/drawing/2014/main" val="1313571276"/>
                    </a:ext>
                  </a:extLst>
                </a:gridCol>
                <a:gridCol w="1973942">
                  <a:extLst>
                    <a:ext uri="{9D8B030D-6E8A-4147-A177-3AD203B41FA5}">
                      <a16:colId xmlns:a16="http://schemas.microsoft.com/office/drawing/2014/main" val="3785585654"/>
                    </a:ext>
                  </a:extLst>
                </a:gridCol>
                <a:gridCol w="2175069">
                  <a:extLst>
                    <a:ext uri="{9D8B030D-6E8A-4147-A177-3AD203B41FA5}">
                      <a16:colId xmlns:a16="http://schemas.microsoft.com/office/drawing/2014/main" val="789360449"/>
                    </a:ext>
                  </a:extLst>
                </a:gridCol>
              </a:tblGrid>
              <a:tr h="499834">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aquí</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allí</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estoy</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499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rgbClr val="3B3838"/>
                          </a:solidFill>
                          <a:latin typeface="Century Gothic" panose="020B0502020202020204" pitchFamily="34" charset="0"/>
                        </a:rPr>
                        <a:t>hola</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presente</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ausente</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499834">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sí</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España</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adiós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499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rgbClr val="3B3838"/>
                          </a:solidFill>
                          <a:latin typeface="Century Gothic" panose="020B0502020202020204" pitchFamily="34" charset="0"/>
                        </a:rPr>
                        <a:t>en</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Buenos días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Buenas</a:t>
                      </a:r>
                      <a:r>
                        <a:rPr lang="en-GB" sz="1400" b="0" dirty="0">
                          <a:solidFill>
                            <a:srgbClr val="3B3838"/>
                          </a:solidFill>
                          <a:latin typeface="Century Gothic" panose="020B0502020202020204" pitchFamily="34" charset="0"/>
                        </a:rPr>
                        <a:t> </a:t>
                      </a:r>
                      <a:r>
                        <a:rPr lang="en-GB" sz="1400" b="0" dirty="0" err="1">
                          <a:solidFill>
                            <a:srgbClr val="3B3838"/>
                          </a:solidFill>
                          <a:latin typeface="Century Gothic" panose="020B0502020202020204" pitchFamily="34" charset="0"/>
                        </a:rPr>
                        <a:t>tardes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499834">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nervioso</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estás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ahora</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499834">
                <a:tc vMerge="1">
                  <a:txBody>
                    <a:bodyPr/>
                    <a:lstStyle/>
                    <a:p>
                      <a:endParaRPr lang="en-GB"/>
                    </a:p>
                  </a:txBody>
                  <a:tcPr/>
                </a:tc>
                <a:tc>
                  <a:txBody>
                    <a:bodyPr/>
                    <a:lstStyle/>
                    <a:p>
                      <a:r>
                        <a:rPr lang="en-GB" sz="1400" b="0" dirty="0" err="1">
                          <a:solidFill>
                            <a:srgbClr val="3B3838"/>
                          </a:solidFill>
                          <a:latin typeface="Century Gothic" panose="020B0502020202020204" pitchFamily="34" charset="0"/>
                        </a:rPr>
                        <a:t>está</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t>
                      </a:r>
                      <a:r>
                        <a:rPr lang="en-GB" sz="1400" b="0" dirty="0" err="1">
                          <a:solidFill>
                            <a:srgbClr val="3B3838"/>
                          </a:solidFill>
                          <a:latin typeface="Century Gothic" panose="020B0502020202020204" pitchFamily="34" charset="0"/>
                        </a:rPr>
                        <a:t>cómo</a:t>
                      </a:r>
                      <a:r>
                        <a:rPr lang="en-GB" sz="1400" b="0" dirty="0">
                          <a:solidFill>
                            <a:srgbClr val="3B3838"/>
                          </a:solidFill>
                          <a:latin typeface="Century Gothic" panose="020B0502020202020204" pitchFamily="34" charset="0"/>
                        </a:rPr>
                        <a: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serio</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49983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err="1">
                          <a:solidFill>
                            <a:srgbClr val="3B3838"/>
                          </a:solidFill>
                          <a:latin typeface="Century Gothic" panose="020B0502020202020204" pitchFamily="34" charset="0"/>
                        </a:rPr>
                        <a:t>cansado</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tranquilo</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contento</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3" name="Picture 2">
            <a:extLst>
              <a:ext uri="{FF2B5EF4-FFF2-40B4-BE49-F238E27FC236}">
                <a16:creationId xmlns:a16="http://schemas.microsoft.com/office/drawing/2014/main" id="{7460E959-0302-908D-849B-0C9F0E9AD093}"/>
              </a:ext>
            </a:extLst>
          </p:cNvPr>
          <p:cNvPicPr>
            <a:picLocks noChangeAspect="1"/>
          </p:cNvPicPr>
          <p:nvPr/>
        </p:nvPicPr>
        <p:blipFill>
          <a:blip r:embed="rId16"/>
          <a:stretch>
            <a:fillRect/>
          </a:stretch>
        </p:blipFill>
        <p:spPr>
          <a:xfrm>
            <a:off x="211510" y="2665955"/>
            <a:ext cx="631934" cy="581219"/>
          </a:xfrm>
          <a:prstGeom prst="rect">
            <a:avLst/>
          </a:prstGeom>
        </p:spPr>
      </p:pic>
      <p:pic>
        <p:nvPicPr>
          <p:cNvPr id="4" name="Picture 3" descr="Icon&#10;&#10;Description automatically generated">
            <a:extLst>
              <a:ext uri="{FF2B5EF4-FFF2-40B4-BE49-F238E27FC236}">
                <a16:creationId xmlns:a16="http://schemas.microsoft.com/office/drawing/2014/main" id="{1F0035CD-AEB8-F26D-7CAD-4A8439CF5B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590" y="1527862"/>
            <a:ext cx="667164" cy="667164"/>
          </a:xfrm>
          <a:prstGeom prst="rect">
            <a:avLst/>
          </a:prstGeom>
        </p:spPr>
      </p:pic>
      <p:pic>
        <p:nvPicPr>
          <p:cNvPr id="5" name="Picture 4">
            <a:extLst>
              <a:ext uri="{FF2B5EF4-FFF2-40B4-BE49-F238E27FC236}">
                <a16:creationId xmlns:a16="http://schemas.microsoft.com/office/drawing/2014/main" id="{AA4E893F-58E0-0C30-D484-0F537639AF6B}"/>
              </a:ext>
            </a:extLst>
          </p:cNvPr>
          <p:cNvPicPr>
            <a:picLocks noChangeAspect="1"/>
          </p:cNvPicPr>
          <p:nvPr/>
        </p:nvPicPr>
        <p:blipFill>
          <a:blip r:embed="rId18"/>
          <a:stretch>
            <a:fillRect/>
          </a:stretch>
        </p:blipFill>
        <p:spPr>
          <a:xfrm>
            <a:off x="252204" y="4105570"/>
            <a:ext cx="653860" cy="619446"/>
          </a:xfrm>
          <a:prstGeom prst="rect">
            <a:avLst/>
          </a:prstGeom>
        </p:spPr>
      </p:pic>
      <p:sp>
        <p:nvSpPr>
          <p:cNvPr id="6" name="TextBox 5">
            <a:extLst>
              <a:ext uri="{FF2B5EF4-FFF2-40B4-BE49-F238E27FC236}">
                <a16:creationId xmlns:a16="http://schemas.microsoft.com/office/drawing/2014/main" id="{07D6B546-100F-5301-3341-43688C21EAB0}"/>
              </a:ext>
            </a:extLst>
          </p:cNvPr>
          <p:cNvSpPr txBox="1"/>
          <p:nvPr/>
        </p:nvSpPr>
        <p:spPr>
          <a:xfrm>
            <a:off x="733994" y="1960290"/>
            <a:ext cx="386644" cy="307777"/>
          </a:xfrm>
          <a:prstGeom prst="rect">
            <a:avLst/>
          </a:prstGeom>
          <a:noFill/>
        </p:spPr>
        <p:txBody>
          <a:bodyPr wrap="none" rtlCol="0">
            <a:spAutoFit/>
          </a:bodyPr>
          <a:lstStyle/>
          <a:p>
            <a:r>
              <a:rPr lang="en-GB" sz="1400" b="1" dirty="0">
                <a:solidFill>
                  <a:srgbClr val="3B3838"/>
                </a:solidFill>
                <a:latin typeface="Century Gothic" panose="020B0502020202020204" pitchFamily="34" charset="0"/>
              </a:rPr>
              <a:t>x3</a:t>
            </a:r>
          </a:p>
        </p:txBody>
      </p:sp>
      <p:sp>
        <p:nvSpPr>
          <p:cNvPr id="7" name="TextBox 6">
            <a:extLst>
              <a:ext uri="{FF2B5EF4-FFF2-40B4-BE49-F238E27FC236}">
                <a16:creationId xmlns:a16="http://schemas.microsoft.com/office/drawing/2014/main" id="{BC7A57E0-0D4C-E96A-6989-39448C18E815}"/>
              </a:ext>
            </a:extLst>
          </p:cNvPr>
          <p:cNvSpPr txBox="1"/>
          <p:nvPr/>
        </p:nvSpPr>
        <p:spPr>
          <a:xfrm>
            <a:off x="733073" y="2938571"/>
            <a:ext cx="386644" cy="307777"/>
          </a:xfrm>
          <a:prstGeom prst="rect">
            <a:avLst/>
          </a:prstGeom>
          <a:noFill/>
        </p:spPr>
        <p:txBody>
          <a:bodyPr wrap="none" rtlCol="0">
            <a:spAutoFit/>
          </a:bodyPr>
          <a:lstStyle/>
          <a:p>
            <a:r>
              <a:rPr lang="en-GB" sz="1400" b="1" dirty="0">
                <a:solidFill>
                  <a:srgbClr val="3B3838"/>
                </a:solidFill>
                <a:latin typeface="Century Gothic" panose="020B0502020202020204" pitchFamily="34" charset="0"/>
              </a:rPr>
              <a:t>x2</a:t>
            </a:r>
          </a:p>
        </p:txBody>
      </p:sp>
      <p:sp>
        <p:nvSpPr>
          <p:cNvPr id="8" name="TextBox 7">
            <a:extLst>
              <a:ext uri="{FF2B5EF4-FFF2-40B4-BE49-F238E27FC236}">
                <a16:creationId xmlns:a16="http://schemas.microsoft.com/office/drawing/2014/main" id="{669AF6A0-2CB5-8C1B-7DFA-42DD10D268EB}"/>
              </a:ext>
            </a:extLst>
          </p:cNvPr>
          <p:cNvSpPr txBox="1"/>
          <p:nvPr/>
        </p:nvSpPr>
        <p:spPr>
          <a:xfrm>
            <a:off x="789781" y="4473736"/>
            <a:ext cx="386644" cy="307777"/>
          </a:xfrm>
          <a:prstGeom prst="rect">
            <a:avLst/>
          </a:prstGeom>
          <a:noFill/>
        </p:spPr>
        <p:txBody>
          <a:bodyPr wrap="none" rtlCol="0">
            <a:spAutoFit/>
          </a:bodyPr>
          <a:lstStyle/>
          <a:p>
            <a:r>
              <a:rPr lang="en-GB" sz="1400" b="1" dirty="0">
                <a:solidFill>
                  <a:srgbClr val="3B3838"/>
                </a:solidFill>
                <a:latin typeface="Century Gothic" panose="020B0502020202020204" pitchFamily="34" charset="0"/>
              </a:rPr>
              <a:t>x1</a:t>
            </a:r>
          </a:p>
        </p:txBody>
      </p:sp>
      <p:pic>
        <p:nvPicPr>
          <p:cNvPr id="30" name="Picture 29">
            <a:extLst>
              <a:ext uri="{FF2B5EF4-FFF2-40B4-BE49-F238E27FC236}">
                <a16:creationId xmlns:a16="http://schemas.microsoft.com/office/drawing/2014/main" id="{C2D5D35C-8F74-9FC9-9D3E-3960626A9FFF}"/>
              </a:ext>
            </a:extLst>
          </p:cNvPr>
          <p:cNvPicPr>
            <a:picLocks noChangeAspect="1"/>
          </p:cNvPicPr>
          <p:nvPr/>
        </p:nvPicPr>
        <p:blipFill>
          <a:blip r:embed="rId19"/>
          <a:stretch>
            <a:fillRect/>
          </a:stretch>
        </p:blipFill>
        <p:spPr>
          <a:xfrm>
            <a:off x="6321079" y="1001576"/>
            <a:ext cx="582218" cy="445046"/>
          </a:xfrm>
          <a:prstGeom prst="rect">
            <a:avLst/>
          </a:prstGeom>
        </p:spPr>
      </p:pic>
      <p:sp>
        <p:nvSpPr>
          <p:cNvPr id="9" name="Google Shape;402;p19">
            <a:extLst>
              <a:ext uri="{FF2B5EF4-FFF2-40B4-BE49-F238E27FC236}">
                <a16:creationId xmlns:a16="http://schemas.microsoft.com/office/drawing/2014/main" id="{30722710-7C3E-B192-00C7-37C8F8BE8EB1}"/>
              </a:ext>
            </a:extLst>
          </p:cNvPr>
          <p:cNvSpPr txBox="1"/>
          <p:nvPr/>
        </p:nvSpPr>
        <p:spPr>
          <a:xfrm>
            <a:off x="1333219" y="8636217"/>
            <a:ext cx="4135489"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b="1" dirty="0">
                <a:solidFill>
                  <a:schemeClr val="bg2">
                    <a:lumMod val="25000"/>
                  </a:schemeClr>
                </a:solidFill>
                <a:latin typeface="Century Gothic"/>
                <a:ea typeface="Century Gothic"/>
                <a:cs typeface="Century Gothic"/>
                <a:sym typeface="Century Gothic"/>
              </a:rPr>
              <a:t>Escribe y habla.</a:t>
            </a:r>
            <a:endParaRPr sz="1600" b="1" dirty="0">
              <a:solidFill>
                <a:schemeClr val="bg2">
                  <a:lumMod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1967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045">
            <a:extLst>
              <a:ext uri="{FF2B5EF4-FFF2-40B4-BE49-F238E27FC236}">
                <a16:creationId xmlns:a16="http://schemas.microsoft.com/office/drawing/2014/main" id="{2BBE95B4-8133-B208-F4B2-295AF191BF6C}"/>
              </a:ext>
            </a:extLst>
          </p:cNvPr>
          <p:cNvPicPr>
            <a:picLocks noChangeAspect="1"/>
          </p:cNvPicPr>
          <p:nvPr/>
        </p:nvPicPr>
        <p:blipFill>
          <a:blip r:embed="rId3"/>
          <a:stretch>
            <a:fillRect/>
          </a:stretch>
        </p:blipFill>
        <p:spPr>
          <a:xfrm>
            <a:off x="3051556" y="1148662"/>
            <a:ext cx="879739" cy="1390873"/>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4</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4</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4">
            <a:duotone>
              <a:prstClr val="black"/>
              <a:srgbClr val="FF00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86270" y="9561450"/>
            <a:ext cx="40908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13</a:t>
            </a:r>
          </a:p>
        </p:txBody>
      </p:sp>
      <p:sp>
        <p:nvSpPr>
          <p:cNvPr id="4" name="Rectangle: Rounded Corners 3">
            <a:extLst>
              <a:ext uri="{FF2B5EF4-FFF2-40B4-BE49-F238E27FC236}">
                <a16:creationId xmlns:a16="http://schemas.microsoft.com/office/drawing/2014/main" id="{0F41EE77-DFBD-F269-BC74-5533E93AB6DE}"/>
              </a:ext>
            </a:extLst>
          </p:cNvPr>
          <p:cNvSpPr/>
          <p:nvPr/>
        </p:nvSpPr>
        <p:spPr>
          <a:xfrm>
            <a:off x="134847" y="4964681"/>
            <a:ext cx="6614400" cy="157377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C51496FD-8221-CFC5-31C8-026FD80D9950}"/>
              </a:ext>
            </a:extLst>
          </p:cNvPr>
          <p:cNvSpPr/>
          <p:nvPr/>
        </p:nvSpPr>
        <p:spPr>
          <a:xfrm>
            <a:off x="146244" y="793729"/>
            <a:ext cx="2052511" cy="2070635"/>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 name="Table 107">
            <a:extLst>
              <a:ext uri="{FF2B5EF4-FFF2-40B4-BE49-F238E27FC236}">
                <a16:creationId xmlns:a16="http://schemas.microsoft.com/office/drawing/2014/main" id="{403DCC5A-454B-F16F-6288-8B9B11343142}"/>
              </a:ext>
            </a:extLst>
          </p:cNvPr>
          <p:cNvGraphicFramePr>
            <a:graphicFrameLocks noGrp="1"/>
          </p:cNvGraphicFramePr>
          <p:nvPr>
            <p:extLst>
              <p:ext uri="{D42A27DB-BD31-4B8C-83A1-F6EECF244321}">
                <p14:modId xmlns:p14="http://schemas.microsoft.com/office/powerpoint/2010/main" val="4085942443"/>
              </p:ext>
            </p:extLst>
          </p:nvPr>
        </p:nvGraphicFramePr>
        <p:xfrm>
          <a:off x="593125" y="1439016"/>
          <a:ext cx="1129353" cy="1322556"/>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322556">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7" name="TextBox 6">
            <a:extLst>
              <a:ext uri="{FF2B5EF4-FFF2-40B4-BE49-F238E27FC236}">
                <a16:creationId xmlns:a16="http://schemas.microsoft.com/office/drawing/2014/main" id="{34F80F9A-59E4-55E8-0D2D-439759144BDA}"/>
              </a:ext>
            </a:extLst>
          </p:cNvPr>
          <p:cNvSpPr txBox="1"/>
          <p:nvPr/>
        </p:nvSpPr>
        <p:spPr>
          <a:xfrm>
            <a:off x="656964" y="2451993"/>
            <a:ext cx="1035034" cy="307777"/>
          </a:xfrm>
          <a:prstGeom prst="rect">
            <a:avLst/>
          </a:prstGeom>
          <a:noFill/>
        </p:spPr>
        <p:txBody>
          <a:bodyPr wrap="square" rtlCol="0">
            <a:spAutoFit/>
          </a:bodyPr>
          <a:lstStyle/>
          <a:p>
            <a:pPr algn="ctr"/>
            <a:r>
              <a:rPr lang="en-GB" sz="1400" b="1" dirty="0">
                <a:solidFill>
                  <a:srgbClr val="FF0066"/>
                </a:solidFill>
                <a:latin typeface="Century Gothic" panose="020B0502020202020204" pitchFamily="34" charset="0"/>
              </a:rPr>
              <a:t>i</a:t>
            </a:r>
            <a:r>
              <a:rPr lang="en-GB" sz="1400" dirty="0">
                <a:solidFill>
                  <a:schemeClr val="tx1">
                    <a:lumMod val="75000"/>
                    <a:lumOff val="25000"/>
                  </a:schemeClr>
                </a:solidFill>
                <a:latin typeface="Century Gothic" panose="020B0502020202020204" pitchFamily="34" charset="0"/>
              </a:rPr>
              <a:t>dea</a:t>
            </a:r>
            <a:endParaRPr lang="en-GB" sz="1400" dirty="0">
              <a:solidFill>
                <a:srgbClr val="002060"/>
              </a:solidFill>
              <a:latin typeface="Century Gothic" panose="020B0502020202020204" pitchFamily="34" charset="0"/>
            </a:endParaRPr>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2804486018"/>
              </p:ext>
            </p:extLst>
          </p:nvPr>
        </p:nvGraphicFramePr>
        <p:xfrm>
          <a:off x="141144" y="3508265"/>
          <a:ext cx="6161074" cy="1303922"/>
        </p:xfrm>
        <a:graphic>
          <a:graphicData uri="http://schemas.openxmlformats.org/drawingml/2006/table">
            <a:tbl>
              <a:tblPr firstRow="1" bandRow="1">
                <a:tableStyleId>{5940675A-B579-460E-94D1-54222C63F5DA}</a:tableStyleId>
              </a:tblPr>
              <a:tblGrid>
                <a:gridCol w="1751228">
                  <a:extLst>
                    <a:ext uri="{9D8B030D-6E8A-4147-A177-3AD203B41FA5}">
                      <a16:colId xmlns:a16="http://schemas.microsoft.com/office/drawing/2014/main" val="1010301301"/>
                    </a:ext>
                  </a:extLst>
                </a:gridCol>
                <a:gridCol w="1308028">
                  <a:extLst>
                    <a:ext uri="{9D8B030D-6E8A-4147-A177-3AD203B41FA5}">
                      <a16:colId xmlns:a16="http://schemas.microsoft.com/office/drawing/2014/main" val="3275482453"/>
                    </a:ext>
                  </a:extLst>
                </a:gridCol>
                <a:gridCol w="1524000">
                  <a:extLst>
                    <a:ext uri="{9D8B030D-6E8A-4147-A177-3AD203B41FA5}">
                      <a16:colId xmlns:a16="http://schemas.microsoft.com/office/drawing/2014/main" val="1042213141"/>
                    </a:ext>
                  </a:extLst>
                </a:gridCol>
                <a:gridCol w="1577818">
                  <a:extLst>
                    <a:ext uri="{9D8B030D-6E8A-4147-A177-3AD203B41FA5}">
                      <a16:colId xmlns:a16="http://schemas.microsoft.com/office/drawing/2014/main" val="325198712"/>
                    </a:ext>
                  </a:extLst>
                </a:gridCol>
              </a:tblGrid>
              <a:tr h="422507">
                <a:tc>
                  <a:txBody>
                    <a:bodyPr/>
                    <a:lstStyle/>
                    <a:p>
                      <a:r>
                        <a:rPr lang="en-GB" sz="1600" dirty="0">
                          <a:latin typeface="Century Gothic" panose="020B0502020202020204" pitchFamily="34" charset="0"/>
                        </a:rPr>
                        <a:t>clase</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lento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(en) clase</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hoy</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curioso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a:latin typeface="Century Gothic" panose="020B0502020202020204" pitchFamily="34" charset="0"/>
                        </a:rPr>
                        <a:t>rápido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grpSp>
        <p:nvGrpSpPr>
          <p:cNvPr id="9" name="Group 8">
            <a:extLst>
              <a:ext uri="{FF2B5EF4-FFF2-40B4-BE49-F238E27FC236}">
                <a16:creationId xmlns:a16="http://schemas.microsoft.com/office/drawing/2014/main" id="{D40A2811-ABB1-EA10-B58B-5F38776FBBA4}"/>
              </a:ext>
            </a:extLst>
          </p:cNvPr>
          <p:cNvGrpSpPr/>
          <p:nvPr/>
        </p:nvGrpSpPr>
        <p:grpSpPr>
          <a:xfrm>
            <a:off x="447290" y="918873"/>
            <a:ext cx="1801949" cy="409714"/>
            <a:chOff x="1639842" y="1416995"/>
            <a:chExt cx="1801949" cy="409714"/>
          </a:xfrm>
        </p:grpSpPr>
        <p:sp>
          <p:nvSpPr>
            <p:cNvPr id="10" name="Google Shape;112;p3">
              <a:extLst>
                <a:ext uri="{FF2B5EF4-FFF2-40B4-BE49-F238E27FC236}">
                  <a16:creationId xmlns:a16="http://schemas.microsoft.com/office/drawing/2014/main" id="{C26D70E7-6FAE-2AC3-3C54-33A63A1FE9FF}"/>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1" name="Google Shape;111;p3" descr="Speech Icon, Voice, Talking, Audio, Speech">
              <a:extLst>
                <a:ext uri="{FF2B5EF4-FFF2-40B4-BE49-F238E27FC236}">
                  <a16:creationId xmlns:a16="http://schemas.microsoft.com/office/drawing/2014/main" id="{3BB3D248-6034-7287-2037-8984CD9537F8}"/>
                </a:ext>
              </a:extLst>
            </p:cNvPr>
            <p:cNvPicPr preferRelativeResize="0"/>
            <p:nvPr/>
          </p:nvPicPr>
          <p:blipFill rotWithShape="1">
            <a:blip r:embed="rId6">
              <a:alphaModFix/>
            </a:blip>
            <a:srcRect/>
            <a:stretch/>
          </p:blipFill>
          <p:spPr>
            <a:xfrm>
              <a:off x="1639842" y="1416995"/>
              <a:ext cx="520475" cy="409714"/>
            </a:xfrm>
            <a:prstGeom prst="rect">
              <a:avLst/>
            </a:prstGeom>
            <a:noFill/>
            <a:ln>
              <a:noFill/>
            </a:ln>
          </p:spPr>
        </p:pic>
        <p:sp>
          <p:nvSpPr>
            <p:cNvPr id="12" name="TextBox 11">
              <a:extLst>
                <a:ext uri="{FF2B5EF4-FFF2-40B4-BE49-F238E27FC236}">
                  <a16:creationId xmlns:a16="http://schemas.microsoft.com/office/drawing/2014/main" id="{7E699BC3-0DDF-B7B1-E81D-C4CA2CC55187}"/>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17" name="TextBox 16">
            <a:extLst>
              <a:ext uri="{FF2B5EF4-FFF2-40B4-BE49-F238E27FC236}">
                <a16:creationId xmlns:a16="http://schemas.microsoft.com/office/drawing/2014/main" id="{0905DB5A-1E11-45F6-0C41-845C612E7867}"/>
              </a:ext>
            </a:extLst>
          </p:cNvPr>
          <p:cNvSpPr txBox="1"/>
          <p:nvPr/>
        </p:nvSpPr>
        <p:spPr>
          <a:xfrm>
            <a:off x="153844" y="5052603"/>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Gender and agreement on adjectives</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4978686" y="5006852"/>
            <a:ext cx="1886735" cy="588990"/>
            <a:chOff x="179584" y="5917195"/>
            <a:chExt cx="1886735"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7">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81925" y="6101172"/>
              <a:ext cx="1284394" cy="338554"/>
            </a:xfrm>
            <a:prstGeom prst="rect">
              <a:avLst/>
            </a:prstGeom>
            <a:noFill/>
          </p:spPr>
          <p:txBody>
            <a:bodyPr wrap="square">
              <a:spAutoFit/>
            </a:bodyPr>
            <a:lstStyle/>
            <a:p>
              <a:r>
                <a:rPr lang="en-GB" sz="1600" b="1" dirty="0">
                  <a:solidFill>
                    <a:srgbClr val="3B3838"/>
                  </a:solidFill>
                  <a:latin typeface="Century Gothic"/>
                  <a:sym typeface="Century Gothic"/>
                </a:rPr>
                <a:t>gramática</a:t>
              </a:r>
              <a:endParaRPr lang="en-GB" sz="1600" dirty="0">
                <a:solidFill>
                  <a:srgbClr val="3B3838"/>
                </a:solidFill>
              </a:endParaRPr>
            </a:p>
          </p:txBody>
        </p:sp>
      </p:grpSp>
      <p:sp>
        <p:nvSpPr>
          <p:cNvPr id="22" name="Google Shape;171;p8">
            <a:extLst>
              <a:ext uri="{FF2B5EF4-FFF2-40B4-BE49-F238E27FC236}">
                <a16:creationId xmlns:a16="http://schemas.microsoft.com/office/drawing/2014/main" id="{0975AB24-8F31-3104-E43D-DE2322B67D75}"/>
              </a:ext>
            </a:extLst>
          </p:cNvPr>
          <p:cNvSpPr txBox="1"/>
          <p:nvPr/>
        </p:nvSpPr>
        <p:spPr>
          <a:xfrm>
            <a:off x="176364" y="5410905"/>
            <a:ext cx="6664703" cy="544357"/>
          </a:xfrm>
          <a:prstGeom prst="rect">
            <a:avLst/>
          </a:prstGeom>
          <a:noFill/>
          <a:ln>
            <a:noFill/>
          </a:ln>
        </p:spPr>
        <p:txBody>
          <a:bodyPr spcFirstLastPara="1" wrap="square" lIns="51427" tIns="25706" rIns="51427" bIns="25706" anchor="t" anchorCtr="0">
            <a:spAutoFit/>
          </a:bodyPr>
          <a:lstStyle/>
          <a:p>
            <a:pPr eaLnBrk="0" fontAlgn="base" hangingPunct="0">
              <a:spcBef>
                <a:spcPct val="0"/>
              </a:spcBef>
              <a:spcAft>
                <a:spcPct val="0"/>
              </a:spcAft>
              <a:buClrTx/>
            </a:pPr>
            <a:r>
              <a:rPr lang="en-GB" sz="1600" kern="1200" dirty="0">
                <a:solidFill>
                  <a:srgbClr val="3B3838"/>
                </a:solidFill>
                <a:latin typeface="Century Gothic" panose="020B0502020202020204" pitchFamily="34" charset="0"/>
              </a:rPr>
              <a:t>In Spanish, </a:t>
            </a:r>
            <a:r>
              <a:rPr lang="en-GB" sz="1600" b="1" kern="1200" dirty="0">
                <a:solidFill>
                  <a:srgbClr val="3B3838"/>
                </a:solidFill>
                <a:latin typeface="Century Gothic" panose="020B0502020202020204" pitchFamily="34" charset="0"/>
              </a:rPr>
              <a:t>adjectives change </a:t>
            </a:r>
            <a:r>
              <a:rPr lang="en-GB" sz="1600" kern="1200" dirty="0">
                <a:solidFill>
                  <a:srgbClr val="3B3838"/>
                </a:solidFill>
                <a:latin typeface="Century Gothic" panose="020B0502020202020204" pitchFamily="34" charset="0"/>
              </a:rPr>
              <a:t>depending on </a:t>
            </a:r>
          </a:p>
          <a:p>
            <a:pPr eaLnBrk="0" fontAlgn="base" hangingPunct="0">
              <a:spcBef>
                <a:spcPct val="0"/>
              </a:spcBef>
              <a:spcAft>
                <a:spcPct val="0"/>
              </a:spcAft>
              <a:buClrTx/>
            </a:pPr>
            <a:r>
              <a:rPr lang="en-GB" sz="1600" kern="1200" dirty="0">
                <a:solidFill>
                  <a:srgbClr val="3B3838"/>
                </a:solidFill>
                <a:latin typeface="Century Gothic" panose="020B0502020202020204" pitchFamily="34" charset="0"/>
              </a:rPr>
              <a:t>whether the person or animal they describe is male or female. </a:t>
            </a:r>
          </a:p>
        </p:txBody>
      </p:sp>
      <p:sp>
        <p:nvSpPr>
          <p:cNvPr id="23" name="Google Shape;176;p8">
            <a:extLst>
              <a:ext uri="{FF2B5EF4-FFF2-40B4-BE49-F238E27FC236}">
                <a16:creationId xmlns:a16="http://schemas.microsoft.com/office/drawing/2014/main" id="{6475BBFF-7AA2-9948-2E20-BE8388750804}"/>
              </a:ext>
            </a:extLst>
          </p:cNvPr>
          <p:cNvSpPr txBox="1"/>
          <p:nvPr/>
        </p:nvSpPr>
        <p:spPr>
          <a:xfrm>
            <a:off x="441694" y="7328919"/>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Rubén está </a:t>
            </a:r>
            <a:r>
              <a:rPr lang="en-GB" sz="1580" dirty="0" err="1">
                <a:solidFill>
                  <a:srgbClr val="3B3838"/>
                </a:solidFill>
                <a:latin typeface="Century Gothic"/>
                <a:ea typeface="Century Gothic"/>
                <a:cs typeface="Century Gothic"/>
                <a:sym typeface="Century Gothic"/>
              </a:rPr>
              <a:t>content</a:t>
            </a:r>
            <a:r>
              <a:rPr lang="en-GB" sz="1580" b="1" dirty="0" err="1">
                <a:solidFill>
                  <a:srgbClr val="3B3838"/>
                </a:solidFill>
                <a:latin typeface="Century Gothic"/>
                <a:ea typeface="Century Gothic"/>
                <a:cs typeface="Century Gothic"/>
                <a:sym typeface="Century Gothic"/>
              </a:rPr>
              <a:t>o</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_________________________.</a:t>
            </a:r>
            <a:endParaRPr sz="1580" dirty="0">
              <a:latin typeface="Arial"/>
              <a:ea typeface="Arial"/>
              <a:cs typeface="Arial"/>
              <a:sym typeface="Arial"/>
            </a:endParaRPr>
          </a:p>
        </p:txBody>
      </p:sp>
      <p:sp>
        <p:nvSpPr>
          <p:cNvPr id="24" name="Google Shape;178;p8">
            <a:extLst>
              <a:ext uri="{FF2B5EF4-FFF2-40B4-BE49-F238E27FC236}">
                <a16:creationId xmlns:a16="http://schemas.microsoft.com/office/drawing/2014/main" id="{8DCA22EF-60A1-769D-2632-88C47E5939B4}"/>
              </a:ext>
            </a:extLst>
          </p:cNvPr>
          <p:cNvSpPr txBox="1"/>
          <p:nvPr/>
        </p:nvSpPr>
        <p:spPr>
          <a:xfrm>
            <a:off x="454125" y="7854515"/>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Sofía está </a:t>
            </a:r>
            <a:r>
              <a:rPr lang="en-GB" sz="1600" dirty="0" err="1">
                <a:solidFill>
                  <a:srgbClr val="3B3838"/>
                </a:solidFill>
                <a:latin typeface="Century Gothic"/>
                <a:ea typeface="Century Gothic"/>
                <a:cs typeface="Century Gothic"/>
                <a:sym typeface="Century Gothic"/>
              </a:rPr>
              <a:t>content</a:t>
            </a:r>
            <a:r>
              <a:rPr lang="en-GB" sz="1600" b="1" dirty="0" err="1">
                <a:solidFill>
                  <a:srgbClr val="3B3838"/>
                </a:solidFill>
                <a:latin typeface="Century Gothic"/>
                <a:ea typeface="Century Gothic"/>
                <a:cs typeface="Century Gothic"/>
                <a:sym typeface="Century Gothic"/>
              </a:rPr>
              <a:t>a</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8">
            <a:alphaModFix/>
          </a:blip>
          <a:srcRect/>
          <a:stretch/>
        </p:blipFill>
        <p:spPr>
          <a:xfrm>
            <a:off x="114996" y="7287162"/>
            <a:ext cx="356919" cy="377801"/>
          </a:xfrm>
          <a:prstGeom prst="rect">
            <a:avLst/>
          </a:prstGeom>
          <a:noFill/>
          <a:ln>
            <a:noFill/>
          </a:ln>
        </p:spPr>
      </p:pic>
      <p:pic>
        <p:nvPicPr>
          <p:cNvPr id="26" name="Google Shape;184;p8">
            <a:extLst>
              <a:ext uri="{FF2B5EF4-FFF2-40B4-BE49-F238E27FC236}">
                <a16:creationId xmlns:a16="http://schemas.microsoft.com/office/drawing/2014/main" id="{5B29B61B-4EAF-4EB2-58DD-23F6546C52A9}"/>
              </a:ext>
            </a:extLst>
          </p:cNvPr>
          <p:cNvPicPr preferRelativeResize="0"/>
          <p:nvPr/>
        </p:nvPicPr>
        <p:blipFill rotWithShape="1">
          <a:blip r:embed="rId8">
            <a:alphaModFix/>
          </a:blip>
          <a:srcRect/>
          <a:stretch/>
        </p:blipFill>
        <p:spPr>
          <a:xfrm>
            <a:off x="126012" y="7795457"/>
            <a:ext cx="356919" cy="377801"/>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420" y="6611723"/>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595664" y="6785211"/>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31347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3" name="TextBox 32">
            <a:extLst>
              <a:ext uri="{FF2B5EF4-FFF2-40B4-BE49-F238E27FC236}">
                <a16:creationId xmlns:a16="http://schemas.microsoft.com/office/drawing/2014/main" id="{BD1D8F6A-D990-6644-1C91-29F9E168796F}"/>
              </a:ext>
            </a:extLst>
          </p:cNvPr>
          <p:cNvSpPr txBox="1"/>
          <p:nvPr/>
        </p:nvSpPr>
        <p:spPr>
          <a:xfrm>
            <a:off x="3014073" y="4697286"/>
            <a:ext cx="184731" cy="369332"/>
          </a:xfrm>
          <a:prstGeom prst="rect">
            <a:avLst/>
          </a:prstGeom>
          <a:noFill/>
        </p:spPr>
        <p:txBody>
          <a:bodyPr wrap="none" rtlCol="0">
            <a:spAutoFit/>
          </a:bodyPr>
          <a:lstStyle/>
          <a:p>
            <a:endParaRPr lang="en-GB" dirty="0"/>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4884130" y="600760"/>
            <a:ext cx="1833910" cy="1731334"/>
            <a:chOff x="4876029" y="582476"/>
            <a:chExt cx="1833910" cy="1508220"/>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6"/>
              <a:ext cx="1822690" cy="1508220"/>
              <a:chOff x="4310576" y="875609"/>
              <a:chExt cx="2558030" cy="2041249"/>
            </a:xfrm>
          </p:grpSpPr>
          <p:sp>
            <p:nvSpPr>
              <p:cNvPr id="38" name="Rectangle 37">
                <a:extLst>
                  <a:ext uri="{FF2B5EF4-FFF2-40B4-BE49-F238E27FC236}">
                    <a16:creationId xmlns:a16="http://schemas.microsoft.com/office/drawing/2014/main" id="{4CEA0AFB-18D4-0D9F-8D23-F203364CDABF}"/>
                  </a:ext>
                </a:extLst>
              </p:cNvPr>
              <p:cNvSpPr/>
              <p:nvPr/>
            </p:nvSpPr>
            <p:spPr>
              <a:xfrm>
                <a:off x="4318195" y="953424"/>
                <a:ext cx="2539805" cy="19634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15488" y="977401"/>
              <a:ext cx="1594451" cy="461665"/>
            </a:xfrm>
            <a:prstGeom prst="rect">
              <a:avLst/>
            </a:prstGeom>
            <a:noFill/>
          </p:spPr>
          <p:txBody>
            <a:bodyPr wrap="square">
              <a:spAutoFit/>
            </a:bodyPr>
            <a:lstStyle/>
            <a:p>
              <a:r>
                <a:rPr lang="en-GB" sz="1200" dirty="0">
                  <a:latin typeface="Century Gothic" panose="020B0502020202020204" pitchFamily="34" charset="0"/>
                </a:rPr>
                <a:t>Describing how I’m feeing </a:t>
              </a:r>
              <a:endParaRPr lang="en-GB" sz="1200" dirty="0"/>
            </a:p>
          </p:txBody>
        </p:sp>
        <p:sp>
          <p:nvSpPr>
            <p:cNvPr id="37" name="TextBox 36">
              <a:extLst>
                <a:ext uri="{FF2B5EF4-FFF2-40B4-BE49-F238E27FC236}">
                  <a16:creationId xmlns:a16="http://schemas.microsoft.com/office/drawing/2014/main" id="{982EE5DC-D92E-1578-7DC2-9EB34A009309}"/>
                </a:ext>
              </a:extLst>
            </p:cNvPr>
            <p:cNvSpPr txBox="1"/>
            <p:nvPr/>
          </p:nvSpPr>
          <p:spPr>
            <a:xfrm>
              <a:off x="5098535" y="1282603"/>
              <a:ext cx="1575350" cy="646331"/>
            </a:xfrm>
            <a:prstGeom prst="rect">
              <a:avLst/>
            </a:prstGeom>
            <a:noFill/>
          </p:spPr>
          <p:txBody>
            <a:bodyPr wrap="square">
              <a:spAutoFit/>
            </a:bodyPr>
            <a:lstStyle/>
            <a:p>
              <a:r>
                <a:rPr lang="en-GB" sz="1200" dirty="0">
                  <a:latin typeface="Century Gothic" panose="020B0502020202020204" pitchFamily="34" charset="0"/>
                </a:rPr>
                <a:t>Describing how someone else is feeling</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2">
            <p14:nvContentPartPr>
              <p14:cNvPr id="49" name="Ink 48">
                <a:extLst>
                  <a:ext uri="{FF2B5EF4-FFF2-40B4-BE49-F238E27FC236}">
                    <a16:creationId xmlns:a16="http://schemas.microsoft.com/office/drawing/2014/main" id="{563A203F-1BFC-6317-E7CA-F115DC817A7C}"/>
                  </a:ext>
                </a:extLst>
              </p14:cNvPr>
              <p14:cNvContentPartPr/>
              <p14:nvPr/>
            </p14:nvContentPartPr>
            <p14:xfrm>
              <a:off x="3890565" y="1259359"/>
              <a:ext cx="5400" cy="19440"/>
            </p14:xfrm>
          </p:contentPart>
        </mc:Choice>
        <mc:Fallback xmlns="">
          <p:pic>
            <p:nvPicPr>
              <p:cNvPr id="49" name="Ink 48">
                <a:extLst>
                  <a:ext uri="{FF2B5EF4-FFF2-40B4-BE49-F238E27FC236}">
                    <a16:creationId xmlns:a16="http://schemas.microsoft.com/office/drawing/2014/main" id="{563A203F-1BFC-6317-E7CA-F115DC817A7C}"/>
                  </a:ext>
                </a:extLst>
              </p:cNvPr>
              <p:cNvPicPr/>
              <p:nvPr/>
            </p:nvPicPr>
            <p:blipFill>
              <a:blip r:embed="rId13"/>
              <a:stretch>
                <a:fillRect/>
              </a:stretch>
            </p:blipFill>
            <p:spPr>
              <a:xfrm>
                <a:off x="3881565" y="1250359"/>
                <a:ext cx="230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 name="Ink 49">
                <a:extLst>
                  <a:ext uri="{FF2B5EF4-FFF2-40B4-BE49-F238E27FC236}">
                    <a16:creationId xmlns:a16="http://schemas.microsoft.com/office/drawing/2014/main" id="{25C5237E-329C-C137-9804-0E65FD555821}"/>
                  </a:ext>
                </a:extLst>
              </p14:cNvPr>
              <p14:cNvContentPartPr/>
              <p14:nvPr/>
            </p14:nvContentPartPr>
            <p14:xfrm>
              <a:off x="3974085" y="1190599"/>
              <a:ext cx="360" cy="360"/>
            </p14:xfrm>
          </p:contentPart>
        </mc:Choice>
        <mc:Fallback xmlns="">
          <p:pic>
            <p:nvPicPr>
              <p:cNvPr id="50" name="Ink 49">
                <a:extLst>
                  <a:ext uri="{FF2B5EF4-FFF2-40B4-BE49-F238E27FC236}">
                    <a16:creationId xmlns:a16="http://schemas.microsoft.com/office/drawing/2014/main" id="{25C5237E-329C-C137-9804-0E65FD555821}"/>
                  </a:ext>
                </a:extLst>
              </p:cNvPr>
              <p:cNvPicPr/>
              <p:nvPr/>
            </p:nvPicPr>
            <p:blipFill>
              <a:blip r:embed="rId15"/>
              <a:stretch>
                <a:fillRect/>
              </a:stretch>
            </p:blipFill>
            <p:spPr>
              <a:xfrm>
                <a:off x="3965085" y="1181599"/>
                <a:ext cx="18000" cy="18000"/>
              </a:xfrm>
              <a:prstGeom prst="rect">
                <a:avLst/>
              </a:prstGeom>
            </p:spPr>
          </p:pic>
        </mc:Fallback>
      </mc:AlternateContent>
      <p:sp>
        <p:nvSpPr>
          <p:cNvPr id="53" name="Rectangle 52">
            <a:extLst>
              <a:ext uri="{FF2B5EF4-FFF2-40B4-BE49-F238E27FC236}">
                <a16:creationId xmlns:a16="http://schemas.microsoft.com/office/drawing/2014/main" id="{7CD9F98F-1200-12DA-4096-F2E68F91D6CD}"/>
              </a:ext>
            </a:extLst>
          </p:cNvPr>
          <p:cNvSpPr/>
          <p:nvPr/>
        </p:nvSpPr>
        <p:spPr>
          <a:xfrm>
            <a:off x="4974853" y="2095605"/>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EE9BCCBF-5B3F-41BE-D213-60012CDC339B}"/>
              </a:ext>
            </a:extLst>
          </p:cNvPr>
          <p:cNvSpPr txBox="1"/>
          <p:nvPr/>
        </p:nvSpPr>
        <p:spPr>
          <a:xfrm>
            <a:off x="5099427" y="2026462"/>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sp>
        <p:nvSpPr>
          <p:cNvPr id="55" name="Google Shape;171;p8">
            <a:extLst>
              <a:ext uri="{FF2B5EF4-FFF2-40B4-BE49-F238E27FC236}">
                <a16:creationId xmlns:a16="http://schemas.microsoft.com/office/drawing/2014/main" id="{0E18C763-FFBB-2EE6-3A61-D2611DAAAA5F}"/>
              </a:ext>
            </a:extLst>
          </p:cNvPr>
          <p:cNvSpPr txBox="1"/>
          <p:nvPr/>
        </p:nvSpPr>
        <p:spPr>
          <a:xfrm>
            <a:off x="210230" y="5994093"/>
            <a:ext cx="6567956" cy="544357"/>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b="1" dirty="0">
                <a:solidFill>
                  <a:srgbClr val="3B3838"/>
                </a:solidFill>
                <a:latin typeface="Century Gothic" panose="020B0502020202020204" pitchFamily="34" charset="0"/>
              </a:rPr>
              <a:t>Adjectives</a:t>
            </a:r>
            <a:r>
              <a:rPr lang="en-GB" sz="1600" dirty="0">
                <a:solidFill>
                  <a:srgbClr val="3B3838"/>
                </a:solidFill>
                <a:latin typeface="Century Gothic" panose="020B0502020202020204" pitchFamily="34" charset="0"/>
              </a:rPr>
              <a:t> that are masculine (end in ‘</a:t>
            </a:r>
            <a:r>
              <a:rPr lang="en-GB" sz="1600" b="1" dirty="0">
                <a:solidFill>
                  <a:srgbClr val="0070C0"/>
                </a:solidFill>
                <a:latin typeface="Century Gothic" panose="020B0502020202020204" pitchFamily="34" charset="0"/>
              </a:rPr>
              <a:t>o</a:t>
            </a:r>
            <a:r>
              <a:rPr lang="en-GB" sz="1600" dirty="0">
                <a:solidFill>
                  <a:srgbClr val="3B3838"/>
                </a:solidFill>
                <a:latin typeface="Century Gothic" panose="020B0502020202020204" pitchFamily="34" charset="0"/>
              </a:rPr>
              <a:t>’) change to an ‘</a:t>
            </a:r>
            <a:r>
              <a:rPr lang="en-GB" sz="1600" b="1" dirty="0">
                <a:solidFill>
                  <a:srgbClr val="FF0000"/>
                </a:solidFill>
                <a:latin typeface="Century Gothic" panose="020B0502020202020204" pitchFamily="34" charset="0"/>
              </a:rPr>
              <a:t>a</a:t>
            </a:r>
            <a:r>
              <a:rPr lang="en-GB" sz="1600" dirty="0">
                <a:solidFill>
                  <a:srgbClr val="3B3838"/>
                </a:solidFill>
                <a:latin typeface="Century Gothic" panose="020B0502020202020204" pitchFamily="34" charset="0"/>
              </a:rPr>
              <a:t>’ </a:t>
            </a:r>
          </a:p>
          <a:p>
            <a:pPr>
              <a:buClr>
                <a:srgbClr val="002060"/>
              </a:buClr>
              <a:buSzPts val="2800"/>
            </a:pPr>
            <a:r>
              <a:rPr lang="en-GB" sz="1600" dirty="0">
                <a:solidFill>
                  <a:srgbClr val="3B3838"/>
                </a:solidFill>
                <a:latin typeface="Century Gothic" panose="020B0502020202020204" pitchFamily="34" charset="0"/>
              </a:rPr>
              <a:t>when the person or animal being described is female.</a:t>
            </a:r>
          </a:p>
        </p:txBody>
      </p:sp>
      <p:sp>
        <p:nvSpPr>
          <p:cNvPr id="1038" name="Rectangle 1037">
            <a:extLst>
              <a:ext uri="{FF2B5EF4-FFF2-40B4-BE49-F238E27FC236}">
                <a16:creationId xmlns:a16="http://schemas.microsoft.com/office/drawing/2014/main" id="{78F65763-007A-0E0F-529C-2F2714C2399B}"/>
              </a:ext>
            </a:extLst>
          </p:cNvPr>
          <p:cNvSpPr/>
          <p:nvPr/>
        </p:nvSpPr>
        <p:spPr>
          <a:xfrm>
            <a:off x="4966094" y="148547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9" name="Rectangle 1038">
            <a:extLst>
              <a:ext uri="{FF2B5EF4-FFF2-40B4-BE49-F238E27FC236}">
                <a16:creationId xmlns:a16="http://schemas.microsoft.com/office/drawing/2014/main" id="{B5780616-6F12-EF12-9641-AAFFA8F19D6B}"/>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3218714"/>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6"/>
          <a:stretch>
            <a:fillRect/>
          </a:stretch>
        </p:blipFill>
        <p:spPr>
          <a:xfrm>
            <a:off x="4851036" y="3087929"/>
            <a:ext cx="707513" cy="538005"/>
          </a:xfrm>
          <a:prstGeom prst="rect">
            <a:avLst/>
          </a:prstGeom>
        </p:spPr>
      </p:pic>
      <p:pic>
        <p:nvPicPr>
          <p:cNvPr id="1045" name="Picture 2" descr="Free business idea strategy illustration">
            <a:extLst>
              <a:ext uri="{FF2B5EF4-FFF2-40B4-BE49-F238E27FC236}">
                <a16:creationId xmlns:a16="http://schemas.microsoft.com/office/drawing/2014/main" id="{61BA68D4-836A-8FB5-4F8D-04C5C64E8D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9707" y="1584067"/>
            <a:ext cx="665586" cy="82713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046">
            <a:extLst>
              <a:ext uri="{FF2B5EF4-FFF2-40B4-BE49-F238E27FC236}">
                <a16:creationId xmlns:a16="http://schemas.microsoft.com/office/drawing/2014/main" id="{DBBE652B-1AF8-EDDA-DD7E-51E016F6D444}"/>
              </a:ext>
            </a:extLst>
          </p:cNvPr>
          <p:cNvPicPr>
            <a:picLocks noChangeAspect="1"/>
          </p:cNvPicPr>
          <p:nvPr/>
        </p:nvPicPr>
        <p:blipFill>
          <a:blip r:embed="rId18"/>
          <a:stretch>
            <a:fillRect/>
          </a:stretch>
        </p:blipFill>
        <p:spPr>
          <a:xfrm rot="21086630">
            <a:off x="4312763" y="1973449"/>
            <a:ext cx="596875" cy="828322"/>
          </a:xfrm>
          <a:prstGeom prst="rect">
            <a:avLst/>
          </a:prstGeom>
        </p:spPr>
      </p:pic>
      <p:pic>
        <p:nvPicPr>
          <p:cNvPr id="1048" name="Picture 1047">
            <a:extLst>
              <a:ext uri="{FF2B5EF4-FFF2-40B4-BE49-F238E27FC236}">
                <a16:creationId xmlns:a16="http://schemas.microsoft.com/office/drawing/2014/main" id="{C4106C29-EECA-32CB-0E9D-86A758323EA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86694" y="1971756"/>
            <a:ext cx="592089" cy="821681"/>
          </a:xfrm>
          <a:prstGeom prst="rect">
            <a:avLst/>
          </a:prstGeom>
        </p:spPr>
      </p:pic>
      <p:pic>
        <p:nvPicPr>
          <p:cNvPr id="1049" name="Picture 2" descr="Animals, Cartoon, Green, Happy, High Quality, Tortoise">
            <a:extLst>
              <a:ext uri="{FF2B5EF4-FFF2-40B4-BE49-F238E27FC236}">
                <a16:creationId xmlns:a16="http://schemas.microsoft.com/office/drawing/2014/main" id="{51917877-D13B-1E4F-6A9E-463D3A51915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39297" y="2274037"/>
            <a:ext cx="798405" cy="53227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106A2171-E9A9-CFDC-9FC5-9D4D474DD328}"/>
              </a:ext>
            </a:extLst>
          </p:cNvPr>
          <p:cNvSpPr txBox="1"/>
          <p:nvPr/>
        </p:nvSpPr>
        <p:spPr>
          <a:xfrm>
            <a:off x="2255982" y="2716027"/>
            <a:ext cx="683392"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Irene</a:t>
            </a:r>
          </a:p>
        </p:txBody>
      </p:sp>
      <p:sp>
        <p:nvSpPr>
          <p:cNvPr id="1052" name="TextBox 1051">
            <a:extLst>
              <a:ext uri="{FF2B5EF4-FFF2-40B4-BE49-F238E27FC236}">
                <a16:creationId xmlns:a16="http://schemas.microsoft.com/office/drawing/2014/main" id="{520F6A13-3C07-8F9E-BCFF-FFE0252E4AC4}"/>
              </a:ext>
            </a:extLst>
          </p:cNvPr>
          <p:cNvSpPr txBox="1"/>
          <p:nvPr/>
        </p:nvSpPr>
        <p:spPr>
          <a:xfrm>
            <a:off x="3459662" y="2728467"/>
            <a:ext cx="899798"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Pancho</a:t>
            </a:r>
          </a:p>
        </p:txBody>
      </p:sp>
      <p:sp>
        <p:nvSpPr>
          <p:cNvPr id="1053" name="TextBox 1052">
            <a:extLst>
              <a:ext uri="{FF2B5EF4-FFF2-40B4-BE49-F238E27FC236}">
                <a16:creationId xmlns:a16="http://schemas.microsoft.com/office/drawing/2014/main" id="{A4EFF78F-6047-FB1E-8033-CBBE31D94D26}"/>
              </a:ext>
            </a:extLst>
          </p:cNvPr>
          <p:cNvSpPr txBox="1"/>
          <p:nvPr/>
        </p:nvSpPr>
        <p:spPr>
          <a:xfrm>
            <a:off x="4250650" y="2721370"/>
            <a:ext cx="1132939" cy="369332"/>
          </a:xfrm>
          <a:prstGeom prst="rect">
            <a:avLst/>
          </a:prstGeom>
          <a:noFill/>
        </p:spPr>
        <p:txBody>
          <a:bodyPr wrap="none" rtlCol="0">
            <a:spAutoFit/>
          </a:bodyPr>
          <a:lstStyle/>
          <a:p>
            <a:r>
              <a:rPr lang="en-GB"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Manchita</a:t>
            </a:r>
            <a:endPar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endParaRPr>
          </a:p>
        </p:txBody>
      </p:sp>
      <p:sp>
        <p:nvSpPr>
          <p:cNvPr id="1054" name="TextBox 1053">
            <a:extLst>
              <a:ext uri="{FF2B5EF4-FFF2-40B4-BE49-F238E27FC236}">
                <a16:creationId xmlns:a16="http://schemas.microsoft.com/office/drawing/2014/main" id="{C4B25C4E-DD1E-1EA4-1873-FFB8D22623F3}"/>
              </a:ext>
            </a:extLst>
          </p:cNvPr>
          <p:cNvSpPr txBox="1"/>
          <p:nvPr/>
        </p:nvSpPr>
        <p:spPr>
          <a:xfrm flipH="1">
            <a:off x="3119012" y="2368971"/>
            <a:ext cx="1672995" cy="369332"/>
          </a:xfrm>
          <a:prstGeom prst="rect">
            <a:avLst/>
          </a:prstGeom>
          <a:noFill/>
        </p:spPr>
        <p:txBody>
          <a:bodyPr wrap="squar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Santi</a:t>
            </a:r>
          </a:p>
        </p:txBody>
      </p:sp>
      <p:pic>
        <p:nvPicPr>
          <p:cNvPr id="1062" name="Picture 1061" descr="A picture containing text, toy, doll&#10;&#10;Description automatically generated">
            <a:extLst>
              <a:ext uri="{FF2B5EF4-FFF2-40B4-BE49-F238E27FC236}">
                <a16:creationId xmlns:a16="http://schemas.microsoft.com/office/drawing/2014/main" id="{7EF5E5CA-AAD5-9162-A42C-6540E0CD20B6}"/>
              </a:ext>
            </a:extLst>
          </p:cNvPr>
          <p:cNvPicPr>
            <a:picLocks noChangeAspect="1"/>
          </p:cNvPicPr>
          <p:nvPr/>
        </p:nvPicPr>
        <p:blipFill>
          <a:blip r:embed="rId21"/>
          <a:stretch>
            <a:fillRect/>
          </a:stretch>
        </p:blipFill>
        <p:spPr>
          <a:xfrm>
            <a:off x="6030783" y="7634113"/>
            <a:ext cx="303619" cy="576747"/>
          </a:xfrm>
          <a:prstGeom prst="rect">
            <a:avLst/>
          </a:prstGeom>
        </p:spPr>
      </p:pic>
      <p:pic>
        <p:nvPicPr>
          <p:cNvPr id="1063" name="Picture 1062" descr="A picture containing text, toy, doll&#10;&#10;Description automatically generated">
            <a:extLst>
              <a:ext uri="{FF2B5EF4-FFF2-40B4-BE49-F238E27FC236}">
                <a16:creationId xmlns:a16="http://schemas.microsoft.com/office/drawing/2014/main" id="{0FF21A37-C73F-5A4E-1D4B-E901CDEDD080}"/>
              </a:ext>
            </a:extLst>
          </p:cNvPr>
          <p:cNvPicPr>
            <a:picLocks noChangeAspect="1"/>
          </p:cNvPicPr>
          <p:nvPr/>
        </p:nvPicPr>
        <p:blipFill>
          <a:blip r:embed="rId22"/>
          <a:stretch>
            <a:fillRect/>
          </a:stretch>
        </p:blipFill>
        <p:spPr>
          <a:xfrm>
            <a:off x="5448647" y="6828321"/>
            <a:ext cx="434194" cy="740607"/>
          </a:xfrm>
          <a:prstGeom prst="rect">
            <a:avLst/>
          </a:prstGeom>
        </p:spPr>
      </p:pic>
      <p:sp>
        <p:nvSpPr>
          <p:cNvPr id="1066" name="Google Shape;178;p8">
            <a:extLst>
              <a:ext uri="{FF2B5EF4-FFF2-40B4-BE49-F238E27FC236}">
                <a16:creationId xmlns:a16="http://schemas.microsoft.com/office/drawing/2014/main" id="{63D01D9C-00AA-B449-C5E6-CA3326C9ED3E}"/>
              </a:ext>
            </a:extLst>
          </p:cNvPr>
          <p:cNvSpPr txBox="1"/>
          <p:nvPr/>
        </p:nvSpPr>
        <p:spPr>
          <a:xfrm>
            <a:off x="452256" y="8314070"/>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Pancho está seri</a:t>
            </a:r>
            <a:r>
              <a:rPr lang="en-GB" sz="1600" b="1" dirty="0">
                <a:solidFill>
                  <a:srgbClr val="3B3838"/>
                </a:solidFill>
                <a:latin typeface="Century Gothic"/>
                <a:ea typeface="Century Gothic"/>
                <a:cs typeface="Century Gothic"/>
                <a:sym typeface="Century Gothic"/>
              </a:rPr>
              <a:t>o</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1067" name="Google Shape;184;p8">
            <a:extLst>
              <a:ext uri="{FF2B5EF4-FFF2-40B4-BE49-F238E27FC236}">
                <a16:creationId xmlns:a16="http://schemas.microsoft.com/office/drawing/2014/main" id="{E80FABF4-B2AE-D74F-1FDC-5CCFE3C9CAAF}"/>
              </a:ext>
            </a:extLst>
          </p:cNvPr>
          <p:cNvPicPr preferRelativeResize="0"/>
          <p:nvPr/>
        </p:nvPicPr>
        <p:blipFill rotWithShape="1">
          <a:blip r:embed="rId8">
            <a:alphaModFix/>
          </a:blip>
          <a:srcRect/>
          <a:stretch/>
        </p:blipFill>
        <p:spPr>
          <a:xfrm>
            <a:off x="124143" y="8255012"/>
            <a:ext cx="356919" cy="377801"/>
          </a:xfrm>
          <a:prstGeom prst="rect">
            <a:avLst/>
          </a:prstGeom>
          <a:noFill/>
          <a:ln>
            <a:noFill/>
          </a:ln>
        </p:spPr>
      </p:pic>
      <p:pic>
        <p:nvPicPr>
          <p:cNvPr id="1079" name="Picture 1078">
            <a:extLst>
              <a:ext uri="{FF2B5EF4-FFF2-40B4-BE49-F238E27FC236}">
                <a16:creationId xmlns:a16="http://schemas.microsoft.com/office/drawing/2014/main" id="{0B9C65D3-0EEE-B8B1-9C40-1547198D65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56945" y="8272314"/>
            <a:ext cx="243957" cy="338555"/>
          </a:xfrm>
          <a:prstGeom prst="rect">
            <a:avLst/>
          </a:prstGeom>
        </p:spPr>
      </p:pic>
      <p:sp>
        <p:nvSpPr>
          <p:cNvPr id="1081" name="Google Shape;178;p8">
            <a:extLst>
              <a:ext uri="{FF2B5EF4-FFF2-40B4-BE49-F238E27FC236}">
                <a16:creationId xmlns:a16="http://schemas.microsoft.com/office/drawing/2014/main" id="{2DC7B185-88AC-010A-0A25-C31C32DE1D9F}"/>
              </a:ext>
            </a:extLst>
          </p:cNvPr>
          <p:cNvSpPr txBox="1"/>
          <p:nvPr/>
        </p:nvSpPr>
        <p:spPr>
          <a:xfrm>
            <a:off x="420853" y="8773148"/>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err="1">
                <a:solidFill>
                  <a:srgbClr val="3B3838"/>
                </a:solidFill>
                <a:latin typeface="Century Gothic"/>
                <a:ea typeface="Century Gothic"/>
                <a:cs typeface="Century Gothic"/>
                <a:sym typeface="Century Gothic"/>
              </a:rPr>
              <a:t>Manchita</a:t>
            </a:r>
            <a:r>
              <a:rPr lang="en-GB" sz="1600" dirty="0">
                <a:solidFill>
                  <a:srgbClr val="3B3838"/>
                </a:solidFill>
                <a:latin typeface="Century Gothic"/>
                <a:ea typeface="Century Gothic"/>
                <a:cs typeface="Century Gothic"/>
                <a:sym typeface="Century Gothic"/>
              </a:rPr>
              <a:t> está </a:t>
            </a:r>
            <a:r>
              <a:rPr lang="en-GB" sz="1600" dirty="0" err="1">
                <a:solidFill>
                  <a:srgbClr val="3B3838"/>
                </a:solidFill>
                <a:latin typeface="Century Gothic"/>
                <a:ea typeface="Century Gothic"/>
                <a:cs typeface="Century Gothic"/>
                <a:sym typeface="Century Gothic"/>
              </a:rPr>
              <a:t>seri</a:t>
            </a:r>
            <a:r>
              <a:rPr lang="en-GB" sz="1600" b="1" dirty="0" err="1">
                <a:solidFill>
                  <a:srgbClr val="3B3838"/>
                </a:solidFill>
                <a:latin typeface="Century Gothic"/>
                <a:ea typeface="Century Gothic"/>
                <a:cs typeface="Century Gothic"/>
                <a:sym typeface="Century Gothic"/>
              </a:rPr>
              <a:t>a</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055" name="Google Shape;184;p8">
            <a:extLst>
              <a:ext uri="{FF2B5EF4-FFF2-40B4-BE49-F238E27FC236}">
                <a16:creationId xmlns:a16="http://schemas.microsoft.com/office/drawing/2014/main" id="{26D7C0A1-AB97-BCBD-52B7-2EA8AEBF1A57}"/>
              </a:ext>
            </a:extLst>
          </p:cNvPr>
          <p:cNvPicPr preferRelativeResize="0"/>
          <p:nvPr/>
        </p:nvPicPr>
        <p:blipFill rotWithShape="1">
          <a:blip r:embed="rId8">
            <a:alphaModFix/>
          </a:blip>
          <a:srcRect/>
          <a:stretch/>
        </p:blipFill>
        <p:spPr>
          <a:xfrm>
            <a:off x="92740" y="8714090"/>
            <a:ext cx="356919" cy="377801"/>
          </a:xfrm>
          <a:prstGeom prst="rect">
            <a:avLst/>
          </a:prstGeom>
          <a:noFill/>
          <a:ln>
            <a:noFill/>
          </a:ln>
        </p:spPr>
      </p:pic>
      <p:pic>
        <p:nvPicPr>
          <p:cNvPr id="2068" name="Picture 2067">
            <a:extLst>
              <a:ext uri="{FF2B5EF4-FFF2-40B4-BE49-F238E27FC236}">
                <a16:creationId xmlns:a16="http://schemas.microsoft.com/office/drawing/2014/main" id="{7B1B5A34-27C1-DAAF-EF6C-BCD9D469F3B9}"/>
              </a:ext>
            </a:extLst>
          </p:cNvPr>
          <p:cNvPicPr>
            <a:picLocks noChangeAspect="1"/>
          </p:cNvPicPr>
          <p:nvPr/>
        </p:nvPicPr>
        <p:blipFill>
          <a:blip r:embed="rId18"/>
          <a:stretch>
            <a:fillRect/>
          </a:stretch>
        </p:blipFill>
        <p:spPr>
          <a:xfrm rot="21086630">
            <a:off x="6034654" y="8683604"/>
            <a:ext cx="257996" cy="358037"/>
          </a:xfrm>
          <a:prstGeom prst="rect">
            <a:avLst/>
          </a:prstGeom>
        </p:spPr>
      </p:pic>
      <p:grpSp>
        <p:nvGrpSpPr>
          <p:cNvPr id="2073" name="Group 2072">
            <a:extLst>
              <a:ext uri="{FF2B5EF4-FFF2-40B4-BE49-F238E27FC236}">
                <a16:creationId xmlns:a16="http://schemas.microsoft.com/office/drawing/2014/main" id="{7EFB557D-E62E-D0CD-8DC8-E7726328E3AA}"/>
              </a:ext>
            </a:extLst>
          </p:cNvPr>
          <p:cNvGrpSpPr/>
          <p:nvPr/>
        </p:nvGrpSpPr>
        <p:grpSpPr>
          <a:xfrm>
            <a:off x="5882841" y="6744255"/>
            <a:ext cx="1083057" cy="970437"/>
            <a:chOff x="331325" y="8659808"/>
            <a:chExt cx="1083057" cy="970437"/>
          </a:xfrm>
        </p:grpSpPr>
        <p:sp>
          <p:nvSpPr>
            <p:cNvPr id="2074" name="Rectangle: Folded Corner 2073">
              <a:extLst>
                <a:ext uri="{FF2B5EF4-FFF2-40B4-BE49-F238E27FC236}">
                  <a16:creationId xmlns:a16="http://schemas.microsoft.com/office/drawing/2014/main" id="{8ABEE7FF-488C-9723-0EF7-1CD4A12E9B76}"/>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75" name="Picture 6" descr="Free Icon Light illustration and picture">
              <a:extLst>
                <a:ext uri="{FF2B5EF4-FFF2-40B4-BE49-F238E27FC236}">
                  <a16:creationId xmlns:a16="http://schemas.microsoft.com/office/drawing/2014/main" id="{FBE9EEB3-ADF5-3EFC-8389-04893E85A8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964" y="8676436"/>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76" name="TextBox 2075">
              <a:extLst>
                <a:ext uri="{FF2B5EF4-FFF2-40B4-BE49-F238E27FC236}">
                  <a16:creationId xmlns:a16="http://schemas.microsoft.com/office/drawing/2014/main" id="{AEE87567-BF7C-F1D6-A41B-9CCFFAB4EA24}"/>
                </a:ext>
              </a:extLst>
            </p:cNvPr>
            <p:cNvSpPr txBox="1"/>
            <p:nvPr/>
          </p:nvSpPr>
          <p:spPr>
            <a:xfrm>
              <a:off x="520290" y="8708249"/>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a:t>
              </a:r>
              <a:r>
                <a:rPr lang="en-GB" sz="900" kern="0" dirty="0" err="1">
                  <a:solidFill>
                    <a:srgbClr val="3B3838"/>
                  </a:solidFill>
                  <a:latin typeface="Century Gothic" panose="020B0502020202020204" pitchFamily="34" charset="0"/>
                  <a:ea typeface="Century Gothic"/>
                  <a:cs typeface="Century Gothic"/>
                  <a:sym typeface="Century Gothic"/>
                </a:rPr>
                <a:t>Manchita</a:t>
              </a:r>
              <a:endParaRPr lang="en-GB" sz="900" kern="0" dirty="0">
                <a:solidFill>
                  <a:srgbClr val="3B3838"/>
                </a:solidFill>
                <a:latin typeface="Century Gothic" panose="020B0502020202020204" pitchFamily="34" charset="0"/>
                <a:ea typeface="Century Gothic"/>
                <a:cs typeface="Century Gothic"/>
                <a:sym typeface="Century Gothic"/>
              </a:endParaRPr>
            </a:p>
          </p:txBody>
        </p:sp>
        <p:sp>
          <p:nvSpPr>
            <p:cNvPr id="2077" name="TextBox 2076">
              <a:extLst>
                <a:ext uri="{FF2B5EF4-FFF2-40B4-BE49-F238E27FC236}">
                  <a16:creationId xmlns:a16="http://schemas.microsoft.com/office/drawing/2014/main" id="{C391F826-DC53-240F-FDE2-57935336D66E}"/>
                </a:ext>
              </a:extLst>
            </p:cNvPr>
            <p:cNvSpPr txBox="1"/>
            <p:nvPr/>
          </p:nvSpPr>
          <p:spPr>
            <a:xfrm>
              <a:off x="331325" y="8845415"/>
              <a:ext cx="1083057" cy="784830"/>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is a </a:t>
              </a:r>
              <a:r>
                <a:rPr kumimoji="0" lang="en-GB" sz="9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female</a:t>
              </a:r>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 rabbit, so the adjective also ends in </a:t>
              </a:r>
              <a:r>
                <a:rPr kumimoji="0" lang="en-GB" sz="9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rPr>
                <a:t>–a</a:t>
              </a:r>
              <a:r>
                <a:rPr kumimoji="0" lang="en-GB" sz="9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pic>
        <p:nvPicPr>
          <p:cNvPr id="13" name="Picture 14" descr="Free passport open picture illustration">
            <a:extLst>
              <a:ext uri="{FF2B5EF4-FFF2-40B4-BE49-F238E27FC236}">
                <a16:creationId xmlns:a16="http://schemas.microsoft.com/office/drawing/2014/main" id="{02F634B2-FE75-602F-119D-2BB4DA78AB4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84376" y="1807089"/>
            <a:ext cx="283327" cy="37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06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4</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4</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73570" y="9561450"/>
            <a:ext cx="42832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14</a:t>
            </a:r>
          </a:p>
        </p:txBody>
      </p:sp>
      <p:grpSp>
        <p:nvGrpSpPr>
          <p:cNvPr id="13" name="Group 12">
            <a:extLst>
              <a:ext uri="{FF2B5EF4-FFF2-40B4-BE49-F238E27FC236}">
                <a16:creationId xmlns:a16="http://schemas.microsoft.com/office/drawing/2014/main" id="{55A769F9-2331-F164-BF5B-E5BA07A6405D}"/>
              </a:ext>
            </a:extLst>
          </p:cNvPr>
          <p:cNvGrpSpPr/>
          <p:nvPr/>
        </p:nvGrpSpPr>
        <p:grpSpPr>
          <a:xfrm>
            <a:off x="535649" y="785565"/>
            <a:ext cx="822261" cy="307777"/>
            <a:chOff x="455223" y="4442570"/>
            <a:chExt cx="822262" cy="307777"/>
          </a:xfrm>
        </p:grpSpPr>
        <p:sp>
          <p:nvSpPr>
            <p:cNvPr id="14" name="Google Shape;222;p10">
              <a:extLst>
                <a:ext uri="{FF2B5EF4-FFF2-40B4-BE49-F238E27FC236}">
                  <a16:creationId xmlns:a16="http://schemas.microsoft.com/office/drawing/2014/main" id="{D2535BF6-2A5D-8EC0-908C-8E218B4FB721}"/>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5" name="TextBox 14">
              <a:extLst>
                <a:ext uri="{FF2B5EF4-FFF2-40B4-BE49-F238E27FC236}">
                  <a16:creationId xmlns:a16="http://schemas.microsoft.com/office/drawing/2014/main" id="{30582FDE-6210-6628-380F-BC967EE9631F}"/>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6" name="Google Shape;402;p19">
            <a:extLst>
              <a:ext uri="{FF2B5EF4-FFF2-40B4-BE49-F238E27FC236}">
                <a16:creationId xmlns:a16="http://schemas.microsoft.com/office/drawing/2014/main" id="{0FE03036-3766-57E9-3AE2-6040E7C9B8CF}"/>
              </a:ext>
            </a:extLst>
          </p:cNvPr>
          <p:cNvSpPr txBox="1"/>
          <p:nvPr/>
        </p:nvSpPr>
        <p:spPr>
          <a:xfrm>
            <a:off x="1486484" y="774996"/>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9" name="Picture 28">
            <a:extLst>
              <a:ext uri="{FF2B5EF4-FFF2-40B4-BE49-F238E27FC236}">
                <a16:creationId xmlns:a16="http://schemas.microsoft.com/office/drawing/2014/main" id="{9E2DBF07-AB82-0937-4346-2454C45A001C}"/>
              </a:ext>
            </a:extLst>
          </p:cNvPr>
          <p:cNvPicPr>
            <a:picLocks noChangeAspect="1"/>
          </p:cNvPicPr>
          <p:nvPr/>
        </p:nvPicPr>
        <p:blipFill>
          <a:blip r:embed="rId5"/>
          <a:stretch>
            <a:fillRect/>
          </a:stretch>
        </p:blipFill>
        <p:spPr>
          <a:xfrm>
            <a:off x="107028" y="638314"/>
            <a:ext cx="572707" cy="605907"/>
          </a:xfrm>
          <a:prstGeom prst="rect">
            <a:avLst/>
          </a:prstGeom>
        </p:spPr>
      </p:pic>
      <p:sp>
        <p:nvSpPr>
          <p:cNvPr id="39" name="TextBox 38">
            <a:extLst>
              <a:ext uri="{FF2B5EF4-FFF2-40B4-BE49-F238E27FC236}">
                <a16:creationId xmlns:a16="http://schemas.microsoft.com/office/drawing/2014/main" id="{0F1445A6-7297-D7A0-3AAF-D346A860981B}"/>
              </a:ext>
            </a:extLst>
          </p:cNvPr>
          <p:cNvSpPr txBox="1"/>
          <p:nvPr/>
        </p:nvSpPr>
        <p:spPr>
          <a:xfrm>
            <a:off x="114122" y="1215811"/>
            <a:ext cx="3066395" cy="95410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 in </a:t>
            </a:r>
            <a:r>
              <a:rPr lang="en-GB" sz="1400" kern="0" spc="-1" dirty="0">
                <a:solidFill>
                  <a:schemeClr val="tx1">
                    <a:lumMod val="65000"/>
                    <a:lumOff val="35000"/>
                  </a:schemeClr>
                </a:solidFill>
                <a:latin typeface="Century Gothic" panose="020B0502020202020204" pitchFamily="34" charset="0"/>
                <a:ea typeface="Century Gothic"/>
              </a:rPr>
              <a:t>English</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b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b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If your partner answers correctly, ask for the following sentence. You can help your partner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19EA90A7-8968-EB4A-50D5-E74829CF20E0}"/>
              </a:ext>
            </a:extLst>
          </p:cNvPr>
          <p:cNvSpPr txBox="1"/>
          <p:nvPr/>
        </p:nvSpPr>
        <p:spPr>
          <a:xfrm>
            <a:off x="3403162" y="1212601"/>
            <a:ext cx="3314878" cy="116955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Now your turn to be the student. </a:t>
            </a:r>
            <a:r>
              <a:rPr lang="en-GB" sz="1400" kern="0" spc="-1" dirty="0">
                <a:solidFill>
                  <a:schemeClr val="tx1">
                    <a:lumMod val="65000"/>
                    <a:lumOff val="35000"/>
                  </a:schemeClr>
                </a:solidFill>
                <a:latin typeface="Century Gothic" panose="020B0502020202020204" pitchFamily="34" charset="0"/>
                <a:ea typeface="Century Gothic"/>
              </a:rPr>
              <a:t>Translate the sentences your partner is going to ask you (you can use the hints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If you make a mistake, you will start from the bottom again!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031" name="TextBox 1030">
            <a:extLst>
              <a:ext uri="{FF2B5EF4-FFF2-40B4-BE49-F238E27FC236}">
                <a16:creationId xmlns:a16="http://schemas.microsoft.com/office/drawing/2014/main" id="{A17EE74D-EBE9-4282-0118-5D94E336F4B8}"/>
              </a:ext>
            </a:extLst>
          </p:cNvPr>
          <p:cNvSpPr txBox="1"/>
          <p:nvPr/>
        </p:nvSpPr>
        <p:spPr>
          <a:xfrm>
            <a:off x="4001527" y="3371547"/>
            <a:ext cx="2457345" cy="307777"/>
          </a:xfrm>
          <a:prstGeom prst="rect">
            <a:avLst/>
          </a:prstGeom>
          <a:noFill/>
        </p:spPr>
        <p:txBody>
          <a:bodyPr wrap="square" rtlCol="0">
            <a:spAutoFit/>
          </a:bodyPr>
          <a:lstStyle/>
          <a:p>
            <a:r>
              <a:rPr lang="es-AR" sz="1400" dirty="0">
                <a:solidFill>
                  <a:srgbClr val="3B3838"/>
                </a:solidFill>
                <a:latin typeface="Century Gothic" panose="020B0502020202020204" pitchFamily="34" charset="0"/>
              </a:rPr>
              <a:t>E _ t _    c _ _ t _ </a:t>
            </a:r>
            <a:r>
              <a:rPr lang="es-AR" sz="1400" dirty="0" err="1">
                <a:solidFill>
                  <a:srgbClr val="3B3838"/>
                </a:solidFill>
                <a:latin typeface="Century Gothic" panose="020B0502020202020204" pitchFamily="34" charset="0"/>
              </a:rPr>
              <a:t>nt</a:t>
            </a:r>
            <a:r>
              <a:rPr lang="es-AR" sz="1400" dirty="0">
                <a:solidFill>
                  <a:srgbClr val="3B3838"/>
                </a:solidFill>
                <a:latin typeface="Century Gothic" panose="020B0502020202020204" pitchFamily="34" charset="0"/>
              </a:rPr>
              <a:t> _.</a:t>
            </a:r>
          </a:p>
        </p:txBody>
      </p:sp>
      <p:sp>
        <p:nvSpPr>
          <p:cNvPr id="1032" name="TextBox 1031">
            <a:extLst>
              <a:ext uri="{FF2B5EF4-FFF2-40B4-BE49-F238E27FC236}">
                <a16:creationId xmlns:a16="http://schemas.microsoft.com/office/drawing/2014/main" id="{E930EBDE-8C7B-0EBF-8001-2CE4CEBFAD86}"/>
              </a:ext>
            </a:extLst>
          </p:cNvPr>
          <p:cNvSpPr txBox="1"/>
          <p:nvPr/>
        </p:nvSpPr>
        <p:spPr>
          <a:xfrm>
            <a:off x="4001527" y="3127811"/>
            <a:ext cx="1883849" cy="307777"/>
          </a:xfrm>
          <a:prstGeom prst="rect">
            <a:avLst/>
          </a:prstGeom>
          <a:noFill/>
        </p:spPr>
        <p:txBody>
          <a:bodyPr wrap="none" rtlCol="0">
            <a:spAutoFit/>
          </a:bodyPr>
          <a:lstStyle/>
          <a:p>
            <a:r>
              <a:rPr lang="es-AR" sz="1400" dirty="0">
                <a:solidFill>
                  <a:srgbClr val="3B3838"/>
                </a:solidFill>
                <a:latin typeface="Century Gothic" panose="020B0502020202020204" pitchFamily="34" charset="0"/>
              </a:rPr>
              <a:t>E _ t _    c _ _ s _ d _.</a:t>
            </a:r>
          </a:p>
        </p:txBody>
      </p:sp>
      <p:sp>
        <p:nvSpPr>
          <p:cNvPr id="1033" name="TextBox 1032">
            <a:extLst>
              <a:ext uri="{FF2B5EF4-FFF2-40B4-BE49-F238E27FC236}">
                <a16:creationId xmlns:a16="http://schemas.microsoft.com/office/drawing/2014/main" id="{E60DDC35-DE6D-4C02-0CDF-B137DC39EBFC}"/>
              </a:ext>
            </a:extLst>
          </p:cNvPr>
          <p:cNvSpPr txBox="1"/>
          <p:nvPr/>
        </p:nvSpPr>
        <p:spPr>
          <a:xfrm>
            <a:off x="4007172" y="2891950"/>
            <a:ext cx="1755609" cy="307777"/>
          </a:xfrm>
          <a:prstGeom prst="rect">
            <a:avLst/>
          </a:prstGeom>
          <a:noFill/>
        </p:spPr>
        <p:txBody>
          <a:bodyPr wrap="none" rtlCol="0">
            <a:spAutoFit/>
          </a:bodyPr>
          <a:lstStyle/>
          <a:p>
            <a:r>
              <a:rPr lang="es-AR" sz="1400" dirty="0">
                <a:solidFill>
                  <a:srgbClr val="3B3838"/>
                </a:solidFill>
                <a:latin typeface="Century Gothic" panose="020B0502020202020204" pitchFamily="34" charset="0"/>
              </a:rPr>
              <a:t>E _ t _ y     s _ r _ _.</a:t>
            </a:r>
          </a:p>
        </p:txBody>
      </p:sp>
      <p:sp>
        <p:nvSpPr>
          <p:cNvPr id="1034" name="TextBox 1033">
            <a:extLst>
              <a:ext uri="{FF2B5EF4-FFF2-40B4-BE49-F238E27FC236}">
                <a16:creationId xmlns:a16="http://schemas.microsoft.com/office/drawing/2014/main" id="{7DC52564-6F7A-1718-21D7-BF0108CD95D7}"/>
              </a:ext>
            </a:extLst>
          </p:cNvPr>
          <p:cNvSpPr txBox="1"/>
          <p:nvPr/>
        </p:nvSpPr>
        <p:spPr>
          <a:xfrm>
            <a:off x="4005663" y="2643389"/>
            <a:ext cx="2965877" cy="307777"/>
          </a:xfrm>
          <a:prstGeom prst="rect">
            <a:avLst/>
          </a:prstGeom>
          <a:noFill/>
        </p:spPr>
        <p:txBody>
          <a:bodyPr wrap="none" rtlCol="0">
            <a:spAutoFit/>
          </a:bodyPr>
          <a:lstStyle/>
          <a:p>
            <a:r>
              <a:rPr lang="es-AR" sz="1400" dirty="0">
                <a:solidFill>
                  <a:srgbClr val="3B3838"/>
                </a:solidFill>
                <a:latin typeface="Century Gothic" panose="020B0502020202020204" pitchFamily="34" charset="0"/>
              </a:rPr>
              <a:t>E _ t _ s    n _ r v _ o _ o   ah _ r _.</a:t>
            </a:r>
          </a:p>
        </p:txBody>
      </p:sp>
      <p:sp>
        <p:nvSpPr>
          <p:cNvPr id="1035" name="TextBox 1034">
            <a:extLst>
              <a:ext uri="{FF2B5EF4-FFF2-40B4-BE49-F238E27FC236}">
                <a16:creationId xmlns:a16="http://schemas.microsoft.com/office/drawing/2014/main" id="{5352F595-EE97-AA2F-03EC-589E06D89AC0}"/>
              </a:ext>
            </a:extLst>
          </p:cNvPr>
          <p:cNvSpPr txBox="1"/>
          <p:nvPr/>
        </p:nvSpPr>
        <p:spPr>
          <a:xfrm>
            <a:off x="3965969" y="3644044"/>
            <a:ext cx="2590774" cy="307777"/>
          </a:xfrm>
          <a:prstGeom prst="rect">
            <a:avLst/>
          </a:prstGeom>
          <a:noFill/>
        </p:spPr>
        <p:txBody>
          <a:bodyPr wrap="none" rtlCol="0">
            <a:spAutoFit/>
          </a:bodyPr>
          <a:lstStyle/>
          <a:p>
            <a:r>
              <a:rPr lang="es-AR" sz="1400" dirty="0">
                <a:solidFill>
                  <a:srgbClr val="3B3838"/>
                </a:solidFill>
                <a:latin typeface="Century Gothic" panose="020B0502020202020204" pitchFamily="34" charset="0"/>
              </a:rPr>
              <a:t>¡H _ l _! E _ t _ y   </a:t>
            </a:r>
            <a:r>
              <a:rPr lang="es-AR" sz="1400" dirty="0" err="1">
                <a:solidFill>
                  <a:srgbClr val="3B3838"/>
                </a:solidFill>
                <a:latin typeface="Century Gothic" panose="020B0502020202020204" pitchFamily="34" charset="0"/>
              </a:rPr>
              <a:t>pr</a:t>
            </a:r>
            <a:r>
              <a:rPr lang="es-AR" sz="1400" dirty="0">
                <a:solidFill>
                  <a:srgbClr val="3B3838"/>
                </a:solidFill>
                <a:latin typeface="Century Gothic" panose="020B0502020202020204" pitchFamily="34" charset="0"/>
              </a:rPr>
              <a:t> _ s _ </a:t>
            </a:r>
            <a:r>
              <a:rPr lang="es-AR" sz="1400" dirty="0" err="1">
                <a:solidFill>
                  <a:srgbClr val="3B3838"/>
                </a:solidFill>
                <a:latin typeface="Century Gothic" panose="020B0502020202020204" pitchFamily="34" charset="0"/>
              </a:rPr>
              <a:t>nt</a:t>
            </a:r>
            <a:r>
              <a:rPr lang="es-AR" sz="1400" dirty="0">
                <a:solidFill>
                  <a:srgbClr val="3B3838"/>
                </a:solidFill>
                <a:latin typeface="Century Gothic" panose="020B0502020202020204" pitchFamily="34" charset="0"/>
              </a:rPr>
              <a:t> _.</a:t>
            </a:r>
          </a:p>
        </p:txBody>
      </p:sp>
      <p:sp>
        <p:nvSpPr>
          <p:cNvPr id="1036" name="TextBox 1035">
            <a:extLst>
              <a:ext uri="{FF2B5EF4-FFF2-40B4-BE49-F238E27FC236}">
                <a16:creationId xmlns:a16="http://schemas.microsoft.com/office/drawing/2014/main" id="{02391FC8-E639-A92E-15AA-D826040D59CC}"/>
              </a:ext>
            </a:extLst>
          </p:cNvPr>
          <p:cNvSpPr txBox="1"/>
          <p:nvPr/>
        </p:nvSpPr>
        <p:spPr>
          <a:xfrm>
            <a:off x="4014685" y="2397533"/>
            <a:ext cx="2783134" cy="307777"/>
          </a:xfrm>
          <a:prstGeom prst="rect">
            <a:avLst/>
          </a:prstGeom>
          <a:noFill/>
        </p:spPr>
        <p:txBody>
          <a:bodyPr wrap="none" rtlCol="0">
            <a:spAutoFit/>
          </a:bodyPr>
          <a:lstStyle/>
          <a:p>
            <a:r>
              <a:rPr lang="es-AR" sz="1400" dirty="0">
                <a:solidFill>
                  <a:srgbClr val="3B3838"/>
                </a:solidFill>
                <a:latin typeface="Century Gothic" panose="020B0502020202020204" pitchFamily="34" charset="0"/>
              </a:rPr>
              <a:t>A _ _ r_    e _ t _     </a:t>
            </a:r>
            <a:r>
              <a:rPr lang="es-AR" sz="1400" dirty="0" err="1">
                <a:solidFill>
                  <a:srgbClr val="3B3838"/>
                </a:solidFill>
                <a:latin typeface="Century Gothic" panose="020B0502020202020204" pitchFamily="34" charset="0"/>
              </a:rPr>
              <a:t>tr</a:t>
            </a:r>
            <a:r>
              <a:rPr lang="es-AR" sz="1400" dirty="0">
                <a:solidFill>
                  <a:srgbClr val="3B3838"/>
                </a:solidFill>
                <a:latin typeface="Century Gothic" panose="020B0502020202020204" pitchFamily="34" charset="0"/>
              </a:rPr>
              <a:t>_ _</a:t>
            </a:r>
            <a:r>
              <a:rPr lang="es-AR" sz="1400" dirty="0" err="1">
                <a:solidFill>
                  <a:srgbClr val="3B3838"/>
                </a:solidFill>
                <a:latin typeface="Century Gothic" panose="020B0502020202020204" pitchFamily="34" charset="0"/>
              </a:rPr>
              <a:t>qu</a:t>
            </a:r>
            <a:r>
              <a:rPr lang="es-AR" sz="1400" dirty="0">
                <a:solidFill>
                  <a:srgbClr val="3B3838"/>
                </a:solidFill>
                <a:latin typeface="Century Gothic" panose="020B0502020202020204" pitchFamily="34" charset="0"/>
              </a:rPr>
              <a:t> _ l _. </a:t>
            </a:r>
          </a:p>
        </p:txBody>
      </p:sp>
      <p:pic>
        <p:nvPicPr>
          <p:cNvPr id="1040" name="Picture 2" descr="Brown, Wood, Step, Ladder, Climb, High">
            <a:extLst>
              <a:ext uri="{FF2B5EF4-FFF2-40B4-BE49-F238E27FC236}">
                <a16:creationId xmlns:a16="http://schemas.microsoft.com/office/drawing/2014/main" id="{1553B728-BAC9-114A-3A07-B6A4817B3A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9764" y="2398062"/>
            <a:ext cx="819072" cy="1638144"/>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054">
            <a:extLst>
              <a:ext uri="{FF2B5EF4-FFF2-40B4-BE49-F238E27FC236}">
                <a16:creationId xmlns:a16="http://schemas.microsoft.com/office/drawing/2014/main" id="{3386ADAF-5083-76FF-2A11-26B34B2C282B}"/>
              </a:ext>
            </a:extLst>
          </p:cNvPr>
          <p:cNvPicPr>
            <a:picLocks noChangeAspect="1"/>
          </p:cNvPicPr>
          <p:nvPr/>
        </p:nvPicPr>
        <p:blipFill>
          <a:blip r:embed="rId7"/>
          <a:stretch>
            <a:fillRect/>
          </a:stretch>
        </p:blipFill>
        <p:spPr>
          <a:xfrm>
            <a:off x="153582" y="2181633"/>
            <a:ext cx="2948311" cy="1630482"/>
          </a:xfrm>
          <a:prstGeom prst="rect">
            <a:avLst/>
          </a:prstGeom>
        </p:spPr>
      </p:pic>
      <p:graphicFrame>
        <p:nvGraphicFramePr>
          <p:cNvPr id="1070" name="Table 7">
            <a:extLst>
              <a:ext uri="{FF2B5EF4-FFF2-40B4-BE49-F238E27FC236}">
                <a16:creationId xmlns:a16="http://schemas.microsoft.com/office/drawing/2014/main" id="{82F50E27-0C49-AD72-48F3-B211A0AFB732}"/>
              </a:ext>
            </a:extLst>
          </p:cNvPr>
          <p:cNvGraphicFramePr>
            <a:graphicFrameLocks noGrp="1"/>
          </p:cNvGraphicFramePr>
          <p:nvPr>
            <p:extLst>
              <p:ext uri="{D42A27DB-BD31-4B8C-83A1-F6EECF244321}">
                <p14:modId xmlns:p14="http://schemas.microsoft.com/office/powerpoint/2010/main" val="3350142501"/>
              </p:ext>
            </p:extLst>
          </p:nvPr>
        </p:nvGraphicFramePr>
        <p:xfrm>
          <a:off x="224527" y="4646095"/>
          <a:ext cx="5415573" cy="2270768"/>
        </p:xfrm>
        <a:graphic>
          <a:graphicData uri="http://schemas.openxmlformats.org/drawingml/2006/table">
            <a:tbl>
              <a:tblPr firstRow="1" bandRow="1">
                <a:tableStyleId>{5940675A-B579-460E-94D1-54222C63F5DA}</a:tableStyleId>
              </a:tblPr>
              <a:tblGrid>
                <a:gridCol w="385073">
                  <a:extLst>
                    <a:ext uri="{9D8B030D-6E8A-4147-A177-3AD203B41FA5}">
                      <a16:colId xmlns:a16="http://schemas.microsoft.com/office/drawing/2014/main" val="3349099371"/>
                    </a:ext>
                  </a:extLst>
                </a:gridCol>
                <a:gridCol w="827314">
                  <a:extLst>
                    <a:ext uri="{9D8B030D-6E8A-4147-A177-3AD203B41FA5}">
                      <a16:colId xmlns:a16="http://schemas.microsoft.com/office/drawing/2014/main" val="732279396"/>
                    </a:ext>
                  </a:extLst>
                </a:gridCol>
                <a:gridCol w="832061">
                  <a:extLst>
                    <a:ext uri="{9D8B030D-6E8A-4147-A177-3AD203B41FA5}">
                      <a16:colId xmlns:a16="http://schemas.microsoft.com/office/drawing/2014/main" val="987454404"/>
                    </a:ext>
                  </a:extLst>
                </a:gridCol>
                <a:gridCol w="903052">
                  <a:extLst>
                    <a:ext uri="{9D8B030D-6E8A-4147-A177-3AD203B41FA5}">
                      <a16:colId xmlns:a16="http://schemas.microsoft.com/office/drawing/2014/main" val="1913373578"/>
                    </a:ext>
                  </a:extLst>
                </a:gridCol>
                <a:gridCol w="1008087">
                  <a:extLst>
                    <a:ext uri="{9D8B030D-6E8A-4147-A177-3AD203B41FA5}">
                      <a16:colId xmlns:a16="http://schemas.microsoft.com/office/drawing/2014/main" val="2588010191"/>
                    </a:ext>
                  </a:extLst>
                </a:gridCol>
                <a:gridCol w="674233">
                  <a:extLst>
                    <a:ext uri="{9D8B030D-6E8A-4147-A177-3AD203B41FA5}">
                      <a16:colId xmlns:a16="http://schemas.microsoft.com/office/drawing/2014/main" val="1255624818"/>
                    </a:ext>
                  </a:extLst>
                </a:gridCol>
                <a:gridCol w="785753">
                  <a:extLst>
                    <a:ext uri="{9D8B030D-6E8A-4147-A177-3AD203B41FA5}">
                      <a16:colId xmlns:a16="http://schemas.microsoft.com/office/drawing/2014/main" val="1354867271"/>
                    </a:ext>
                  </a:extLst>
                </a:gridCol>
              </a:tblGrid>
              <a:tr h="262813">
                <a:tc>
                  <a:txBody>
                    <a:bodyPr/>
                    <a:lstStyle/>
                    <a:p>
                      <a:pPr algn="l"/>
                      <a:endParaRPr lang="es-AR" sz="8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s-AR" sz="12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1200" b="1" noProof="0" dirty="0">
                          <a:solidFill>
                            <a:srgbClr val="3B3838"/>
                          </a:solidFill>
                          <a:latin typeface="Century Gothic" panose="020B0502020202020204" pitchFamily="34" charset="0"/>
                        </a:rPr>
                        <a:t>Santi</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200" b="1" noProof="0" dirty="0">
                          <a:solidFill>
                            <a:srgbClr val="3B3838"/>
                          </a:solidFill>
                          <a:latin typeface="Century Gothic" panose="020B0502020202020204" pitchFamily="34" charset="0"/>
                        </a:rPr>
                        <a:t>Irene</a:t>
                      </a:r>
                    </a:p>
                    <a:p>
                      <a:pPr algn="ctr"/>
                      <a:endParaRPr lang="es-AR" sz="12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54194222"/>
                  </a:ext>
                </a:extLst>
              </a:tr>
              <a:tr h="197331">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curioso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curiosa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rápido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rápida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577493785"/>
                  </a:ext>
                </a:extLst>
              </a:tr>
              <a:tr h="197331">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lento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lenta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curioso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curiosa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618602963"/>
                  </a:ext>
                </a:extLst>
              </a:tr>
              <a:tr h="197331">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rápida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rápido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nerviosa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nervioso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210043931"/>
                  </a:ext>
                </a:extLst>
              </a:tr>
              <a:tr h="197331">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tranquilo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tranquila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lento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lenta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242485344"/>
                  </a:ext>
                </a:extLst>
              </a:tr>
              <a:tr h="197331">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seria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serio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tranquila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tranquilo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07544622"/>
                  </a:ext>
                </a:extLst>
              </a:tr>
              <a:tr h="197331">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nerviosa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nervioso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contenta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contento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331975557"/>
                  </a:ext>
                </a:extLst>
              </a:tr>
              <a:tr h="197331">
                <a:tc>
                  <a:txBody>
                    <a:bodyPr/>
                    <a:lstStyle/>
                    <a:p>
                      <a:pPr algn="ctr"/>
                      <a:r>
                        <a:rPr lang="es-AR" sz="14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cansado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a:solidFill>
                            <a:srgbClr val="3B3838"/>
                          </a:solidFill>
                          <a:latin typeface="Century Gothic" panose="020B0502020202020204" pitchFamily="34" charset="0"/>
                        </a:rPr>
                        <a:t>cansada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rápido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300" noProof="0" dirty="0">
                          <a:solidFill>
                            <a:srgbClr val="3B3838"/>
                          </a:solidFill>
                          <a:latin typeface="Century Gothic" panose="020B0502020202020204" pitchFamily="34" charset="0"/>
                        </a:rPr>
                        <a:t>rápida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s-AR" sz="800"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pic>
        <p:nvPicPr>
          <p:cNvPr id="1071" name="Picture 2" descr="Animals, Cartoon, Green, Happy, High Quality, Tortoise">
            <a:extLst>
              <a:ext uri="{FF2B5EF4-FFF2-40B4-BE49-F238E27FC236}">
                <a16:creationId xmlns:a16="http://schemas.microsoft.com/office/drawing/2014/main" id="{49E68C67-205F-0E48-56D7-847C20CADD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2965" y="4694157"/>
            <a:ext cx="469253" cy="31283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1071">
            <a:extLst>
              <a:ext uri="{FF2B5EF4-FFF2-40B4-BE49-F238E27FC236}">
                <a16:creationId xmlns:a16="http://schemas.microsoft.com/office/drawing/2014/main" id="{ADFF8E18-8C3E-262E-7B23-4F8ED7344D1C}"/>
              </a:ext>
            </a:extLst>
          </p:cNvPr>
          <p:cNvPicPr>
            <a:picLocks noChangeAspect="1"/>
          </p:cNvPicPr>
          <p:nvPr/>
        </p:nvPicPr>
        <p:blipFill>
          <a:blip r:embed="rId9"/>
          <a:stretch>
            <a:fillRect/>
          </a:stretch>
        </p:blipFill>
        <p:spPr>
          <a:xfrm>
            <a:off x="6407610" y="5342358"/>
            <a:ext cx="310529" cy="490948"/>
          </a:xfrm>
          <a:prstGeom prst="rect">
            <a:avLst/>
          </a:prstGeom>
        </p:spPr>
      </p:pic>
      <p:grpSp>
        <p:nvGrpSpPr>
          <p:cNvPr id="1073" name="Group 1072">
            <a:extLst>
              <a:ext uri="{FF2B5EF4-FFF2-40B4-BE49-F238E27FC236}">
                <a16:creationId xmlns:a16="http://schemas.microsoft.com/office/drawing/2014/main" id="{50EC190C-459F-A17C-1643-5C14B993CBCB}"/>
              </a:ext>
            </a:extLst>
          </p:cNvPr>
          <p:cNvGrpSpPr/>
          <p:nvPr/>
        </p:nvGrpSpPr>
        <p:grpSpPr>
          <a:xfrm>
            <a:off x="396994" y="4147466"/>
            <a:ext cx="1145825" cy="308790"/>
            <a:chOff x="455220" y="4435599"/>
            <a:chExt cx="1145825" cy="308790"/>
          </a:xfrm>
          <a:solidFill>
            <a:srgbClr val="96E2D9"/>
          </a:solidFill>
        </p:grpSpPr>
        <p:sp>
          <p:nvSpPr>
            <p:cNvPr id="1074" name="Google Shape;222;p10">
              <a:extLst>
                <a:ext uri="{FF2B5EF4-FFF2-40B4-BE49-F238E27FC236}">
                  <a16:creationId xmlns:a16="http://schemas.microsoft.com/office/drawing/2014/main" id="{EAC66FD0-B409-D957-9C7A-0E70E37294BE}"/>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75" name="TextBox 1074">
              <a:extLst>
                <a:ext uri="{FF2B5EF4-FFF2-40B4-BE49-F238E27FC236}">
                  <a16:creationId xmlns:a16="http://schemas.microsoft.com/office/drawing/2014/main" id="{4185B5CA-E8FA-1380-3209-31B44F495943}"/>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76" name="Group 1075">
            <a:extLst>
              <a:ext uri="{FF2B5EF4-FFF2-40B4-BE49-F238E27FC236}">
                <a16:creationId xmlns:a16="http://schemas.microsoft.com/office/drawing/2014/main" id="{FECC7464-D2FA-867D-7463-578877816A38}"/>
              </a:ext>
            </a:extLst>
          </p:cNvPr>
          <p:cNvGrpSpPr/>
          <p:nvPr/>
        </p:nvGrpSpPr>
        <p:grpSpPr>
          <a:xfrm>
            <a:off x="64793" y="4001558"/>
            <a:ext cx="511630" cy="532686"/>
            <a:chOff x="11059045" y="145038"/>
            <a:chExt cx="945328" cy="980949"/>
          </a:xfrm>
          <a:solidFill>
            <a:srgbClr val="B9E5EE"/>
          </a:solidFill>
        </p:grpSpPr>
        <p:sp>
          <p:nvSpPr>
            <p:cNvPr id="1077" name="Oval 1076">
              <a:extLst>
                <a:ext uri="{FF2B5EF4-FFF2-40B4-BE49-F238E27FC236}">
                  <a16:creationId xmlns:a16="http://schemas.microsoft.com/office/drawing/2014/main" id="{0B5A435C-7432-62D9-0D8D-9A2C8F6D35D1}"/>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078" name="Picture 1077" descr="Free speaker sound loud vector">
              <a:extLst>
                <a:ext uri="{FF2B5EF4-FFF2-40B4-BE49-F238E27FC236}">
                  <a16:creationId xmlns:a16="http://schemas.microsoft.com/office/drawing/2014/main" id="{6A29DD02-5CE8-1F6D-B5BC-7D5EB32DD776}"/>
                </a:ext>
              </a:extLst>
            </p:cNvPr>
            <p:cNvPicPr>
              <a:picLocks noChangeAspect="1" noChangeArrowheads="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079" name="TextBox 1078">
            <a:extLst>
              <a:ext uri="{FF2B5EF4-FFF2-40B4-BE49-F238E27FC236}">
                <a16:creationId xmlns:a16="http://schemas.microsoft.com/office/drawing/2014/main" id="{FD7AB29F-58C1-31C5-6A64-7D108939D9EE}"/>
              </a:ext>
            </a:extLst>
          </p:cNvPr>
          <p:cNvSpPr txBox="1"/>
          <p:nvPr/>
        </p:nvSpPr>
        <p:spPr>
          <a:xfrm>
            <a:off x="1536973" y="4157916"/>
            <a:ext cx="5078246"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Circle the correct adjective. Who is it?</a:t>
            </a:r>
          </a:p>
        </p:txBody>
      </p:sp>
      <p:grpSp>
        <p:nvGrpSpPr>
          <p:cNvPr id="1081" name="Group 1080">
            <a:extLst>
              <a:ext uri="{FF2B5EF4-FFF2-40B4-BE49-F238E27FC236}">
                <a16:creationId xmlns:a16="http://schemas.microsoft.com/office/drawing/2014/main" id="{43FE87F0-B5D0-8529-495C-484307D66AA9}"/>
              </a:ext>
            </a:extLst>
          </p:cNvPr>
          <p:cNvGrpSpPr/>
          <p:nvPr/>
        </p:nvGrpSpPr>
        <p:grpSpPr>
          <a:xfrm>
            <a:off x="5704671" y="6090391"/>
            <a:ext cx="1136396" cy="820892"/>
            <a:chOff x="331326" y="8659808"/>
            <a:chExt cx="1033194" cy="810173"/>
          </a:xfrm>
        </p:grpSpPr>
        <p:sp>
          <p:nvSpPr>
            <p:cNvPr id="1082" name="Rectangle: Folded Corner 1081">
              <a:extLst>
                <a:ext uri="{FF2B5EF4-FFF2-40B4-BE49-F238E27FC236}">
                  <a16:creationId xmlns:a16="http://schemas.microsoft.com/office/drawing/2014/main" id="{15E4B1E0-F6CC-C11F-6656-D0E2FAADC4C6}"/>
                </a:ext>
              </a:extLst>
            </p:cNvPr>
            <p:cNvSpPr/>
            <p:nvPr/>
          </p:nvSpPr>
          <p:spPr>
            <a:xfrm>
              <a:off x="333482" y="8659808"/>
              <a:ext cx="940940"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83" name="Picture 6" descr="Free Icon Light illustration and picture">
              <a:extLst>
                <a:ext uri="{FF2B5EF4-FFF2-40B4-BE49-F238E27FC236}">
                  <a16:creationId xmlns:a16="http://schemas.microsoft.com/office/drawing/2014/main" id="{918A94C1-A6C0-D522-9122-112D43CE74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180" y="8676436"/>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1084" name="TextBox 1083">
              <a:extLst>
                <a:ext uri="{FF2B5EF4-FFF2-40B4-BE49-F238E27FC236}">
                  <a16:creationId xmlns:a16="http://schemas.microsoft.com/office/drawing/2014/main" id="{E41AE14E-AE30-CE04-5C83-689621E99B76}"/>
                </a:ext>
              </a:extLst>
            </p:cNvPr>
            <p:cNvSpPr txBox="1"/>
            <p:nvPr/>
          </p:nvSpPr>
          <p:spPr>
            <a:xfrm>
              <a:off x="527218" y="8678167"/>
              <a:ext cx="837302" cy="243006"/>
            </a:xfrm>
            <a:prstGeom prst="rect">
              <a:avLst/>
            </a:prstGeom>
            <a:noFill/>
          </p:spPr>
          <p:txBody>
            <a:bodyPr wrap="square">
              <a:spAutoFit/>
            </a:bodyPr>
            <a:lstStyle/>
            <a:p>
              <a:r>
                <a:rPr lang="en-GB" sz="1000" b="1" kern="0" dirty="0">
                  <a:solidFill>
                    <a:srgbClr val="3B3838"/>
                  </a:solidFill>
                  <a:latin typeface="Century Gothic" panose="020B0502020202020204" pitchFamily="34" charset="0"/>
                  <a:ea typeface="Century Gothic"/>
                  <a:cs typeface="Century Gothic"/>
                  <a:sym typeface="Century Gothic"/>
                </a:rPr>
                <a:t>Remember</a:t>
              </a:r>
              <a:r>
                <a:rPr lang="en-GB" sz="1000" kern="0" dirty="0">
                  <a:solidFill>
                    <a:srgbClr val="3B3838"/>
                  </a:solidFill>
                  <a:latin typeface="Century Gothic" panose="020B0502020202020204" pitchFamily="34" charset="0"/>
                  <a:ea typeface="Century Gothic"/>
                  <a:cs typeface="Century Gothic"/>
                  <a:sym typeface="Century Gothic"/>
                </a:rPr>
                <a:t>!</a:t>
              </a:r>
              <a:endParaRPr lang="en-GB" sz="900" kern="0" dirty="0">
                <a:solidFill>
                  <a:srgbClr val="3B3838"/>
                </a:solidFill>
                <a:latin typeface="Century Gothic" panose="020B0502020202020204" pitchFamily="34" charset="0"/>
                <a:ea typeface="Century Gothic"/>
                <a:cs typeface="Century Gothic"/>
                <a:sym typeface="Century Gothic"/>
              </a:endParaRPr>
            </a:p>
          </p:txBody>
        </p:sp>
        <p:sp>
          <p:nvSpPr>
            <p:cNvPr id="1085" name="TextBox 1084">
              <a:extLst>
                <a:ext uri="{FF2B5EF4-FFF2-40B4-BE49-F238E27FC236}">
                  <a16:creationId xmlns:a16="http://schemas.microsoft.com/office/drawing/2014/main" id="{449DCB5A-65FD-2D36-17DF-FAB3828F4864}"/>
                </a:ext>
              </a:extLst>
            </p:cNvPr>
            <p:cNvSpPr txBox="1"/>
            <p:nvPr/>
          </p:nvSpPr>
          <p:spPr>
            <a:xfrm>
              <a:off x="331326" y="8874443"/>
              <a:ext cx="943096"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Santi is male, and Irene is female.</a:t>
              </a:r>
            </a:p>
          </p:txBody>
        </p:sp>
      </p:grpSp>
      <p:sp>
        <p:nvSpPr>
          <p:cNvPr id="2151" name="TextBox 2150">
            <a:extLst>
              <a:ext uri="{FF2B5EF4-FFF2-40B4-BE49-F238E27FC236}">
                <a16:creationId xmlns:a16="http://schemas.microsoft.com/office/drawing/2014/main" id="{085305FA-1B26-69BE-CC32-8B991874D03F}"/>
              </a:ext>
            </a:extLst>
          </p:cNvPr>
          <p:cNvSpPr txBox="1"/>
          <p:nvPr/>
        </p:nvSpPr>
        <p:spPr>
          <a:xfrm>
            <a:off x="5740821" y="4984764"/>
            <a:ext cx="683392" cy="369332"/>
          </a:xfrm>
          <a:prstGeom prst="rect">
            <a:avLst/>
          </a:prstGeom>
          <a:noFill/>
        </p:spPr>
        <p:txBody>
          <a:bodyPr wrap="non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Irene</a:t>
            </a:r>
          </a:p>
        </p:txBody>
      </p:sp>
      <p:sp>
        <p:nvSpPr>
          <p:cNvPr id="2152" name="TextBox 2151">
            <a:extLst>
              <a:ext uri="{FF2B5EF4-FFF2-40B4-BE49-F238E27FC236}">
                <a16:creationId xmlns:a16="http://schemas.microsoft.com/office/drawing/2014/main" id="{879E935B-643C-8720-C082-A76F5E323A67}"/>
              </a:ext>
            </a:extLst>
          </p:cNvPr>
          <p:cNvSpPr txBox="1"/>
          <p:nvPr/>
        </p:nvSpPr>
        <p:spPr>
          <a:xfrm flipH="1">
            <a:off x="5857070" y="5689318"/>
            <a:ext cx="1672995" cy="369332"/>
          </a:xfrm>
          <a:prstGeom prst="rect">
            <a:avLst/>
          </a:prstGeom>
          <a:noFill/>
        </p:spPr>
        <p:txBody>
          <a:bodyPr wrap="squar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Santi</a:t>
            </a:r>
          </a:p>
        </p:txBody>
      </p:sp>
      <p:grpSp>
        <p:nvGrpSpPr>
          <p:cNvPr id="2153" name="Group 2152">
            <a:extLst>
              <a:ext uri="{FF2B5EF4-FFF2-40B4-BE49-F238E27FC236}">
                <a16:creationId xmlns:a16="http://schemas.microsoft.com/office/drawing/2014/main" id="{F6AAA471-3829-9A5A-4E02-0D711D74D44B}"/>
              </a:ext>
            </a:extLst>
          </p:cNvPr>
          <p:cNvGrpSpPr/>
          <p:nvPr/>
        </p:nvGrpSpPr>
        <p:grpSpPr>
          <a:xfrm>
            <a:off x="107028" y="7083145"/>
            <a:ext cx="1778846" cy="409714"/>
            <a:chOff x="1639842" y="1416995"/>
            <a:chExt cx="1778846" cy="409714"/>
          </a:xfrm>
        </p:grpSpPr>
        <p:sp>
          <p:nvSpPr>
            <p:cNvPr id="2154" name="Google Shape;112;p3">
              <a:extLst>
                <a:ext uri="{FF2B5EF4-FFF2-40B4-BE49-F238E27FC236}">
                  <a16:creationId xmlns:a16="http://schemas.microsoft.com/office/drawing/2014/main" id="{47F65F26-B208-07BD-74A8-1C936D173CEA}"/>
                </a:ext>
              </a:extLst>
            </p:cNvPr>
            <p:cNvSpPr txBox="1"/>
            <p:nvPr/>
          </p:nvSpPr>
          <p:spPr>
            <a:xfrm>
              <a:off x="1871346" y="1463927"/>
              <a:ext cx="1540408" cy="338514"/>
            </a:xfrm>
            <a:prstGeom prst="rect">
              <a:avLst/>
            </a:prstGeom>
            <a:solidFill>
              <a:srgbClr val="FF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155" name="Google Shape;111;p3" descr="Speech Icon, Voice, Talking, Audio, Speech">
              <a:extLst>
                <a:ext uri="{FF2B5EF4-FFF2-40B4-BE49-F238E27FC236}">
                  <a16:creationId xmlns:a16="http://schemas.microsoft.com/office/drawing/2014/main" id="{9DFECE8B-DC6A-498A-BE8A-FB4B4624210F}"/>
                </a:ext>
              </a:extLst>
            </p:cNvPr>
            <p:cNvPicPr preferRelativeResize="0"/>
            <p:nvPr/>
          </p:nvPicPr>
          <p:blipFill rotWithShape="1">
            <a:blip r:embed="rId13">
              <a:alphaModFix/>
            </a:blip>
            <a:srcRect/>
            <a:stretch/>
          </p:blipFill>
          <p:spPr>
            <a:xfrm>
              <a:off x="1639842" y="1416995"/>
              <a:ext cx="520475" cy="409714"/>
            </a:xfrm>
            <a:prstGeom prst="rect">
              <a:avLst/>
            </a:prstGeom>
            <a:noFill/>
            <a:ln>
              <a:noFill/>
            </a:ln>
          </p:spPr>
        </p:pic>
        <p:sp>
          <p:nvSpPr>
            <p:cNvPr id="2156" name="TextBox 2155">
              <a:extLst>
                <a:ext uri="{FF2B5EF4-FFF2-40B4-BE49-F238E27FC236}">
                  <a16:creationId xmlns:a16="http://schemas.microsoft.com/office/drawing/2014/main" id="{0A091DB0-9EBC-72D5-FAB7-1A19C97FF43B}"/>
                </a:ext>
              </a:extLst>
            </p:cNvPr>
            <p:cNvSpPr txBox="1"/>
            <p:nvPr/>
          </p:nvSpPr>
          <p:spPr>
            <a:xfrm>
              <a:off x="2107932" y="1450931"/>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pic>
        <p:nvPicPr>
          <p:cNvPr id="2158" name="Picture 2157">
            <a:extLst>
              <a:ext uri="{FF2B5EF4-FFF2-40B4-BE49-F238E27FC236}">
                <a16:creationId xmlns:a16="http://schemas.microsoft.com/office/drawing/2014/main" id="{75404CC1-9B5E-F0C2-691A-DB425B6540D2}"/>
              </a:ext>
            </a:extLst>
          </p:cNvPr>
          <p:cNvPicPr>
            <a:picLocks noChangeAspect="1"/>
          </p:cNvPicPr>
          <p:nvPr/>
        </p:nvPicPr>
        <p:blipFill>
          <a:blip r:embed="rId14"/>
          <a:stretch>
            <a:fillRect/>
          </a:stretch>
        </p:blipFill>
        <p:spPr>
          <a:xfrm>
            <a:off x="3995897" y="7254956"/>
            <a:ext cx="2066723" cy="2462997"/>
          </a:xfrm>
          <a:prstGeom prst="rect">
            <a:avLst/>
          </a:prstGeom>
        </p:spPr>
      </p:pic>
      <p:pic>
        <p:nvPicPr>
          <p:cNvPr id="2159" name="Picture 2158" descr="Map&#10;&#10;Description automatically generated">
            <a:extLst>
              <a:ext uri="{FF2B5EF4-FFF2-40B4-BE49-F238E27FC236}">
                <a16:creationId xmlns:a16="http://schemas.microsoft.com/office/drawing/2014/main" id="{FBA8FDCD-E089-721B-1A31-494FC556B77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5118" y="8271498"/>
            <a:ext cx="878111" cy="1277252"/>
          </a:xfrm>
          <a:prstGeom prst="rect">
            <a:avLst/>
          </a:prstGeom>
        </p:spPr>
      </p:pic>
      <p:sp>
        <p:nvSpPr>
          <p:cNvPr id="2161" name="TextBox 2160">
            <a:extLst>
              <a:ext uri="{FF2B5EF4-FFF2-40B4-BE49-F238E27FC236}">
                <a16:creationId xmlns:a16="http://schemas.microsoft.com/office/drawing/2014/main" id="{028AF5C7-7CAF-B461-BA71-D926535E1F36}"/>
              </a:ext>
            </a:extLst>
          </p:cNvPr>
          <p:cNvSpPr txBox="1"/>
          <p:nvPr/>
        </p:nvSpPr>
        <p:spPr>
          <a:xfrm>
            <a:off x="10230" y="7606185"/>
            <a:ext cx="46736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Escucha. </a:t>
            </a:r>
            <a:r>
              <a:rPr kumimoji="0" lang="en-GB" sz="16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Fill the gaps with </a:t>
            </a:r>
            <a:r>
              <a:rPr kumimoji="0" lang="en-GB" sz="16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[e] or [i].</a:t>
            </a:r>
            <a:endParaRPr kumimoji="0" lang="en-GB" sz="1200" b="1" i="0" u="none" strike="noStrike" kern="0" cap="none" spc="0" normalizeH="0" baseline="0" noProof="0" dirty="0">
              <a:ln>
                <a:noFill/>
              </a:ln>
              <a:solidFill>
                <a:srgbClr val="3B3838"/>
              </a:solidFill>
              <a:effectLst/>
              <a:uLnTx/>
              <a:uFillTx/>
              <a:latin typeface="Arial"/>
              <a:cs typeface="Arial"/>
              <a:sym typeface="Arial"/>
            </a:endParaRPr>
          </a:p>
        </p:txBody>
      </p:sp>
      <p:sp>
        <p:nvSpPr>
          <p:cNvPr id="2162" name="Google Shape;152;p2">
            <a:extLst>
              <a:ext uri="{FF2B5EF4-FFF2-40B4-BE49-F238E27FC236}">
                <a16:creationId xmlns:a16="http://schemas.microsoft.com/office/drawing/2014/main" id="{488ACB68-679E-4CD2-1DC2-C97287014866}"/>
              </a:ext>
            </a:extLst>
          </p:cNvPr>
          <p:cNvSpPr/>
          <p:nvPr/>
        </p:nvSpPr>
        <p:spPr>
          <a:xfrm>
            <a:off x="1828742" y="8814538"/>
            <a:ext cx="2066723" cy="758682"/>
          </a:xfrm>
          <a:prstGeom prst="wedgeRoundRectCallout">
            <a:avLst>
              <a:gd name="adj1" fmla="val 41041"/>
              <a:gd name="adj2" fmla="val -73324"/>
              <a:gd name="adj3" fmla="val 16667"/>
            </a:avLst>
          </a:prstGeom>
          <a:solidFill>
            <a:schemeClr val="accent4">
              <a:lumMod val="20000"/>
              <a:lumOff val="80000"/>
            </a:schemeClr>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These are all popular names in Peru!</a:t>
            </a:r>
            <a:endParaRPr kumimoji="0" sz="16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grpSp>
        <p:nvGrpSpPr>
          <p:cNvPr id="2163" name="Group 2162">
            <a:extLst>
              <a:ext uri="{FF2B5EF4-FFF2-40B4-BE49-F238E27FC236}">
                <a16:creationId xmlns:a16="http://schemas.microsoft.com/office/drawing/2014/main" id="{C8B52640-6DAA-81E4-0F9F-788C4743318D}"/>
              </a:ext>
            </a:extLst>
          </p:cNvPr>
          <p:cNvGrpSpPr/>
          <p:nvPr/>
        </p:nvGrpSpPr>
        <p:grpSpPr>
          <a:xfrm>
            <a:off x="1553661" y="8416895"/>
            <a:ext cx="689603" cy="546587"/>
            <a:chOff x="6210543" y="3764108"/>
            <a:chExt cx="801046" cy="775262"/>
          </a:xfrm>
        </p:grpSpPr>
        <p:sp>
          <p:nvSpPr>
            <p:cNvPr id="2164" name="Oval 2163">
              <a:extLst>
                <a:ext uri="{FF2B5EF4-FFF2-40B4-BE49-F238E27FC236}">
                  <a16:creationId xmlns:a16="http://schemas.microsoft.com/office/drawing/2014/main" id="{B929F11B-E315-46A4-F554-BFFF23D2DA5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2165" name="Picture 2164">
              <a:extLst>
                <a:ext uri="{FF2B5EF4-FFF2-40B4-BE49-F238E27FC236}">
                  <a16:creationId xmlns:a16="http://schemas.microsoft.com/office/drawing/2014/main" id="{D83D74A1-40D0-8196-C51C-73E293B68F51}"/>
                </a:ext>
              </a:extLst>
            </p:cNvPr>
            <p:cNvPicPr>
              <a:picLocks noChangeAspect="1"/>
            </p:cNvPicPr>
            <p:nvPr/>
          </p:nvPicPr>
          <p:blipFill rotWithShape="1">
            <a:blip r:embed="rId1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166" name="Picture 2165" descr="A picture containing text, tableware, cup, clipart&#10;&#10;Description automatically generated">
              <a:extLst>
                <a:ext uri="{FF2B5EF4-FFF2-40B4-BE49-F238E27FC236}">
                  <a16:creationId xmlns:a16="http://schemas.microsoft.com/office/drawing/2014/main" id="{CFB66E11-187D-BDF1-C503-170D86C9DB7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nvGrpSpPr>
          <p:cNvPr id="2171" name="Group 2170">
            <a:extLst>
              <a:ext uri="{FF2B5EF4-FFF2-40B4-BE49-F238E27FC236}">
                <a16:creationId xmlns:a16="http://schemas.microsoft.com/office/drawing/2014/main" id="{35D05226-F653-BB43-ED47-D8208CFE925D}"/>
              </a:ext>
            </a:extLst>
          </p:cNvPr>
          <p:cNvGrpSpPr/>
          <p:nvPr/>
        </p:nvGrpSpPr>
        <p:grpSpPr>
          <a:xfrm>
            <a:off x="5916538" y="7606185"/>
            <a:ext cx="1083057" cy="865278"/>
            <a:chOff x="326562" y="8659808"/>
            <a:chExt cx="1083057" cy="865278"/>
          </a:xfrm>
        </p:grpSpPr>
        <p:sp>
          <p:nvSpPr>
            <p:cNvPr id="2172" name="Rectangle: Folded Corner 2171">
              <a:extLst>
                <a:ext uri="{FF2B5EF4-FFF2-40B4-BE49-F238E27FC236}">
                  <a16:creationId xmlns:a16="http://schemas.microsoft.com/office/drawing/2014/main" id="{079564B2-06C7-6568-D26A-D602C95F9072}"/>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173" name="Picture 6" descr="Free Icon Light illustration and picture">
              <a:extLst>
                <a:ext uri="{FF2B5EF4-FFF2-40B4-BE49-F238E27FC236}">
                  <a16:creationId xmlns:a16="http://schemas.microsoft.com/office/drawing/2014/main" id="{A2722310-81C1-C84C-20E7-D71467C36E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174" name="TextBox 2173">
              <a:extLst>
                <a:ext uri="{FF2B5EF4-FFF2-40B4-BE49-F238E27FC236}">
                  <a16:creationId xmlns:a16="http://schemas.microsoft.com/office/drawing/2014/main" id="{DADAEE6C-D72D-6D75-6CA5-E1DD06BD6EF4}"/>
                </a:ext>
              </a:extLst>
            </p:cNvPr>
            <p:cNvSpPr txBox="1"/>
            <p:nvPr/>
          </p:nvSpPr>
          <p:spPr>
            <a:xfrm>
              <a:off x="540927" y="8751114"/>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Don’t</a:t>
              </a:r>
            </a:p>
          </p:txBody>
        </p:sp>
        <p:sp>
          <p:nvSpPr>
            <p:cNvPr id="2175" name="TextBox 2174">
              <a:extLst>
                <a:ext uri="{FF2B5EF4-FFF2-40B4-BE49-F238E27FC236}">
                  <a16:creationId xmlns:a16="http://schemas.microsoft.com/office/drawing/2014/main" id="{5BD3564A-DD5B-BF6C-AE71-441A3CBADFA8}"/>
                </a:ext>
              </a:extLst>
            </p:cNvPr>
            <p:cNvSpPr txBox="1"/>
            <p:nvPr/>
          </p:nvSpPr>
          <p:spPr>
            <a:xfrm>
              <a:off x="326562" y="8878755"/>
              <a:ext cx="1083057" cy="646331"/>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forget capital letters and full stops!</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pic>
        <p:nvPicPr>
          <p:cNvPr id="4" name="Google Shape;156;p20">
            <a:extLst>
              <a:ext uri="{FF2B5EF4-FFF2-40B4-BE49-F238E27FC236}">
                <a16:creationId xmlns:a16="http://schemas.microsoft.com/office/drawing/2014/main" id="{491EF6B9-465D-5364-5C65-445DBEA10B9C}"/>
              </a:ext>
            </a:extLst>
          </p:cNvPr>
          <p:cNvPicPr preferRelativeResize="0"/>
          <p:nvPr/>
        </p:nvPicPr>
        <p:blipFill>
          <a:blip r:embed="rId18">
            <a:alphaModFix/>
          </a:blip>
          <a:stretch>
            <a:fillRect/>
          </a:stretch>
        </p:blipFill>
        <p:spPr>
          <a:xfrm>
            <a:off x="4441466" y="5092142"/>
            <a:ext cx="190982" cy="185922"/>
          </a:xfrm>
          <a:prstGeom prst="rect">
            <a:avLst/>
          </a:prstGeom>
          <a:noFill/>
          <a:ln>
            <a:noFill/>
          </a:ln>
        </p:spPr>
      </p:pic>
      <p:sp>
        <p:nvSpPr>
          <p:cNvPr id="6" name="Google Shape;357;p8">
            <a:extLst>
              <a:ext uri="{FF2B5EF4-FFF2-40B4-BE49-F238E27FC236}">
                <a16:creationId xmlns:a16="http://schemas.microsoft.com/office/drawing/2014/main" id="{008792A9-4BAB-5DD9-E454-97046DC79590}"/>
              </a:ext>
            </a:extLst>
          </p:cNvPr>
          <p:cNvSpPr/>
          <p:nvPr/>
        </p:nvSpPr>
        <p:spPr>
          <a:xfrm>
            <a:off x="2259706" y="5069419"/>
            <a:ext cx="920811" cy="260239"/>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325;p7">
            <a:extLst>
              <a:ext uri="{FF2B5EF4-FFF2-40B4-BE49-F238E27FC236}">
                <a16:creationId xmlns:a16="http://schemas.microsoft.com/office/drawing/2014/main" id="{1F454A5B-250E-8F0D-D33D-8DD17DE36D41}"/>
              </a:ext>
            </a:extLst>
          </p:cNvPr>
          <p:cNvSpPr txBox="1"/>
          <p:nvPr/>
        </p:nvSpPr>
        <p:spPr>
          <a:xfrm>
            <a:off x="4728851" y="7320913"/>
            <a:ext cx="86162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8" name="Google Shape;325;p7">
            <a:extLst>
              <a:ext uri="{FF2B5EF4-FFF2-40B4-BE49-F238E27FC236}">
                <a16:creationId xmlns:a16="http://schemas.microsoft.com/office/drawing/2014/main" id="{7ED5B84D-198A-51FD-FC29-291ECFA205A7}"/>
              </a:ext>
            </a:extLst>
          </p:cNvPr>
          <p:cNvSpPr txBox="1"/>
          <p:nvPr/>
        </p:nvSpPr>
        <p:spPr>
          <a:xfrm>
            <a:off x="4943119" y="7289455"/>
            <a:ext cx="86162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Tree>
    <p:extLst>
      <p:ext uri="{BB962C8B-B14F-4D97-AF65-F5344CB8AC3E}">
        <p14:creationId xmlns:p14="http://schemas.microsoft.com/office/powerpoint/2010/main" val="137395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4</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4</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86270" y="9561450"/>
            <a:ext cx="40107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15</a:t>
            </a:r>
          </a:p>
        </p:txBody>
      </p:sp>
      <p:grpSp>
        <p:nvGrpSpPr>
          <p:cNvPr id="13" name="Group 12">
            <a:extLst>
              <a:ext uri="{FF2B5EF4-FFF2-40B4-BE49-F238E27FC236}">
                <a16:creationId xmlns:a16="http://schemas.microsoft.com/office/drawing/2014/main" id="{55A769F9-2331-F164-BF5B-E5BA07A6405D}"/>
              </a:ext>
            </a:extLst>
          </p:cNvPr>
          <p:cNvGrpSpPr/>
          <p:nvPr/>
        </p:nvGrpSpPr>
        <p:grpSpPr>
          <a:xfrm>
            <a:off x="535649" y="785565"/>
            <a:ext cx="822261" cy="307777"/>
            <a:chOff x="455223" y="4442570"/>
            <a:chExt cx="822262" cy="307777"/>
          </a:xfrm>
        </p:grpSpPr>
        <p:sp>
          <p:nvSpPr>
            <p:cNvPr id="14" name="Google Shape;222;p10">
              <a:extLst>
                <a:ext uri="{FF2B5EF4-FFF2-40B4-BE49-F238E27FC236}">
                  <a16:creationId xmlns:a16="http://schemas.microsoft.com/office/drawing/2014/main" id="{D2535BF6-2A5D-8EC0-908C-8E218B4FB721}"/>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5" name="TextBox 14">
              <a:extLst>
                <a:ext uri="{FF2B5EF4-FFF2-40B4-BE49-F238E27FC236}">
                  <a16:creationId xmlns:a16="http://schemas.microsoft.com/office/drawing/2014/main" id="{30582FDE-6210-6628-380F-BC967EE9631F}"/>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6" name="Google Shape;402;p19">
            <a:extLst>
              <a:ext uri="{FF2B5EF4-FFF2-40B4-BE49-F238E27FC236}">
                <a16:creationId xmlns:a16="http://schemas.microsoft.com/office/drawing/2014/main" id="{0FE03036-3766-57E9-3AE2-6040E7C9B8CF}"/>
              </a:ext>
            </a:extLst>
          </p:cNvPr>
          <p:cNvSpPr txBox="1"/>
          <p:nvPr/>
        </p:nvSpPr>
        <p:spPr>
          <a:xfrm>
            <a:off x="1486484" y="774996"/>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t>
            </a:r>
            <a:r>
              <a:rPr lang="en-GB" sz="16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B</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9" name="Picture 28">
            <a:extLst>
              <a:ext uri="{FF2B5EF4-FFF2-40B4-BE49-F238E27FC236}">
                <a16:creationId xmlns:a16="http://schemas.microsoft.com/office/drawing/2014/main" id="{9E2DBF07-AB82-0937-4346-2454C45A001C}"/>
              </a:ext>
            </a:extLst>
          </p:cNvPr>
          <p:cNvPicPr>
            <a:picLocks noChangeAspect="1"/>
          </p:cNvPicPr>
          <p:nvPr/>
        </p:nvPicPr>
        <p:blipFill>
          <a:blip r:embed="rId5"/>
          <a:stretch>
            <a:fillRect/>
          </a:stretch>
        </p:blipFill>
        <p:spPr>
          <a:xfrm>
            <a:off x="107028" y="638314"/>
            <a:ext cx="572707" cy="605907"/>
          </a:xfrm>
          <a:prstGeom prst="rect">
            <a:avLst/>
          </a:prstGeom>
        </p:spPr>
      </p:pic>
      <p:sp>
        <p:nvSpPr>
          <p:cNvPr id="39" name="TextBox 38">
            <a:extLst>
              <a:ext uri="{FF2B5EF4-FFF2-40B4-BE49-F238E27FC236}">
                <a16:creationId xmlns:a16="http://schemas.microsoft.com/office/drawing/2014/main" id="{0F1445A6-7297-D7A0-3AAF-D346A860981B}"/>
              </a:ext>
            </a:extLst>
          </p:cNvPr>
          <p:cNvSpPr txBox="1"/>
          <p:nvPr/>
        </p:nvSpPr>
        <p:spPr>
          <a:xfrm>
            <a:off x="114122" y="1215811"/>
            <a:ext cx="3314878" cy="954107"/>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Translate the sentences your partner is going to ask you (you can use the hints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 If you make a mistake, you will start from the bottom again!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19EA90A7-8968-EB4A-50D5-E74829CF20E0}"/>
              </a:ext>
            </a:extLst>
          </p:cNvPr>
          <p:cNvSpPr txBox="1"/>
          <p:nvPr/>
        </p:nvSpPr>
        <p:spPr>
          <a:xfrm>
            <a:off x="3479815" y="1183573"/>
            <a:ext cx="3314878" cy="116955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Now your turn to be the teacher.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 in </a:t>
            </a:r>
            <a:r>
              <a:rPr lang="en-GB" sz="1400" kern="0" spc="-1" dirty="0">
                <a:solidFill>
                  <a:schemeClr val="tx1">
                    <a:lumMod val="65000"/>
                    <a:lumOff val="35000"/>
                  </a:schemeClr>
                </a:solidFill>
                <a:latin typeface="Century Gothic" panose="020B0502020202020204" pitchFamily="34" charset="0"/>
                <a:ea typeface="Century Gothic"/>
              </a:rPr>
              <a:t>English</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b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b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If your partner answers correctly, ask for the following sentence. You can help your partner 😊!</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pic>
        <p:nvPicPr>
          <p:cNvPr id="22" name="Picture 2" descr="Brown, Wood, Step, Ladder, Climb, High">
            <a:extLst>
              <a:ext uri="{FF2B5EF4-FFF2-40B4-BE49-F238E27FC236}">
                <a16:creationId xmlns:a16="http://schemas.microsoft.com/office/drawing/2014/main" id="{5FC522CE-E6CF-E678-05C4-9C3E8F91EB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1" y="2196270"/>
            <a:ext cx="815241" cy="16304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C02AC45-96A5-D568-6F02-DCC942723753}"/>
              </a:ext>
            </a:extLst>
          </p:cNvPr>
          <p:cNvSpPr txBox="1"/>
          <p:nvPr/>
        </p:nvSpPr>
        <p:spPr>
          <a:xfrm>
            <a:off x="714962" y="3443845"/>
            <a:ext cx="2411238" cy="307777"/>
          </a:xfrm>
          <a:prstGeom prst="rect">
            <a:avLst/>
          </a:prstGeom>
          <a:noFill/>
        </p:spPr>
        <p:txBody>
          <a:bodyPr wrap="none" rtlCol="0">
            <a:spAutoFit/>
          </a:bodyPr>
          <a:lstStyle/>
          <a:p>
            <a:r>
              <a:rPr lang="en-GB" sz="1400" dirty="0">
                <a:solidFill>
                  <a:srgbClr val="3B3838"/>
                </a:solidFill>
                <a:latin typeface="Century Gothic" panose="020B0502020202020204" pitchFamily="34" charset="0"/>
              </a:rPr>
              <a:t>¡H _ l _! E _ t _     </a:t>
            </a:r>
            <a:r>
              <a:rPr lang="en-GB" sz="1400" dirty="0" err="1">
                <a:solidFill>
                  <a:srgbClr val="3B3838"/>
                </a:solidFill>
                <a:latin typeface="Century Gothic" panose="020B0502020202020204" pitchFamily="34" charset="0"/>
              </a:rPr>
              <a:t>aus</a:t>
            </a:r>
            <a:r>
              <a:rPr lang="en-GB" sz="1400" dirty="0">
                <a:solidFill>
                  <a:srgbClr val="3B3838"/>
                </a:solidFill>
                <a:latin typeface="Century Gothic" panose="020B0502020202020204" pitchFamily="34" charset="0"/>
              </a:rPr>
              <a:t> _ </a:t>
            </a:r>
            <a:r>
              <a:rPr lang="en-GB" sz="1400" dirty="0" err="1">
                <a:solidFill>
                  <a:srgbClr val="3B3838"/>
                </a:solidFill>
                <a:latin typeface="Century Gothic" panose="020B0502020202020204" pitchFamily="34" charset="0"/>
              </a:rPr>
              <a:t>nt</a:t>
            </a:r>
            <a:r>
              <a:rPr lang="en-GB" sz="1400" dirty="0">
                <a:solidFill>
                  <a:srgbClr val="3B3838"/>
                </a:solidFill>
                <a:latin typeface="Century Gothic" panose="020B0502020202020204" pitchFamily="34" charset="0"/>
              </a:rPr>
              <a:t> _.</a:t>
            </a:r>
          </a:p>
        </p:txBody>
      </p:sp>
      <p:sp>
        <p:nvSpPr>
          <p:cNvPr id="24" name="TextBox 23">
            <a:extLst>
              <a:ext uri="{FF2B5EF4-FFF2-40B4-BE49-F238E27FC236}">
                <a16:creationId xmlns:a16="http://schemas.microsoft.com/office/drawing/2014/main" id="{FC72A6B8-D23D-BF9D-198D-C0114FA331FD}"/>
              </a:ext>
            </a:extLst>
          </p:cNvPr>
          <p:cNvSpPr txBox="1"/>
          <p:nvPr/>
        </p:nvSpPr>
        <p:spPr>
          <a:xfrm>
            <a:off x="714961" y="2959190"/>
            <a:ext cx="2069797" cy="307777"/>
          </a:xfrm>
          <a:prstGeom prst="rect">
            <a:avLst/>
          </a:prstGeom>
          <a:noFill/>
        </p:spPr>
        <p:txBody>
          <a:bodyPr wrap="none" rtlCol="0">
            <a:spAutoFit/>
          </a:bodyPr>
          <a:lstStyle/>
          <a:p>
            <a:r>
              <a:rPr lang="en-GB" sz="1400" dirty="0">
                <a:solidFill>
                  <a:srgbClr val="3B3838"/>
                </a:solidFill>
                <a:latin typeface="Century Gothic" panose="020B0502020202020204" pitchFamily="34" charset="0"/>
              </a:rPr>
              <a:t>E _ t _ _    co _ t _ _ t _.</a:t>
            </a:r>
          </a:p>
        </p:txBody>
      </p:sp>
      <p:sp>
        <p:nvSpPr>
          <p:cNvPr id="25" name="TextBox 24">
            <a:extLst>
              <a:ext uri="{FF2B5EF4-FFF2-40B4-BE49-F238E27FC236}">
                <a16:creationId xmlns:a16="http://schemas.microsoft.com/office/drawing/2014/main" id="{4307902C-17E0-F861-FBA9-9A2EA84C66F3}"/>
              </a:ext>
            </a:extLst>
          </p:cNvPr>
          <p:cNvSpPr txBox="1"/>
          <p:nvPr/>
        </p:nvSpPr>
        <p:spPr>
          <a:xfrm>
            <a:off x="701901" y="2711925"/>
            <a:ext cx="2082621" cy="307777"/>
          </a:xfrm>
          <a:prstGeom prst="rect">
            <a:avLst/>
          </a:prstGeom>
          <a:noFill/>
        </p:spPr>
        <p:txBody>
          <a:bodyPr wrap="none" rtlCol="0">
            <a:spAutoFit/>
          </a:bodyPr>
          <a:lstStyle/>
          <a:p>
            <a:r>
              <a:rPr lang="en-GB" sz="1400" dirty="0">
                <a:solidFill>
                  <a:srgbClr val="3B3838"/>
                </a:solidFill>
                <a:latin typeface="Century Gothic" panose="020B0502020202020204" pitchFamily="34" charset="0"/>
              </a:rPr>
              <a:t>E _ t _     n _ </a:t>
            </a:r>
            <a:r>
              <a:rPr lang="en-GB" sz="1400" dirty="0" err="1">
                <a:solidFill>
                  <a:srgbClr val="3B3838"/>
                </a:solidFill>
                <a:latin typeface="Century Gothic" panose="020B0502020202020204" pitchFamily="34" charset="0"/>
              </a:rPr>
              <a:t>rv</a:t>
            </a:r>
            <a:r>
              <a:rPr lang="en-GB" sz="1400" dirty="0">
                <a:solidFill>
                  <a:srgbClr val="3B3838"/>
                </a:solidFill>
                <a:latin typeface="Century Gothic" panose="020B0502020202020204" pitchFamily="34" charset="0"/>
              </a:rPr>
              <a:t> _ o _ o. </a:t>
            </a:r>
          </a:p>
        </p:txBody>
      </p:sp>
      <p:sp>
        <p:nvSpPr>
          <p:cNvPr id="26" name="TextBox 25">
            <a:extLst>
              <a:ext uri="{FF2B5EF4-FFF2-40B4-BE49-F238E27FC236}">
                <a16:creationId xmlns:a16="http://schemas.microsoft.com/office/drawing/2014/main" id="{CCDFB086-A642-F933-B2D1-7F82AE71B3A8}"/>
              </a:ext>
            </a:extLst>
          </p:cNvPr>
          <p:cNvSpPr txBox="1"/>
          <p:nvPr/>
        </p:nvSpPr>
        <p:spPr>
          <a:xfrm>
            <a:off x="705394" y="2478459"/>
            <a:ext cx="2441694" cy="307777"/>
          </a:xfrm>
          <a:prstGeom prst="rect">
            <a:avLst/>
          </a:prstGeom>
          <a:noFill/>
        </p:spPr>
        <p:txBody>
          <a:bodyPr wrap="none" rtlCol="0">
            <a:spAutoFit/>
          </a:bodyPr>
          <a:lstStyle/>
          <a:p>
            <a:r>
              <a:rPr lang="en-GB" sz="1400" dirty="0">
                <a:solidFill>
                  <a:srgbClr val="3B3838"/>
                </a:solidFill>
                <a:latin typeface="Century Gothic" panose="020B0502020202020204" pitchFamily="34" charset="0"/>
              </a:rPr>
              <a:t>E _ t _ _    s _ r _ o   ah _ r _.</a:t>
            </a:r>
          </a:p>
        </p:txBody>
      </p:sp>
      <p:sp>
        <p:nvSpPr>
          <p:cNvPr id="27" name="TextBox 26">
            <a:extLst>
              <a:ext uri="{FF2B5EF4-FFF2-40B4-BE49-F238E27FC236}">
                <a16:creationId xmlns:a16="http://schemas.microsoft.com/office/drawing/2014/main" id="{9E1165B5-D93E-5DAC-6C67-7E58D6A1506F}"/>
              </a:ext>
            </a:extLst>
          </p:cNvPr>
          <p:cNvSpPr txBox="1"/>
          <p:nvPr/>
        </p:nvSpPr>
        <p:spPr>
          <a:xfrm>
            <a:off x="712750" y="2225012"/>
            <a:ext cx="2954655" cy="307777"/>
          </a:xfrm>
          <a:prstGeom prst="rect">
            <a:avLst/>
          </a:prstGeom>
          <a:noFill/>
        </p:spPr>
        <p:txBody>
          <a:bodyPr wrap="none" rtlCol="0">
            <a:spAutoFit/>
          </a:bodyPr>
          <a:lstStyle/>
          <a:p>
            <a:r>
              <a:rPr lang="en-GB" sz="1400" dirty="0">
                <a:solidFill>
                  <a:srgbClr val="3B3838"/>
                </a:solidFill>
                <a:latin typeface="Century Gothic" panose="020B0502020202020204" pitchFamily="34" charset="0"/>
              </a:rPr>
              <a:t>A _ _ r _   e _ t _ y   c _ _ s _ d _. </a:t>
            </a:r>
          </a:p>
        </p:txBody>
      </p:sp>
      <p:sp>
        <p:nvSpPr>
          <p:cNvPr id="28" name="TextBox 27">
            <a:extLst>
              <a:ext uri="{FF2B5EF4-FFF2-40B4-BE49-F238E27FC236}">
                <a16:creationId xmlns:a16="http://schemas.microsoft.com/office/drawing/2014/main" id="{DEE41F44-5D3F-866E-ECA8-D9462979F457}"/>
              </a:ext>
            </a:extLst>
          </p:cNvPr>
          <p:cNvSpPr txBox="1"/>
          <p:nvPr/>
        </p:nvSpPr>
        <p:spPr>
          <a:xfrm>
            <a:off x="714961" y="3189822"/>
            <a:ext cx="2949605" cy="307777"/>
          </a:xfrm>
          <a:prstGeom prst="rect">
            <a:avLst/>
          </a:prstGeom>
          <a:noFill/>
        </p:spPr>
        <p:txBody>
          <a:bodyPr wrap="square" rtlCol="0">
            <a:spAutoFit/>
          </a:bodyPr>
          <a:lstStyle/>
          <a:p>
            <a:r>
              <a:rPr lang="en-GB" sz="1400" dirty="0">
                <a:solidFill>
                  <a:srgbClr val="3B3838"/>
                </a:solidFill>
                <a:latin typeface="Century Gothic" panose="020B0502020202020204" pitchFamily="34" charset="0"/>
              </a:rPr>
              <a:t>E _ t _ y    tr _ </a:t>
            </a:r>
            <a:r>
              <a:rPr lang="en-GB" sz="1400" dirty="0" err="1">
                <a:solidFill>
                  <a:srgbClr val="3B3838"/>
                </a:solidFill>
                <a:latin typeface="Century Gothic" panose="020B0502020202020204" pitchFamily="34" charset="0"/>
              </a:rPr>
              <a:t>nqu</a:t>
            </a:r>
            <a:r>
              <a:rPr lang="en-GB" sz="1400" dirty="0">
                <a:solidFill>
                  <a:srgbClr val="3B3838"/>
                </a:solidFill>
                <a:latin typeface="Century Gothic" panose="020B0502020202020204" pitchFamily="34" charset="0"/>
              </a:rPr>
              <a:t> _ l _.</a:t>
            </a:r>
          </a:p>
        </p:txBody>
      </p:sp>
      <p:pic>
        <p:nvPicPr>
          <p:cNvPr id="30" name="Picture 29">
            <a:extLst>
              <a:ext uri="{FF2B5EF4-FFF2-40B4-BE49-F238E27FC236}">
                <a16:creationId xmlns:a16="http://schemas.microsoft.com/office/drawing/2014/main" id="{9F1E4264-497B-F3EC-4B95-C6F859088858}"/>
              </a:ext>
            </a:extLst>
          </p:cNvPr>
          <p:cNvPicPr>
            <a:picLocks noChangeAspect="1"/>
          </p:cNvPicPr>
          <p:nvPr/>
        </p:nvPicPr>
        <p:blipFill>
          <a:blip r:embed="rId7"/>
          <a:stretch>
            <a:fillRect/>
          </a:stretch>
        </p:blipFill>
        <p:spPr>
          <a:xfrm>
            <a:off x="3473045" y="2021086"/>
            <a:ext cx="3365905" cy="1877731"/>
          </a:xfrm>
          <a:prstGeom prst="rect">
            <a:avLst/>
          </a:prstGeom>
        </p:spPr>
      </p:pic>
      <p:grpSp>
        <p:nvGrpSpPr>
          <p:cNvPr id="31" name="Group 30">
            <a:extLst>
              <a:ext uri="{FF2B5EF4-FFF2-40B4-BE49-F238E27FC236}">
                <a16:creationId xmlns:a16="http://schemas.microsoft.com/office/drawing/2014/main" id="{8FECAE50-2D29-C432-8323-B78F53BB90FE}"/>
              </a:ext>
            </a:extLst>
          </p:cNvPr>
          <p:cNvGrpSpPr/>
          <p:nvPr/>
        </p:nvGrpSpPr>
        <p:grpSpPr>
          <a:xfrm>
            <a:off x="461969" y="4140886"/>
            <a:ext cx="962296" cy="307777"/>
            <a:chOff x="537508" y="810975"/>
            <a:chExt cx="505091" cy="307777"/>
          </a:xfrm>
        </p:grpSpPr>
        <p:sp>
          <p:nvSpPr>
            <p:cNvPr id="32" name="Google Shape;206;p9">
              <a:extLst>
                <a:ext uri="{FF2B5EF4-FFF2-40B4-BE49-F238E27FC236}">
                  <a16:creationId xmlns:a16="http://schemas.microsoft.com/office/drawing/2014/main" id="{3B3A570A-AB9B-66C9-DDAC-5AC983A58041}"/>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33" name="TextBox 32">
              <a:extLst>
                <a:ext uri="{FF2B5EF4-FFF2-40B4-BE49-F238E27FC236}">
                  <a16:creationId xmlns:a16="http://schemas.microsoft.com/office/drawing/2014/main" id="{E84A5A4C-317A-23A3-EADA-216EB24E7A5B}"/>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34" name="Picture 2" descr="Pen, Write, Pencil, Writing Tool, Work, Message, Blue">
            <a:extLst>
              <a:ext uri="{FF2B5EF4-FFF2-40B4-BE49-F238E27FC236}">
                <a16:creationId xmlns:a16="http://schemas.microsoft.com/office/drawing/2014/main" id="{D4C22E9D-852F-4BBC-9EF1-8ED93064D9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66" y="4009734"/>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FBCBE93-30B8-32B4-D190-20C9DEF091D9}"/>
              </a:ext>
            </a:extLst>
          </p:cNvPr>
          <p:cNvSpPr txBox="1"/>
          <p:nvPr/>
        </p:nvSpPr>
        <p:spPr>
          <a:xfrm>
            <a:off x="307485" y="4983695"/>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37" name="TextBox 36">
            <a:extLst>
              <a:ext uri="{FF2B5EF4-FFF2-40B4-BE49-F238E27FC236}">
                <a16:creationId xmlns:a16="http://schemas.microsoft.com/office/drawing/2014/main" id="{DD728085-477A-0B57-8CC7-7E27E201E5D9}"/>
              </a:ext>
            </a:extLst>
          </p:cNvPr>
          <p:cNvSpPr txBox="1"/>
          <p:nvPr/>
        </p:nvSpPr>
        <p:spPr>
          <a:xfrm>
            <a:off x="455344" y="4675518"/>
            <a:ext cx="3203452"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Manchita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serious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today</a:t>
            </a:r>
            <a:r>
              <a:rPr lang="es-AR" sz="1600" b="1" kern="0" dirty="0">
                <a:solidFill>
                  <a:srgbClr val="3B3838"/>
                </a:solidFill>
                <a:latin typeface="Century Gothic" panose="020B0502020202020204" pitchFamily="34" charset="0"/>
                <a:cs typeface="Arial"/>
                <a:sym typeface="Arial"/>
              </a:rPr>
              <a:t>.</a:t>
            </a:r>
          </a:p>
        </p:txBody>
      </p:sp>
      <p:pic>
        <p:nvPicPr>
          <p:cNvPr id="38" name="Picture 2" descr="Free icon pencil write vector">
            <a:extLst>
              <a:ext uri="{FF2B5EF4-FFF2-40B4-BE49-F238E27FC236}">
                <a16:creationId xmlns:a16="http://schemas.microsoft.com/office/drawing/2014/main" id="{9B6F5A35-033E-4758-A09E-CF636A2DE5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275527" y="5096119"/>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Table 40">
            <a:extLst>
              <a:ext uri="{FF2B5EF4-FFF2-40B4-BE49-F238E27FC236}">
                <a16:creationId xmlns:a16="http://schemas.microsoft.com/office/drawing/2014/main" id="{3C3729A5-18B9-5B3D-C829-5F1F6F9BBF15}"/>
              </a:ext>
            </a:extLst>
          </p:cNvPr>
          <p:cNvGraphicFramePr>
            <a:graphicFrameLocks noGrp="1"/>
          </p:cNvGraphicFramePr>
          <p:nvPr>
            <p:extLst>
              <p:ext uri="{D42A27DB-BD31-4B8C-83A1-F6EECF244321}">
                <p14:modId xmlns:p14="http://schemas.microsoft.com/office/powerpoint/2010/main" val="2652354045"/>
              </p:ext>
            </p:extLst>
          </p:nvPr>
        </p:nvGraphicFramePr>
        <p:xfrm>
          <a:off x="160511" y="4691764"/>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63" name="Google Shape;402;p19">
            <a:extLst>
              <a:ext uri="{FF2B5EF4-FFF2-40B4-BE49-F238E27FC236}">
                <a16:creationId xmlns:a16="http://schemas.microsoft.com/office/drawing/2014/main" id="{7B76534F-7644-C373-A7BF-D672BF9513E0}"/>
              </a:ext>
            </a:extLst>
          </p:cNvPr>
          <p:cNvSpPr txBox="1"/>
          <p:nvPr/>
        </p:nvSpPr>
        <p:spPr>
          <a:xfrm>
            <a:off x="1430826" y="4170571"/>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Translate the sentences.</a:t>
            </a: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endParaRPr lang="en-GB" sz="1600" kern="0" dirty="0">
              <a:solidFill>
                <a:srgbClr val="3B3838"/>
              </a:solidFill>
              <a:latin typeface="Century Gothic" panose="020B0502020202020204" pitchFamily="34" charset="0"/>
              <a:cs typeface="Arial"/>
              <a:sym typeface="Arial"/>
            </a:endParaRPr>
          </a:p>
        </p:txBody>
      </p:sp>
      <p:pic>
        <p:nvPicPr>
          <p:cNvPr id="1064" name="Picture 2" descr="Animals, Cartoon, Green, Happy, High Quality, Tortoise">
            <a:extLst>
              <a:ext uri="{FF2B5EF4-FFF2-40B4-BE49-F238E27FC236}">
                <a16:creationId xmlns:a16="http://schemas.microsoft.com/office/drawing/2014/main" id="{B054DA17-4579-0BF5-A2FB-34E94E53F2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2262" y="5414719"/>
            <a:ext cx="442920" cy="295280"/>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1068" descr="A picture containing text, toy, doll&#10;&#10;Description automatically generated">
            <a:extLst>
              <a:ext uri="{FF2B5EF4-FFF2-40B4-BE49-F238E27FC236}">
                <a16:creationId xmlns:a16="http://schemas.microsoft.com/office/drawing/2014/main" id="{D3B6DBDF-82A0-DAF1-8BC9-C3516E6E6550}"/>
              </a:ext>
            </a:extLst>
          </p:cNvPr>
          <p:cNvPicPr>
            <a:picLocks noChangeAspect="1"/>
          </p:cNvPicPr>
          <p:nvPr/>
        </p:nvPicPr>
        <p:blipFill rotWithShape="1">
          <a:blip r:embed="rId11"/>
          <a:srcRect l="1" r="7186" b="40469"/>
          <a:stretch/>
        </p:blipFill>
        <p:spPr>
          <a:xfrm>
            <a:off x="2776902" y="6185353"/>
            <a:ext cx="426257" cy="444280"/>
          </a:xfrm>
          <a:prstGeom prst="rect">
            <a:avLst/>
          </a:prstGeom>
        </p:spPr>
      </p:pic>
      <p:pic>
        <p:nvPicPr>
          <p:cNvPr id="1070" name="Picture 1069" descr="A picture containing toy, doll&#10;&#10;Description automatically generated">
            <a:extLst>
              <a:ext uri="{FF2B5EF4-FFF2-40B4-BE49-F238E27FC236}">
                <a16:creationId xmlns:a16="http://schemas.microsoft.com/office/drawing/2014/main" id="{5700BC33-CAEF-C01A-1387-7D4BE696C6F1}"/>
              </a:ext>
            </a:extLst>
          </p:cNvPr>
          <p:cNvPicPr>
            <a:picLocks noChangeAspect="1"/>
          </p:cNvPicPr>
          <p:nvPr/>
        </p:nvPicPr>
        <p:blipFill rotWithShape="1">
          <a:blip r:embed="rId12">
            <a:extLst>
              <a:ext uri="{28A0092B-C50C-407E-A947-70E740481C1C}">
                <a14:useLocalDpi xmlns:a14="http://schemas.microsoft.com/office/drawing/2010/main" val="0"/>
              </a:ext>
            </a:extLst>
          </a:blip>
          <a:srcRect b="43242"/>
          <a:stretch/>
        </p:blipFill>
        <p:spPr>
          <a:xfrm>
            <a:off x="2723098" y="7839994"/>
            <a:ext cx="460007" cy="495965"/>
          </a:xfrm>
          <a:prstGeom prst="rect">
            <a:avLst/>
          </a:prstGeom>
        </p:spPr>
      </p:pic>
      <p:pic>
        <p:nvPicPr>
          <p:cNvPr id="1072" name="Picture 1071">
            <a:extLst>
              <a:ext uri="{FF2B5EF4-FFF2-40B4-BE49-F238E27FC236}">
                <a16:creationId xmlns:a16="http://schemas.microsoft.com/office/drawing/2014/main" id="{F6AE32FD-AEA7-DECA-D662-1D1552FD3079}"/>
              </a:ext>
            </a:extLst>
          </p:cNvPr>
          <p:cNvPicPr>
            <a:picLocks noChangeAspect="1"/>
          </p:cNvPicPr>
          <p:nvPr/>
        </p:nvPicPr>
        <p:blipFill>
          <a:blip r:embed="rId13"/>
          <a:stretch>
            <a:fillRect/>
          </a:stretch>
        </p:blipFill>
        <p:spPr>
          <a:xfrm>
            <a:off x="2447647" y="7004647"/>
            <a:ext cx="336875" cy="532601"/>
          </a:xfrm>
          <a:prstGeom prst="rect">
            <a:avLst/>
          </a:prstGeom>
        </p:spPr>
      </p:pic>
      <p:pic>
        <p:nvPicPr>
          <p:cNvPr id="1073" name="Picture 1072">
            <a:extLst>
              <a:ext uri="{FF2B5EF4-FFF2-40B4-BE49-F238E27FC236}">
                <a16:creationId xmlns:a16="http://schemas.microsoft.com/office/drawing/2014/main" id="{0DA8876C-FDCC-9CF0-76AE-9E62FE24FCCA}"/>
              </a:ext>
            </a:extLst>
          </p:cNvPr>
          <p:cNvPicPr>
            <a:picLocks noChangeAspect="1"/>
          </p:cNvPicPr>
          <p:nvPr/>
        </p:nvPicPr>
        <p:blipFill>
          <a:blip r:embed="rId14"/>
          <a:stretch>
            <a:fillRect/>
          </a:stretch>
        </p:blipFill>
        <p:spPr>
          <a:xfrm rot="21086630">
            <a:off x="3217335" y="4432906"/>
            <a:ext cx="413122" cy="573317"/>
          </a:xfrm>
          <a:prstGeom prst="rect">
            <a:avLst/>
          </a:prstGeom>
        </p:spPr>
      </p:pic>
      <p:sp>
        <p:nvSpPr>
          <p:cNvPr id="1075" name="TextBox 1074">
            <a:extLst>
              <a:ext uri="{FF2B5EF4-FFF2-40B4-BE49-F238E27FC236}">
                <a16:creationId xmlns:a16="http://schemas.microsoft.com/office/drawing/2014/main" id="{BC9EA97B-10FB-56E5-62E5-D70F0770CAE7}"/>
              </a:ext>
            </a:extLst>
          </p:cNvPr>
          <p:cNvSpPr txBox="1"/>
          <p:nvPr/>
        </p:nvSpPr>
        <p:spPr>
          <a:xfrm>
            <a:off x="299992" y="5759194"/>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1076" name="TextBox 1075">
            <a:extLst>
              <a:ext uri="{FF2B5EF4-FFF2-40B4-BE49-F238E27FC236}">
                <a16:creationId xmlns:a16="http://schemas.microsoft.com/office/drawing/2014/main" id="{D07C7DB3-353F-ABA7-5C94-8C0744896BC8}"/>
              </a:ext>
            </a:extLst>
          </p:cNvPr>
          <p:cNvSpPr txBox="1"/>
          <p:nvPr/>
        </p:nvSpPr>
        <p:spPr>
          <a:xfrm>
            <a:off x="447851" y="5431967"/>
            <a:ext cx="3203452"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Irene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happy</a:t>
            </a:r>
            <a:r>
              <a:rPr lang="es-AR" sz="1600" b="1" kern="0" dirty="0">
                <a:solidFill>
                  <a:srgbClr val="3B3838"/>
                </a:solidFill>
                <a:latin typeface="Century Gothic" panose="020B0502020202020204" pitchFamily="34" charset="0"/>
                <a:cs typeface="Arial"/>
                <a:sym typeface="Arial"/>
              </a:rPr>
              <a:t> in </a:t>
            </a:r>
            <a:r>
              <a:rPr lang="es-AR" sz="1600" b="1" kern="0" dirty="0" err="1">
                <a:solidFill>
                  <a:srgbClr val="3B3838"/>
                </a:solidFill>
                <a:latin typeface="Century Gothic" panose="020B0502020202020204" pitchFamily="34" charset="0"/>
                <a:cs typeface="Arial"/>
                <a:sym typeface="Arial"/>
              </a:rPr>
              <a:t>class</a:t>
            </a:r>
            <a:r>
              <a:rPr lang="es-AR" sz="1600" b="1" kern="0" dirty="0">
                <a:solidFill>
                  <a:srgbClr val="3B3838"/>
                </a:solidFill>
                <a:latin typeface="Century Gothic" panose="020B0502020202020204" pitchFamily="34" charset="0"/>
                <a:cs typeface="Arial"/>
                <a:sym typeface="Arial"/>
              </a:rPr>
              <a:t>.</a:t>
            </a:r>
          </a:p>
        </p:txBody>
      </p:sp>
      <p:pic>
        <p:nvPicPr>
          <p:cNvPr id="1077" name="Picture 2" descr="Free icon pencil write vector">
            <a:extLst>
              <a:ext uri="{FF2B5EF4-FFF2-40B4-BE49-F238E27FC236}">
                <a16:creationId xmlns:a16="http://schemas.microsoft.com/office/drawing/2014/main" id="{EDFB80AD-4992-AEA1-8969-93F06712FB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268034" y="5871618"/>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78" name="Table 1077">
            <a:extLst>
              <a:ext uri="{FF2B5EF4-FFF2-40B4-BE49-F238E27FC236}">
                <a16:creationId xmlns:a16="http://schemas.microsoft.com/office/drawing/2014/main" id="{DC98DA6F-302F-ABD3-F14C-B7C6A2F858EA}"/>
              </a:ext>
            </a:extLst>
          </p:cNvPr>
          <p:cNvGraphicFramePr>
            <a:graphicFrameLocks noGrp="1"/>
          </p:cNvGraphicFramePr>
          <p:nvPr>
            <p:extLst>
              <p:ext uri="{D42A27DB-BD31-4B8C-83A1-F6EECF244321}">
                <p14:modId xmlns:p14="http://schemas.microsoft.com/office/powerpoint/2010/main" val="3376982968"/>
              </p:ext>
            </p:extLst>
          </p:nvPr>
        </p:nvGraphicFramePr>
        <p:xfrm>
          <a:off x="153018" y="5448213"/>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1085" name="TextBox 1084">
            <a:extLst>
              <a:ext uri="{FF2B5EF4-FFF2-40B4-BE49-F238E27FC236}">
                <a16:creationId xmlns:a16="http://schemas.microsoft.com/office/drawing/2014/main" id="{87FF4727-3105-9434-2785-C0DF676CE61E}"/>
              </a:ext>
            </a:extLst>
          </p:cNvPr>
          <p:cNvSpPr txBox="1"/>
          <p:nvPr/>
        </p:nvSpPr>
        <p:spPr>
          <a:xfrm>
            <a:off x="299992" y="6654276"/>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1086" name="TextBox 1085">
            <a:extLst>
              <a:ext uri="{FF2B5EF4-FFF2-40B4-BE49-F238E27FC236}">
                <a16:creationId xmlns:a16="http://schemas.microsoft.com/office/drawing/2014/main" id="{3DE4E927-BB23-1210-2EA8-9AA5EBFF54A3}"/>
              </a:ext>
            </a:extLst>
          </p:cNvPr>
          <p:cNvSpPr txBox="1"/>
          <p:nvPr/>
        </p:nvSpPr>
        <p:spPr>
          <a:xfrm>
            <a:off x="447851" y="6307999"/>
            <a:ext cx="3203452"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Quique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curious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now</a:t>
            </a:r>
            <a:r>
              <a:rPr lang="es-AR" sz="1600" b="1" kern="0" dirty="0">
                <a:solidFill>
                  <a:srgbClr val="3B3838"/>
                </a:solidFill>
                <a:latin typeface="Century Gothic" panose="020B0502020202020204" pitchFamily="34" charset="0"/>
                <a:cs typeface="Arial"/>
                <a:sym typeface="Arial"/>
              </a:rPr>
              <a:t>.</a:t>
            </a:r>
          </a:p>
        </p:txBody>
      </p:sp>
      <p:pic>
        <p:nvPicPr>
          <p:cNvPr id="1087" name="Picture 2" descr="Free icon pencil write vector">
            <a:extLst>
              <a:ext uri="{FF2B5EF4-FFF2-40B4-BE49-F238E27FC236}">
                <a16:creationId xmlns:a16="http://schemas.microsoft.com/office/drawing/2014/main" id="{8550B060-952A-36FF-FE75-63E0F23A1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268034" y="6766700"/>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48" name="Table 2047">
            <a:extLst>
              <a:ext uri="{FF2B5EF4-FFF2-40B4-BE49-F238E27FC236}">
                <a16:creationId xmlns:a16="http://schemas.microsoft.com/office/drawing/2014/main" id="{988102C8-9999-3094-6FE2-745277827FC9}"/>
              </a:ext>
            </a:extLst>
          </p:cNvPr>
          <p:cNvGraphicFramePr>
            <a:graphicFrameLocks noGrp="1"/>
          </p:cNvGraphicFramePr>
          <p:nvPr>
            <p:extLst>
              <p:ext uri="{D42A27DB-BD31-4B8C-83A1-F6EECF244321}">
                <p14:modId xmlns:p14="http://schemas.microsoft.com/office/powerpoint/2010/main" val="2982106267"/>
              </p:ext>
            </p:extLst>
          </p:nvPr>
        </p:nvGraphicFramePr>
        <p:xfrm>
          <a:off x="153018" y="6324245"/>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50" name="TextBox 2049">
            <a:extLst>
              <a:ext uri="{FF2B5EF4-FFF2-40B4-BE49-F238E27FC236}">
                <a16:creationId xmlns:a16="http://schemas.microsoft.com/office/drawing/2014/main" id="{FEC1C18B-CDFB-D930-BC04-80BD8E0536F8}"/>
              </a:ext>
            </a:extLst>
          </p:cNvPr>
          <p:cNvSpPr txBox="1"/>
          <p:nvPr/>
        </p:nvSpPr>
        <p:spPr>
          <a:xfrm>
            <a:off x="299992" y="7480830"/>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2051" name="TextBox 2050">
            <a:extLst>
              <a:ext uri="{FF2B5EF4-FFF2-40B4-BE49-F238E27FC236}">
                <a16:creationId xmlns:a16="http://schemas.microsoft.com/office/drawing/2014/main" id="{2ABE48A0-E604-CF01-730C-83314B1225F2}"/>
              </a:ext>
            </a:extLst>
          </p:cNvPr>
          <p:cNvSpPr txBox="1"/>
          <p:nvPr/>
        </p:nvSpPr>
        <p:spPr>
          <a:xfrm>
            <a:off x="447851" y="7153603"/>
            <a:ext cx="3203452"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Santi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slow</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today</a:t>
            </a:r>
            <a:r>
              <a:rPr lang="es-AR" sz="1600" b="1" kern="0" dirty="0">
                <a:solidFill>
                  <a:srgbClr val="3B3838"/>
                </a:solidFill>
                <a:latin typeface="Century Gothic" panose="020B0502020202020204" pitchFamily="34" charset="0"/>
                <a:cs typeface="Arial"/>
                <a:sym typeface="Arial"/>
              </a:rPr>
              <a:t>.</a:t>
            </a:r>
          </a:p>
        </p:txBody>
      </p:sp>
      <p:pic>
        <p:nvPicPr>
          <p:cNvPr id="2052" name="Picture 2" descr="Free icon pencil write vector">
            <a:extLst>
              <a:ext uri="{FF2B5EF4-FFF2-40B4-BE49-F238E27FC236}">
                <a16:creationId xmlns:a16="http://schemas.microsoft.com/office/drawing/2014/main" id="{926B941C-716C-68D3-623A-13EF1E0193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268034" y="7593254"/>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53" name="Table 2052">
            <a:extLst>
              <a:ext uri="{FF2B5EF4-FFF2-40B4-BE49-F238E27FC236}">
                <a16:creationId xmlns:a16="http://schemas.microsoft.com/office/drawing/2014/main" id="{4A56409D-36C3-4905-1179-37A5CDE2F256}"/>
              </a:ext>
            </a:extLst>
          </p:cNvPr>
          <p:cNvGraphicFramePr>
            <a:graphicFrameLocks noGrp="1"/>
          </p:cNvGraphicFramePr>
          <p:nvPr>
            <p:extLst>
              <p:ext uri="{D42A27DB-BD31-4B8C-83A1-F6EECF244321}">
                <p14:modId xmlns:p14="http://schemas.microsoft.com/office/powerpoint/2010/main" val="1657575024"/>
              </p:ext>
            </p:extLst>
          </p:nvPr>
        </p:nvGraphicFramePr>
        <p:xfrm>
          <a:off x="138090" y="7169849"/>
          <a:ext cx="328419" cy="295280"/>
        </p:xfrm>
        <a:graphic>
          <a:graphicData uri="http://schemas.openxmlformats.org/drawingml/2006/table">
            <a:tbl>
              <a:tblPr firstRow="1" bandRow="1">
                <a:noFill/>
              </a:tblPr>
              <a:tblGrid>
                <a:gridCol w="328419">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6585" marR="56585"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54" name="TextBox 2053">
            <a:extLst>
              <a:ext uri="{FF2B5EF4-FFF2-40B4-BE49-F238E27FC236}">
                <a16:creationId xmlns:a16="http://schemas.microsoft.com/office/drawing/2014/main" id="{144BD1DE-F9DB-4C8D-1E18-546D196DDA90}"/>
              </a:ext>
            </a:extLst>
          </p:cNvPr>
          <p:cNvSpPr txBox="1"/>
          <p:nvPr/>
        </p:nvSpPr>
        <p:spPr>
          <a:xfrm>
            <a:off x="299992" y="8302012"/>
            <a:ext cx="5587725" cy="414729"/>
          </a:xfrm>
          <a:prstGeom prst="rect">
            <a:avLst/>
          </a:prstGeom>
          <a:noFill/>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__________________________________________________.</a:t>
            </a:r>
          </a:p>
        </p:txBody>
      </p:sp>
      <p:sp>
        <p:nvSpPr>
          <p:cNvPr id="2055" name="TextBox 2054">
            <a:extLst>
              <a:ext uri="{FF2B5EF4-FFF2-40B4-BE49-F238E27FC236}">
                <a16:creationId xmlns:a16="http://schemas.microsoft.com/office/drawing/2014/main" id="{D130252A-BF55-5222-2972-974A88F692E6}"/>
              </a:ext>
            </a:extLst>
          </p:cNvPr>
          <p:cNvSpPr txBox="1"/>
          <p:nvPr/>
        </p:nvSpPr>
        <p:spPr>
          <a:xfrm>
            <a:off x="447851" y="7955735"/>
            <a:ext cx="2275247" cy="338554"/>
          </a:xfrm>
          <a:prstGeom prst="rect">
            <a:avLst/>
          </a:prstGeom>
          <a:noFill/>
        </p:spPr>
        <p:txBody>
          <a:bodyPr wrap="square">
            <a:spAutoFit/>
          </a:bodyPr>
          <a:lstStyle/>
          <a:p>
            <a:pPr defTabSz="514350">
              <a:buClr>
                <a:srgbClr val="000000"/>
              </a:buClr>
              <a:defRPr/>
            </a:pPr>
            <a:r>
              <a:rPr lang="es-AR" sz="1600" b="1" kern="0" dirty="0">
                <a:solidFill>
                  <a:srgbClr val="3B3838"/>
                </a:solidFill>
                <a:latin typeface="Century Gothic" panose="020B0502020202020204" pitchFamily="34" charset="0"/>
                <a:cs typeface="Arial"/>
                <a:sym typeface="Arial"/>
              </a:rPr>
              <a:t>Sofía </a:t>
            </a:r>
            <a:r>
              <a:rPr lang="es-AR" sz="1600" b="1" kern="0" dirty="0" err="1">
                <a:solidFill>
                  <a:srgbClr val="3B3838"/>
                </a:solidFill>
                <a:latin typeface="Century Gothic" panose="020B0502020202020204" pitchFamily="34" charset="0"/>
                <a:cs typeface="Arial"/>
                <a:sym typeface="Arial"/>
              </a:rPr>
              <a:t>is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nervous</a:t>
            </a:r>
            <a:r>
              <a:rPr lang="es-AR" sz="1600" b="1" kern="0" dirty="0">
                <a:solidFill>
                  <a:srgbClr val="3B3838"/>
                </a:solidFill>
                <a:latin typeface="Century Gothic" panose="020B0502020202020204" pitchFamily="34" charset="0"/>
                <a:cs typeface="Arial"/>
                <a:sym typeface="Arial"/>
              </a:rPr>
              <a:t> </a:t>
            </a:r>
            <a:r>
              <a:rPr lang="es-AR" sz="1600" b="1" kern="0" dirty="0" err="1">
                <a:solidFill>
                  <a:srgbClr val="3B3838"/>
                </a:solidFill>
                <a:latin typeface="Century Gothic" panose="020B0502020202020204" pitchFamily="34" charset="0"/>
                <a:cs typeface="Arial"/>
                <a:sym typeface="Arial"/>
              </a:rPr>
              <a:t>now</a:t>
            </a:r>
            <a:r>
              <a:rPr lang="es-AR" sz="1600" b="1" kern="0" dirty="0">
                <a:solidFill>
                  <a:srgbClr val="3B3838"/>
                </a:solidFill>
                <a:latin typeface="Century Gothic" panose="020B0502020202020204" pitchFamily="34" charset="0"/>
                <a:cs typeface="Arial"/>
                <a:sym typeface="Arial"/>
              </a:rPr>
              <a:t>.</a:t>
            </a:r>
          </a:p>
        </p:txBody>
      </p:sp>
      <p:pic>
        <p:nvPicPr>
          <p:cNvPr id="2056" name="Picture 2" descr="Free icon pencil write vector">
            <a:extLst>
              <a:ext uri="{FF2B5EF4-FFF2-40B4-BE49-F238E27FC236}">
                <a16:creationId xmlns:a16="http://schemas.microsoft.com/office/drawing/2014/main" id="{8A416045-197B-ABD4-6679-43BBA2BA75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268034" y="8414436"/>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57" name="Table 2056">
            <a:extLst>
              <a:ext uri="{FF2B5EF4-FFF2-40B4-BE49-F238E27FC236}">
                <a16:creationId xmlns:a16="http://schemas.microsoft.com/office/drawing/2014/main" id="{7AEDE53B-F319-AE91-FDEB-170ED98D5F7B}"/>
              </a:ext>
            </a:extLst>
          </p:cNvPr>
          <p:cNvGraphicFramePr>
            <a:graphicFrameLocks noGrp="1"/>
          </p:cNvGraphicFramePr>
          <p:nvPr>
            <p:extLst>
              <p:ext uri="{D42A27DB-BD31-4B8C-83A1-F6EECF244321}">
                <p14:modId xmlns:p14="http://schemas.microsoft.com/office/powerpoint/2010/main" val="1678750048"/>
              </p:ext>
            </p:extLst>
          </p:nvPr>
        </p:nvGraphicFramePr>
        <p:xfrm>
          <a:off x="138090" y="7971981"/>
          <a:ext cx="328419" cy="295280"/>
        </p:xfrm>
        <a:graphic>
          <a:graphicData uri="http://schemas.openxmlformats.org/drawingml/2006/table">
            <a:tbl>
              <a:tblPr firstRow="1" bandRow="1">
                <a:noFill/>
              </a:tblPr>
              <a:tblGrid>
                <a:gridCol w="328419">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6585" marR="56585"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pic>
        <p:nvPicPr>
          <p:cNvPr id="2059" name="Picture 2058" descr="A picture containing logo, sketch, white, black and white&#10;&#10;Description automatically generated">
            <a:extLst>
              <a:ext uri="{FF2B5EF4-FFF2-40B4-BE49-F238E27FC236}">
                <a16:creationId xmlns:a16="http://schemas.microsoft.com/office/drawing/2014/main" id="{01EEBEE6-4005-77FA-CFD2-6F21F3E871D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66241" y="8641687"/>
            <a:ext cx="2517989" cy="1285008"/>
          </a:xfrm>
          <a:prstGeom prst="rect">
            <a:avLst/>
          </a:prstGeom>
        </p:spPr>
      </p:pic>
      <p:sp>
        <p:nvSpPr>
          <p:cNvPr id="2064" name="TextBox 2063">
            <a:extLst>
              <a:ext uri="{FF2B5EF4-FFF2-40B4-BE49-F238E27FC236}">
                <a16:creationId xmlns:a16="http://schemas.microsoft.com/office/drawing/2014/main" id="{508D61A5-A63D-2D47-CB37-76FD4127F3F7}"/>
              </a:ext>
            </a:extLst>
          </p:cNvPr>
          <p:cNvSpPr txBox="1"/>
          <p:nvPr/>
        </p:nvSpPr>
        <p:spPr>
          <a:xfrm>
            <a:off x="2269779" y="9445242"/>
            <a:ext cx="1005403" cy="334707"/>
          </a:xfrm>
          <a:prstGeom prst="rect">
            <a:avLst/>
          </a:prstGeom>
          <a:noFill/>
        </p:spPr>
        <p:txBody>
          <a:bodyPr wrap="none" rtlCol="0">
            <a:spAutoFit/>
          </a:bodyPr>
          <a:lstStyle/>
          <a:p>
            <a:pPr defTabSz="514350">
              <a:buClr>
                <a:srgbClr val="000000"/>
              </a:buClr>
              <a:defRPr/>
            </a:pPr>
            <a:r>
              <a:rPr lang="es-AR" sz="1575" b="1" kern="0" dirty="0">
                <a:solidFill>
                  <a:srgbClr val="3B3838"/>
                </a:solidFill>
                <a:latin typeface="Century Gothic" panose="020B0502020202020204" pitchFamily="34" charset="0"/>
                <a:cs typeface="Arial"/>
                <a:sym typeface="Arial"/>
              </a:rPr>
              <a:t>[I am]… </a:t>
            </a:r>
          </a:p>
        </p:txBody>
      </p:sp>
      <p:grpSp>
        <p:nvGrpSpPr>
          <p:cNvPr id="2072" name="Group 2071">
            <a:extLst>
              <a:ext uri="{FF2B5EF4-FFF2-40B4-BE49-F238E27FC236}">
                <a16:creationId xmlns:a16="http://schemas.microsoft.com/office/drawing/2014/main" id="{DD0E7F6F-7363-2CA1-5A6F-8894F33EF03B}"/>
              </a:ext>
            </a:extLst>
          </p:cNvPr>
          <p:cNvGrpSpPr/>
          <p:nvPr/>
        </p:nvGrpSpPr>
        <p:grpSpPr>
          <a:xfrm>
            <a:off x="1211870" y="8713391"/>
            <a:ext cx="1374483" cy="1012695"/>
            <a:chOff x="9218028" y="1815321"/>
            <a:chExt cx="593481" cy="411281"/>
          </a:xfrm>
        </p:grpSpPr>
        <p:pic>
          <p:nvPicPr>
            <p:cNvPr id="2073" name="Picture 22" descr="Free Bubble Speech vector and picture">
              <a:extLst>
                <a:ext uri="{FF2B5EF4-FFF2-40B4-BE49-F238E27FC236}">
                  <a16:creationId xmlns:a16="http://schemas.microsoft.com/office/drawing/2014/main" id="{E7954FBC-A5AF-4A18-B411-AF03FE9FC9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0105" y="1815321"/>
              <a:ext cx="591404" cy="411281"/>
            </a:xfrm>
            <a:prstGeom prst="rect">
              <a:avLst/>
            </a:prstGeom>
            <a:noFill/>
            <a:extLst>
              <a:ext uri="{909E8E84-426E-40DD-AFC4-6F175D3DCCD1}">
                <a14:hiddenFill xmlns:a14="http://schemas.microsoft.com/office/drawing/2010/main">
                  <a:solidFill>
                    <a:srgbClr val="FFFFFF"/>
                  </a:solidFill>
                </a14:hiddenFill>
              </a:ext>
            </a:extLst>
          </p:spPr>
        </p:pic>
        <p:sp>
          <p:nvSpPr>
            <p:cNvPr id="2074" name="TextBox 2073">
              <a:extLst>
                <a:ext uri="{FF2B5EF4-FFF2-40B4-BE49-F238E27FC236}">
                  <a16:creationId xmlns:a16="http://schemas.microsoft.com/office/drawing/2014/main" id="{18E583B8-A025-5BA8-ACE4-525B1FB558AE}"/>
                </a:ext>
              </a:extLst>
            </p:cNvPr>
            <p:cNvSpPr txBox="1"/>
            <p:nvPr/>
          </p:nvSpPr>
          <p:spPr>
            <a:xfrm>
              <a:off x="9218028" y="1887371"/>
              <a:ext cx="558946" cy="212493"/>
            </a:xfrm>
            <a:prstGeom prst="rect">
              <a:avLst/>
            </a:prstGeom>
            <a:noFill/>
          </p:spPr>
          <p:txBody>
            <a:bodyPr wrap="square" rtlCol="0">
              <a:spAutoFit/>
            </a:bodyPr>
            <a:lstStyle/>
            <a:p>
              <a:pPr algn="ctr"/>
              <a:r>
                <a:rPr lang="en-GB" sz="1400" dirty="0">
                  <a:solidFill>
                    <a:srgbClr val="3B3838"/>
                  </a:solidFill>
                  <a:latin typeface="Dreaming Outloud Pro" panose="03050502040302030504" pitchFamily="66" charset="0"/>
                  <a:cs typeface="Dreaming Outloud Pro" panose="03050502040302030504" pitchFamily="66" charset="0"/>
                </a:rPr>
                <a:t>¿Cómo estás hoy en clase?</a:t>
              </a:r>
            </a:p>
          </p:txBody>
        </p:sp>
      </p:grpSp>
      <p:pic>
        <p:nvPicPr>
          <p:cNvPr id="2075" name="Picture 2074" descr="Icon&#10;&#10;Description automatically generated">
            <a:extLst>
              <a:ext uri="{FF2B5EF4-FFF2-40B4-BE49-F238E27FC236}">
                <a16:creationId xmlns:a16="http://schemas.microsoft.com/office/drawing/2014/main" id="{3E9C901E-64CD-00FA-BCA2-CC2DB5444E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78955" y="8890337"/>
            <a:ext cx="556689" cy="556689"/>
          </a:xfrm>
          <a:prstGeom prst="rect">
            <a:avLst/>
          </a:prstGeom>
        </p:spPr>
      </p:pic>
      <p:grpSp>
        <p:nvGrpSpPr>
          <p:cNvPr id="2076" name="Group 2075">
            <a:extLst>
              <a:ext uri="{FF2B5EF4-FFF2-40B4-BE49-F238E27FC236}">
                <a16:creationId xmlns:a16="http://schemas.microsoft.com/office/drawing/2014/main" id="{178412B1-69C0-5B7B-6420-12E744500115}"/>
              </a:ext>
            </a:extLst>
          </p:cNvPr>
          <p:cNvGrpSpPr/>
          <p:nvPr/>
        </p:nvGrpSpPr>
        <p:grpSpPr>
          <a:xfrm>
            <a:off x="5223550" y="4102869"/>
            <a:ext cx="1374299" cy="1015241"/>
            <a:chOff x="316648" y="8467999"/>
            <a:chExt cx="1387885" cy="1001985"/>
          </a:xfrm>
        </p:grpSpPr>
        <p:sp>
          <p:nvSpPr>
            <p:cNvPr id="2077" name="Rectangle: Folded Corner 2076">
              <a:extLst>
                <a:ext uri="{FF2B5EF4-FFF2-40B4-BE49-F238E27FC236}">
                  <a16:creationId xmlns:a16="http://schemas.microsoft.com/office/drawing/2014/main" id="{A9F34AB0-D569-3083-77DD-D2F9F12B65CE}"/>
                </a:ext>
              </a:extLst>
            </p:cNvPr>
            <p:cNvSpPr/>
            <p:nvPr/>
          </p:nvSpPr>
          <p:spPr>
            <a:xfrm>
              <a:off x="333482" y="8467999"/>
              <a:ext cx="1323250" cy="100198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78" name="Picture 6" descr="Free Icon Light illustration and picture">
              <a:extLst>
                <a:ext uri="{FF2B5EF4-FFF2-40B4-BE49-F238E27FC236}">
                  <a16:creationId xmlns:a16="http://schemas.microsoft.com/office/drawing/2014/main" id="{D9EADFC8-3B7D-B18F-E7BD-8696C60C4A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285" y="8515386"/>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79" name="TextBox 2078">
              <a:extLst>
                <a:ext uri="{FF2B5EF4-FFF2-40B4-BE49-F238E27FC236}">
                  <a16:creationId xmlns:a16="http://schemas.microsoft.com/office/drawing/2014/main" id="{B5C494D8-EC63-0A9F-D46D-70C2E16B6175}"/>
                </a:ext>
              </a:extLst>
            </p:cNvPr>
            <p:cNvSpPr txBox="1"/>
            <p:nvPr/>
          </p:nvSpPr>
          <p:spPr>
            <a:xfrm>
              <a:off x="576455" y="8556014"/>
              <a:ext cx="1128078" cy="243006"/>
            </a:xfrm>
            <a:prstGeom prst="rect">
              <a:avLst/>
            </a:prstGeom>
            <a:noFill/>
          </p:spPr>
          <p:txBody>
            <a:bodyPr wrap="square">
              <a:spAutoFit/>
            </a:bodyPr>
            <a:lstStyle/>
            <a:p>
              <a:r>
                <a:rPr lang="en-GB" sz="1000" kern="0" dirty="0">
                  <a:solidFill>
                    <a:srgbClr val="3B3838"/>
                  </a:solidFill>
                  <a:latin typeface="Century Gothic" panose="020B0502020202020204" pitchFamily="34" charset="0"/>
                  <a:ea typeface="Century Gothic"/>
                  <a:cs typeface="Century Gothic"/>
                  <a:sym typeface="Century Gothic"/>
                </a:rPr>
                <a:t>Pay careful</a:t>
              </a:r>
              <a:endParaRPr lang="en-GB" sz="900" kern="0" dirty="0">
                <a:solidFill>
                  <a:srgbClr val="3B3838"/>
                </a:solidFill>
                <a:latin typeface="Century Gothic" panose="020B0502020202020204" pitchFamily="34" charset="0"/>
                <a:ea typeface="Century Gothic"/>
                <a:cs typeface="Century Gothic"/>
                <a:sym typeface="Century Gothic"/>
              </a:endParaRPr>
            </a:p>
          </p:txBody>
        </p:sp>
        <p:sp>
          <p:nvSpPr>
            <p:cNvPr id="2080" name="TextBox 2079">
              <a:extLst>
                <a:ext uri="{FF2B5EF4-FFF2-40B4-BE49-F238E27FC236}">
                  <a16:creationId xmlns:a16="http://schemas.microsoft.com/office/drawing/2014/main" id="{28630C52-799B-E750-D7CA-23F831CD195B}"/>
                </a:ext>
              </a:extLst>
            </p:cNvPr>
            <p:cNvSpPr txBox="1"/>
            <p:nvPr/>
          </p:nvSpPr>
          <p:spPr>
            <a:xfrm>
              <a:off x="316648" y="8694559"/>
              <a:ext cx="1340083" cy="54676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attention to ensure </a:t>
              </a:r>
              <a:r>
                <a:rPr lang="en-GB" sz="1000" kern="0" dirty="0">
                  <a:solidFill>
                    <a:srgbClr val="3B3838"/>
                  </a:solidFill>
                  <a:latin typeface="Century Gothic"/>
                  <a:ea typeface="Century Gothic"/>
                  <a:cs typeface="Century Gothic"/>
                  <a:sym typeface="Century Gothic"/>
                </a:rPr>
                <a:t>y</a:t>
              </a:r>
              <a:r>
                <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o</a:t>
              </a:r>
              <a:r>
                <a:rPr lang="en-GB" sz="1000" kern="0" dirty="0">
                  <a:solidFill>
                    <a:srgbClr val="3B3838"/>
                  </a:solidFill>
                  <a:latin typeface="Century Gothic"/>
                  <a:ea typeface="Century Gothic"/>
                  <a:cs typeface="Century Gothic"/>
                  <a:sym typeface="Century Gothic"/>
                </a:rPr>
                <a:t>u use the correct ending</a:t>
              </a:r>
              <a:r>
                <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n-GB" sz="1000" b="1" i="0" u="none" strike="noStrike" kern="0" cap="none" spc="0" normalizeH="0" baseline="0" noProof="0" dirty="0">
                  <a:ln>
                    <a:noFill/>
                  </a:ln>
                  <a:solidFill>
                    <a:srgbClr val="0070C0"/>
                  </a:solidFill>
                  <a:effectLst/>
                  <a:uLnTx/>
                  <a:uFillTx/>
                  <a:latin typeface="Century Gothic"/>
                  <a:ea typeface="Century Gothic"/>
                  <a:cs typeface="Century Gothic"/>
                  <a:sym typeface="Century Gothic"/>
                </a:rPr>
                <a:t>o</a:t>
              </a:r>
              <a:r>
                <a:rPr kumimoji="0" lang="en-GB" sz="10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lang="en-GB" sz="1000" b="1" kern="0" dirty="0">
                  <a:solidFill>
                    <a:srgbClr val="3B3838"/>
                  </a:solidFill>
                  <a:latin typeface="Century Gothic"/>
                  <a:ea typeface="Century Gothic"/>
                  <a:cs typeface="Century Gothic"/>
                  <a:sym typeface="Century Gothic"/>
                </a:rPr>
                <a:t>OR </a:t>
              </a:r>
              <a:r>
                <a:rPr lang="en-GB" sz="1000" kern="0" dirty="0">
                  <a:solidFill>
                    <a:srgbClr val="3B3838"/>
                  </a:solidFill>
                  <a:latin typeface="Century Gothic"/>
                  <a:ea typeface="Century Gothic"/>
                  <a:cs typeface="Century Gothic"/>
                  <a:sym typeface="Century Gothic"/>
                </a:rPr>
                <a:t>–</a:t>
              </a:r>
              <a:r>
                <a:rPr lang="en-GB" sz="1000" b="1" kern="0" dirty="0">
                  <a:solidFill>
                    <a:srgbClr val="FF0000"/>
                  </a:solidFill>
                  <a:latin typeface="Century Gothic"/>
                  <a:ea typeface="Century Gothic"/>
                  <a:cs typeface="Century Gothic"/>
                  <a:sym typeface="Century Gothic"/>
                </a:rPr>
                <a:t>a</a:t>
              </a:r>
              <a:r>
                <a:rPr lang="en-GB" sz="1000" kern="0" dirty="0">
                  <a:solidFill>
                    <a:srgbClr val="3B3838"/>
                  </a:solidFill>
                  <a:latin typeface="Century Gothic"/>
                  <a:ea typeface="Century Gothic"/>
                  <a:cs typeface="Century Gothic"/>
                  <a:sym typeface="Century Gothic"/>
                </a:rPr>
                <a:t>)</a:t>
              </a:r>
              <a:endParaRPr kumimoji="0" lang="en-GB" sz="100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grpSp>
    </p:spTree>
    <p:extLst>
      <p:ext uri="{BB962C8B-B14F-4D97-AF65-F5344CB8AC3E}">
        <p14:creationId xmlns:p14="http://schemas.microsoft.com/office/powerpoint/2010/main" val="593905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5</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5</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86270" y="9574150"/>
            <a:ext cx="40427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16</a:t>
            </a:r>
          </a:p>
        </p:txBody>
      </p:sp>
      <p:sp>
        <p:nvSpPr>
          <p:cNvPr id="4" name="Rectangle: Rounded Corners 3">
            <a:extLst>
              <a:ext uri="{FF2B5EF4-FFF2-40B4-BE49-F238E27FC236}">
                <a16:creationId xmlns:a16="http://schemas.microsoft.com/office/drawing/2014/main" id="{0F41EE77-DFBD-F269-BC74-5533E93AB6DE}"/>
              </a:ext>
            </a:extLst>
          </p:cNvPr>
          <p:cNvSpPr/>
          <p:nvPr/>
        </p:nvSpPr>
        <p:spPr>
          <a:xfrm>
            <a:off x="134847" y="4964680"/>
            <a:ext cx="6614400" cy="195925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3939658673"/>
              </p:ext>
            </p:extLst>
          </p:nvPr>
        </p:nvGraphicFramePr>
        <p:xfrm>
          <a:off x="141144" y="3508265"/>
          <a:ext cx="5524600" cy="1303922"/>
        </p:xfrm>
        <a:graphic>
          <a:graphicData uri="http://schemas.openxmlformats.org/drawingml/2006/table">
            <a:tbl>
              <a:tblPr firstRow="1" bandRow="1">
                <a:tableStyleId>{5940675A-B579-460E-94D1-54222C63F5DA}</a:tableStyleId>
              </a:tblPr>
              <a:tblGrid>
                <a:gridCol w="1194447">
                  <a:extLst>
                    <a:ext uri="{9D8B030D-6E8A-4147-A177-3AD203B41FA5}">
                      <a16:colId xmlns:a16="http://schemas.microsoft.com/office/drawing/2014/main" val="1010301301"/>
                    </a:ext>
                  </a:extLst>
                </a:gridCol>
                <a:gridCol w="1420309">
                  <a:extLst>
                    <a:ext uri="{9D8B030D-6E8A-4147-A177-3AD203B41FA5}">
                      <a16:colId xmlns:a16="http://schemas.microsoft.com/office/drawing/2014/main" val="3275482453"/>
                    </a:ext>
                  </a:extLst>
                </a:gridCol>
                <a:gridCol w="1155700">
                  <a:extLst>
                    <a:ext uri="{9D8B030D-6E8A-4147-A177-3AD203B41FA5}">
                      <a16:colId xmlns:a16="http://schemas.microsoft.com/office/drawing/2014/main" val="1042213141"/>
                    </a:ext>
                  </a:extLst>
                </a:gridCol>
                <a:gridCol w="1754144">
                  <a:extLst>
                    <a:ext uri="{9D8B030D-6E8A-4147-A177-3AD203B41FA5}">
                      <a16:colId xmlns:a16="http://schemas.microsoft.com/office/drawing/2014/main" val="325198712"/>
                    </a:ext>
                  </a:extLst>
                </a:gridCol>
              </a:tblGrid>
              <a:tr h="422507">
                <a:tc>
                  <a:txBody>
                    <a:bodyPr/>
                    <a:lstStyle/>
                    <a:p>
                      <a:r>
                        <a:rPr lang="en-GB" sz="1600" dirty="0">
                          <a:latin typeface="Century Gothic" panose="020B0502020202020204" pitchFamily="34" charset="0"/>
                        </a:rPr>
                        <a:t>elegante</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a:t>
                      </a:r>
                      <a:r>
                        <a:rPr lang="en-GB" sz="1600" dirty="0" err="1">
                          <a:latin typeface="Century Gothic" panose="020B0502020202020204" pitchFamily="34" charset="0"/>
                        </a:rPr>
                        <a:t>dónde</a:t>
                      </a:r>
                      <a:r>
                        <a:rPr lang="en-GB" sz="1600" dirty="0">
                          <a:latin typeface="Century Gothic" panose="020B0502020202020204" pitchFamily="34" charset="0"/>
                        </a:rPr>
                        <a:t>?</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triste</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está</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feliz</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estoy</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53844" y="5052603"/>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Gender and agreement on adjectives</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4978686" y="5006852"/>
            <a:ext cx="1886735" cy="588990"/>
            <a:chOff x="179584" y="5917195"/>
            <a:chExt cx="1886735"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81925" y="6101172"/>
              <a:ext cx="1284394" cy="338554"/>
            </a:xfrm>
            <a:prstGeom prst="rect">
              <a:avLst/>
            </a:prstGeom>
            <a:noFill/>
          </p:spPr>
          <p:txBody>
            <a:bodyPr wrap="square">
              <a:spAutoFit/>
            </a:bodyPr>
            <a:lstStyle/>
            <a:p>
              <a:r>
                <a:rPr lang="en-GB" sz="1600" b="1" dirty="0">
                  <a:solidFill>
                    <a:srgbClr val="3B3838"/>
                  </a:solidFill>
                  <a:latin typeface="Century Gothic"/>
                  <a:sym typeface="Century Gothic"/>
                </a:rPr>
                <a:t>gramática</a:t>
              </a:r>
              <a:endParaRPr lang="en-GB" sz="1600" dirty="0">
                <a:solidFill>
                  <a:srgbClr val="3B3838"/>
                </a:solidFill>
              </a:endParaRPr>
            </a:p>
          </p:txBody>
        </p:sp>
      </p:grpSp>
      <p:sp>
        <p:nvSpPr>
          <p:cNvPr id="22" name="Google Shape;171;p8">
            <a:extLst>
              <a:ext uri="{FF2B5EF4-FFF2-40B4-BE49-F238E27FC236}">
                <a16:creationId xmlns:a16="http://schemas.microsoft.com/office/drawing/2014/main" id="{0975AB24-8F31-3104-E43D-DE2322B67D75}"/>
              </a:ext>
            </a:extLst>
          </p:cNvPr>
          <p:cNvSpPr txBox="1"/>
          <p:nvPr/>
        </p:nvSpPr>
        <p:spPr>
          <a:xfrm>
            <a:off x="193297" y="6207744"/>
            <a:ext cx="6664703" cy="544357"/>
          </a:xfrm>
          <a:prstGeom prst="rect">
            <a:avLst/>
          </a:prstGeom>
          <a:noFill/>
          <a:ln>
            <a:noFill/>
          </a:ln>
        </p:spPr>
        <p:txBody>
          <a:bodyPr spcFirstLastPara="1" wrap="square" lIns="51427" tIns="25706" rIns="51427" bIns="25706" anchor="t" anchorCtr="0">
            <a:spAutoFit/>
          </a:bodyPr>
          <a:lstStyle/>
          <a:p>
            <a:pPr defTabSz="514350">
              <a:defRPr/>
            </a:pPr>
            <a:r>
              <a:rPr lang="en-GB" sz="1600" dirty="0">
                <a:solidFill>
                  <a:srgbClr val="3B3838"/>
                </a:solidFill>
                <a:latin typeface="Century Gothic" panose="020B0502020202020204" pitchFamily="34" charset="0"/>
              </a:rPr>
              <a:t>When an adjective ends in </a:t>
            </a:r>
            <a:r>
              <a:rPr lang="en-GB" sz="1600" b="1" dirty="0">
                <a:solidFill>
                  <a:srgbClr val="3B3838"/>
                </a:solidFill>
                <a:latin typeface="Century Gothic" panose="020B0502020202020204" pitchFamily="34" charset="0"/>
              </a:rPr>
              <a:t>–e</a:t>
            </a:r>
            <a:r>
              <a:rPr lang="en-GB" sz="1600" dirty="0">
                <a:solidFill>
                  <a:srgbClr val="3B3838"/>
                </a:solidFill>
                <a:latin typeface="Century Gothic" panose="020B0502020202020204" pitchFamily="34" charset="0"/>
              </a:rPr>
              <a:t> or </a:t>
            </a:r>
            <a:r>
              <a:rPr lang="en-GB" sz="1600" b="1" dirty="0">
                <a:solidFill>
                  <a:srgbClr val="3B3838"/>
                </a:solidFill>
                <a:latin typeface="Century Gothic" panose="020B0502020202020204" pitchFamily="34" charset="0"/>
              </a:rPr>
              <a:t>-z</a:t>
            </a:r>
            <a:r>
              <a:rPr lang="en-GB" sz="1600" dirty="0">
                <a:solidFill>
                  <a:srgbClr val="3B3838"/>
                </a:solidFill>
                <a:latin typeface="Century Gothic" panose="020B0502020202020204" pitchFamily="34" charset="0"/>
              </a:rPr>
              <a:t> it can describe a female and male person or animal. It does not change.</a:t>
            </a:r>
          </a:p>
        </p:txBody>
      </p:sp>
      <p:sp>
        <p:nvSpPr>
          <p:cNvPr id="23" name="Google Shape;176;p8">
            <a:extLst>
              <a:ext uri="{FF2B5EF4-FFF2-40B4-BE49-F238E27FC236}">
                <a16:creationId xmlns:a16="http://schemas.microsoft.com/office/drawing/2014/main" id="{6475BBFF-7AA2-9948-2E20-BE8388750804}"/>
              </a:ext>
            </a:extLst>
          </p:cNvPr>
          <p:cNvSpPr txBox="1"/>
          <p:nvPr/>
        </p:nvSpPr>
        <p:spPr>
          <a:xfrm>
            <a:off x="441694" y="7697220"/>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Quique está </a:t>
            </a:r>
            <a:r>
              <a:rPr lang="en-GB" sz="1580" dirty="0" err="1">
                <a:solidFill>
                  <a:srgbClr val="3B3838"/>
                </a:solidFill>
                <a:latin typeface="Century Gothic"/>
                <a:ea typeface="Century Gothic"/>
                <a:cs typeface="Century Gothic"/>
                <a:sym typeface="Century Gothic"/>
              </a:rPr>
              <a:t>feli</a:t>
            </a:r>
            <a:r>
              <a:rPr lang="en-GB" sz="1580" b="1" dirty="0" err="1">
                <a:solidFill>
                  <a:srgbClr val="3B3838"/>
                </a:solidFill>
                <a:latin typeface="Century Gothic"/>
                <a:ea typeface="Century Gothic"/>
                <a:cs typeface="Century Gothic"/>
                <a:sym typeface="Century Gothic"/>
              </a:rPr>
              <a:t>z</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_________________________.</a:t>
            </a:r>
            <a:endParaRPr sz="1580" dirty="0">
              <a:latin typeface="Arial"/>
              <a:ea typeface="Arial"/>
              <a:cs typeface="Arial"/>
              <a:sym typeface="Arial"/>
            </a:endParaRPr>
          </a:p>
        </p:txBody>
      </p:sp>
      <p:sp>
        <p:nvSpPr>
          <p:cNvPr id="24" name="Google Shape;178;p8">
            <a:extLst>
              <a:ext uri="{FF2B5EF4-FFF2-40B4-BE49-F238E27FC236}">
                <a16:creationId xmlns:a16="http://schemas.microsoft.com/office/drawing/2014/main" id="{8DCA22EF-60A1-769D-2632-88C47E5939B4}"/>
              </a:ext>
            </a:extLst>
          </p:cNvPr>
          <p:cNvSpPr txBox="1"/>
          <p:nvPr/>
        </p:nvSpPr>
        <p:spPr>
          <a:xfrm>
            <a:off x="454125" y="822281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Sofía está </a:t>
            </a:r>
            <a:r>
              <a:rPr lang="en-GB" sz="1600" dirty="0" err="1">
                <a:solidFill>
                  <a:srgbClr val="3B3838"/>
                </a:solidFill>
                <a:latin typeface="Century Gothic"/>
                <a:ea typeface="Century Gothic"/>
                <a:cs typeface="Century Gothic"/>
                <a:sym typeface="Century Gothic"/>
              </a:rPr>
              <a:t>feli</a:t>
            </a:r>
            <a:r>
              <a:rPr lang="en-GB" sz="1600" b="1" dirty="0" err="1">
                <a:solidFill>
                  <a:srgbClr val="3B3838"/>
                </a:solidFill>
                <a:latin typeface="Century Gothic"/>
                <a:ea typeface="Century Gothic"/>
                <a:cs typeface="Century Gothic"/>
                <a:sym typeface="Century Gothic"/>
              </a:rPr>
              <a:t>z</a:t>
            </a:r>
            <a:r>
              <a:rPr lang="en-GB" sz="1600" b="1"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114996" y="7655463"/>
            <a:ext cx="356919" cy="377801"/>
          </a:xfrm>
          <a:prstGeom prst="rect">
            <a:avLst/>
          </a:prstGeom>
          <a:noFill/>
          <a:ln>
            <a:noFill/>
          </a:ln>
        </p:spPr>
      </p:pic>
      <p:pic>
        <p:nvPicPr>
          <p:cNvPr id="26" name="Google Shape;184;p8">
            <a:extLst>
              <a:ext uri="{FF2B5EF4-FFF2-40B4-BE49-F238E27FC236}">
                <a16:creationId xmlns:a16="http://schemas.microsoft.com/office/drawing/2014/main" id="{5B29B61B-4EAF-4EB2-58DD-23F6546C52A9}"/>
              </a:ext>
            </a:extLst>
          </p:cNvPr>
          <p:cNvPicPr preferRelativeResize="0"/>
          <p:nvPr/>
        </p:nvPicPr>
        <p:blipFill rotWithShape="1">
          <a:blip r:embed="rId6">
            <a:alphaModFix/>
          </a:blip>
          <a:srcRect/>
          <a:stretch/>
        </p:blipFill>
        <p:spPr>
          <a:xfrm>
            <a:off x="126012" y="8163758"/>
            <a:ext cx="356919" cy="377801"/>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12" y="7024372"/>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595664" y="7153512"/>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31347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3" name="TextBox 32">
            <a:extLst>
              <a:ext uri="{FF2B5EF4-FFF2-40B4-BE49-F238E27FC236}">
                <a16:creationId xmlns:a16="http://schemas.microsoft.com/office/drawing/2014/main" id="{BD1D8F6A-D990-6644-1C91-29F9E168796F}"/>
              </a:ext>
            </a:extLst>
          </p:cNvPr>
          <p:cNvSpPr txBox="1"/>
          <p:nvPr/>
        </p:nvSpPr>
        <p:spPr>
          <a:xfrm>
            <a:off x="3014073" y="4697286"/>
            <a:ext cx="184731" cy="369332"/>
          </a:xfrm>
          <a:prstGeom prst="rect">
            <a:avLst/>
          </a:prstGeom>
          <a:noFill/>
        </p:spPr>
        <p:txBody>
          <a:bodyPr wrap="none" rtlCol="0">
            <a:spAutoFit/>
          </a:bodyPr>
          <a:lstStyle/>
          <a:p>
            <a:endParaRPr lang="en-GB" dirty="0"/>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4884130" y="600760"/>
            <a:ext cx="1833910" cy="1731334"/>
            <a:chOff x="4876029" y="582476"/>
            <a:chExt cx="1833910" cy="1508220"/>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6"/>
              <a:ext cx="1822690" cy="1508220"/>
              <a:chOff x="4310576" y="875609"/>
              <a:chExt cx="2558030" cy="2041249"/>
            </a:xfrm>
          </p:grpSpPr>
          <p:sp>
            <p:nvSpPr>
              <p:cNvPr id="38" name="Rectangle 37">
                <a:extLst>
                  <a:ext uri="{FF2B5EF4-FFF2-40B4-BE49-F238E27FC236}">
                    <a16:creationId xmlns:a16="http://schemas.microsoft.com/office/drawing/2014/main" id="{4CEA0AFB-18D4-0D9F-8D23-F203364CDABF}"/>
                  </a:ext>
                </a:extLst>
              </p:cNvPr>
              <p:cNvSpPr/>
              <p:nvPr/>
            </p:nvSpPr>
            <p:spPr>
              <a:xfrm>
                <a:off x="4318195" y="953424"/>
                <a:ext cx="2539805" cy="19634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15488" y="977401"/>
              <a:ext cx="1594451" cy="461665"/>
            </a:xfrm>
            <a:prstGeom prst="rect">
              <a:avLst/>
            </a:prstGeom>
            <a:noFill/>
          </p:spPr>
          <p:txBody>
            <a:bodyPr wrap="square">
              <a:spAutoFit/>
            </a:bodyPr>
            <a:lstStyle/>
            <a:p>
              <a:r>
                <a:rPr lang="en-GB" sz="1200" dirty="0">
                  <a:latin typeface="Century Gothic" panose="020B0502020202020204" pitchFamily="34" charset="0"/>
                </a:rPr>
                <a:t>Describing how I’m feeing </a:t>
              </a:r>
              <a:endParaRPr lang="en-GB" sz="1200" dirty="0"/>
            </a:p>
          </p:txBody>
        </p:sp>
        <p:sp>
          <p:nvSpPr>
            <p:cNvPr id="37" name="TextBox 36">
              <a:extLst>
                <a:ext uri="{FF2B5EF4-FFF2-40B4-BE49-F238E27FC236}">
                  <a16:creationId xmlns:a16="http://schemas.microsoft.com/office/drawing/2014/main" id="{982EE5DC-D92E-1578-7DC2-9EB34A009309}"/>
                </a:ext>
              </a:extLst>
            </p:cNvPr>
            <p:cNvSpPr txBox="1"/>
            <p:nvPr/>
          </p:nvSpPr>
          <p:spPr>
            <a:xfrm>
              <a:off x="5098535" y="1282603"/>
              <a:ext cx="1575350" cy="646331"/>
            </a:xfrm>
            <a:prstGeom prst="rect">
              <a:avLst/>
            </a:prstGeom>
            <a:noFill/>
          </p:spPr>
          <p:txBody>
            <a:bodyPr wrap="square">
              <a:spAutoFit/>
            </a:bodyPr>
            <a:lstStyle/>
            <a:p>
              <a:r>
                <a:rPr lang="en-GB" sz="1200" dirty="0">
                  <a:latin typeface="Century Gothic" panose="020B0502020202020204" pitchFamily="34" charset="0"/>
                </a:rPr>
                <a:t>Describing how someone else is feeling</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E9BCCBF-5B3F-41BE-D213-60012CDC339B}"/>
              </a:ext>
            </a:extLst>
          </p:cNvPr>
          <p:cNvSpPr txBox="1"/>
          <p:nvPr/>
        </p:nvSpPr>
        <p:spPr>
          <a:xfrm>
            <a:off x="5099427" y="2026462"/>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sp>
        <p:nvSpPr>
          <p:cNvPr id="55" name="Google Shape;171;p8">
            <a:extLst>
              <a:ext uri="{FF2B5EF4-FFF2-40B4-BE49-F238E27FC236}">
                <a16:creationId xmlns:a16="http://schemas.microsoft.com/office/drawing/2014/main" id="{0E18C763-FFBB-2EE6-3A61-D2611DAAAA5F}"/>
              </a:ext>
            </a:extLst>
          </p:cNvPr>
          <p:cNvSpPr txBox="1"/>
          <p:nvPr/>
        </p:nvSpPr>
        <p:spPr>
          <a:xfrm>
            <a:off x="181291" y="5416164"/>
            <a:ext cx="6676709" cy="790578"/>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b="1" dirty="0">
                <a:solidFill>
                  <a:srgbClr val="3B3838"/>
                </a:solidFill>
                <a:latin typeface="Century Gothic" panose="020B0502020202020204" pitchFamily="34" charset="0"/>
              </a:rPr>
              <a:t>Adjectives</a:t>
            </a:r>
            <a:r>
              <a:rPr lang="en-GB" sz="1600" dirty="0">
                <a:solidFill>
                  <a:srgbClr val="3B3838"/>
                </a:solidFill>
                <a:latin typeface="Century Gothic" panose="020B0502020202020204" pitchFamily="34" charset="0"/>
              </a:rPr>
              <a:t> that are masculine (end in ‘</a:t>
            </a:r>
            <a:r>
              <a:rPr lang="en-GB" sz="1600" b="1" dirty="0">
                <a:solidFill>
                  <a:srgbClr val="0070C0"/>
                </a:solidFill>
                <a:latin typeface="Century Gothic" panose="020B0502020202020204" pitchFamily="34" charset="0"/>
              </a:rPr>
              <a:t>o</a:t>
            </a:r>
            <a:r>
              <a:rPr lang="en-GB" sz="1600" dirty="0">
                <a:solidFill>
                  <a:srgbClr val="3B3838"/>
                </a:solidFill>
                <a:latin typeface="Century Gothic" panose="020B0502020202020204" pitchFamily="34" charset="0"/>
              </a:rPr>
              <a:t>’) </a:t>
            </a:r>
          </a:p>
          <a:p>
            <a:pPr>
              <a:buClr>
                <a:srgbClr val="002060"/>
              </a:buClr>
              <a:buSzPts val="2800"/>
            </a:pPr>
            <a:r>
              <a:rPr lang="en-GB" sz="1600" dirty="0">
                <a:solidFill>
                  <a:srgbClr val="3B3838"/>
                </a:solidFill>
                <a:latin typeface="Century Gothic" panose="020B0502020202020204" pitchFamily="34" charset="0"/>
              </a:rPr>
              <a:t>change to an ‘</a:t>
            </a:r>
            <a:r>
              <a:rPr lang="en-GB" sz="1600" b="1" dirty="0">
                <a:solidFill>
                  <a:srgbClr val="FF0000"/>
                </a:solidFill>
                <a:latin typeface="Century Gothic" panose="020B0502020202020204" pitchFamily="34" charset="0"/>
              </a:rPr>
              <a:t>a</a:t>
            </a:r>
            <a:r>
              <a:rPr lang="en-GB" sz="1600" dirty="0">
                <a:solidFill>
                  <a:srgbClr val="3B3838"/>
                </a:solidFill>
                <a:latin typeface="Century Gothic" panose="020B0502020202020204" pitchFamily="34" charset="0"/>
              </a:rPr>
              <a:t>’ when the person or animal being described is female.</a:t>
            </a:r>
          </a:p>
        </p:txBody>
      </p:sp>
      <p:sp>
        <p:nvSpPr>
          <p:cNvPr id="1038" name="Rectangle 1037">
            <a:extLst>
              <a:ext uri="{FF2B5EF4-FFF2-40B4-BE49-F238E27FC236}">
                <a16:creationId xmlns:a16="http://schemas.microsoft.com/office/drawing/2014/main" id="{78F65763-007A-0E0F-529C-2F2714C2399B}"/>
              </a:ext>
            </a:extLst>
          </p:cNvPr>
          <p:cNvSpPr/>
          <p:nvPr/>
        </p:nvSpPr>
        <p:spPr>
          <a:xfrm>
            <a:off x="4966094" y="148547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9" name="Rectangle 1038">
            <a:extLst>
              <a:ext uri="{FF2B5EF4-FFF2-40B4-BE49-F238E27FC236}">
                <a16:creationId xmlns:a16="http://schemas.microsoft.com/office/drawing/2014/main" id="{B5780616-6F12-EF12-9641-AAFFA8F19D6B}"/>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3028214"/>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0"/>
          <a:stretch>
            <a:fillRect/>
          </a:stretch>
        </p:blipFill>
        <p:spPr>
          <a:xfrm>
            <a:off x="4851036" y="2897429"/>
            <a:ext cx="707513" cy="538005"/>
          </a:xfrm>
          <a:prstGeom prst="rect">
            <a:avLst/>
          </a:prstGeom>
        </p:spPr>
      </p:pic>
      <p:pic>
        <p:nvPicPr>
          <p:cNvPr id="1062" name="Picture 1061" descr="A picture containing text, toy, doll&#10;&#10;Description automatically generated">
            <a:extLst>
              <a:ext uri="{FF2B5EF4-FFF2-40B4-BE49-F238E27FC236}">
                <a16:creationId xmlns:a16="http://schemas.microsoft.com/office/drawing/2014/main" id="{7EF5E5CA-AAD5-9162-A42C-6540E0CD20B6}"/>
              </a:ext>
            </a:extLst>
          </p:cNvPr>
          <p:cNvPicPr>
            <a:picLocks noChangeAspect="1"/>
          </p:cNvPicPr>
          <p:nvPr/>
        </p:nvPicPr>
        <p:blipFill>
          <a:blip r:embed="rId11"/>
          <a:stretch>
            <a:fillRect/>
          </a:stretch>
        </p:blipFill>
        <p:spPr>
          <a:xfrm>
            <a:off x="5551811" y="7886300"/>
            <a:ext cx="303619" cy="576747"/>
          </a:xfrm>
          <a:prstGeom prst="rect">
            <a:avLst/>
          </a:prstGeom>
        </p:spPr>
      </p:pic>
      <p:sp>
        <p:nvSpPr>
          <p:cNvPr id="1066" name="Google Shape;178;p8">
            <a:extLst>
              <a:ext uri="{FF2B5EF4-FFF2-40B4-BE49-F238E27FC236}">
                <a16:creationId xmlns:a16="http://schemas.microsoft.com/office/drawing/2014/main" id="{63D01D9C-00AA-B449-C5E6-CA3326C9ED3E}"/>
              </a:ext>
            </a:extLst>
          </p:cNvPr>
          <p:cNvSpPr txBox="1"/>
          <p:nvPr/>
        </p:nvSpPr>
        <p:spPr>
          <a:xfrm>
            <a:off x="452256" y="8682371"/>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Santi está trist</a:t>
            </a:r>
            <a:r>
              <a:rPr lang="en-GB" sz="1600" b="1" dirty="0">
                <a:solidFill>
                  <a:srgbClr val="3B3838"/>
                </a:solidFill>
                <a:latin typeface="Century Gothic"/>
                <a:ea typeface="Century Gothic"/>
                <a:cs typeface="Century Gothic"/>
                <a:sym typeface="Century Gothic"/>
              </a:rPr>
              <a:t>e.</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1067" name="Google Shape;184;p8">
            <a:extLst>
              <a:ext uri="{FF2B5EF4-FFF2-40B4-BE49-F238E27FC236}">
                <a16:creationId xmlns:a16="http://schemas.microsoft.com/office/drawing/2014/main" id="{E80FABF4-B2AE-D74F-1FDC-5CCFE3C9CAAF}"/>
              </a:ext>
            </a:extLst>
          </p:cNvPr>
          <p:cNvPicPr preferRelativeResize="0"/>
          <p:nvPr/>
        </p:nvPicPr>
        <p:blipFill rotWithShape="1">
          <a:blip r:embed="rId6">
            <a:alphaModFix/>
          </a:blip>
          <a:srcRect/>
          <a:stretch/>
        </p:blipFill>
        <p:spPr>
          <a:xfrm>
            <a:off x="124143" y="8623313"/>
            <a:ext cx="356919" cy="377801"/>
          </a:xfrm>
          <a:prstGeom prst="rect">
            <a:avLst/>
          </a:prstGeom>
          <a:noFill/>
          <a:ln>
            <a:noFill/>
          </a:ln>
        </p:spPr>
      </p:pic>
      <p:sp>
        <p:nvSpPr>
          <p:cNvPr id="1081" name="Google Shape;178;p8">
            <a:extLst>
              <a:ext uri="{FF2B5EF4-FFF2-40B4-BE49-F238E27FC236}">
                <a16:creationId xmlns:a16="http://schemas.microsoft.com/office/drawing/2014/main" id="{2DC7B185-88AC-010A-0A25-C31C32DE1D9F}"/>
              </a:ext>
            </a:extLst>
          </p:cNvPr>
          <p:cNvSpPr txBox="1"/>
          <p:nvPr/>
        </p:nvSpPr>
        <p:spPr>
          <a:xfrm>
            <a:off x="420852" y="9141449"/>
            <a:ext cx="5780105"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err="1">
                <a:solidFill>
                  <a:srgbClr val="3B3838"/>
                </a:solidFill>
                <a:latin typeface="Century Gothic"/>
                <a:ea typeface="Century Gothic"/>
                <a:cs typeface="Century Gothic"/>
                <a:sym typeface="Century Gothic"/>
              </a:rPr>
              <a:t>Manchita</a:t>
            </a:r>
            <a:r>
              <a:rPr lang="en-GB" sz="1600" dirty="0">
                <a:solidFill>
                  <a:srgbClr val="3B3838"/>
                </a:solidFill>
                <a:latin typeface="Century Gothic"/>
                <a:ea typeface="Century Gothic"/>
                <a:cs typeface="Century Gothic"/>
                <a:sym typeface="Century Gothic"/>
              </a:rPr>
              <a:t> está trist</a:t>
            </a:r>
            <a:r>
              <a:rPr lang="en-GB" sz="1600" b="1" dirty="0">
                <a:solidFill>
                  <a:srgbClr val="3B3838"/>
                </a:solidFill>
                <a:latin typeface="Century Gothic"/>
                <a:ea typeface="Century Gothic"/>
                <a:cs typeface="Century Gothic"/>
                <a:sym typeface="Century Gothic"/>
              </a:rPr>
              <a:t>e.</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055" name="Google Shape;184;p8">
            <a:extLst>
              <a:ext uri="{FF2B5EF4-FFF2-40B4-BE49-F238E27FC236}">
                <a16:creationId xmlns:a16="http://schemas.microsoft.com/office/drawing/2014/main" id="{26D7C0A1-AB97-BCBD-52B7-2EA8AEBF1A57}"/>
              </a:ext>
            </a:extLst>
          </p:cNvPr>
          <p:cNvPicPr preferRelativeResize="0"/>
          <p:nvPr/>
        </p:nvPicPr>
        <p:blipFill rotWithShape="1">
          <a:blip r:embed="rId6">
            <a:alphaModFix/>
          </a:blip>
          <a:srcRect/>
          <a:stretch/>
        </p:blipFill>
        <p:spPr>
          <a:xfrm>
            <a:off x="131990" y="9082868"/>
            <a:ext cx="356919" cy="377801"/>
          </a:xfrm>
          <a:prstGeom prst="rect">
            <a:avLst/>
          </a:prstGeom>
          <a:noFill/>
          <a:ln>
            <a:noFill/>
          </a:ln>
        </p:spPr>
      </p:pic>
      <p:pic>
        <p:nvPicPr>
          <p:cNvPr id="2068" name="Picture 2067">
            <a:extLst>
              <a:ext uri="{FF2B5EF4-FFF2-40B4-BE49-F238E27FC236}">
                <a16:creationId xmlns:a16="http://schemas.microsoft.com/office/drawing/2014/main" id="{7B1B5A34-27C1-DAAF-EF6C-BCD9D469F3B9}"/>
              </a:ext>
            </a:extLst>
          </p:cNvPr>
          <p:cNvPicPr>
            <a:picLocks noChangeAspect="1"/>
          </p:cNvPicPr>
          <p:nvPr/>
        </p:nvPicPr>
        <p:blipFill>
          <a:blip r:embed="rId12"/>
          <a:stretch>
            <a:fillRect/>
          </a:stretch>
        </p:blipFill>
        <p:spPr>
          <a:xfrm rot="21086630">
            <a:off x="6097005" y="9054545"/>
            <a:ext cx="257996" cy="358037"/>
          </a:xfrm>
          <a:prstGeom prst="rect">
            <a:avLst/>
          </a:prstGeom>
        </p:spPr>
      </p:pic>
      <p:grpSp>
        <p:nvGrpSpPr>
          <p:cNvPr id="2073" name="Group 2072">
            <a:extLst>
              <a:ext uri="{FF2B5EF4-FFF2-40B4-BE49-F238E27FC236}">
                <a16:creationId xmlns:a16="http://schemas.microsoft.com/office/drawing/2014/main" id="{7EFB557D-E62E-D0CD-8DC8-E7726328E3AA}"/>
              </a:ext>
            </a:extLst>
          </p:cNvPr>
          <p:cNvGrpSpPr/>
          <p:nvPr/>
        </p:nvGrpSpPr>
        <p:grpSpPr>
          <a:xfrm>
            <a:off x="5882841" y="7049056"/>
            <a:ext cx="1083057" cy="970437"/>
            <a:chOff x="331325" y="8659808"/>
            <a:chExt cx="1083057" cy="970437"/>
          </a:xfrm>
        </p:grpSpPr>
        <p:sp>
          <p:nvSpPr>
            <p:cNvPr id="2074" name="Rectangle: Folded Corner 2073">
              <a:extLst>
                <a:ext uri="{FF2B5EF4-FFF2-40B4-BE49-F238E27FC236}">
                  <a16:creationId xmlns:a16="http://schemas.microsoft.com/office/drawing/2014/main" id="{8ABEE7FF-488C-9723-0EF7-1CD4A12E9B76}"/>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075" name="Picture 6" descr="Free Icon Light illustration and picture">
              <a:extLst>
                <a:ext uri="{FF2B5EF4-FFF2-40B4-BE49-F238E27FC236}">
                  <a16:creationId xmlns:a16="http://schemas.microsoft.com/office/drawing/2014/main" id="{FBE9EEB3-ADF5-3EFC-8389-04893E85A8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964" y="8676436"/>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076" name="TextBox 2075">
              <a:extLst>
                <a:ext uri="{FF2B5EF4-FFF2-40B4-BE49-F238E27FC236}">
                  <a16:creationId xmlns:a16="http://schemas.microsoft.com/office/drawing/2014/main" id="{AEE87567-BF7C-F1D6-A41B-9CCFFAB4EA24}"/>
                </a:ext>
              </a:extLst>
            </p:cNvPr>
            <p:cNvSpPr txBox="1"/>
            <p:nvPr/>
          </p:nvSpPr>
          <p:spPr>
            <a:xfrm>
              <a:off x="520290" y="8708249"/>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a:t>
              </a:r>
              <a:r>
                <a:rPr lang="en-GB" sz="900" kern="0" dirty="0" err="1">
                  <a:solidFill>
                    <a:srgbClr val="3B3838"/>
                  </a:solidFill>
                  <a:latin typeface="Century Gothic" panose="020B0502020202020204" pitchFamily="34" charset="0"/>
                  <a:ea typeface="Century Gothic"/>
                  <a:cs typeface="Century Gothic"/>
                  <a:sym typeface="Century Gothic"/>
                </a:rPr>
                <a:t>Manchita</a:t>
              </a:r>
              <a:endParaRPr lang="en-GB" sz="900" kern="0" dirty="0">
                <a:solidFill>
                  <a:srgbClr val="3B3838"/>
                </a:solidFill>
                <a:latin typeface="Century Gothic" panose="020B0502020202020204" pitchFamily="34" charset="0"/>
                <a:ea typeface="Century Gothic"/>
                <a:cs typeface="Century Gothic"/>
                <a:sym typeface="Century Gothic"/>
              </a:endParaRPr>
            </a:p>
          </p:txBody>
        </p:sp>
        <p:sp>
          <p:nvSpPr>
            <p:cNvPr id="2077" name="TextBox 2076">
              <a:extLst>
                <a:ext uri="{FF2B5EF4-FFF2-40B4-BE49-F238E27FC236}">
                  <a16:creationId xmlns:a16="http://schemas.microsoft.com/office/drawing/2014/main" id="{C391F826-DC53-240F-FDE2-57935336D66E}"/>
                </a:ext>
              </a:extLst>
            </p:cNvPr>
            <p:cNvSpPr txBox="1"/>
            <p:nvPr/>
          </p:nvSpPr>
          <p:spPr>
            <a:xfrm>
              <a:off x="331325" y="8845415"/>
              <a:ext cx="1083057" cy="784830"/>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is a </a:t>
              </a:r>
              <a:r>
                <a:rPr kumimoji="0" lang="en-GB" sz="9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female</a:t>
              </a:r>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 rabbit, so the adjective also ends in </a:t>
              </a:r>
              <a:r>
                <a:rPr kumimoji="0" lang="en-GB" sz="9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rPr>
                <a:t>–a</a:t>
              </a:r>
              <a:r>
                <a:rPr kumimoji="0" lang="en-GB" sz="9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sp>
        <p:nvSpPr>
          <p:cNvPr id="13" name="Rectangle: Rounded Corners 12">
            <a:extLst>
              <a:ext uri="{FF2B5EF4-FFF2-40B4-BE49-F238E27FC236}">
                <a16:creationId xmlns:a16="http://schemas.microsoft.com/office/drawing/2014/main" id="{AB5D6D08-CAE3-A2FF-0EB1-16FD5BF1B9BB}"/>
              </a:ext>
            </a:extLst>
          </p:cNvPr>
          <p:cNvSpPr/>
          <p:nvPr/>
        </p:nvSpPr>
        <p:spPr>
          <a:xfrm>
            <a:off x="146244" y="793729"/>
            <a:ext cx="3701856" cy="2254390"/>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4" name="Table 107">
            <a:extLst>
              <a:ext uri="{FF2B5EF4-FFF2-40B4-BE49-F238E27FC236}">
                <a16:creationId xmlns:a16="http://schemas.microsoft.com/office/drawing/2014/main" id="{B07DE3ED-B8CE-4B25-BEF2-A040FDA85DEC}"/>
              </a:ext>
            </a:extLst>
          </p:cNvPr>
          <p:cNvGraphicFramePr>
            <a:graphicFrameLocks noGrp="1"/>
          </p:cNvGraphicFramePr>
          <p:nvPr>
            <p:extLst>
              <p:ext uri="{D42A27DB-BD31-4B8C-83A1-F6EECF244321}">
                <p14:modId xmlns:p14="http://schemas.microsoft.com/office/powerpoint/2010/main" val="650247246"/>
              </p:ext>
            </p:extLst>
          </p:nvPr>
        </p:nvGraphicFramePr>
        <p:xfrm>
          <a:off x="2495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5" name="TextBox 14">
            <a:extLst>
              <a:ext uri="{FF2B5EF4-FFF2-40B4-BE49-F238E27FC236}">
                <a16:creationId xmlns:a16="http://schemas.microsoft.com/office/drawing/2014/main" id="{20852C23-515B-20A7-3305-2CD115D89DEE}"/>
              </a:ext>
            </a:extLst>
          </p:cNvPr>
          <p:cNvSpPr txBox="1"/>
          <p:nvPr/>
        </p:nvSpPr>
        <p:spPr>
          <a:xfrm>
            <a:off x="313422" y="2236750"/>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c</a:t>
            </a:r>
            <a:r>
              <a:rPr lang="en-GB" sz="1400" b="1" dirty="0">
                <a:solidFill>
                  <a:srgbClr val="FF0066"/>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s</a:t>
            </a:r>
            <a:r>
              <a:rPr lang="en-GB" sz="1400" b="1" dirty="0">
                <a:solidFill>
                  <a:srgbClr val="FF0066"/>
                </a:solidFill>
                <a:latin typeface="Century Gothic" panose="020B0502020202020204" pitchFamily="34" charset="0"/>
              </a:rPr>
              <a:t>a</a:t>
            </a:r>
            <a:endParaRPr lang="en-GB" sz="1400" dirty="0">
              <a:solidFill>
                <a:srgbClr val="002060"/>
              </a:solidFill>
              <a:latin typeface="Century Gothic" panose="020B0502020202020204" pitchFamily="34" charset="0"/>
            </a:endParaRPr>
          </a:p>
        </p:txBody>
      </p:sp>
      <p:pic>
        <p:nvPicPr>
          <p:cNvPr id="16" name="Google Shape;144;p6">
            <a:extLst>
              <a:ext uri="{FF2B5EF4-FFF2-40B4-BE49-F238E27FC236}">
                <a16:creationId xmlns:a16="http://schemas.microsoft.com/office/drawing/2014/main" id="{3268F746-F632-E314-B9CF-5D0CC6E7DC70}"/>
              </a:ext>
            </a:extLst>
          </p:cNvPr>
          <p:cNvPicPr preferRelativeResize="0"/>
          <p:nvPr/>
        </p:nvPicPr>
        <p:blipFill rotWithShape="1">
          <a:blip r:embed="rId13">
            <a:clrChange>
              <a:clrFrom>
                <a:srgbClr val="FFFFFF"/>
              </a:clrFrom>
              <a:clrTo>
                <a:srgbClr val="FFFFFF">
                  <a:alpha val="0"/>
                </a:srgbClr>
              </a:clrTo>
            </a:clrChange>
            <a:alphaModFix/>
          </a:blip>
          <a:srcRect t="6995" r="482" b="12550"/>
          <a:stretch/>
        </p:blipFill>
        <p:spPr>
          <a:xfrm>
            <a:off x="557938" y="1580010"/>
            <a:ext cx="533930" cy="690119"/>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29" name="Table 107">
            <a:extLst>
              <a:ext uri="{FF2B5EF4-FFF2-40B4-BE49-F238E27FC236}">
                <a16:creationId xmlns:a16="http://schemas.microsoft.com/office/drawing/2014/main" id="{403AD0AD-BA64-9FD5-CF2F-73F9EC98D190}"/>
              </a:ext>
            </a:extLst>
          </p:cNvPr>
          <p:cNvGraphicFramePr>
            <a:graphicFrameLocks noGrp="1"/>
          </p:cNvGraphicFramePr>
          <p:nvPr>
            <p:extLst>
              <p:ext uri="{D42A27DB-BD31-4B8C-83A1-F6EECF244321}">
                <p14:modId xmlns:p14="http://schemas.microsoft.com/office/powerpoint/2010/main" val="468788571"/>
              </p:ext>
            </p:extLst>
          </p:nvPr>
        </p:nvGraphicFramePr>
        <p:xfrm>
          <a:off x="1435197"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30" name="TextBox 29">
            <a:extLst>
              <a:ext uri="{FF2B5EF4-FFF2-40B4-BE49-F238E27FC236}">
                <a16:creationId xmlns:a16="http://schemas.microsoft.com/office/drawing/2014/main" id="{964BE82F-BBB6-D8ED-F346-7B8A57D1E728}"/>
              </a:ext>
            </a:extLst>
          </p:cNvPr>
          <p:cNvSpPr txBox="1"/>
          <p:nvPr/>
        </p:nvSpPr>
        <p:spPr>
          <a:xfrm>
            <a:off x="1499036" y="2251937"/>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d</a:t>
            </a:r>
            <a:r>
              <a:rPr lang="en-GB" sz="1400" b="1" dirty="0">
                <a:solidFill>
                  <a:srgbClr val="FF0066"/>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s</a:t>
            </a:r>
          </a:p>
        </p:txBody>
      </p:sp>
      <p:pic>
        <p:nvPicPr>
          <p:cNvPr id="32" name="Google Shape;143;p6">
            <a:extLst>
              <a:ext uri="{FF2B5EF4-FFF2-40B4-BE49-F238E27FC236}">
                <a16:creationId xmlns:a16="http://schemas.microsoft.com/office/drawing/2014/main" id="{6A7DCC70-D0C6-743A-C75D-C1B7F805A41F}"/>
              </a:ext>
            </a:extLst>
          </p:cNvPr>
          <p:cNvPicPr preferRelativeResize="0"/>
          <p:nvPr/>
        </p:nvPicPr>
        <p:blipFill rotWithShape="1">
          <a:blip r:embed="rId14">
            <a:clrChange>
              <a:clrFrom>
                <a:srgbClr val="FFFFFF"/>
              </a:clrFrom>
              <a:clrTo>
                <a:srgbClr val="FFFFFF">
                  <a:alpha val="0"/>
                </a:srgbClr>
              </a:clrTo>
            </a:clrChange>
            <a:alphaModFix/>
          </a:blip>
          <a:srcRect/>
          <a:stretch/>
        </p:blipFill>
        <p:spPr>
          <a:xfrm>
            <a:off x="1712938" y="1562691"/>
            <a:ext cx="677164" cy="667540"/>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39" name="Group 38">
            <a:extLst>
              <a:ext uri="{FF2B5EF4-FFF2-40B4-BE49-F238E27FC236}">
                <a16:creationId xmlns:a16="http://schemas.microsoft.com/office/drawing/2014/main" id="{43816F04-A3B5-ACE3-A51E-A92464783029}"/>
              </a:ext>
            </a:extLst>
          </p:cNvPr>
          <p:cNvGrpSpPr/>
          <p:nvPr/>
        </p:nvGrpSpPr>
        <p:grpSpPr>
          <a:xfrm>
            <a:off x="2097176" y="953424"/>
            <a:ext cx="1801949" cy="409714"/>
            <a:chOff x="1639842" y="1416995"/>
            <a:chExt cx="1801949" cy="409714"/>
          </a:xfrm>
        </p:grpSpPr>
        <p:sp>
          <p:nvSpPr>
            <p:cNvPr id="40" name="Google Shape;112;p3">
              <a:extLst>
                <a:ext uri="{FF2B5EF4-FFF2-40B4-BE49-F238E27FC236}">
                  <a16:creationId xmlns:a16="http://schemas.microsoft.com/office/drawing/2014/main" id="{1B740F72-2FD4-004B-C2C3-A2953F2AAB83}"/>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46" name="Google Shape;111;p3" descr="Speech Icon, Voice, Talking, Audio, Speech">
              <a:extLst>
                <a:ext uri="{FF2B5EF4-FFF2-40B4-BE49-F238E27FC236}">
                  <a16:creationId xmlns:a16="http://schemas.microsoft.com/office/drawing/2014/main" id="{A74083E5-23B0-D0F5-3ED1-BBE8B0F71E10}"/>
                </a:ext>
              </a:extLst>
            </p:cNvPr>
            <p:cNvPicPr preferRelativeResize="0"/>
            <p:nvPr/>
          </p:nvPicPr>
          <p:blipFill rotWithShape="1">
            <a:blip r:embed="rId15">
              <a:alphaModFix/>
            </a:blip>
            <a:srcRect/>
            <a:stretch/>
          </p:blipFill>
          <p:spPr>
            <a:xfrm>
              <a:off x="1639842" y="1416995"/>
              <a:ext cx="520475" cy="409714"/>
            </a:xfrm>
            <a:prstGeom prst="rect">
              <a:avLst/>
            </a:prstGeom>
            <a:noFill/>
            <a:ln>
              <a:noFill/>
            </a:ln>
          </p:spPr>
        </p:pic>
        <p:sp>
          <p:nvSpPr>
            <p:cNvPr id="48" name="TextBox 47">
              <a:extLst>
                <a:ext uri="{FF2B5EF4-FFF2-40B4-BE49-F238E27FC236}">
                  <a16:creationId xmlns:a16="http://schemas.microsoft.com/office/drawing/2014/main" id="{7D410048-7BAD-DA3C-8387-9187A5DA7FE4}"/>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aphicFrame>
        <p:nvGraphicFramePr>
          <p:cNvPr id="51" name="Table 107">
            <a:extLst>
              <a:ext uri="{FF2B5EF4-FFF2-40B4-BE49-F238E27FC236}">
                <a16:creationId xmlns:a16="http://schemas.microsoft.com/office/drawing/2014/main" id="{DF9A45D7-D3FF-242A-5EF8-78ECB392C085}"/>
              </a:ext>
            </a:extLst>
          </p:cNvPr>
          <p:cNvGraphicFramePr>
            <a:graphicFrameLocks noGrp="1"/>
          </p:cNvGraphicFramePr>
          <p:nvPr>
            <p:extLst>
              <p:ext uri="{D42A27DB-BD31-4B8C-83A1-F6EECF244321}">
                <p14:modId xmlns:p14="http://schemas.microsoft.com/office/powerpoint/2010/main" val="811435723"/>
              </p:ext>
            </p:extLst>
          </p:nvPr>
        </p:nvGraphicFramePr>
        <p:xfrm>
          <a:off x="2626057" y="1523980"/>
          <a:ext cx="1129353" cy="1020547"/>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20547">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u</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52" name="TextBox 51">
            <a:extLst>
              <a:ext uri="{FF2B5EF4-FFF2-40B4-BE49-F238E27FC236}">
                <a16:creationId xmlns:a16="http://schemas.microsoft.com/office/drawing/2014/main" id="{2E7544F4-60D3-31B0-02B2-055791DF3388}"/>
              </a:ext>
            </a:extLst>
          </p:cNvPr>
          <p:cNvSpPr txBox="1"/>
          <p:nvPr/>
        </p:nvSpPr>
        <p:spPr>
          <a:xfrm>
            <a:off x="2673216" y="2242331"/>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u</a:t>
            </a:r>
            <a:r>
              <a:rPr lang="en-GB" sz="1400" dirty="0" err="1">
                <a:solidFill>
                  <a:schemeClr val="tx1">
                    <a:lumMod val="75000"/>
                    <a:lumOff val="25000"/>
                  </a:schemeClr>
                </a:solidFill>
                <a:latin typeface="Century Gothic" panose="020B0502020202020204" pitchFamily="34" charset="0"/>
              </a:rPr>
              <a:t>niverso</a:t>
            </a:r>
            <a:endParaRPr lang="en-GB" sz="1400" dirty="0">
              <a:solidFill>
                <a:srgbClr val="002060"/>
              </a:solidFill>
              <a:latin typeface="Century Gothic" panose="020B0502020202020204" pitchFamily="34" charset="0"/>
            </a:endParaRPr>
          </a:p>
        </p:txBody>
      </p:sp>
      <p:pic>
        <p:nvPicPr>
          <p:cNvPr id="56" name="Picture 7" descr="cosmos">
            <a:extLst>
              <a:ext uri="{FF2B5EF4-FFF2-40B4-BE49-F238E27FC236}">
                <a16:creationId xmlns:a16="http://schemas.microsoft.com/office/drawing/2014/main" id="{FD915EDA-7B88-15B4-7947-6DA8399997B4}"/>
              </a:ext>
            </a:extLst>
          </p:cNvPr>
          <p:cNvPicPr>
            <a:picLocks noChangeAspect="1" noChangeArrowheads="1"/>
          </p:cNvPicPr>
          <p:nvPr/>
        </p:nvPicPr>
        <p:blipFill>
          <a:blip r:embed="rId16"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056454" y="1580590"/>
            <a:ext cx="668476" cy="63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E906E8EE-A571-E35F-FB4A-613412910DB6}"/>
              </a:ext>
            </a:extLst>
          </p:cNvPr>
          <p:cNvPicPr>
            <a:picLocks noChangeAspect="1"/>
          </p:cNvPicPr>
          <p:nvPr/>
        </p:nvPicPr>
        <p:blipFill>
          <a:blip r:embed="rId17"/>
          <a:stretch>
            <a:fillRect/>
          </a:stretch>
        </p:blipFill>
        <p:spPr>
          <a:xfrm>
            <a:off x="5665744" y="4088324"/>
            <a:ext cx="1237147" cy="725325"/>
          </a:xfrm>
          <a:prstGeom prst="rect">
            <a:avLst/>
          </a:prstGeom>
        </p:spPr>
      </p:pic>
      <p:pic>
        <p:nvPicPr>
          <p:cNvPr id="1033" name="Picture 1032" descr="A picture containing text, toy, doll&#10;&#10;Description automatically generated">
            <a:extLst>
              <a:ext uri="{FF2B5EF4-FFF2-40B4-BE49-F238E27FC236}">
                <a16:creationId xmlns:a16="http://schemas.microsoft.com/office/drawing/2014/main" id="{5C2F626D-5B91-48C7-403C-E3D5673547E3}"/>
              </a:ext>
            </a:extLst>
          </p:cNvPr>
          <p:cNvPicPr>
            <a:picLocks noChangeAspect="1"/>
          </p:cNvPicPr>
          <p:nvPr/>
        </p:nvPicPr>
        <p:blipFill>
          <a:blip r:embed="rId18"/>
          <a:stretch>
            <a:fillRect/>
          </a:stretch>
        </p:blipFill>
        <p:spPr>
          <a:xfrm>
            <a:off x="5007368" y="7276231"/>
            <a:ext cx="394847" cy="637253"/>
          </a:xfrm>
          <a:prstGeom prst="rect">
            <a:avLst/>
          </a:prstGeom>
        </p:spPr>
      </p:pic>
      <p:pic>
        <p:nvPicPr>
          <p:cNvPr id="1034" name="Picture 1033">
            <a:extLst>
              <a:ext uri="{FF2B5EF4-FFF2-40B4-BE49-F238E27FC236}">
                <a16:creationId xmlns:a16="http://schemas.microsoft.com/office/drawing/2014/main" id="{9B739949-B2FE-4380-9CDB-73115C55F13A}"/>
              </a:ext>
            </a:extLst>
          </p:cNvPr>
          <p:cNvPicPr>
            <a:picLocks noChangeAspect="1"/>
          </p:cNvPicPr>
          <p:nvPr/>
        </p:nvPicPr>
        <p:blipFill>
          <a:blip r:embed="rId19"/>
          <a:stretch>
            <a:fillRect/>
          </a:stretch>
        </p:blipFill>
        <p:spPr>
          <a:xfrm>
            <a:off x="5625187" y="8524752"/>
            <a:ext cx="308394" cy="487573"/>
          </a:xfrm>
          <a:prstGeom prst="rect">
            <a:avLst/>
          </a:prstGeom>
        </p:spPr>
      </p:pic>
      <p:pic>
        <p:nvPicPr>
          <p:cNvPr id="1036" name="Picture 1035" descr="A cartoon of a person with long hair&#10;&#10;Description automatically generated with low confidence">
            <a:extLst>
              <a:ext uri="{FF2B5EF4-FFF2-40B4-BE49-F238E27FC236}">
                <a16:creationId xmlns:a16="http://schemas.microsoft.com/office/drawing/2014/main" id="{2540FBE8-714A-CC20-F455-3C3F86206FFB}"/>
              </a:ext>
            </a:extLst>
          </p:cNvPr>
          <p:cNvPicPr>
            <a:picLocks noChangeAspect="1"/>
          </p:cNvPicPr>
          <p:nvPr/>
        </p:nvPicPr>
        <p:blipFill>
          <a:blip r:embed="rId20"/>
          <a:stretch>
            <a:fillRect/>
          </a:stretch>
        </p:blipFill>
        <p:spPr>
          <a:xfrm>
            <a:off x="3942857" y="1838596"/>
            <a:ext cx="468226" cy="1058833"/>
          </a:xfrm>
          <a:prstGeom prst="rect">
            <a:avLst/>
          </a:prstGeom>
        </p:spPr>
      </p:pic>
      <p:sp>
        <p:nvSpPr>
          <p:cNvPr id="1037" name="TextBox 1036">
            <a:extLst>
              <a:ext uri="{FF2B5EF4-FFF2-40B4-BE49-F238E27FC236}">
                <a16:creationId xmlns:a16="http://schemas.microsoft.com/office/drawing/2014/main" id="{C5D4A3A3-1B5C-B77F-FA29-194E95DF40E7}"/>
              </a:ext>
            </a:extLst>
          </p:cNvPr>
          <p:cNvSpPr txBox="1"/>
          <p:nvPr/>
        </p:nvSpPr>
        <p:spPr>
          <a:xfrm>
            <a:off x="4301450" y="2467370"/>
            <a:ext cx="840295" cy="369332"/>
          </a:xfrm>
          <a:prstGeom prst="rect">
            <a:avLst/>
          </a:prstGeom>
          <a:noFill/>
        </p:spPr>
        <p:txBody>
          <a:bodyPr wrap="none" rtlCol="0">
            <a:spAutoFit/>
          </a:bodyPr>
          <a:lstStyle/>
          <a:p>
            <a:r>
              <a:rPr lang="en-GB"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Ángela</a:t>
            </a:r>
            <a:endPar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endParaRPr>
          </a:p>
        </p:txBody>
      </p:sp>
      <p:sp>
        <p:nvSpPr>
          <p:cNvPr id="5" name="Rectangle 4">
            <a:extLst>
              <a:ext uri="{FF2B5EF4-FFF2-40B4-BE49-F238E27FC236}">
                <a16:creationId xmlns:a16="http://schemas.microsoft.com/office/drawing/2014/main" id="{F3DAE6CC-D9C4-A088-4BCC-725F87EEF874}"/>
              </a:ext>
            </a:extLst>
          </p:cNvPr>
          <p:cNvSpPr/>
          <p:nvPr/>
        </p:nvSpPr>
        <p:spPr>
          <a:xfrm>
            <a:off x="4966094" y="2076995"/>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4" descr="Free passport open picture illustration">
            <a:extLst>
              <a:ext uri="{FF2B5EF4-FFF2-40B4-BE49-F238E27FC236}">
                <a16:creationId xmlns:a16="http://schemas.microsoft.com/office/drawing/2014/main" id="{C3437015-264D-E4CB-3265-EAA93C4A38A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69306" y="2049902"/>
            <a:ext cx="283327" cy="37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91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5</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5</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86270" y="9561450"/>
            <a:ext cx="40107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17</a:t>
            </a:r>
          </a:p>
        </p:txBody>
      </p:sp>
      <p:grpSp>
        <p:nvGrpSpPr>
          <p:cNvPr id="4" name="Group 3">
            <a:extLst>
              <a:ext uri="{FF2B5EF4-FFF2-40B4-BE49-F238E27FC236}">
                <a16:creationId xmlns:a16="http://schemas.microsoft.com/office/drawing/2014/main" id="{52BCCF52-D1EC-5CA4-B266-A50306A890C6}"/>
              </a:ext>
            </a:extLst>
          </p:cNvPr>
          <p:cNvGrpSpPr/>
          <p:nvPr/>
        </p:nvGrpSpPr>
        <p:grpSpPr>
          <a:xfrm>
            <a:off x="59266" y="3005375"/>
            <a:ext cx="1072125" cy="541432"/>
            <a:chOff x="85157" y="674113"/>
            <a:chExt cx="1072125" cy="541432"/>
          </a:xfrm>
        </p:grpSpPr>
        <p:sp>
          <p:nvSpPr>
            <p:cNvPr id="5" name="Google Shape;206;p9">
              <a:extLst>
                <a:ext uri="{FF2B5EF4-FFF2-40B4-BE49-F238E27FC236}">
                  <a16:creationId xmlns:a16="http://schemas.microsoft.com/office/drawing/2014/main" id="{06D184D8-A88B-D040-56C9-9515265ECD1E}"/>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EC8350D7-D18B-E61B-B5ED-0FE7FD262BDD}"/>
                </a:ext>
              </a:extLst>
            </p:cNvPr>
            <p:cNvPicPr>
              <a:picLocks noChangeAspect="1"/>
            </p:cNvPicPr>
            <p:nvPr/>
          </p:nvPicPr>
          <p:blipFill>
            <a:blip r:embed="rId5"/>
            <a:stretch>
              <a:fillRect/>
            </a:stretch>
          </p:blipFill>
          <p:spPr>
            <a:xfrm>
              <a:off x="85157" y="674113"/>
              <a:ext cx="521771" cy="541432"/>
            </a:xfrm>
            <a:prstGeom prst="rect">
              <a:avLst/>
            </a:prstGeom>
          </p:spPr>
        </p:pic>
        <p:sp>
          <p:nvSpPr>
            <p:cNvPr id="7" name="TextBox 6">
              <a:extLst>
                <a:ext uri="{FF2B5EF4-FFF2-40B4-BE49-F238E27FC236}">
                  <a16:creationId xmlns:a16="http://schemas.microsoft.com/office/drawing/2014/main" id="{599C4332-99D6-9504-65BE-9253D09C8093}"/>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8" name="TextBox 7">
            <a:extLst>
              <a:ext uri="{FF2B5EF4-FFF2-40B4-BE49-F238E27FC236}">
                <a16:creationId xmlns:a16="http://schemas.microsoft.com/office/drawing/2014/main" id="{EC9D8769-A31C-1E46-F57A-6B5216DD568C}"/>
              </a:ext>
            </a:extLst>
          </p:cNvPr>
          <p:cNvSpPr txBox="1"/>
          <p:nvPr/>
        </p:nvSpPr>
        <p:spPr>
          <a:xfrm>
            <a:off x="1055217" y="3167366"/>
            <a:ext cx="943965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Lee. </a:t>
            </a:r>
            <a:r>
              <a:rPr lang="en-GB" sz="1600" dirty="0">
                <a:solidFill>
                  <a:srgbClr val="3B3838"/>
                </a:solidFill>
                <a:latin typeface="Century Gothic" panose="020B0502020202020204" pitchFamily="34" charset="0"/>
              </a:rPr>
              <a:t>Is it Sofía (a girl), Rubén (a boy) or could it be either?</a:t>
            </a:r>
            <a:endParaRPr lang="en-GB" sz="1600" dirty="0">
              <a:solidFill>
                <a:srgbClr val="3B3838"/>
              </a:solidFill>
            </a:endParaRPr>
          </a:p>
        </p:txBody>
      </p:sp>
      <p:pic>
        <p:nvPicPr>
          <p:cNvPr id="9" name="Picture 8">
            <a:extLst>
              <a:ext uri="{FF2B5EF4-FFF2-40B4-BE49-F238E27FC236}">
                <a16:creationId xmlns:a16="http://schemas.microsoft.com/office/drawing/2014/main" id="{28A426B7-51AC-3E43-4B40-A48AB5ADDD6B}"/>
              </a:ext>
            </a:extLst>
          </p:cNvPr>
          <p:cNvPicPr>
            <a:picLocks noChangeAspect="1"/>
          </p:cNvPicPr>
          <p:nvPr/>
        </p:nvPicPr>
        <p:blipFill>
          <a:blip r:embed="rId6"/>
          <a:stretch>
            <a:fillRect/>
          </a:stretch>
        </p:blipFill>
        <p:spPr>
          <a:xfrm>
            <a:off x="58234" y="3512021"/>
            <a:ext cx="2607387" cy="2926301"/>
          </a:xfrm>
          <a:prstGeom prst="rect">
            <a:avLst/>
          </a:prstGeom>
        </p:spPr>
      </p:pic>
      <p:graphicFrame>
        <p:nvGraphicFramePr>
          <p:cNvPr id="10" name="Table 2">
            <a:extLst>
              <a:ext uri="{FF2B5EF4-FFF2-40B4-BE49-F238E27FC236}">
                <a16:creationId xmlns:a16="http://schemas.microsoft.com/office/drawing/2014/main" id="{A515E357-6B8C-79C3-1445-23A96A72F21F}"/>
              </a:ext>
            </a:extLst>
          </p:cNvPr>
          <p:cNvGraphicFramePr>
            <a:graphicFrameLocks noGrp="1"/>
          </p:cNvGraphicFramePr>
          <p:nvPr>
            <p:extLst>
              <p:ext uri="{D42A27DB-BD31-4B8C-83A1-F6EECF244321}">
                <p14:modId xmlns:p14="http://schemas.microsoft.com/office/powerpoint/2010/main" val="3345918509"/>
              </p:ext>
            </p:extLst>
          </p:nvPr>
        </p:nvGraphicFramePr>
        <p:xfrm>
          <a:off x="2586353" y="3646077"/>
          <a:ext cx="4182030" cy="2370060"/>
        </p:xfrm>
        <a:graphic>
          <a:graphicData uri="http://schemas.openxmlformats.org/drawingml/2006/table">
            <a:tbl>
              <a:tblPr firstRow="1" bandRow="1"/>
              <a:tblGrid>
                <a:gridCol w="1033147">
                  <a:extLst>
                    <a:ext uri="{9D8B030D-6E8A-4147-A177-3AD203B41FA5}">
                      <a16:colId xmlns:a16="http://schemas.microsoft.com/office/drawing/2014/main" val="3410757535"/>
                    </a:ext>
                  </a:extLst>
                </a:gridCol>
                <a:gridCol w="639665">
                  <a:extLst>
                    <a:ext uri="{9D8B030D-6E8A-4147-A177-3AD203B41FA5}">
                      <a16:colId xmlns:a16="http://schemas.microsoft.com/office/drawing/2014/main" val="1432009305"/>
                    </a:ext>
                  </a:extLst>
                </a:gridCol>
                <a:gridCol w="770035">
                  <a:extLst>
                    <a:ext uri="{9D8B030D-6E8A-4147-A177-3AD203B41FA5}">
                      <a16:colId xmlns:a16="http://schemas.microsoft.com/office/drawing/2014/main" val="2923634213"/>
                    </a:ext>
                  </a:extLst>
                </a:gridCol>
                <a:gridCol w="711200">
                  <a:extLst>
                    <a:ext uri="{9D8B030D-6E8A-4147-A177-3AD203B41FA5}">
                      <a16:colId xmlns:a16="http://schemas.microsoft.com/office/drawing/2014/main" val="2446025577"/>
                    </a:ext>
                  </a:extLst>
                </a:gridCol>
                <a:gridCol w="1027983">
                  <a:extLst>
                    <a:ext uri="{9D8B030D-6E8A-4147-A177-3AD203B41FA5}">
                      <a16:colId xmlns:a16="http://schemas.microsoft.com/office/drawing/2014/main" val="3694677752"/>
                    </a:ext>
                  </a:extLst>
                </a:gridCol>
              </a:tblGrid>
              <a:tr h="338580">
                <a:tc>
                  <a:txBody>
                    <a:bodyPr/>
                    <a:lstStyle/>
                    <a:p>
                      <a:pPr algn="ctr"/>
                      <a:r>
                        <a:rPr lang="en-GB" sz="1400" b="1" dirty="0">
                          <a:solidFill>
                            <a:srgbClr val="3B3838"/>
                          </a:solidFill>
                          <a:latin typeface="Century Gothic" panose="020B0502020202020204" pitchFamily="34" charset="0"/>
                        </a:rPr>
                        <a:t>adjetivo</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Sofía</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Rubén</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either</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inglés</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61334062"/>
                  </a:ext>
                </a:extLst>
              </a:tr>
              <a:tr h="338580">
                <a:tc>
                  <a:txBody>
                    <a:bodyPr/>
                    <a:lstStyle/>
                    <a:p>
                      <a:r>
                        <a:rPr lang="en-GB" sz="1400">
                          <a:solidFill>
                            <a:srgbClr val="3B3838"/>
                          </a:solidFill>
                          <a:latin typeface="Century Gothic" panose="020B0502020202020204" pitchFamily="34" charset="0"/>
                        </a:rPr>
                        <a:t> </a:t>
                      </a:r>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39983069"/>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196509419"/>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0979678"/>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2195194"/>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23195723"/>
                  </a:ext>
                </a:extLst>
              </a:tr>
              <a:tr h="338580">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90040550"/>
                  </a:ext>
                </a:extLst>
              </a:tr>
            </a:tbl>
          </a:graphicData>
        </a:graphic>
      </p:graphicFrame>
      <p:grpSp>
        <p:nvGrpSpPr>
          <p:cNvPr id="11" name="Group 10">
            <a:extLst>
              <a:ext uri="{FF2B5EF4-FFF2-40B4-BE49-F238E27FC236}">
                <a16:creationId xmlns:a16="http://schemas.microsoft.com/office/drawing/2014/main" id="{3C16F4CB-5420-8CA1-7515-E7690E56DA2B}"/>
              </a:ext>
            </a:extLst>
          </p:cNvPr>
          <p:cNvGrpSpPr/>
          <p:nvPr/>
        </p:nvGrpSpPr>
        <p:grpSpPr>
          <a:xfrm>
            <a:off x="59266" y="696229"/>
            <a:ext cx="1072125" cy="541432"/>
            <a:chOff x="85157" y="674113"/>
            <a:chExt cx="1072125" cy="541432"/>
          </a:xfrm>
        </p:grpSpPr>
        <p:sp>
          <p:nvSpPr>
            <p:cNvPr id="12" name="Google Shape;206;p9">
              <a:extLst>
                <a:ext uri="{FF2B5EF4-FFF2-40B4-BE49-F238E27FC236}">
                  <a16:creationId xmlns:a16="http://schemas.microsoft.com/office/drawing/2014/main" id="{5D443215-05AF-A457-AD50-19379D343C1E}"/>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CEAB071-FDA7-6567-553A-970ABD20C891}"/>
                </a:ext>
              </a:extLst>
            </p:cNvPr>
            <p:cNvPicPr>
              <a:picLocks noChangeAspect="1"/>
            </p:cNvPicPr>
            <p:nvPr/>
          </p:nvPicPr>
          <p:blipFill>
            <a:blip r:embed="rId5"/>
            <a:stretch>
              <a:fillRect/>
            </a:stretch>
          </p:blipFill>
          <p:spPr>
            <a:xfrm>
              <a:off x="85157" y="674113"/>
              <a:ext cx="521771" cy="541432"/>
            </a:xfrm>
            <a:prstGeom prst="rect">
              <a:avLst/>
            </a:prstGeom>
          </p:spPr>
        </p:pic>
        <p:sp>
          <p:nvSpPr>
            <p:cNvPr id="18" name="TextBox 17">
              <a:extLst>
                <a:ext uri="{FF2B5EF4-FFF2-40B4-BE49-F238E27FC236}">
                  <a16:creationId xmlns:a16="http://schemas.microsoft.com/office/drawing/2014/main" id="{B4A860C2-10DD-1B1B-2626-DDD6A1412A7D}"/>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9" name="TextBox 18">
            <a:extLst>
              <a:ext uri="{FF2B5EF4-FFF2-40B4-BE49-F238E27FC236}">
                <a16:creationId xmlns:a16="http://schemas.microsoft.com/office/drawing/2014/main" id="{46176DEA-54A1-BA60-98F2-35FBCDA6F49A}"/>
              </a:ext>
            </a:extLst>
          </p:cNvPr>
          <p:cNvSpPr txBox="1"/>
          <p:nvPr/>
        </p:nvSpPr>
        <p:spPr>
          <a:xfrm>
            <a:off x="1055217" y="858220"/>
            <a:ext cx="943965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Lee. ¿</a:t>
            </a:r>
            <a:r>
              <a:rPr lang="en-GB" sz="1600" b="1" dirty="0" err="1">
                <a:solidFill>
                  <a:srgbClr val="3B3838"/>
                </a:solidFill>
                <a:latin typeface="Century Gothic" panose="020B0502020202020204" pitchFamily="34" charset="0"/>
              </a:rPr>
              <a:t>Dónde</a:t>
            </a:r>
            <a:r>
              <a:rPr lang="en-GB" sz="1600" b="1" dirty="0">
                <a:solidFill>
                  <a:srgbClr val="3B3838"/>
                </a:solidFill>
                <a:latin typeface="Century Gothic" panose="020B0502020202020204" pitchFamily="34" charset="0"/>
              </a:rPr>
              <a:t> está </a:t>
            </a:r>
            <a:r>
              <a:rPr lang="en-GB" sz="1600" b="1" dirty="0" err="1">
                <a:solidFill>
                  <a:srgbClr val="3B3838"/>
                </a:solidFill>
                <a:latin typeface="Century Gothic" panose="020B0502020202020204" pitchFamily="34" charset="0"/>
              </a:rPr>
              <a:t>el</a:t>
            </a:r>
            <a:r>
              <a:rPr lang="en-GB" sz="1600" b="1" dirty="0">
                <a:solidFill>
                  <a:srgbClr val="3B3838"/>
                </a:solidFill>
                <a:latin typeface="Century Gothic" panose="020B0502020202020204" pitchFamily="34" charset="0"/>
              </a:rPr>
              <a:t> </a:t>
            </a:r>
            <a:r>
              <a:rPr lang="en-GB" sz="1600" b="1" dirty="0" err="1">
                <a:solidFill>
                  <a:srgbClr val="3B3838"/>
                </a:solidFill>
                <a:latin typeface="Century Gothic" panose="020B0502020202020204" pitchFamily="34" charset="0"/>
              </a:rPr>
              <a:t>instruso</a:t>
            </a:r>
            <a:r>
              <a:rPr lang="en-GB" sz="1600" b="1" dirty="0">
                <a:solidFill>
                  <a:srgbClr val="3B3838"/>
                </a:solidFill>
                <a:latin typeface="Century Gothic" panose="020B0502020202020204" pitchFamily="34" charset="0"/>
              </a:rPr>
              <a:t>?</a:t>
            </a:r>
            <a:endParaRPr lang="en-GB" sz="1600" b="1" dirty="0">
              <a:solidFill>
                <a:srgbClr val="3B3838"/>
              </a:solidFill>
            </a:endParaRPr>
          </a:p>
        </p:txBody>
      </p:sp>
      <p:graphicFrame>
        <p:nvGraphicFramePr>
          <p:cNvPr id="20" name="Table 19">
            <a:extLst>
              <a:ext uri="{FF2B5EF4-FFF2-40B4-BE49-F238E27FC236}">
                <a16:creationId xmlns:a16="http://schemas.microsoft.com/office/drawing/2014/main" id="{99270C46-AB03-7B3E-2FC1-B96455D64C8B}"/>
              </a:ext>
            </a:extLst>
          </p:cNvPr>
          <p:cNvGraphicFramePr>
            <a:graphicFrameLocks noGrp="1"/>
          </p:cNvGraphicFramePr>
          <p:nvPr>
            <p:extLst>
              <p:ext uri="{D42A27DB-BD31-4B8C-83A1-F6EECF244321}">
                <p14:modId xmlns:p14="http://schemas.microsoft.com/office/powerpoint/2010/main" val="3037316152"/>
              </p:ext>
            </p:extLst>
          </p:nvPr>
        </p:nvGraphicFramePr>
        <p:xfrm>
          <a:off x="581037" y="1263364"/>
          <a:ext cx="4899776" cy="1771656"/>
        </p:xfrm>
        <a:graphic>
          <a:graphicData uri="http://schemas.openxmlformats.org/drawingml/2006/table">
            <a:tbl>
              <a:tblPr firstRow="1" bandRow="1">
                <a:tableStyleId>{5940675A-B579-460E-94D1-54222C63F5DA}</a:tableStyleId>
              </a:tblPr>
              <a:tblGrid>
                <a:gridCol w="640126">
                  <a:extLst>
                    <a:ext uri="{9D8B030D-6E8A-4147-A177-3AD203B41FA5}">
                      <a16:colId xmlns:a16="http://schemas.microsoft.com/office/drawing/2014/main" val="4147703758"/>
                    </a:ext>
                  </a:extLst>
                </a:gridCol>
                <a:gridCol w="1375285">
                  <a:extLst>
                    <a:ext uri="{9D8B030D-6E8A-4147-A177-3AD203B41FA5}">
                      <a16:colId xmlns:a16="http://schemas.microsoft.com/office/drawing/2014/main" val="4114222323"/>
                    </a:ext>
                  </a:extLst>
                </a:gridCol>
                <a:gridCol w="1383176">
                  <a:extLst>
                    <a:ext uri="{9D8B030D-6E8A-4147-A177-3AD203B41FA5}">
                      <a16:colId xmlns:a16="http://schemas.microsoft.com/office/drawing/2014/main" val="3080638243"/>
                    </a:ext>
                  </a:extLst>
                </a:gridCol>
                <a:gridCol w="1501189">
                  <a:extLst>
                    <a:ext uri="{9D8B030D-6E8A-4147-A177-3AD203B41FA5}">
                      <a16:colId xmlns:a16="http://schemas.microsoft.com/office/drawing/2014/main" val="2755283864"/>
                    </a:ext>
                  </a:extLst>
                </a:gridCol>
              </a:tblGrid>
              <a:tr h="282577">
                <a:tc>
                  <a:txBody>
                    <a:bodyPr/>
                    <a:lstStyle/>
                    <a:p>
                      <a:pPr algn="ctr"/>
                      <a:r>
                        <a:rPr lang="es-AR" sz="16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contento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tranquilo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ahora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67240086"/>
                  </a:ext>
                </a:extLst>
              </a:tr>
              <a:tr h="282577">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curioso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rápida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seria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25109197"/>
                  </a:ext>
                </a:extLst>
              </a:tr>
              <a:tr h="282577">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¿cómo?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nervioso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¿dónde?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7165347"/>
                  </a:ext>
                </a:extLst>
              </a:tr>
              <a:tr h="282577">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seria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cansada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lento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666015033"/>
                  </a:ext>
                </a:extLst>
              </a:tr>
              <a:tr h="282577">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hoy</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serio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ahora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452952676"/>
                  </a:ext>
                </a:extLst>
              </a:tr>
              <a:tr h="282577">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nervioso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curioso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s-AR" sz="1400" noProof="0" dirty="0">
                          <a:solidFill>
                            <a:srgbClr val="3B3838"/>
                          </a:solidFill>
                          <a:latin typeface="Century Gothic" panose="020B0502020202020204" pitchFamily="34" charset="0"/>
                        </a:rPr>
                        <a:t>tranquila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1056211"/>
                  </a:ext>
                </a:extLst>
              </a:tr>
            </a:tbl>
          </a:graphicData>
        </a:graphic>
      </p:graphicFrame>
      <p:sp>
        <p:nvSpPr>
          <p:cNvPr id="21" name="TextBox 20">
            <a:extLst>
              <a:ext uri="{FF2B5EF4-FFF2-40B4-BE49-F238E27FC236}">
                <a16:creationId xmlns:a16="http://schemas.microsoft.com/office/drawing/2014/main" id="{2E592038-BF46-A573-2E8C-073242AA91B7}"/>
              </a:ext>
            </a:extLst>
          </p:cNvPr>
          <p:cNvSpPr txBox="1"/>
          <p:nvPr/>
        </p:nvSpPr>
        <p:spPr>
          <a:xfrm>
            <a:off x="4563450" y="902286"/>
            <a:ext cx="2300085" cy="276999"/>
          </a:xfrm>
          <a:prstGeom prst="rect">
            <a:avLst/>
          </a:prstGeom>
          <a:solidFill>
            <a:srgbClr val="C0E399"/>
          </a:solidFill>
        </p:spPr>
        <p:txBody>
          <a:bodyPr wrap="square" rtlCol="0">
            <a:spAutoFit/>
          </a:bodyPr>
          <a:lstStyle/>
          <a:p>
            <a:pPr algn="ctr"/>
            <a:r>
              <a:rPr lang="en-GB" sz="1200" dirty="0" err="1">
                <a:solidFill>
                  <a:srgbClr val="3B3838"/>
                </a:solidFill>
                <a:latin typeface="Century Gothic" panose="020B0502020202020204" pitchFamily="34" charset="0"/>
              </a:rPr>
              <a:t>el</a:t>
            </a:r>
            <a:r>
              <a:rPr lang="en-GB" sz="1200" dirty="0">
                <a:solidFill>
                  <a:srgbClr val="3B3838"/>
                </a:solidFill>
                <a:latin typeface="Century Gothic" panose="020B0502020202020204" pitchFamily="34" charset="0"/>
              </a:rPr>
              <a:t> </a:t>
            </a:r>
            <a:r>
              <a:rPr lang="en-GB" sz="1200" b="1" dirty="0" err="1">
                <a:solidFill>
                  <a:srgbClr val="3B3838"/>
                </a:solidFill>
                <a:latin typeface="Century Gothic" panose="020B0502020202020204" pitchFamily="34" charset="0"/>
              </a:rPr>
              <a:t>instruso</a:t>
            </a:r>
            <a:r>
              <a:rPr lang="en-GB" sz="1200" dirty="0">
                <a:solidFill>
                  <a:srgbClr val="3B3838"/>
                </a:solidFill>
                <a:latin typeface="Century Gothic" panose="020B0502020202020204" pitchFamily="34" charset="0"/>
              </a:rPr>
              <a:t> = the odd one out</a:t>
            </a:r>
          </a:p>
        </p:txBody>
      </p:sp>
      <p:sp>
        <p:nvSpPr>
          <p:cNvPr id="1028" name="Rectangle: Rounded Corners 1027">
            <a:extLst>
              <a:ext uri="{FF2B5EF4-FFF2-40B4-BE49-F238E27FC236}">
                <a16:creationId xmlns:a16="http://schemas.microsoft.com/office/drawing/2014/main" id="{0009C945-337E-DFC4-E0A5-5EE69BFFBC68}"/>
              </a:ext>
            </a:extLst>
          </p:cNvPr>
          <p:cNvSpPr/>
          <p:nvPr/>
        </p:nvSpPr>
        <p:spPr>
          <a:xfrm>
            <a:off x="4701341" y="6354687"/>
            <a:ext cx="2082682" cy="243304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a:p>
            <a:pPr defTabSz="514350">
              <a:buClr>
                <a:srgbClr val="000000"/>
              </a:buClr>
              <a:defRPr/>
            </a:pPr>
            <a:endParaRPr lang="en-GB" sz="1200" kern="0" dirty="0">
              <a:solidFill>
                <a:srgbClr val="3B3838"/>
              </a:solidFill>
              <a:latin typeface="Century Gothic" panose="020B0502020202020204" pitchFamily="34" charset="0"/>
              <a:cs typeface="Arial"/>
              <a:sym typeface="Arial"/>
            </a:endParaRPr>
          </a:p>
        </p:txBody>
      </p:sp>
      <p:pic>
        <p:nvPicPr>
          <p:cNvPr id="1029" name="Google Shape;188;p4" descr="Jigsaw, Puzzle, Piece, Game, Concept, Solution">
            <a:extLst>
              <a:ext uri="{FF2B5EF4-FFF2-40B4-BE49-F238E27FC236}">
                <a16:creationId xmlns:a16="http://schemas.microsoft.com/office/drawing/2014/main" id="{DE2D08AC-190F-F093-671E-FEB8AC5E89E3}"/>
              </a:ext>
            </a:extLst>
          </p:cNvPr>
          <p:cNvPicPr preferRelativeResize="0"/>
          <p:nvPr/>
        </p:nvPicPr>
        <p:blipFill rotWithShape="1">
          <a:blip r:embed="rId7">
            <a:alphaModFix/>
          </a:blip>
          <a:srcRect/>
          <a:stretch/>
        </p:blipFill>
        <p:spPr>
          <a:xfrm>
            <a:off x="6296053" y="6410049"/>
            <a:ext cx="417592" cy="360398"/>
          </a:xfrm>
          <a:prstGeom prst="rect">
            <a:avLst/>
          </a:prstGeom>
          <a:noFill/>
          <a:ln>
            <a:noFill/>
          </a:ln>
        </p:spPr>
      </p:pic>
      <p:sp>
        <p:nvSpPr>
          <p:cNvPr id="1031" name="Google Shape;172;p8">
            <a:extLst>
              <a:ext uri="{FF2B5EF4-FFF2-40B4-BE49-F238E27FC236}">
                <a16:creationId xmlns:a16="http://schemas.microsoft.com/office/drawing/2014/main" id="{7F7D88C3-80AA-D4D0-38A6-D7A127F7CB33}"/>
              </a:ext>
            </a:extLst>
          </p:cNvPr>
          <p:cNvSpPr txBox="1"/>
          <p:nvPr/>
        </p:nvSpPr>
        <p:spPr>
          <a:xfrm>
            <a:off x="5750577" y="7897536"/>
            <a:ext cx="1049916"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kern="0" dirty="0">
                <a:solidFill>
                  <a:srgbClr val="3B3838"/>
                </a:solidFill>
                <a:latin typeface="Century Gothic"/>
                <a:ea typeface="Century Gothic"/>
                <a:cs typeface="Century Gothic"/>
                <a:sym typeface="Century Gothic"/>
              </a:rPr>
              <a:t>You are sad.</a:t>
            </a:r>
            <a:endParaRPr sz="600" kern="0" dirty="0">
              <a:solidFill>
                <a:srgbClr val="3B3838"/>
              </a:solidFill>
              <a:latin typeface="Arial"/>
              <a:cs typeface="Arial"/>
              <a:sym typeface="Arial"/>
            </a:endParaRPr>
          </a:p>
        </p:txBody>
      </p:sp>
      <p:sp>
        <p:nvSpPr>
          <p:cNvPr id="1032" name="Google Shape;172;p8">
            <a:extLst>
              <a:ext uri="{FF2B5EF4-FFF2-40B4-BE49-F238E27FC236}">
                <a16:creationId xmlns:a16="http://schemas.microsoft.com/office/drawing/2014/main" id="{7D15F3F5-1A16-BB73-1824-A7D8C4C5386A}"/>
              </a:ext>
            </a:extLst>
          </p:cNvPr>
          <p:cNvSpPr txBox="1"/>
          <p:nvPr/>
        </p:nvSpPr>
        <p:spPr>
          <a:xfrm>
            <a:off x="5420935" y="7560698"/>
            <a:ext cx="1297105"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kern="0" dirty="0" err="1">
                <a:solidFill>
                  <a:srgbClr val="3B3838"/>
                </a:solidFill>
                <a:latin typeface="Century Gothic"/>
                <a:ea typeface="Century Gothic"/>
                <a:cs typeface="Century Gothic"/>
                <a:sym typeface="Century Gothic"/>
              </a:rPr>
              <a:t>Estás</a:t>
            </a:r>
            <a:r>
              <a:rPr lang="en-GB" sz="1200" kern="0" dirty="0">
                <a:solidFill>
                  <a:srgbClr val="3B3838"/>
                </a:solidFill>
                <a:latin typeface="Century Gothic"/>
                <a:ea typeface="Century Gothic"/>
                <a:cs typeface="Century Gothic"/>
                <a:sym typeface="Century Gothic"/>
              </a:rPr>
              <a:t> triste.</a:t>
            </a:r>
            <a:endParaRPr sz="1200" kern="0" dirty="0">
              <a:solidFill>
                <a:srgbClr val="3B3838"/>
              </a:solidFill>
              <a:latin typeface="Arial"/>
              <a:cs typeface="Arial"/>
              <a:sym typeface="Arial"/>
            </a:endParaRPr>
          </a:p>
        </p:txBody>
      </p:sp>
      <p:sp>
        <p:nvSpPr>
          <p:cNvPr id="1033" name="Google Shape;172;p8">
            <a:extLst>
              <a:ext uri="{FF2B5EF4-FFF2-40B4-BE49-F238E27FC236}">
                <a16:creationId xmlns:a16="http://schemas.microsoft.com/office/drawing/2014/main" id="{5FAE0DE7-13E5-D068-DF94-4397D6BD73C7}"/>
              </a:ext>
            </a:extLst>
          </p:cNvPr>
          <p:cNvSpPr txBox="1"/>
          <p:nvPr/>
        </p:nvSpPr>
        <p:spPr>
          <a:xfrm>
            <a:off x="5708688" y="8472152"/>
            <a:ext cx="1149312"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kern="0" dirty="0">
                <a:solidFill>
                  <a:srgbClr val="3B3838"/>
                </a:solidFill>
                <a:latin typeface="Century Gothic"/>
                <a:ea typeface="Century Gothic"/>
                <a:cs typeface="Century Gothic"/>
                <a:sym typeface="Century Gothic"/>
              </a:rPr>
              <a:t>Are you sad?</a:t>
            </a:r>
            <a:endParaRPr lang="en-GB" sz="1200" kern="0" dirty="0">
              <a:solidFill>
                <a:srgbClr val="3B3838"/>
              </a:solidFill>
              <a:latin typeface="Arial"/>
              <a:cs typeface="Arial"/>
              <a:sym typeface="Arial"/>
            </a:endParaRPr>
          </a:p>
        </p:txBody>
      </p:sp>
      <p:sp>
        <p:nvSpPr>
          <p:cNvPr id="1034" name="Google Shape;172;p8">
            <a:extLst>
              <a:ext uri="{FF2B5EF4-FFF2-40B4-BE49-F238E27FC236}">
                <a16:creationId xmlns:a16="http://schemas.microsoft.com/office/drawing/2014/main" id="{3612AEE3-142B-7668-767D-9CB726FB8DCA}"/>
              </a:ext>
            </a:extLst>
          </p:cNvPr>
          <p:cNvSpPr txBox="1"/>
          <p:nvPr/>
        </p:nvSpPr>
        <p:spPr>
          <a:xfrm>
            <a:off x="5408235" y="8153765"/>
            <a:ext cx="1309805" cy="236580"/>
          </a:xfrm>
          <a:prstGeom prst="rect">
            <a:avLst/>
          </a:prstGeom>
          <a:noFill/>
          <a:ln>
            <a:noFill/>
          </a:ln>
        </p:spPr>
        <p:txBody>
          <a:bodyPr spcFirstLastPara="1" wrap="square" lIns="51427" tIns="25706" rIns="51427" bIns="25706" anchor="t" anchorCtr="0">
            <a:spAutoFit/>
          </a:bodyPr>
          <a:lstStyle/>
          <a:p>
            <a:pPr defTabSz="514350">
              <a:buClr>
                <a:srgbClr val="92D050"/>
              </a:buClr>
              <a:buSzPts val="2800"/>
              <a:defRPr/>
            </a:pPr>
            <a:r>
              <a:rPr lang="en-GB" sz="1200" b="1" kern="0" dirty="0">
                <a:solidFill>
                  <a:srgbClr val="3B3838"/>
                </a:solidFill>
                <a:latin typeface="Century Gothic"/>
                <a:cs typeface="Arial"/>
                <a:sym typeface="Century Gothic"/>
              </a:rPr>
              <a:t>¿</a:t>
            </a:r>
            <a:r>
              <a:rPr lang="en-GB" sz="1200" kern="0" dirty="0">
                <a:solidFill>
                  <a:srgbClr val="3B3838"/>
                </a:solidFill>
                <a:latin typeface="Century Gothic"/>
                <a:cs typeface="Arial"/>
                <a:sym typeface="Century Gothic"/>
              </a:rPr>
              <a:t>Estás triste</a:t>
            </a:r>
            <a:r>
              <a:rPr lang="en-GB" sz="1200" b="1" kern="0" dirty="0">
                <a:solidFill>
                  <a:srgbClr val="3B3838"/>
                </a:solidFill>
                <a:latin typeface="Century Gothic"/>
                <a:cs typeface="Arial"/>
                <a:sym typeface="Century Gothic"/>
              </a:rPr>
              <a:t>?</a:t>
            </a:r>
            <a:endParaRPr sz="1200" b="1" kern="0" dirty="0">
              <a:solidFill>
                <a:srgbClr val="3B3838"/>
              </a:solidFill>
              <a:latin typeface="Arial"/>
              <a:cs typeface="Arial"/>
              <a:sym typeface="Arial"/>
            </a:endParaRPr>
          </a:p>
        </p:txBody>
      </p:sp>
      <p:pic>
        <p:nvPicPr>
          <p:cNvPr id="1035" name="Picture 1034">
            <a:extLst>
              <a:ext uri="{FF2B5EF4-FFF2-40B4-BE49-F238E27FC236}">
                <a16:creationId xmlns:a16="http://schemas.microsoft.com/office/drawing/2014/main" id="{2AEBB007-CDE2-610E-0CF5-2C108B53A58D}"/>
              </a:ext>
            </a:extLst>
          </p:cNvPr>
          <p:cNvPicPr>
            <a:picLocks noChangeAspect="1"/>
          </p:cNvPicPr>
          <p:nvPr/>
        </p:nvPicPr>
        <p:blipFill>
          <a:blip r:embed="rId8"/>
          <a:stretch>
            <a:fillRect/>
          </a:stretch>
        </p:blipFill>
        <p:spPr>
          <a:xfrm>
            <a:off x="6302218" y="7517245"/>
            <a:ext cx="177123" cy="280033"/>
          </a:xfrm>
          <a:prstGeom prst="rect">
            <a:avLst/>
          </a:prstGeom>
        </p:spPr>
      </p:pic>
      <p:pic>
        <p:nvPicPr>
          <p:cNvPr id="1036" name="Picture 1035">
            <a:extLst>
              <a:ext uri="{FF2B5EF4-FFF2-40B4-BE49-F238E27FC236}">
                <a16:creationId xmlns:a16="http://schemas.microsoft.com/office/drawing/2014/main" id="{3AB5BF67-D24A-4B64-5EB2-D00DBDA4FF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2450" y="8131597"/>
            <a:ext cx="173825" cy="241228"/>
          </a:xfrm>
          <a:prstGeom prst="rect">
            <a:avLst/>
          </a:prstGeom>
        </p:spPr>
      </p:pic>
      <p:pic>
        <p:nvPicPr>
          <p:cNvPr id="1041" name="Picture 1040">
            <a:extLst>
              <a:ext uri="{FF2B5EF4-FFF2-40B4-BE49-F238E27FC236}">
                <a16:creationId xmlns:a16="http://schemas.microsoft.com/office/drawing/2014/main" id="{F1385422-50F2-2498-5872-A5F4D2971AFC}"/>
              </a:ext>
            </a:extLst>
          </p:cNvPr>
          <p:cNvPicPr>
            <a:picLocks noChangeAspect="1"/>
          </p:cNvPicPr>
          <p:nvPr/>
        </p:nvPicPr>
        <p:blipFill>
          <a:blip r:embed="rId10"/>
          <a:stretch>
            <a:fillRect/>
          </a:stretch>
        </p:blipFill>
        <p:spPr>
          <a:xfrm>
            <a:off x="4770944" y="7626075"/>
            <a:ext cx="649991" cy="230733"/>
          </a:xfrm>
          <a:prstGeom prst="rect">
            <a:avLst/>
          </a:prstGeom>
        </p:spPr>
      </p:pic>
      <p:pic>
        <p:nvPicPr>
          <p:cNvPr id="1043" name="Picture 1042">
            <a:extLst>
              <a:ext uri="{FF2B5EF4-FFF2-40B4-BE49-F238E27FC236}">
                <a16:creationId xmlns:a16="http://schemas.microsoft.com/office/drawing/2014/main" id="{D1D00927-89AF-2CA7-F257-C1250198D087}"/>
              </a:ext>
            </a:extLst>
          </p:cNvPr>
          <p:cNvPicPr>
            <a:picLocks noChangeAspect="1"/>
          </p:cNvPicPr>
          <p:nvPr/>
        </p:nvPicPr>
        <p:blipFill>
          <a:blip r:embed="rId11"/>
          <a:stretch>
            <a:fillRect/>
          </a:stretch>
        </p:blipFill>
        <p:spPr>
          <a:xfrm>
            <a:off x="4758244" y="8175256"/>
            <a:ext cx="649991" cy="232748"/>
          </a:xfrm>
          <a:prstGeom prst="rect">
            <a:avLst/>
          </a:prstGeom>
        </p:spPr>
      </p:pic>
      <p:grpSp>
        <p:nvGrpSpPr>
          <p:cNvPr id="1052" name="Group 1051">
            <a:extLst>
              <a:ext uri="{FF2B5EF4-FFF2-40B4-BE49-F238E27FC236}">
                <a16:creationId xmlns:a16="http://schemas.microsoft.com/office/drawing/2014/main" id="{E3CDDD90-427B-B89A-831D-AB91B9E916FC}"/>
              </a:ext>
            </a:extLst>
          </p:cNvPr>
          <p:cNvGrpSpPr/>
          <p:nvPr/>
        </p:nvGrpSpPr>
        <p:grpSpPr>
          <a:xfrm>
            <a:off x="369967" y="6481332"/>
            <a:ext cx="1145825" cy="308790"/>
            <a:chOff x="455220" y="4435599"/>
            <a:chExt cx="1145825" cy="308790"/>
          </a:xfrm>
          <a:solidFill>
            <a:srgbClr val="96E2D9"/>
          </a:solidFill>
        </p:grpSpPr>
        <p:sp>
          <p:nvSpPr>
            <p:cNvPr id="1053" name="Google Shape;222;p10">
              <a:extLst>
                <a:ext uri="{FF2B5EF4-FFF2-40B4-BE49-F238E27FC236}">
                  <a16:creationId xmlns:a16="http://schemas.microsoft.com/office/drawing/2014/main" id="{4DE2D57D-89B1-1947-637B-EF76B7D8C445}"/>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54" name="TextBox 1053">
              <a:extLst>
                <a:ext uri="{FF2B5EF4-FFF2-40B4-BE49-F238E27FC236}">
                  <a16:creationId xmlns:a16="http://schemas.microsoft.com/office/drawing/2014/main" id="{21E0A81F-BDF8-EB05-6693-1E2AB1850709}"/>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55" name="Group 1054">
            <a:extLst>
              <a:ext uri="{FF2B5EF4-FFF2-40B4-BE49-F238E27FC236}">
                <a16:creationId xmlns:a16="http://schemas.microsoft.com/office/drawing/2014/main" id="{2017F6FE-B980-945E-BFEB-D7E6DDB48BEE}"/>
              </a:ext>
            </a:extLst>
          </p:cNvPr>
          <p:cNvGrpSpPr/>
          <p:nvPr/>
        </p:nvGrpSpPr>
        <p:grpSpPr>
          <a:xfrm>
            <a:off x="37766" y="6335424"/>
            <a:ext cx="511630" cy="532686"/>
            <a:chOff x="11059045" y="145038"/>
            <a:chExt cx="945328" cy="980949"/>
          </a:xfrm>
          <a:solidFill>
            <a:srgbClr val="B9E5EE"/>
          </a:solidFill>
        </p:grpSpPr>
        <p:sp>
          <p:nvSpPr>
            <p:cNvPr id="1056" name="Oval 1055">
              <a:extLst>
                <a:ext uri="{FF2B5EF4-FFF2-40B4-BE49-F238E27FC236}">
                  <a16:creationId xmlns:a16="http://schemas.microsoft.com/office/drawing/2014/main" id="{64E3C2CA-4CFC-0C05-2A23-587A70A7504B}"/>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057" name="Picture 1056" descr="Free speaker sound loud vector">
              <a:extLst>
                <a:ext uri="{FF2B5EF4-FFF2-40B4-BE49-F238E27FC236}">
                  <a16:creationId xmlns:a16="http://schemas.microsoft.com/office/drawing/2014/main" id="{F482D2F0-D5FD-8183-04AC-AFD38ABDEE1F}"/>
                </a:ext>
              </a:extLst>
            </p:cNvPr>
            <p:cNvPicPr>
              <a:picLocks noChangeAspect="1" noChangeArrowheads="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058" name="TextBox 1057">
            <a:extLst>
              <a:ext uri="{FF2B5EF4-FFF2-40B4-BE49-F238E27FC236}">
                <a16:creationId xmlns:a16="http://schemas.microsoft.com/office/drawing/2014/main" id="{ACF53B55-112B-8C62-B59D-4AA2539FCBAD}"/>
              </a:ext>
            </a:extLst>
          </p:cNvPr>
          <p:cNvSpPr txBox="1"/>
          <p:nvPr/>
        </p:nvSpPr>
        <p:spPr>
          <a:xfrm>
            <a:off x="1476042" y="6461900"/>
            <a:ext cx="3135033"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Who is it?</a:t>
            </a:r>
          </a:p>
        </p:txBody>
      </p:sp>
      <p:graphicFrame>
        <p:nvGraphicFramePr>
          <p:cNvPr id="1059" name="Table 1058">
            <a:extLst>
              <a:ext uri="{FF2B5EF4-FFF2-40B4-BE49-F238E27FC236}">
                <a16:creationId xmlns:a16="http://schemas.microsoft.com/office/drawing/2014/main" id="{C422F8C4-AB65-E033-721F-6D2394CDC788}"/>
              </a:ext>
            </a:extLst>
          </p:cNvPr>
          <p:cNvGraphicFramePr>
            <a:graphicFrameLocks noGrp="1"/>
          </p:cNvGraphicFramePr>
          <p:nvPr>
            <p:extLst>
              <p:ext uri="{D42A27DB-BD31-4B8C-83A1-F6EECF244321}">
                <p14:modId xmlns:p14="http://schemas.microsoft.com/office/powerpoint/2010/main" val="1800249092"/>
              </p:ext>
            </p:extLst>
          </p:nvPr>
        </p:nvGraphicFramePr>
        <p:xfrm>
          <a:off x="86746" y="7098803"/>
          <a:ext cx="4476704" cy="2514690"/>
        </p:xfrm>
        <a:graphic>
          <a:graphicData uri="http://schemas.openxmlformats.org/drawingml/2006/table">
            <a:tbl>
              <a:tblPr firstRow="1" bandRow="1">
                <a:tableStyleId>{5940675A-B579-460E-94D1-54222C63F5DA}</a:tableStyleId>
              </a:tblPr>
              <a:tblGrid>
                <a:gridCol w="584854">
                  <a:extLst>
                    <a:ext uri="{9D8B030D-6E8A-4147-A177-3AD203B41FA5}">
                      <a16:colId xmlns:a16="http://schemas.microsoft.com/office/drawing/2014/main" val="1868079684"/>
                    </a:ext>
                  </a:extLst>
                </a:gridCol>
                <a:gridCol w="711950">
                  <a:extLst>
                    <a:ext uri="{9D8B030D-6E8A-4147-A177-3AD203B41FA5}">
                      <a16:colId xmlns:a16="http://schemas.microsoft.com/office/drawing/2014/main" val="1087413756"/>
                    </a:ext>
                  </a:extLst>
                </a:gridCol>
                <a:gridCol w="711950">
                  <a:extLst>
                    <a:ext uri="{9D8B030D-6E8A-4147-A177-3AD203B41FA5}">
                      <a16:colId xmlns:a16="http://schemas.microsoft.com/office/drawing/2014/main" val="739493249"/>
                    </a:ext>
                  </a:extLst>
                </a:gridCol>
                <a:gridCol w="2467950">
                  <a:extLst>
                    <a:ext uri="{9D8B030D-6E8A-4147-A177-3AD203B41FA5}">
                      <a16:colId xmlns:a16="http://schemas.microsoft.com/office/drawing/2014/main" val="2134927059"/>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err="1">
                          <a:solidFill>
                            <a:srgbClr val="3B3838"/>
                          </a:solidFill>
                          <a:latin typeface="Century Gothic" panose="020B0502020202020204" pitchFamily="34" charset="0"/>
                        </a:rPr>
                        <a:t>Ángela</a:t>
                      </a:r>
                      <a:r>
                        <a:rPr lang="en-GB" sz="1200" b="1" dirty="0">
                          <a:solidFill>
                            <a:srgbClr val="3B3838"/>
                          </a:solidFill>
                          <a:latin typeface="Century Gothic" panose="020B0502020202020204" pitchFamily="34" charset="0"/>
                        </a:rPr>
                        <a:t> [?]</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baseline="0" dirty="0">
                          <a:solidFill>
                            <a:srgbClr val="3B3838"/>
                          </a:solidFill>
                          <a:latin typeface="Century Gothic" panose="020B0502020202020204" pitchFamily="34" charset="0"/>
                        </a:rPr>
                        <a:t>Sofía </a:t>
                      </a:r>
                    </a:p>
                    <a:p>
                      <a:pPr algn="ctr"/>
                      <a:r>
                        <a:rPr lang="en-GB" sz="1200" b="1" baseline="0" dirty="0">
                          <a:solidFill>
                            <a:srgbClr val="3B3838"/>
                          </a:solidFill>
                          <a:latin typeface="Century Gothic" panose="020B0502020202020204" pitchFamily="34" charset="0"/>
                        </a:rPr>
                        <a:t>[.]</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800" b="1" noProof="0" dirty="0">
                          <a:solidFill>
                            <a:srgbClr val="3B3838"/>
                          </a:solidFill>
                          <a:latin typeface="Century Gothic" panose="020B0502020202020204" pitchFamily="34" charset="0"/>
                        </a:rPr>
                        <a:t>🏆</a:t>
                      </a:r>
                      <a:endParaRPr lang="es-AR" sz="1800" b="1"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85505653"/>
                  </a:ext>
                </a:extLst>
              </a:tr>
              <a:tr h="293240">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96732045"/>
                  </a:ext>
                </a:extLst>
              </a:tr>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843689701"/>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823020246"/>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62736901"/>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100213355"/>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232208751"/>
                  </a:ext>
                </a:extLst>
              </a:tr>
              <a:tr h="293240">
                <a:tc>
                  <a:txBody>
                    <a:bodyPr/>
                    <a:lstStyle/>
                    <a:p>
                      <a:pPr algn="ctr"/>
                      <a:r>
                        <a:rPr lang="es-AR" sz="14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26459298"/>
                  </a:ext>
                </a:extLst>
              </a:tr>
            </a:tbl>
          </a:graphicData>
        </a:graphic>
      </p:graphicFrame>
      <p:sp>
        <p:nvSpPr>
          <p:cNvPr id="1060" name="TextBox 1059">
            <a:extLst>
              <a:ext uri="{FF2B5EF4-FFF2-40B4-BE49-F238E27FC236}">
                <a16:creationId xmlns:a16="http://schemas.microsoft.com/office/drawing/2014/main" id="{D19CA85B-7018-C9E9-0DFC-F8BE753C31EC}"/>
              </a:ext>
            </a:extLst>
          </p:cNvPr>
          <p:cNvSpPr txBox="1"/>
          <p:nvPr/>
        </p:nvSpPr>
        <p:spPr>
          <a:xfrm>
            <a:off x="1501564" y="6744020"/>
            <a:ext cx="3135033" cy="338554"/>
          </a:xfrm>
          <a:prstGeom prst="rect">
            <a:avLst/>
          </a:prstGeom>
          <a:noFill/>
        </p:spPr>
        <p:txBody>
          <a:bodyPr wrap="square">
            <a:spAutoFit/>
          </a:bodyPr>
          <a:lstStyle/>
          <a:p>
            <a:r>
              <a:rPr lang="en-GB" sz="1600" noProof="0" dirty="0">
                <a:solidFill>
                  <a:srgbClr val="3B3838"/>
                </a:solidFill>
                <a:latin typeface="Century Gothic" panose="020B0502020202020204" pitchFamily="34" charset="0"/>
              </a:rPr>
              <a:t>Write the statement/question.</a:t>
            </a:r>
            <a:endParaRPr lang="en-GB" sz="1600" dirty="0">
              <a:solidFill>
                <a:srgbClr val="3B3838"/>
              </a:solidFill>
              <a:latin typeface="Century Gothic" panose="020B0502020202020204" pitchFamily="34" charset="0"/>
            </a:endParaRPr>
          </a:p>
        </p:txBody>
      </p:sp>
      <p:sp>
        <p:nvSpPr>
          <p:cNvPr id="1062" name="TextBox 1061">
            <a:extLst>
              <a:ext uri="{FF2B5EF4-FFF2-40B4-BE49-F238E27FC236}">
                <a16:creationId xmlns:a16="http://schemas.microsoft.com/office/drawing/2014/main" id="{217D8358-F492-A848-1676-15CFDC9CE0A2}"/>
              </a:ext>
            </a:extLst>
          </p:cNvPr>
          <p:cNvSpPr txBox="1"/>
          <p:nvPr/>
        </p:nvSpPr>
        <p:spPr>
          <a:xfrm>
            <a:off x="4714163" y="6478553"/>
            <a:ext cx="1846762" cy="276999"/>
          </a:xfrm>
          <a:prstGeom prst="rect">
            <a:avLst/>
          </a:prstGeom>
          <a:noFill/>
        </p:spPr>
        <p:txBody>
          <a:bodyPr wrap="square">
            <a:spAutoFit/>
          </a:bodyPr>
          <a:lstStyle/>
          <a:p>
            <a:pPr defTabSz="514350">
              <a:buClr>
                <a:srgbClr val="000000"/>
              </a:buClr>
              <a:defRPr/>
            </a:pPr>
            <a:r>
              <a:rPr lang="en-GB" sz="1200" b="1" kern="0" dirty="0">
                <a:solidFill>
                  <a:srgbClr val="3B3838"/>
                </a:solidFill>
                <a:latin typeface="Century Gothic"/>
                <a:ea typeface="Century Gothic"/>
                <a:cs typeface="Century Gothic"/>
                <a:sym typeface="Century Gothic"/>
              </a:rPr>
              <a:t>Yes / No questions</a:t>
            </a:r>
          </a:p>
        </p:txBody>
      </p:sp>
      <p:pic>
        <p:nvPicPr>
          <p:cNvPr id="1065" name="Google Shape;183;p8">
            <a:extLst>
              <a:ext uri="{FF2B5EF4-FFF2-40B4-BE49-F238E27FC236}">
                <a16:creationId xmlns:a16="http://schemas.microsoft.com/office/drawing/2014/main" id="{EC1C4B4A-5CD2-1309-759D-82434E4E886E}"/>
              </a:ext>
            </a:extLst>
          </p:cNvPr>
          <p:cNvPicPr preferRelativeResize="0"/>
          <p:nvPr/>
        </p:nvPicPr>
        <p:blipFill rotWithShape="1">
          <a:blip r:embed="rId14">
            <a:alphaModFix/>
          </a:blip>
          <a:srcRect/>
          <a:stretch/>
        </p:blipFill>
        <p:spPr>
          <a:xfrm>
            <a:off x="5476108" y="7855027"/>
            <a:ext cx="274469" cy="236580"/>
          </a:xfrm>
          <a:prstGeom prst="rect">
            <a:avLst/>
          </a:prstGeom>
          <a:noFill/>
          <a:ln>
            <a:noFill/>
          </a:ln>
        </p:spPr>
      </p:pic>
      <p:sp>
        <p:nvSpPr>
          <p:cNvPr id="1067" name="TextBox 1066">
            <a:extLst>
              <a:ext uri="{FF2B5EF4-FFF2-40B4-BE49-F238E27FC236}">
                <a16:creationId xmlns:a16="http://schemas.microsoft.com/office/drawing/2014/main" id="{758F79C6-FB9E-6912-5495-468B58ACD876}"/>
              </a:ext>
            </a:extLst>
          </p:cNvPr>
          <p:cNvSpPr txBox="1"/>
          <p:nvPr/>
        </p:nvSpPr>
        <p:spPr>
          <a:xfrm>
            <a:off x="4719269" y="6789458"/>
            <a:ext cx="2082682" cy="830997"/>
          </a:xfrm>
          <a:prstGeom prst="rect">
            <a:avLst/>
          </a:prstGeom>
          <a:noFill/>
        </p:spPr>
        <p:txBody>
          <a:bodyPr wrap="square">
            <a:spAutoFit/>
          </a:bodyPr>
          <a:lstStyle/>
          <a:p>
            <a:pPr defTabSz="514350">
              <a:buClr>
                <a:srgbClr val="000000"/>
              </a:buClr>
              <a:defRPr/>
            </a:pPr>
            <a:r>
              <a:rPr lang="en-GB" sz="1200" kern="0" dirty="0">
                <a:solidFill>
                  <a:srgbClr val="3B3838"/>
                </a:solidFill>
                <a:latin typeface="Century Gothic" panose="020B0502020202020204" pitchFamily="34" charset="0"/>
                <a:cs typeface="Arial"/>
                <a:sym typeface="Arial"/>
              </a:rPr>
              <a:t>In Spanish, change a statement into a question by raising your voice at the end:</a:t>
            </a:r>
          </a:p>
        </p:txBody>
      </p:sp>
      <p:pic>
        <p:nvPicPr>
          <p:cNvPr id="1068" name="Google Shape;183;p8">
            <a:extLst>
              <a:ext uri="{FF2B5EF4-FFF2-40B4-BE49-F238E27FC236}">
                <a16:creationId xmlns:a16="http://schemas.microsoft.com/office/drawing/2014/main" id="{C99FC6F6-F5D3-C8AA-3238-4A99EFE231BE}"/>
              </a:ext>
            </a:extLst>
          </p:cNvPr>
          <p:cNvPicPr preferRelativeResize="0"/>
          <p:nvPr/>
        </p:nvPicPr>
        <p:blipFill rotWithShape="1">
          <a:blip r:embed="rId14">
            <a:alphaModFix/>
          </a:blip>
          <a:srcRect/>
          <a:stretch/>
        </p:blipFill>
        <p:spPr>
          <a:xfrm>
            <a:off x="5458218" y="8425757"/>
            <a:ext cx="274469" cy="236580"/>
          </a:xfrm>
          <a:prstGeom prst="rect">
            <a:avLst/>
          </a:prstGeom>
          <a:noFill/>
          <a:ln>
            <a:noFill/>
          </a:ln>
        </p:spPr>
      </p:pic>
      <p:grpSp>
        <p:nvGrpSpPr>
          <p:cNvPr id="2068" name="Group 2067">
            <a:extLst>
              <a:ext uri="{FF2B5EF4-FFF2-40B4-BE49-F238E27FC236}">
                <a16:creationId xmlns:a16="http://schemas.microsoft.com/office/drawing/2014/main" id="{5BAFE5F2-9A2E-32E1-8EAA-61826FB248F9}"/>
              </a:ext>
            </a:extLst>
          </p:cNvPr>
          <p:cNvGrpSpPr/>
          <p:nvPr/>
        </p:nvGrpSpPr>
        <p:grpSpPr>
          <a:xfrm>
            <a:off x="4619853" y="8870593"/>
            <a:ext cx="1554958" cy="742897"/>
            <a:chOff x="4656837" y="8870435"/>
            <a:chExt cx="1554958" cy="742897"/>
          </a:xfrm>
        </p:grpSpPr>
        <p:grpSp>
          <p:nvGrpSpPr>
            <p:cNvPr id="2062" name="Group 2061">
              <a:extLst>
                <a:ext uri="{FF2B5EF4-FFF2-40B4-BE49-F238E27FC236}">
                  <a16:creationId xmlns:a16="http://schemas.microsoft.com/office/drawing/2014/main" id="{E36773B2-9147-B4F5-8794-735CDFB1AABF}"/>
                </a:ext>
              </a:extLst>
            </p:cNvPr>
            <p:cNvGrpSpPr/>
            <p:nvPr/>
          </p:nvGrpSpPr>
          <p:grpSpPr>
            <a:xfrm>
              <a:off x="4656837" y="8870435"/>
              <a:ext cx="1286763" cy="742897"/>
              <a:chOff x="4656837" y="8860910"/>
              <a:chExt cx="1373895" cy="810173"/>
            </a:xfrm>
          </p:grpSpPr>
          <p:sp>
            <p:nvSpPr>
              <p:cNvPr id="1083" name="Rectangle: Folded Corner 1082">
                <a:extLst>
                  <a:ext uri="{FF2B5EF4-FFF2-40B4-BE49-F238E27FC236}">
                    <a16:creationId xmlns:a16="http://schemas.microsoft.com/office/drawing/2014/main" id="{C3319282-34A7-E760-7DC2-3C13787C24ED}"/>
                  </a:ext>
                </a:extLst>
              </p:cNvPr>
              <p:cNvSpPr/>
              <p:nvPr/>
            </p:nvSpPr>
            <p:spPr>
              <a:xfrm>
                <a:off x="4821608" y="8860910"/>
                <a:ext cx="115056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1074" name="TextBox 1073">
                <a:extLst>
                  <a:ext uri="{FF2B5EF4-FFF2-40B4-BE49-F238E27FC236}">
                    <a16:creationId xmlns:a16="http://schemas.microsoft.com/office/drawing/2014/main" id="{1B6B8695-8AAF-B9A0-96CE-8DFCEB5BCC82}"/>
                  </a:ext>
                </a:extLst>
              </p:cNvPr>
              <p:cNvSpPr txBox="1"/>
              <p:nvPr/>
            </p:nvSpPr>
            <p:spPr>
              <a:xfrm>
                <a:off x="4656837" y="8880776"/>
                <a:ext cx="1373895" cy="215444"/>
              </a:xfrm>
              <a:prstGeom prst="rect">
                <a:avLst/>
              </a:prstGeom>
              <a:noFill/>
            </p:spPr>
            <p:txBody>
              <a:bodyPr wrap="square">
                <a:spAutoFit/>
              </a:bodyPr>
              <a:lstStyle/>
              <a:p>
                <a:pPr algn="ctr">
                  <a:buClr>
                    <a:srgbClr val="002060"/>
                  </a:buClr>
                  <a:buSzPts val="2800"/>
                </a:pPr>
                <a:r>
                  <a:rPr lang="en-GB" sz="800" dirty="0">
                    <a:solidFill>
                      <a:schemeClr val="tx1">
                        <a:lumMod val="85000"/>
                        <a:lumOff val="15000"/>
                      </a:schemeClr>
                    </a:solidFill>
                    <a:latin typeface="Century Gothic"/>
                    <a:ea typeface="Arial"/>
                    <a:cs typeface="Arial"/>
                    <a:sym typeface="Century Gothic"/>
                  </a:rPr>
                  <a:t>        In writing,  </a:t>
                </a:r>
              </a:p>
            </p:txBody>
          </p:sp>
          <p:pic>
            <p:nvPicPr>
              <p:cNvPr id="2060" name="Picture 6" descr="Free Icon Light illustration and picture">
                <a:extLst>
                  <a:ext uri="{FF2B5EF4-FFF2-40B4-BE49-F238E27FC236}">
                    <a16:creationId xmlns:a16="http://schemas.microsoft.com/office/drawing/2014/main" id="{6AA38229-88C2-D12E-55C9-58D7C1574B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9690" y="8907309"/>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2065" name="TextBox 2064">
              <a:extLst>
                <a:ext uri="{FF2B5EF4-FFF2-40B4-BE49-F238E27FC236}">
                  <a16:creationId xmlns:a16="http://schemas.microsoft.com/office/drawing/2014/main" id="{220DE821-D80A-1244-B67B-5EE94CDDB595}"/>
                </a:ext>
              </a:extLst>
            </p:cNvPr>
            <p:cNvSpPr txBox="1"/>
            <p:nvPr/>
          </p:nvSpPr>
          <p:spPr>
            <a:xfrm>
              <a:off x="5002671" y="9011980"/>
              <a:ext cx="1209124" cy="215444"/>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Spanish uses 2</a:t>
              </a:r>
              <a:endParaRPr lang="en-GB" sz="800" dirty="0">
                <a:solidFill>
                  <a:schemeClr val="tx1">
                    <a:lumMod val="85000"/>
                    <a:lumOff val="15000"/>
                  </a:schemeClr>
                </a:solidFill>
                <a:latin typeface="Arial"/>
                <a:ea typeface="Arial"/>
                <a:cs typeface="Arial"/>
                <a:sym typeface="Arial"/>
              </a:endParaRPr>
            </a:p>
          </p:txBody>
        </p:sp>
        <p:sp>
          <p:nvSpPr>
            <p:cNvPr id="2067" name="TextBox 2066">
              <a:extLst>
                <a:ext uri="{FF2B5EF4-FFF2-40B4-BE49-F238E27FC236}">
                  <a16:creationId xmlns:a16="http://schemas.microsoft.com/office/drawing/2014/main" id="{BB0345BB-E626-D03B-7A10-10FAC05F7D48}"/>
                </a:ext>
              </a:extLst>
            </p:cNvPr>
            <p:cNvSpPr txBox="1"/>
            <p:nvPr/>
          </p:nvSpPr>
          <p:spPr>
            <a:xfrm>
              <a:off x="4792108" y="9142142"/>
              <a:ext cx="1286763" cy="461665"/>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question marks. The one at the front is upside down!</a:t>
              </a:r>
              <a:endParaRPr lang="en-GB" sz="800" dirty="0">
                <a:solidFill>
                  <a:schemeClr val="tx1">
                    <a:lumMod val="85000"/>
                    <a:lumOff val="15000"/>
                  </a:schemeClr>
                </a:solidFill>
                <a:latin typeface="Arial"/>
                <a:ea typeface="Arial"/>
                <a:cs typeface="Arial"/>
                <a:sym typeface="Arial"/>
              </a:endParaRPr>
            </a:p>
          </p:txBody>
        </p:sp>
      </p:grpSp>
      <p:pic>
        <p:nvPicPr>
          <p:cNvPr id="2069" name="Picture 2068" descr="A cartoon of a person with long hair&#10;&#10;Description automatically generated with low confidence">
            <a:extLst>
              <a:ext uri="{FF2B5EF4-FFF2-40B4-BE49-F238E27FC236}">
                <a16:creationId xmlns:a16="http://schemas.microsoft.com/office/drawing/2014/main" id="{1E078DBC-169C-05D7-C596-F55C8C854217}"/>
              </a:ext>
            </a:extLst>
          </p:cNvPr>
          <p:cNvPicPr>
            <a:picLocks noChangeAspect="1"/>
          </p:cNvPicPr>
          <p:nvPr/>
        </p:nvPicPr>
        <p:blipFill>
          <a:blip r:embed="rId16"/>
          <a:stretch>
            <a:fillRect/>
          </a:stretch>
        </p:blipFill>
        <p:spPr>
          <a:xfrm flipH="1">
            <a:off x="3592313" y="6202246"/>
            <a:ext cx="264533" cy="598208"/>
          </a:xfrm>
          <a:prstGeom prst="rect">
            <a:avLst/>
          </a:prstGeom>
        </p:spPr>
      </p:pic>
      <p:pic>
        <p:nvPicPr>
          <p:cNvPr id="2071" name="Picture 2070">
            <a:extLst>
              <a:ext uri="{FF2B5EF4-FFF2-40B4-BE49-F238E27FC236}">
                <a16:creationId xmlns:a16="http://schemas.microsoft.com/office/drawing/2014/main" id="{046B571D-18AA-7778-5C67-4F078D2D7075}"/>
              </a:ext>
            </a:extLst>
          </p:cNvPr>
          <p:cNvPicPr>
            <a:picLocks noChangeAspect="1"/>
          </p:cNvPicPr>
          <p:nvPr/>
        </p:nvPicPr>
        <p:blipFill>
          <a:blip r:embed="rId17"/>
          <a:stretch>
            <a:fillRect/>
          </a:stretch>
        </p:blipFill>
        <p:spPr>
          <a:xfrm rot="20338462">
            <a:off x="3332521" y="6099185"/>
            <a:ext cx="326164" cy="249957"/>
          </a:xfrm>
          <a:prstGeom prst="rect">
            <a:avLst/>
          </a:prstGeom>
        </p:spPr>
      </p:pic>
      <p:pic>
        <p:nvPicPr>
          <p:cNvPr id="2081" name="Picture 2080" descr="A picture containing text, toy, doll&#10;&#10;Description automatically generated">
            <a:extLst>
              <a:ext uri="{FF2B5EF4-FFF2-40B4-BE49-F238E27FC236}">
                <a16:creationId xmlns:a16="http://schemas.microsoft.com/office/drawing/2014/main" id="{EB517034-DC81-9DFD-041F-A54E8819B0FE}"/>
              </a:ext>
            </a:extLst>
          </p:cNvPr>
          <p:cNvPicPr>
            <a:picLocks noChangeAspect="1"/>
          </p:cNvPicPr>
          <p:nvPr/>
        </p:nvPicPr>
        <p:blipFill>
          <a:blip r:embed="rId18"/>
          <a:stretch>
            <a:fillRect/>
          </a:stretch>
        </p:blipFill>
        <p:spPr>
          <a:xfrm>
            <a:off x="3836731" y="6213257"/>
            <a:ext cx="299423" cy="568776"/>
          </a:xfrm>
          <a:prstGeom prst="rect">
            <a:avLst/>
          </a:prstGeom>
        </p:spPr>
      </p:pic>
      <p:pic>
        <p:nvPicPr>
          <p:cNvPr id="2083" name="Picture 2082">
            <a:extLst>
              <a:ext uri="{FF2B5EF4-FFF2-40B4-BE49-F238E27FC236}">
                <a16:creationId xmlns:a16="http://schemas.microsoft.com/office/drawing/2014/main" id="{7A248A0C-4E08-35EC-9681-EA510C86B45E}"/>
              </a:ext>
            </a:extLst>
          </p:cNvPr>
          <p:cNvPicPr>
            <a:picLocks noChangeAspect="1"/>
          </p:cNvPicPr>
          <p:nvPr/>
        </p:nvPicPr>
        <p:blipFill>
          <a:blip r:embed="rId19"/>
          <a:stretch>
            <a:fillRect/>
          </a:stretch>
        </p:blipFill>
        <p:spPr>
          <a:xfrm>
            <a:off x="4128746" y="6108013"/>
            <a:ext cx="290001" cy="255327"/>
          </a:xfrm>
          <a:prstGeom prst="rect">
            <a:avLst/>
          </a:prstGeom>
        </p:spPr>
      </p:pic>
      <p:pic>
        <p:nvPicPr>
          <p:cNvPr id="2085" name="Picture 2" descr="Free Peas Pod photo and picture">
            <a:extLst>
              <a:ext uri="{FF2B5EF4-FFF2-40B4-BE49-F238E27FC236}">
                <a16:creationId xmlns:a16="http://schemas.microsoft.com/office/drawing/2014/main" id="{8B7FAF6B-2911-DC73-76BA-F827E895CBA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2194" b="89954" l="234" r="90000">
                        <a14:foregroundMark x1="15234" y1="4388" x2="3750" y2="3695"/>
                        <a14:foregroundMark x1="3750" y1="3695" x2="2109" y2="21824"/>
                        <a14:foregroundMark x1="2109" y1="21824" x2="5313" y2="38222"/>
                        <a14:foregroundMark x1="14844" y1="4157" x2="7578" y2="346"/>
                        <a14:foregroundMark x1="7578" y1="346" x2="2031" y2="16859"/>
                        <a14:foregroundMark x1="2031" y1="16859" x2="3828" y2="33718"/>
                        <a14:foregroundMark x1="3828" y1="33718" x2="1328" y2="37529"/>
                        <a14:foregroundMark x1="8672" y1="2194" x2="16328" y2="4734"/>
                        <a14:foregroundMark x1="234" y1="37875" x2="18750" y2="61201"/>
                        <a14:foregroundMark x1="18750" y1="61201" x2="26719" y2="67552"/>
                      </a14:backgroundRemoval>
                    </a14:imgEffect>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483070" y="1264534"/>
            <a:ext cx="1383481" cy="936092"/>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56;p20">
            <a:extLst>
              <a:ext uri="{FF2B5EF4-FFF2-40B4-BE49-F238E27FC236}">
                <a16:creationId xmlns:a16="http://schemas.microsoft.com/office/drawing/2014/main" id="{0ED21631-7A44-A78A-DE09-849E0BF59F2E}"/>
              </a:ext>
            </a:extLst>
          </p:cNvPr>
          <p:cNvPicPr preferRelativeResize="0"/>
          <p:nvPr/>
        </p:nvPicPr>
        <p:blipFill>
          <a:blip r:embed="rId22">
            <a:alphaModFix/>
          </a:blip>
          <a:stretch>
            <a:fillRect/>
          </a:stretch>
        </p:blipFill>
        <p:spPr>
          <a:xfrm>
            <a:off x="3856846" y="4028293"/>
            <a:ext cx="190982" cy="185922"/>
          </a:xfrm>
          <a:prstGeom prst="rect">
            <a:avLst/>
          </a:prstGeom>
          <a:noFill/>
          <a:ln>
            <a:noFill/>
          </a:ln>
        </p:spPr>
      </p:pic>
      <p:sp>
        <p:nvSpPr>
          <p:cNvPr id="14" name="Google Shape;325;p7">
            <a:extLst>
              <a:ext uri="{FF2B5EF4-FFF2-40B4-BE49-F238E27FC236}">
                <a16:creationId xmlns:a16="http://schemas.microsoft.com/office/drawing/2014/main" id="{8F2A0033-9F4E-E0E9-D067-B30AD93CCC25}"/>
              </a:ext>
            </a:extLst>
          </p:cNvPr>
          <p:cNvSpPr txBox="1"/>
          <p:nvPr/>
        </p:nvSpPr>
        <p:spPr>
          <a:xfrm>
            <a:off x="2558310" y="4001760"/>
            <a:ext cx="158313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tranquila</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5" name="Google Shape;357;p8">
            <a:extLst>
              <a:ext uri="{FF2B5EF4-FFF2-40B4-BE49-F238E27FC236}">
                <a16:creationId xmlns:a16="http://schemas.microsoft.com/office/drawing/2014/main" id="{3885F103-9C85-FF14-8757-A04EB50CBF00}"/>
              </a:ext>
            </a:extLst>
          </p:cNvPr>
          <p:cNvSpPr/>
          <p:nvPr/>
        </p:nvSpPr>
        <p:spPr>
          <a:xfrm>
            <a:off x="3958341" y="1271741"/>
            <a:ext cx="1524729" cy="26358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156;p20">
            <a:extLst>
              <a:ext uri="{FF2B5EF4-FFF2-40B4-BE49-F238E27FC236}">
                <a16:creationId xmlns:a16="http://schemas.microsoft.com/office/drawing/2014/main" id="{213B3A33-2898-E988-8910-D0BC7A04136E}"/>
              </a:ext>
            </a:extLst>
          </p:cNvPr>
          <p:cNvPicPr preferRelativeResize="0"/>
          <p:nvPr/>
        </p:nvPicPr>
        <p:blipFill>
          <a:blip r:embed="rId22">
            <a:alphaModFix/>
          </a:blip>
          <a:stretch>
            <a:fillRect/>
          </a:stretch>
        </p:blipFill>
        <p:spPr>
          <a:xfrm>
            <a:off x="915647" y="7594497"/>
            <a:ext cx="190982" cy="185922"/>
          </a:xfrm>
          <a:prstGeom prst="rect">
            <a:avLst/>
          </a:prstGeom>
          <a:noFill/>
          <a:ln>
            <a:noFill/>
          </a:ln>
        </p:spPr>
      </p:pic>
      <p:sp>
        <p:nvSpPr>
          <p:cNvPr id="22" name="Google Shape;325;p7">
            <a:extLst>
              <a:ext uri="{FF2B5EF4-FFF2-40B4-BE49-F238E27FC236}">
                <a16:creationId xmlns:a16="http://schemas.microsoft.com/office/drawing/2014/main" id="{C514962B-6800-1162-0AE5-DE5DC3BADB7F}"/>
              </a:ext>
            </a:extLst>
          </p:cNvPr>
          <p:cNvSpPr txBox="1"/>
          <p:nvPr/>
        </p:nvSpPr>
        <p:spPr>
          <a:xfrm>
            <a:off x="5865242" y="3977791"/>
            <a:ext cx="86162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noProof="0"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calm</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5" name="Google Shape;325;p7">
            <a:extLst>
              <a:ext uri="{FF2B5EF4-FFF2-40B4-BE49-F238E27FC236}">
                <a16:creationId xmlns:a16="http://schemas.microsoft.com/office/drawing/2014/main" id="{E937CD9E-DAB7-465A-2916-41496BF2C4DE}"/>
              </a:ext>
            </a:extLst>
          </p:cNvPr>
          <p:cNvSpPr txBox="1"/>
          <p:nvPr/>
        </p:nvSpPr>
        <p:spPr>
          <a:xfrm>
            <a:off x="2082256" y="7537549"/>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¿Estás feliz?</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Tree>
    <p:extLst>
      <p:ext uri="{BB962C8B-B14F-4D97-AF65-F5344CB8AC3E}">
        <p14:creationId xmlns:p14="http://schemas.microsoft.com/office/powerpoint/2010/main" val="4134738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8485-0245-46BE-A2AA-18513B7E9239}"/>
              </a:ext>
            </a:extLst>
          </p:cNvPr>
          <p:cNvSpPr>
            <a:spLocks noGrp="1"/>
          </p:cNvSpPr>
          <p:nvPr>
            <p:ph type="title"/>
          </p:nvPr>
        </p:nvSpPr>
        <p:spPr>
          <a:xfrm>
            <a:off x="124601" y="485064"/>
            <a:ext cx="5915025" cy="171054"/>
          </a:xfrm>
          <a:solidFill>
            <a:schemeClr val="bg1"/>
          </a:solidFill>
        </p:spPr>
        <p:txBody>
          <a:bodyPr>
            <a:normAutofit fontScale="90000"/>
          </a:bodyPr>
          <a:lstStyle/>
          <a:p>
            <a:r>
              <a:rPr lang="en-GB" dirty="0">
                <a:solidFill>
                  <a:schemeClr val="bg1"/>
                </a:solidFill>
              </a:rPr>
              <a:t>Contents</a:t>
            </a:r>
          </a:p>
        </p:txBody>
      </p:sp>
      <p:graphicFrame>
        <p:nvGraphicFramePr>
          <p:cNvPr id="4" name="Group 223">
            <a:extLst>
              <a:ext uri="{FF2B5EF4-FFF2-40B4-BE49-F238E27FC236}">
                <a16:creationId xmlns:a16="http://schemas.microsoft.com/office/drawing/2014/main" id="{5272C58D-006A-4177-B8AB-E1DAA709CDE7}"/>
              </a:ext>
            </a:extLst>
          </p:cNvPr>
          <p:cNvGraphicFramePr>
            <a:graphicFrameLocks noGrp="1"/>
          </p:cNvGraphicFramePr>
          <p:nvPr>
            <p:extLst>
              <p:ext uri="{D42A27DB-BD31-4B8C-83A1-F6EECF244321}">
                <p14:modId xmlns:p14="http://schemas.microsoft.com/office/powerpoint/2010/main" val="1647342676"/>
              </p:ext>
            </p:extLst>
          </p:nvPr>
        </p:nvGraphicFramePr>
        <p:xfrm>
          <a:off x="241101" y="485065"/>
          <a:ext cx="6492298" cy="8951215"/>
        </p:xfrm>
        <a:graphic>
          <a:graphicData uri="http://schemas.openxmlformats.org/drawingml/2006/table">
            <a:tbl>
              <a:tblPr/>
              <a:tblGrid>
                <a:gridCol w="5931099">
                  <a:extLst>
                    <a:ext uri="{9D8B030D-6E8A-4147-A177-3AD203B41FA5}">
                      <a16:colId xmlns:a16="http://schemas.microsoft.com/office/drawing/2014/main" val="20000"/>
                    </a:ext>
                  </a:extLst>
                </a:gridCol>
                <a:gridCol w="561199">
                  <a:extLst>
                    <a:ext uri="{9D8B030D-6E8A-4147-A177-3AD203B41FA5}">
                      <a16:colId xmlns:a16="http://schemas.microsoft.com/office/drawing/2014/main" val="20001"/>
                    </a:ext>
                  </a:extLst>
                </a:gridCol>
              </a:tblGrid>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Contents</a:t>
                      </a:r>
                      <a:endPar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lumMod val="75000"/>
                              <a:lumOff val="25000"/>
                            </a:schemeClr>
                          </a:solidFill>
                          <a:effectLst/>
                          <a:latin typeface="Century Gothic" panose="020B0502020202020204" pitchFamily="34" charset="0"/>
                          <a:cs typeface="Times New Roman" pitchFamily="18" charset="0"/>
                        </a:rPr>
                        <a:t>page</a:t>
                      </a:r>
                      <a:endParaRPr kumimoji="0" lang="en-GB" sz="12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rPr>
                        <a:t>Introduction: La </a:t>
                      </a:r>
                      <a:r>
                        <a:rPr kumimoji="0" lang="en-GB" sz="1600" b="0" i="0" u="none" strike="noStrike" cap="none" normalizeH="0" baseline="0" dirty="0" err="1">
                          <a:ln>
                            <a:noFill/>
                          </a:ln>
                          <a:solidFill>
                            <a:schemeClr val="tx1">
                              <a:lumMod val="75000"/>
                              <a:lumOff val="25000"/>
                            </a:schemeClr>
                          </a:solidFill>
                          <a:effectLst/>
                          <a:latin typeface="Century Gothic" panose="020B0502020202020204" pitchFamily="34" charset="0"/>
                        </a:rPr>
                        <a:t>familia</a:t>
                      </a:r>
                      <a:r>
                        <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rPr>
                        <a:t> Mamani Flores</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lumMod val="75000"/>
                              <a:lumOff val="25000"/>
                            </a:schemeClr>
                          </a:solidFill>
                          <a:effectLst/>
                          <a:latin typeface="Century Gothic" panose="020B0502020202020204" pitchFamily="34" charset="0"/>
                        </a:rPr>
                        <a:t>Fonética</a:t>
                      </a:r>
                      <a:endPar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cap="none" normalizeH="0" baseline="0" dirty="0">
                          <a:ln>
                            <a:noFill/>
                          </a:ln>
                          <a:solidFill>
                            <a:schemeClr val="tx1">
                              <a:lumMod val="75000"/>
                              <a:lumOff val="25000"/>
                            </a:schemeClr>
                          </a:solidFill>
                          <a:effectLst/>
                          <a:latin typeface="Century Gothic" panose="020B0502020202020204" pitchFamily="34" charset="0"/>
                        </a:rPr>
                        <a:t>Term 1 Learning Overview</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lumMod val="75000"/>
                              <a:lumOff val="25000"/>
                            </a:schemeClr>
                          </a:solidFill>
                          <a:effectLst/>
                          <a:latin typeface="Century Gothic" panose="020B0502020202020204" pitchFamily="34" charset="0"/>
                        </a:rPr>
                        <a:t>1.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Greeting and responding to the register</a:t>
                      </a:r>
                      <a:endParaRPr kumimoji="0" lang="en-GB" sz="1600" b="1" i="0" u="none" strike="noStrike" cap="none" normalizeH="0" baseline="0" dirty="0">
                        <a:ln>
                          <a:noFill/>
                        </a:ln>
                        <a:solidFill>
                          <a:schemeClr val="tx1">
                            <a:lumMod val="75000"/>
                            <a:lumOff val="25000"/>
                          </a:schemeClr>
                        </a:solidFill>
                        <a:effectLst/>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4-6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2.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Greeting and responding to the register</a:t>
                      </a:r>
                      <a:r>
                        <a:rPr lang="en-GB" sz="1600" dirty="0">
                          <a:latin typeface="Century Gothic" panose="020B0502020202020204" pitchFamily="34" charset="0"/>
                        </a:rPr>
                        <a:t> </a:t>
                      </a:r>
                      <a:endParaRPr lang="en-GB" sz="1600" b="1" dirty="0"/>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7-9</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55521">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3. </a:t>
                      </a:r>
                      <a:r>
                        <a:rPr lang="en-GB" sz="1600" dirty="0">
                          <a:latin typeface="Century Gothic" panose="020B0502020202020204" pitchFamily="34" charset="0"/>
                        </a:rPr>
                        <a:t>Describing how I’m feeling </a:t>
                      </a:r>
                      <a:endPar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10-12</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4.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how someone else is feeling; asking questions </a:t>
                      </a:r>
                      <a:endPar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13-15</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5.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how someone else is feeling; asking questions </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16-18</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6.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myself, describing someone else</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19-21</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7.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Describing myself, describing someone else; talking about origin </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22-24</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8.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Saying what day of the week it is today</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25-27</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9.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Saying what I have</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28-30</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10.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Saying what I have and someone else has</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31-33</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11.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Talking about having, asking yes/no questions</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34-36</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523772">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12. </a:t>
                      </a:r>
                      <a:r>
                        <a:rPr lang="en-GB" sz="1600" dirty="0">
                          <a:latin typeface="Century Gothic" panose="020B0502020202020204" pitchFamily="34" charset="0"/>
                        </a:rPr>
                        <a:t>Talking about having</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 describing </a:t>
                      </a:r>
                      <a:endParaRPr lang="en-GB" sz="1600" dirty="0">
                        <a:latin typeface="Century Gothic" panose="020B0502020202020204" pitchFamily="34" charset="0"/>
                      </a:endParaRP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1219170" rtl="0" eaLnBrk="1" latinLnBrk="0" hangingPunct="1">
                        <a:defRPr sz="2400" kern="1200">
                          <a:solidFill>
                            <a:schemeClr val="tx1"/>
                          </a:solidFill>
                          <a:latin typeface="Calibri"/>
                        </a:defRPr>
                      </a:lvl1pPr>
                      <a:lvl2pPr marL="609585" algn="l" defTabSz="1219170" rtl="0" eaLnBrk="1" latinLnBrk="0" hangingPunct="1">
                        <a:defRPr sz="2400" kern="1200">
                          <a:solidFill>
                            <a:schemeClr val="tx1"/>
                          </a:solidFill>
                          <a:latin typeface="Calibri"/>
                        </a:defRPr>
                      </a:lvl2pPr>
                      <a:lvl3pPr marL="1219170" algn="l" defTabSz="1219170" rtl="0" eaLnBrk="1" latinLnBrk="0" hangingPunct="1">
                        <a:defRPr sz="2400" kern="1200">
                          <a:solidFill>
                            <a:schemeClr val="tx1"/>
                          </a:solidFill>
                          <a:latin typeface="Calibri"/>
                        </a:defRPr>
                      </a:lvl3pPr>
                      <a:lvl4pPr marL="1828754" algn="l" defTabSz="1219170" rtl="0" eaLnBrk="1" latinLnBrk="0" hangingPunct="1">
                        <a:defRPr sz="2400" kern="1200">
                          <a:solidFill>
                            <a:schemeClr val="tx1"/>
                          </a:solidFill>
                          <a:latin typeface="Calibri"/>
                        </a:defRPr>
                      </a:lvl4pPr>
                      <a:lvl5pPr marL="2438339" algn="l" defTabSz="1219170" rtl="0" eaLnBrk="1" latinLnBrk="0" hangingPunct="1">
                        <a:defRPr sz="2400" kern="1200">
                          <a:solidFill>
                            <a:schemeClr val="tx1"/>
                          </a:solidFill>
                          <a:latin typeface="Calibri"/>
                        </a:defRPr>
                      </a:lvl5pPr>
                      <a:lvl6pPr marL="3047924" algn="l" defTabSz="1219170" rtl="0" eaLnBrk="1" latinLnBrk="0" hangingPunct="1">
                        <a:defRPr sz="2400" kern="1200">
                          <a:solidFill>
                            <a:schemeClr val="tx1"/>
                          </a:solidFill>
                          <a:latin typeface="Calibri"/>
                        </a:defRPr>
                      </a:lvl6pPr>
                      <a:lvl7pPr marL="3657509" algn="l" defTabSz="1219170" rtl="0" eaLnBrk="1" latinLnBrk="0" hangingPunct="1">
                        <a:defRPr sz="2400" kern="1200">
                          <a:solidFill>
                            <a:schemeClr val="tx1"/>
                          </a:solidFill>
                          <a:latin typeface="Calibri"/>
                        </a:defRPr>
                      </a:lvl7pPr>
                      <a:lvl8pPr marL="4267093" algn="l" defTabSz="1219170" rtl="0" eaLnBrk="1" latinLnBrk="0" hangingPunct="1">
                        <a:defRPr sz="2400" kern="1200">
                          <a:solidFill>
                            <a:schemeClr val="tx1"/>
                          </a:solidFill>
                          <a:latin typeface="Calibri"/>
                        </a:defRPr>
                      </a:lvl8pPr>
                      <a:lvl9pPr marL="4876678" algn="l" defTabSz="1219170" rtl="0" eaLnBrk="1" latinLnBrk="0" hangingPunct="1">
                        <a:defRPr sz="24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37-39</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52377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13 &amp; 14. </a:t>
                      </a:r>
                      <a:r>
                        <a:rPr kumimoji="0" lang="en-GB" sz="1600" b="0" i="0" u="none" strike="noStrike" kern="1200" cap="none" normalizeH="0" baseline="0" dirty="0">
                          <a:ln>
                            <a:noFill/>
                          </a:ln>
                          <a:solidFill>
                            <a:schemeClr val="tx1">
                              <a:lumMod val="75000"/>
                              <a:lumOff val="25000"/>
                            </a:schemeClr>
                          </a:solidFill>
                          <a:effectLst/>
                          <a:latin typeface="Century Gothic" panose="020B0502020202020204" pitchFamily="34" charset="0"/>
                          <a:ea typeface="+mn-ea"/>
                          <a:cs typeface="+mn-cs"/>
                        </a:rPr>
                        <a:t>Christmas in Spain</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lumMod val="75000"/>
                              <a:lumOff val="25000"/>
                            </a:schemeClr>
                          </a:solidFill>
                          <a:effectLst/>
                          <a:latin typeface="Century Gothic" panose="020B0502020202020204" pitchFamily="34" charset="0"/>
                        </a:rPr>
                        <a:t>40-43</a:t>
                      </a:r>
                    </a:p>
                  </a:txBody>
                  <a:tcPr marL="51434" marR="51434"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61440950"/>
                  </a:ext>
                </a:extLst>
              </a:tr>
            </a:tbl>
          </a:graphicData>
        </a:graphic>
      </p:graphicFrame>
    </p:spTree>
    <p:extLst>
      <p:ext uri="{BB962C8B-B14F-4D97-AF65-F5344CB8AC3E}">
        <p14:creationId xmlns:p14="http://schemas.microsoft.com/office/powerpoint/2010/main" val="3194760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0E68E114-322D-7CCD-5AF0-D03F86786EC1}"/>
              </a:ext>
            </a:extLst>
          </p:cNvPr>
          <p:cNvGraphicFramePr>
            <a:graphicFrameLocks noGrp="1"/>
          </p:cNvGraphicFramePr>
          <p:nvPr>
            <p:extLst>
              <p:ext uri="{D42A27DB-BD31-4B8C-83A1-F6EECF244321}">
                <p14:modId xmlns:p14="http://schemas.microsoft.com/office/powerpoint/2010/main" val="1317087352"/>
              </p:ext>
            </p:extLst>
          </p:nvPr>
        </p:nvGraphicFramePr>
        <p:xfrm>
          <a:off x="84309" y="4315570"/>
          <a:ext cx="6611010" cy="3563273"/>
        </p:xfrm>
        <a:graphic>
          <a:graphicData uri="http://schemas.openxmlformats.org/drawingml/2006/table">
            <a:tbl>
              <a:tblPr firstRow="1" bandRow="1">
                <a:tableStyleId>{5940675A-B579-460E-94D1-54222C63F5DA}</a:tableStyleId>
              </a:tblPr>
              <a:tblGrid>
                <a:gridCol w="868191">
                  <a:extLst>
                    <a:ext uri="{9D8B030D-6E8A-4147-A177-3AD203B41FA5}">
                      <a16:colId xmlns:a16="http://schemas.microsoft.com/office/drawing/2014/main" val="1714729749"/>
                    </a:ext>
                  </a:extLst>
                </a:gridCol>
                <a:gridCol w="1914082">
                  <a:extLst>
                    <a:ext uri="{9D8B030D-6E8A-4147-A177-3AD203B41FA5}">
                      <a16:colId xmlns:a16="http://schemas.microsoft.com/office/drawing/2014/main" val="2286773291"/>
                    </a:ext>
                  </a:extLst>
                </a:gridCol>
                <a:gridCol w="1768918">
                  <a:extLst>
                    <a:ext uri="{9D8B030D-6E8A-4147-A177-3AD203B41FA5}">
                      <a16:colId xmlns:a16="http://schemas.microsoft.com/office/drawing/2014/main" val="972048306"/>
                    </a:ext>
                  </a:extLst>
                </a:gridCol>
                <a:gridCol w="2059819">
                  <a:extLst>
                    <a:ext uri="{9D8B030D-6E8A-4147-A177-3AD203B41FA5}">
                      <a16:colId xmlns:a16="http://schemas.microsoft.com/office/drawing/2014/main" val="469232383"/>
                    </a:ext>
                  </a:extLst>
                </a:gridCol>
              </a:tblGrid>
              <a:tr h="509039">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Good morning</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I am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Good afternoon</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0738531"/>
                  </a:ext>
                </a:extLst>
              </a:tr>
              <a:tr h="50903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there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how?</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36095826"/>
                  </a:ext>
                </a:extLst>
              </a:tr>
              <a:tr h="509039">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curious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pleased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in class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19435133"/>
                  </a:ext>
                </a:extLst>
              </a:tr>
              <a:tr h="50903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fast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today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yes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87050511"/>
                  </a:ext>
                </a:extLst>
              </a:tr>
              <a:tr h="509039">
                <a:tc rowSpan="3">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slow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 sad</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happy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33465340"/>
                  </a:ext>
                </a:extLst>
              </a:tr>
              <a:tr h="509039">
                <a:tc vMerge="1">
                  <a:txBody>
                    <a:bodyPr/>
                    <a:lstStyle/>
                    <a:p>
                      <a:endParaRPr lang="en-GB"/>
                    </a:p>
                  </a:txBody>
                  <a:tcPr/>
                </a:tc>
                <a:tc>
                  <a:txBody>
                    <a:bodyPr/>
                    <a:lstStyle/>
                    <a:p>
                      <a:r>
                        <a:rPr lang="en-GB" sz="1400" b="0" dirty="0">
                          <a:solidFill>
                            <a:srgbClr val="3B3838"/>
                          </a:solidFill>
                          <a:latin typeface="Century Gothic" panose="020B0502020202020204" pitchFamily="34" charset="0"/>
                        </a:rPr>
                        <a:t>you are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elegant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s/he is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2467501"/>
                  </a:ext>
                </a:extLst>
              </a:tr>
              <a:tr h="50903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calm/quiet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now</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where?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91692528"/>
                  </a:ext>
                </a:extLst>
              </a:tr>
            </a:tbl>
          </a:graphicData>
        </a:graphic>
      </p:graphicFrame>
      <p:grpSp>
        <p:nvGrpSpPr>
          <p:cNvPr id="2126" name="Group 2125">
            <a:extLst>
              <a:ext uri="{FF2B5EF4-FFF2-40B4-BE49-F238E27FC236}">
                <a16:creationId xmlns:a16="http://schemas.microsoft.com/office/drawing/2014/main" id="{02D2EDDA-7368-A67D-6BB2-FE391BBC0BF6}"/>
              </a:ext>
            </a:extLst>
          </p:cNvPr>
          <p:cNvGrpSpPr>
            <a:grpSpLocks/>
          </p:cNvGrpSpPr>
          <p:nvPr/>
        </p:nvGrpSpPr>
        <p:grpSpPr>
          <a:xfrm>
            <a:off x="340347" y="8146501"/>
            <a:ext cx="1510678" cy="362134"/>
            <a:chOff x="4495800" y="3730046"/>
            <a:chExt cx="1510678" cy="362134"/>
          </a:xfrm>
        </p:grpSpPr>
        <p:sp>
          <p:nvSpPr>
            <p:cNvPr id="2127" name="Title 1">
              <a:extLst>
                <a:ext uri="{FF2B5EF4-FFF2-40B4-BE49-F238E27FC236}">
                  <a16:creationId xmlns:a16="http://schemas.microsoft.com/office/drawing/2014/main" id="{E0A737B7-3F19-A569-6B8E-204B830898B3}"/>
                </a:ext>
              </a:extLst>
            </p:cNvPr>
            <p:cNvSpPr txBox="1">
              <a:spLocks/>
            </p:cNvSpPr>
            <p:nvPr/>
          </p:nvSpPr>
          <p:spPr>
            <a:xfrm>
              <a:off x="4495800" y="3730046"/>
              <a:ext cx="1505319"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2128" name="TextBox 2127">
              <a:extLst>
                <a:ext uri="{FF2B5EF4-FFF2-40B4-BE49-F238E27FC236}">
                  <a16:creationId xmlns:a16="http://schemas.microsoft.com/office/drawing/2014/main" id="{6A9EFAEC-1A29-3575-B93E-E709D5D0EDDC}"/>
                </a:ext>
              </a:extLst>
            </p:cNvPr>
            <p:cNvSpPr txBox="1">
              <a:spLocks/>
            </p:cNvSpPr>
            <p:nvPr/>
          </p:nvSpPr>
          <p:spPr>
            <a:xfrm>
              <a:off x="4737689" y="3766876"/>
              <a:ext cx="1268789" cy="307777"/>
            </a:xfrm>
            <a:prstGeom prst="rect">
              <a:avLst/>
            </a:prstGeom>
            <a:noFill/>
          </p:spPr>
          <p:txBody>
            <a:bodyPr wrap="square">
              <a:spAutoFit/>
            </a:bodyPr>
            <a:lstStyle/>
            <a:p>
              <a:r>
                <a:rPr lang="en-GB" sz="1400" b="1" i="0" u="none" strike="noStrike" cap="none" dirty="0">
                  <a:solidFill>
                    <a:srgbClr val="002060"/>
                  </a:solidFill>
                  <a:latin typeface="Century Gothic"/>
                  <a:ea typeface="Century Gothic"/>
                  <a:cs typeface="Century Gothic"/>
                  <a:sym typeface="Century Gothic"/>
                </a:rPr>
                <a:t>vocabulario</a:t>
              </a:r>
              <a:endParaRPr lang="en-GB" sz="1400" dirty="0">
                <a:solidFill>
                  <a:srgbClr val="002060"/>
                </a:solidFill>
              </a:endParaRPr>
            </a:p>
          </p:txBody>
        </p:sp>
      </p:grpSp>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5</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5</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411670" y="9561450"/>
            <a:ext cx="3770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18</a:t>
            </a:r>
          </a:p>
        </p:txBody>
      </p:sp>
      <p:grpSp>
        <p:nvGrpSpPr>
          <p:cNvPr id="11" name="Group 10">
            <a:extLst>
              <a:ext uri="{FF2B5EF4-FFF2-40B4-BE49-F238E27FC236}">
                <a16:creationId xmlns:a16="http://schemas.microsoft.com/office/drawing/2014/main" id="{3C16F4CB-5420-8CA1-7515-E7690E56DA2B}"/>
              </a:ext>
            </a:extLst>
          </p:cNvPr>
          <p:cNvGrpSpPr/>
          <p:nvPr/>
        </p:nvGrpSpPr>
        <p:grpSpPr>
          <a:xfrm>
            <a:off x="59266" y="696229"/>
            <a:ext cx="1072125" cy="541432"/>
            <a:chOff x="85157" y="674113"/>
            <a:chExt cx="1072125" cy="541432"/>
          </a:xfrm>
        </p:grpSpPr>
        <p:sp>
          <p:nvSpPr>
            <p:cNvPr id="12" name="Google Shape;206;p9">
              <a:extLst>
                <a:ext uri="{FF2B5EF4-FFF2-40B4-BE49-F238E27FC236}">
                  <a16:creationId xmlns:a16="http://schemas.microsoft.com/office/drawing/2014/main" id="{5D443215-05AF-A457-AD50-19379D343C1E}"/>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CEAB071-FDA7-6567-553A-970ABD20C891}"/>
                </a:ext>
              </a:extLst>
            </p:cNvPr>
            <p:cNvPicPr>
              <a:picLocks noChangeAspect="1"/>
            </p:cNvPicPr>
            <p:nvPr/>
          </p:nvPicPr>
          <p:blipFill>
            <a:blip r:embed="rId5"/>
            <a:stretch>
              <a:fillRect/>
            </a:stretch>
          </p:blipFill>
          <p:spPr>
            <a:xfrm>
              <a:off x="85157" y="674113"/>
              <a:ext cx="521771" cy="541432"/>
            </a:xfrm>
            <a:prstGeom prst="rect">
              <a:avLst/>
            </a:prstGeom>
          </p:spPr>
        </p:pic>
        <p:sp>
          <p:nvSpPr>
            <p:cNvPr id="18" name="TextBox 17">
              <a:extLst>
                <a:ext uri="{FF2B5EF4-FFF2-40B4-BE49-F238E27FC236}">
                  <a16:creationId xmlns:a16="http://schemas.microsoft.com/office/drawing/2014/main" id="{B4A860C2-10DD-1B1B-2626-DDD6A1412A7D}"/>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70" name="TextBox 1069">
            <a:extLst>
              <a:ext uri="{FF2B5EF4-FFF2-40B4-BE49-F238E27FC236}">
                <a16:creationId xmlns:a16="http://schemas.microsoft.com/office/drawing/2014/main" id="{FB013A33-10E2-384F-C93B-2E183C6838F9}"/>
              </a:ext>
            </a:extLst>
          </p:cNvPr>
          <p:cNvSpPr txBox="1"/>
          <p:nvPr/>
        </p:nvSpPr>
        <p:spPr>
          <a:xfrm>
            <a:off x="1045158" y="860148"/>
            <a:ext cx="5245100"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600" b="0" i="0" u="none" strike="noStrike" kern="0" cap="none" spc="0" normalizeH="0" baseline="0" noProof="0" dirty="0">
                <a:ln>
                  <a:noFill/>
                </a:ln>
                <a:solidFill>
                  <a:srgbClr val="3B3838"/>
                </a:solidFill>
                <a:effectLst/>
                <a:uLnTx/>
                <a:uFillTx/>
                <a:latin typeface="Century Gothic" panose="020B0502020202020204" pitchFamily="34" charset="0"/>
                <a:cs typeface="Calibri"/>
                <a:sym typeface="Calibri"/>
              </a:rPr>
              <a:t>Sofía sends messages to Rubén. </a:t>
            </a:r>
            <a:r>
              <a:rPr lang="en-GB" sz="1600" b="1" kern="0" dirty="0">
                <a:solidFill>
                  <a:srgbClr val="3B3838"/>
                </a:solidFill>
                <a:latin typeface="Century Gothic" panose="020B0502020202020204" pitchFamily="34" charset="0"/>
                <a:cs typeface="Calibri"/>
                <a:sym typeface="Calibri"/>
              </a:rPr>
              <a:t>Lee y </a:t>
            </a:r>
            <a:r>
              <a:rPr lang="en-GB" sz="1600" b="1" kern="0" dirty="0" err="1">
                <a:solidFill>
                  <a:srgbClr val="3B3838"/>
                </a:solidFill>
                <a:latin typeface="Century Gothic" panose="020B0502020202020204" pitchFamily="34" charset="0"/>
                <a:cs typeface="Calibri"/>
                <a:sym typeface="Calibri"/>
              </a:rPr>
              <a:t>marca</a:t>
            </a:r>
            <a:r>
              <a:rPr lang="en-GB" sz="1600" b="1" kern="0" dirty="0">
                <a:solidFill>
                  <a:srgbClr val="3B3838"/>
                </a:solidFill>
                <a:latin typeface="Century Gothic" panose="020B0502020202020204" pitchFamily="34" charset="0"/>
                <a:cs typeface="Calibri"/>
                <a:sym typeface="Calibri"/>
              </a:rPr>
              <a:t>    .</a:t>
            </a:r>
            <a:endParaRPr kumimoji="0" lang="en-GB" sz="1600" b="1" i="0" u="none" strike="noStrike" kern="0" cap="none" spc="0" normalizeH="0" baseline="0" noProof="0" dirty="0">
              <a:ln>
                <a:noFill/>
              </a:ln>
              <a:solidFill>
                <a:srgbClr val="3B3838"/>
              </a:solidFill>
              <a:effectLst/>
              <a:uLnTx/>
              <a:uFillTx/>
              <a:latin typeface="Century Gothic" panose="020B0502020202020204" pitchFamily="34" charset="0"/>
              <a:cs typeface="Calibri"/>
              <a:sym typeface="Calibri"/>
            </a:endParaRPr>
          </a:p>
        </p:txBody>
      </p:sp>
      <p:pic>
        <p:nvPicPr>
          <p:cNvPr id="1071" name="Picture 2" descr="Check Mark, Checkbox, Check, Tick, Yes">
            <a:extLst>
              <a:ext uri="{FF2B5EF4-FFF2-40B4-BE49-F238E27FC236}">
                <a16:creationId xmlns:a16="http://schemas.microsoft.com/office/drawing/2014/main" id="{EE4CAE34-169C-945D-B556-46FA07273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8692" y="915307"/>
            <a:ext cx="185306" cy="169794"/>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2103" descr="A cartoon of a person with long hair&#10;&#10;Description automatically generated with low confidence">
            <a:extLst>
              <a:ext uri="{FF2B5EF4-FFF2-40B4-BE49-F238E27FC236}">
                <a16:creationId xmlns:a16="http://schemas.microsoft.com/office/drawing/2014/main" id="{2BA724A0-3456-E4A1-B68D-BB7BC83208AB}"/>
              </a:ext>
            </a:extLst>
          </p:cNvPr>
          <p:cNvPicPr>
            <a:picLocks noChangeAspect="1"/>
          </p:cNvPicPr>
          <p:nvPr/>
        </p:nvPicPr>
        <p:blipFill>
          <a:blip r:embed="rId7"/>
          <a:stretch>
            <a:fillRect/>
          </a:stretch>
        </p:blipFill>
        <p:spPr>
          <a:xfrm>
            <a:off x="3591910" y="1295204"/>
            <a:ext cx="468226" cy="1058833"/>
          </a:xfrm>
          <a:prstGeom prst="rect">
            <a:avLst/>
          </a:prstGeom>
        </p:spPr>
      </p:pic>
      <p:sp>
        <p:nvSpPr>
          <p:cNvPr id="2105" name="TextBox 2104">
            <a:extLst>
              <a:ext uri="{FF2B5EF4-FFF2-40B4-BE49-F238E27FC236}">
                <a16:creationId xmlns:a16="http://schemas.microsoft.com/office/drawing/2014/main" id="{C9A4946A-A1CB-B429-C1D8-66C35732BB31}"/>
              </a:ext>
            </a:extLst>
          </p:cNvPr>
          <p:cNvSpPr txBox="1"/>
          <p:nvPr/>
        </p:nvSpPr>
        <p:spPr>
          <a:xfrm>
            <a:off x="4005088" y="1814665"/>
            <a:ext cx="840295" cy="369332"/>
          </a:xfrm>
          <a:prstGeom prst="rect">
            <a:avLst/>
          </a:prstGeom>
          <a:noFill/>
        </p:spPr>
        <p:txBody>
          <a:bodyPr wrap="square" rtlCol="0">
            <a:spAutoFit/>
          </a:bodyPr>
          <a:lstStyle/>
          <a:p>
            <a:r>
              <a:rPr lang="en-GB"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Angela</a:t>
            </a:r>
          </a:p>
        </p:txBody>
      </p:sp>
      <p:grpSp>
        <p:nvGrpSpPr>
          <p:cNvPr id="2108" name="Group 2107">
            <a:extLst>
              <a:ext uri="{FF2B5EF4-FFF2-40B4-BE49-F238E27FC236}">
                <a16:creationId xmlns:a16="http://schemas.microsoft.com/office/drawing/2014/main" id="{1F4E3534-2C3A-1A15-A2C7-2259472A178B}"/>
              </a:ext>
            </a:extLst>
          </p:cNvPr>
          <p:cNvGrpSpPr/>
          <p:nvPr/>
        </p:nvGrpSpPr>
        <p:grpSpPr>
          <a:xfrm>
            <a:off x="461969" y="3893236"/>
            <a:ext cx="962296" cy="307777"/>
            <a:chOff x="537508" y="810975"/>
            <a:chExt cx="505091" cy="307777"/>
          </a:xfrm>
        </p:grpSpPr>
        <p:sp>
          <p:nvSpPr>
            <p:cNvPr id="2109" name="Google Shape;206;p9">
              <a:extLst>
                <a:ext uri="{FF2B5EF4-FFF2-40B4-BE49-F238E27FC236}">
                  <a16:creationId xmlns:a16="http://schemas.microsoft.com/office/drawing/2014/main" id="{710439AF-21D2-3D09-CC92-A314D11BBA5B}"/>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110" name="TextBox 2109">
              <a:extLst>
                <a:ext uri="{FF2B5EF4-FFF2-40B4-BE49-F238E27FC236}">
                  <a16:creationId xmlns:a16="http://schemas.microsoft.com/office/drawing/2014/main" id="{A0B15AA9-BB22-75D5-D61A-A6D3AE82F24F}"/>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111" name="Picture 2" descr="Pen, Write, Pencil, Writing Tool, Work, Message, Blue">
            <a:extLst>
              <a:ext uri="{FF2B5EF4-FFF2-40B4-BE49-F238E27FC236}">
                <a16:creationId xmlns:a16="http://schemas.microsoft.com/office/drawing/2014/main" id="{3983068A-9099-F278-1558-6441A764C6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66" y="3762084"/>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112" name="Google Shape;402;p19">
            <a:extLst>
              <a:ext uri="{FF2B5EF4-FFF2-40B4-BE49-F238E27FC236}">
                <a16:creationId xmlns:a16="http://schemas.microsoft.com/office/drawing/2014/main" id="{67711640-79B8-88F1-A726-0B09520EABAA}"/>
              </a:ext>
            </a:extLst>
          </p:cNvPr>
          <p:cNvSpPr txBox="1"/>
          <p:nvPr/>
        </p:nvSpPr>
        <p:spPr>
          <a:xfrm>
            <a:off x="1430826" y="3922921"/>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español.</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pic>
        <p:nvPicPr>
          <p:cNvPr id="2114" name="Picture 2113">
            <a:extLst>
              <a:ext uri="{FF2B5EF4-FFF2-40B4-BE49-F238E27FC236}">
                <a16:creationId xmlns:a16="http://schemas.microsoft.com/office/drawing/2014/main" id="{895DA1C3-CC78-52C6-F81E-6D3F8E2A1155}"/>
              </a:ext>
            </a:extLst>
          </p:cNvPr>
          <p:cNvPicPr>
            <a:picLocks noChangeAspect="1"/>
          </p:cNvPicPr>
          <p:nvPr/>
        </p:nvPicPr>
        <p:blipFill>
          <a:blip r:embed="rId9"/>
          <a:stretch>
            <a:fillRect/>
          </a:stretch>
        </p:blipFill>
        <p:spPr>
          <a:xfrm>
            <a:off x="5628692" y="902607"/>
            <a:ext cx="1078125" cy="1338362"/>
          </a:xfrm>
          <a:prstGeom prst="rect">
            <a:avLst/>
          </a:prstGeom>
        </p:spPr>
      </p:pic>
      <p:pic>
        <p:nvPicPr>
          <p:cNvPr id="2115" name="Picture 2114">
            <a:extLst>
              <a:ext uri="{FF2B5EF4-FFF2-40B4-BE49-F238E27FC236}">
                <a16:creationId xmlns:a16="http://schemas.microsoft.com/office/drawing/2014/main" id="{C55E0026-910E-4419-1EF0-42FDC47874DD}"/>
              </a:ext>
            </a:extLst>
          </p:cNvPr>
          <p:cNvPicPr>
            <a:picLocks noChangeAspect="1"/>
          </p:cNvPicPr>
          <p:nvPr/>
        </p:nvPicPr>
        <p:blipFill>
          <a:blip r:embed="rId10"/>
          <a:stretch>
            <a:fillRect/>
          </a:stretch>
        </p:blipFill>
        <p:spPr>
          <a:xfrm>
            <a:off x="135109" y="1295204"/>
            <a:ext cx="6097999" cy="2599014"/>
          </a:xfrm>
          <a:prstGeom prst="rect">
            <a:avLst/>
          </a:prstGeom>
        </p:spPr>
      </p:pic>
      <p:pic>
        <p:nvPicPr>
          <p:cNvPr id="2120" name="Picture 2119">
            <a:extLst>
              <a:ext uri="{FF2B5EF4-FFF2-40B4-BE49-F238E27FC236}">
                <a16:creationId xmlns:a16="http://schemas.microsoft.com/office/drawing/2014/main" id="{0CD565C0-0FF3-5550-5908-3AB5F22CF01E}"/>
              </a:ext>
            </a:extLst>
          </p:cNvPr>
          <p:cNvPicPr>
            <a:picLocks noChangeAspect="1"/>
          </p:cNvPicPr>
          <p:nvPr/>
        </p:nvPicPr>
        <p:blipFill>
          <a:blip r:embed="rId11"/>
          <a:stretch>
            <a:fillRect/>
          </a:stretch>
        </p:blipFill>
        <p:spPr>
          <a:xfrm>
            <a:off x="79653" y="7998597"/>
            <a:ext cx="707513" cy="538005"/>
          </a:xfrm>
          <a:prstGeom prst="rect">
            <a:avLst/>
          </a:prstGeom>
        </p:spPr>
      </p:pic>
      <p:sp>
        <p:nvSpPr>
          <p:cNvPr id="2124" name="TextBox 2123">
            <a:extLst>
              <a:ext uri="{FF2B5EF4-FFF2-40B4-BE49-F238E27FC236}">
                <a16:creationId xmlns:a16="http://schemas.microsoft.com/office/drawing/2014/main" id="{03789B29-EA2C-7436-86EC-0470ABCFC08C}"/>
              </a:ext>
            </a:extLst>
          </p:cNvPr>
          <p:cNvSpPr txBox="1"/>
          <p:nvPr/>
        </p:nvSpPr>
        <p:spPr>
          <a:xfrm>
            <a:off x="1780973" y="8011286"/>
            <a:ext cx="4760746" cy="338554"/>
          </a:xfrm>
          <a:prstGeom prst="rect">
            <a:avLst/>
          </a:prstGeom>
          <a:noFill/>
        </p:spPr>
        <p:txBody>
          <a:bodyPr wrap="square" rtlCol="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favourite words in Spanish, here.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130" name="Picture 2129" descr="A picture containing logo, sketch, white, black and white&#10;&#10;Description automatically generated">
            <a:extLst>
              <a:ext uri="{FF2B5EF4-FFF2-40B4-BE49-F238E27FC236}">
                <a16:creationId xmlns:a16="http://schemas.microsoft.com/office/drawing/2014/main" id="{5E72E759-6072-3787-1149-15EB6DC882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486" y="8431947"/>
            <a:ext cx="2960416" cy="1523442"/>
          </a:xfrm>
          <a:prstGeom prst="rect">
            <a:avLst/>
          </a:prstGeom>
        </p:spPr>
      </p:pic>
      <p:pic>
        <p:nvPicPr>
          <p:cNvPr id="2125" name="Picture 2124" descr="A red heart in a pink circle&#10;&#10;Description automatically generated with medium confidence">
            <a:extLst>
              <a:ext uri="{FF2B5EF4-FFF2-40B4-BE49-F238E27FC236}">
                <a16:creationId xmlns:a16="http://schemas.microsoft.com/office/drawing/2014/main" id="{BC26F82D-5B73-BC3B-29B6-F40B1026DD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0732" y="8553697"/>
            <a:ext cx="549340" cy="521771"/>
          </a:xfrm>
          <a:prstGeom prst="rect">
            <a:avLst/>
          </a:prstGeom>
        </p:spPr>
      </p:pic>
      <p:pic>
        <p:nvPicPr>
          <p:cNvPr id="5" name="Google Shape;156;p20">
            <a:extLst>
              <a:ext uri="{FF2B5EF4-FFF2-40B4-BE49-F238E27FC236}">
                <a16:creationId xmlns:a16="http://schemas.microsoft.com/office/drawing/2014/main" id="{6896F4B0-AA9B-6991-8297-1B19A72669B9}"/>
              </a:ext>
            </a:extLst>
          </p:cNvPr>
          <p:cNvPicPr preferRelativeResize="0"/>
          <p:nvPr/>
        </p:nvPicPr>
        <p:blipFill>
          <a:blip r:embed="rId14">
            <a:alphaModFix/>
          </a:blip>
          <a:stretch>
            <a:fillRect/>
          </a:stretch>
        </p:blipFill>
        <p:spPr>
          <a:xfrm>
            <a:off x="2156363" y="1896845"/>
            <a:ext cx="190982" cy="185922"/>
          </a:xfrm>
          <a:prstGeom prst="rect">
            <a:avLst/>
          </a:prstGeom>
          <a:noFill/>
          <a:ln>
            <a:noFill/>
          </a:ln>
        </p:spPr>
      </p:pic>
      <p:sp>
        <p:nvSpPr>
          <p:cNvPr id="7" name="TextBox 6">
            <a:extLst>
              <a:ext uri="{FF2B5EF4-FFF2-40B4-BE49-F238E27FC236}">
                <a16:creationId xmlns:a16="http://schemas.microsoft.com/office/drawing/2014/main" id="{CB59B988-5DC2-DA55-0B5C-C250DF2CCA2D}"/>
              </a:ext>
            </a:extLst>
          </p:cNvPr>
          <p:cNvSpPr txBox="1"/>
          <p:nvPr/>
        </p:nvSpPr>
        <p:spPr>
          <a:xfrm>
            <a:off x="3598294" y="2363223"/>
            <a:ext cx="1188932"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Está tranquilo.</a:t>
            </a:r>
          </a:p>
        </p:txBody>
      </p:sp>
      <p:sp>
        <p:nvSpPr>
          <p:cNvPr id="8" name="TextBox 7">
            <a:extLst>
              <a:ext uri="{FF2B5EF4-FFF2-40B4-BE49-F238E27FC236}">
                <a16:creationId xmlns:a16="http://schemas.microsoft.com/office/drawing/2014/main" id="{66429E65-8655-3FC7-44DB-016969EC7093}"/>
              </a:ext>
            </a:extLst>
          </p:cNvPr>
          <p:cNvSpPr txBox="1"/>
          <p:nvPr/>
        </p:nvSpPr>
        <p:spPr>
          <a:xfrm>
            <a:off x="569291" y="1541003"/>
            <a:ext cx="1127292"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Está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feliz</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pic>
        <p:nvPicPr>
          <p:cNvPr id="22" name="Picture 21">
            <a:extLst>
              <a:ext uri="{FF2B5EF4-FFF2-40B4-BE49-F238E27FC236}">
                <a16:creationId xmlns:a16="http://schemas.microsoft.com/office/drawing/2014/main" id="{F34AA168-EBB2-C5F1-1AB9-DD7D2DC03838}"/>
              </a:ext>
            </a:extLst>
          </p:cNvPr>
          <p:cNvPicPr>
            <a:picLocks noChangeAspect="1"/>
          </p:cNvPicPr>
          <p:nvPr/>
        </p:nvPicPr>
        <p:blipFill>
          <a:blip r:embed="rId11"/>
          <a:stretch>
            <a:fillRect/>
          </a:stretch>
        </p:blipFill>
        <p:spPr>
          <a:xfrm>
            <a:off x="6278777" y="4135874"/>
            <a:ext cx="572382" cy="435249"/>
          </a:xfrm>
          <a:prstGeom prst="rect">
            <a:avLst/>
          </a:prstGeom>
        </p:spPr>
      </p:pic>
      <p:pic>
        <p:nvPicPr>
          <p:cNvPr id="23" name="Picture 22">
            <a:extLst>
              <a:ext uri="{FF2B5EF4-FFF2-40B4-BE49-F238E27FC236}">
                <a16:creationId xmlns:a16="http://schemas.microsoft.com/office/drawing/2014/main" id="{5D8DFB6C-8BF0-67DF-0C01-E70AFE888574}"/>
              </a:ext>
            </a:extLst>
          </p:cNvPr>
          <p:cNvPicPr>
            <a:picLocks noChangeAspect="1"/>
          </p:cNvPicPr>
          <p:nvPr/>
        </p:nvPicPr>
        <p:blipFill>
          <a:blip r:embed="rId15"/>
          <a:stretch>
            <a:fillRect/>
          </a:stretch>
        </p:blipFill>
        <p:spPr>
          <a:xfrm>
            <a:off x="136206" y="5744407"/>
            <a:ext cx="631934" cy="581219"/>
          </a:xfrm>
          <a:prstGeom prst="rect">
            <a:avLst/>
          </a:prstGeom>
        </p:spPr>
      </p:pic>
      <p:pic>
        <p:nvPicPr>
          <p:cNvPr id="24" name="Picture 23" descr="Icon&#10;&#10;Description automatically generated">
            <a:extLst>
              <a:ext uri="{FF2B5EF4-FFF2-40B4-BE49-F238E27FC236}">
                <a16:creationId xmlns:a16="http://schemas.microsoft.com/office/drawing/2014/main" id="{57F7A49D-7534-6075-7BD8-AA688760EF5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880" y="4632750"/>
            <a:ext cx="667164" cy="667164"/>
          </a:xfrm>
          <a:prstGeom prst="rect">
            <a:avLst/>
          </a:prstGeom>
        </p:spPr>
      </p:pic>
      <p:pic>
        <p:nvPicPr>
          <p:cNvPr id="25" name="Picture 24">
            <a:extLst>
              <a:ext uri="{FF2B5EF4-FFF2-40B4-BE49-F238E27FC236}">
                <a16:creationId xmlns:a16="http://schemas.microsoft.com/office/drawing/2014/main" id="{33A89ACF-3386-690E-39D6-2CBCB2A915BD}"/>
              </a:ext>
            </a:extLst>
          </p:cNvPr>
          <p:cNvPicPr>
            <a:picLocks noChangeAspect="1"/>
          </p:cNvPicPr>
          <p:nvPr/>
        </p:nvPicPr>
        <p:blipFill>
          <a:blip r:embed="rId17"/>
          <a:stretch>
            <a:fillRect/>
          </a:stretch>
        </p:blipFill>
        <p:spPr>
          <a:xfrm>
            <a:off x="152425" y="7254843"/>
            <a:ext cx="653860" cy="619446"/>
          </a:xfrm>
          <a:prstGeom prst="rect">
            <a:avLst/>
          </a:prstGeom>
        </p:spPr>
      </p:pic>
      <p:sp>
        <p:nvSpPr>
          <p:cNvPr id="26" name="TextBox 25">
            <a:extLst>
              <a:ext uri="{FF2B5EF4-FFF2-40B4-BE49-F238E27FC236}">
                <a16:creationId xmlns:a16="http://schemas.microsoft.com/office/drawing/2014/main" id="{690070E7-411E-743B-AA07-4F87500336E6}"/>
              </a:ext>
            </a:extLst>
          </p:cNvPr>
          <p:cNvSpPr txBox="1"/>
          <p:nvPr/>
        </p:nvSpPr>
        <p:spPr>
          <a:xfrm>
            <a:off x="591227" y="5097890"/>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7" name="TextBox 26">
            <a:extLst>
              <a:ext uri="{FF2B5EF4-FFF2-40B4-BE49-F238E27FC236}">
                <a16:creationId xmlns:a16="http://schemas.microsoft.com/office/drawing/2014/main" id="{6EF9ACC5-08B2-1ECF-70B4-A280D5A8C1BE}"/>
              </a:ext>
            </a:extLst>
          </p:cNvPr>
          <p:cNvSpPr txBox="1"/>
          <p:nvPr/>
        </p:nvSpPr>
        <p:spPr>
          <a:xfrm>
            <a:off x="582052" y="6113601"/>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8" name="TextBox 27">
            <a:extLst>
              <a:ext uri="{FF2B5EF4-FFF2-40B4-BE49-F238E27FC236}">
                <a16:creationId xmlns:a16="http://schemas.microsoft.com/office/drawing/2014/main" id="{09144839-43C7-2376-C7B4-EB3A186CBEDF}"/>
              </a:ext>
            </a:extLst>
          </p:cNvPr>
          <p:cNvSpPr txBox="1"/>
          <p:nvPr/>
        </p:nvSpPr>
        <p:spPr>
          <a:xfrm>
            <a:off x="605225" y="7642966"/>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spTree>
    <p:extLst>
      <p:ext uri="{BB962C8B-B14F-4D97-AF65-F5344CB8AC3E}">
        <p14:creationId xmlns:p14="http://schemas.microsoft.com/office/powerpoint/2010/main" val="382739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6</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6</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86270" y="9548750"/>
            <a:ext cx="40427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19</a:t>
            </a:r>
          </a:p>
        </p:txBody>
      </p:sp>
      <p:sp>
        <p:nvSpPr>
          <p:cNvPr id="4" name="Rectangle: Rounded Corners 3">
            <a:extLst>
              <a:ext uri="{FF2B5EF4-FFF2-40B4-BE49-F238E27FC236}">
                <a16:creationId xmlns:a16="http://schemas.microsoft.com/office/drawing/2014/main" id="{0F41EE77-DFBD-F269-BC74-5533E93AB6DE}"/>
              </a:ext>
            </a:extLst>
          </p:cNvPr>
          <p:cNvSpPr/>
          <p:nvPr/>
        </p:nvSpPr>
        <p:spPr>
          <a:xfrm>
            <a:off x="125322" y="4467478"/>
            <a:ext cx="6614400" cy="1632600"/>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137043431"/>
              </p:ext>
            </p:extLst>
          </p:nvPr>
        </p:nvGraphicFramePr>
        <p:xfrm>
          <a:off x="184686" y="3203738"/>
          <a:ext cx="5930663" cy="1190450"/>
        </p:xfrm>
        <a:graphic>
          <a:graphicData uri="http://schemas.openxmlformats.org/drawingml/2006/table">
            <a:tbl>
              <a:tblPr firstRow="1" bandRow="1">
                <a:tableStyleId>{5940675A-B579-460E-94D1-54222C63F5DA}</a:tableStyleId>
              </a:tblPr>
              <a:tblGrid>
                <a:gridCol w="1282240">
                  <a:extLst>
                    <a:ext uri="{9D8B030D-6E8A-4147-A177-3AD203B41FA5}">
                      <a16:colId xmlns:a16="http://schemas.microsoft.com/office/drawing/2014/main" val="1010301301"/>
                    </a:ext>
                  </a:extLst>
                </a:gridCol>
                <a:gridCol w="1167416">
                  <a:extLst>
                    <a:ext uri="{9D8B030D-6E8A-4147-A177-3AD203B41FA5}">
                      <a16:colId xmlns:a16="http://schemas.microsoft.com/office/drawing/2014/main" val="3275482453"/>
                    </a:ext>
                  </a:extLst>
                </a:gridCol>
                <a:gridCol w="1597932">
                  <a:extLst>
                    <a:ext uri="{9D8B030D-6E8A-4147-A177-3AD203B41FA5}">
                      <a16:colId xmlns:a16="http://schemas.microsoft.com/office/drawing/2014/main" val="1042213141"/>
                    </a:ext>
                  </a:extLst>
                </a:gridCol>
                <a:gridCol w="1883075">
                  <a:extLst>
                    <a:ext uri="{9D8B030D-6E8A-4147-A177-3AD203B41FA5}">
                      <a16:colId xmlns:a16="http://schemas.microsoft.com/office/drawing/2014/main" val="325198712"/>
                    </a:ext>
                  </a:extLst>
                </a:gridCol>
              </a:tblGrid>
              <a:tr h="385739">
                <a:tc>
                  <a:txBody>
                    <a:bodyPr/>
                    <a:lstStyle/>
                    <a:p>
                      <a:r>
                        <a:rPr lang="en-GB" sz="1600" dirty="0">
                          <a:latin typeface="Century Gothic" panose="020B0502020202020204" pitchFamily="34" charset="0"/>
                        </a:rPr>
                        <a:t>ser</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siempre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189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soy</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normalmente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38573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¿cómo?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44319" y="4538690"/>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[to be, being]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5099427" y="4509649"/>
            <a:ext cx="1735712" cy="513606"/>
            <a:chOff x="179584" y="5917195"/>
            <a:chExt cx="1862209"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2" name="Google Shape;171;p8">
            <a:extLst>
              <a:ext uri="{FF2B5EF4-FFF2-40B4-BE49-F238E27FC236}">
                <a16:creationId xmlns:a16="http://schemas.microsoft.com/office/drawing/2014/main" id="{0975AB24-8F31-3104-E43D-DE2322B67D75}"/>
              </a:ext>
            </a:extLst>
          </p:cNvPr>
          <p:cNvSpPr txBox="1"/>
          <p:nvPr/>
        </p:nvSpPr>
        <p:spPr>
          <a:xfrm>
            <a:off x="982780" y="5303030"/>
            <a:ext cx="6664703" cy="790578"/>
          </a:xfrm>
          <a:prstGeom prst="rect">
            <a:avLst/>
          </a:prstGeom>
          <a:noFill/>
          <a:ln>
            <a:noFill/>
          </a:ln>
        </p:spPr>
        <p:txBody>
          <a:bodyPr spcFirstLastPara="1" wrap="square" lIns="51427" tIns="25706" rIns="51427" bIns="25706" anchor="t" anchorCtr="0">
            <a:spAutoFit/>
          </a:bodyPr>
          <a:lstStyle/>
          <a:p>
            <a:pPr defTabSz="514350">
              <a:lnSpc>
                <a:spcPct val="150000"/>
              </a:lnSpc>
              <a:defRPr/>
            </a:pPr>
            <a:r>
              <a:rPr lang="en-GB" sz="1600" dirty="0">
                <a:solidFill>
                  <a:srgbClr val="3B3838"/>
                </a:solidFill>
                <a:latin typeface="Century Gothic" panose="020B0502020202020204" pitchFamily="34" charset="0"/>
              </a:rPr>
              <a:t>To mean </a:t>
            </a:r>
            <a:r>
              <a:rPr lang="en-GB" sz="1600" b="1" dirty="0">
                <a:solidFill>
                  <a:srgbClr val="3B3838"/>
                </a:solidFill>
                <a:latin typeface="Century Gothic" panose="020B0502020202020204" pitchFamily="34" charset="0"/>
              </a:rPr>
              <a:t>I am</a:t>
            </a:r>
            <a:r>
              <a:rPr lang="en-GB" sz="1600" dirty="0">
                <a:solidFill>
                  <a:srgbClr val="3B3838"/>
                </a:solidFill>
                <a:latin typeface="Century Gothic" panose="020B0502020202020204" pitchFamily="34" charset="0"/>
              </a:rPr>
              <a:t> for </a:t>
            </a:r>
            <a:r>
              <a:rPr lang="en-GB" sz="1600" b="1" dirty="0">
                <a:solidFill>
                  <a:srgbClr val="3B3838"/>
                </a:solidFill>
                <a:latin typeface="Century Gothic" panose="020B0502020202020204" pitchFamily="34" charset="0"/>
              </a:rPr>
              <a:t>general traits</a:t>
            </a:r>
            <a:r>
              <a:rPr lang="en-GB" sz="1600" dirty="0">
                <a:solidFill>
                  <a:srgbClr val="3B3838"/>
                </a:solidFill>
                <a:latin typeface="Century Gothic" panose="020B0502020202020204" pitchFamily="34" charset="0"/>
              </a:rPr>
              <a:t>, use </a:t>
            </a:r>
            <a:r>
              <a:rPr lang="en-GB" sz="1600" b="1" dirty="0">
                <a:solidFill>
                  <a:srgbClr val="92D050"/>
                </a:solidFill>
                <a:latin typeface="Century Gothic" panose="020B0502020202020204" pitchFamily="34" charset="0"/>
              </a:rPr>
              <a:t>soy</a:t>
            </a:r>
            <a:r>
              <a:rPr lang="en-GB" sz="1600" dirty="0">
                <a:solidFill>
                  <a:srgbClr val="3B3838"/>
                </a:solidFill>
                <a:latin typeface="Century Gothic" panose="020B0502020202020204" pitchFamily="34" charset="0"/>
              </a:rPr>
              <a:t>.</a:t>
            </a:r>
          </a:p>
          <a:p>
            <a:pPr defTabSz="514350">
              <a:lnSpc>
                <a:spcPct val="150000"/>
              </a:lnSpc>
              <a:defRPr/>
            </a:pPr>
            <a:r>
              <a:rPr lang="en-GB" sz="1600" dirty="0">
                <a:solidFill>
                  <a:srgbClr val="3B3838"/>
                </a:solidFill>
                <a:latin typeface="Century Gothic" panose="020B0502020202020204" pitchFamily="34" charset="0"/>
              </a:rPr>
              <a:t>To mean </a:t>
            </a:r>
            <a:r>
              <a:rPr lang="en-GB" sz="1600" b="1" dirty="0">
                <a:solidFill>
                  <a:srgbClr val="3B3838"/>
                </a:solidFill>
                <a:latin typeface="Century Gothic" panose="020B0502020202020204" pitchFamily="34" charset="0"/>
              </a:rPr>
              <a:t>she</a:t>
            </a:r>
            <a:r>
              <a:rPr lang="en-GB" sz="1600" dirty="0">
                <a:solidFill>
                  <a:srgbClr val="3B3838"/>
                </a:solidFill>
                <a:latin typeface="Century Gothic" panose="020B0502020202020204" pitchFamily="34" charset="0"/>
              </a:rPr>
              <a:t>, </a:t>
            </a:r>
            <a:r>
              <a:rPr lang="en-GB" sz="1600" b="1" dirty="0">
                <a:solidFill>
                  <a:srgbClr val="3B3838"/>
                </a:solidFill>
                <a:latin typeface="Century Gothic" panose="020B0502020202020204" pitchFamily="34" charset="0"/>
              </a:rPr>
              <a:t>he</a:t>
            </a:r>
            <a:r>
              <a:rPr lang="en-GB" sz="1600" dirty="0">
                <a:solidFill>
                  <a:srgbClr val="3B3838"/>
                </a:solidFill>
                <a:latin typeface="Century Gothic" panose="020B0502020202020204" pitchFamily="34" charset="0"/>
              </a:rPr>
              <a:t> or </a:t>
            </a:r>
            <a:r>
              <a:rPr lang="en-GB" sz="1600" b="1" dirty="0">
                <a:solidFill>
                  <a:srgbClr val="3B3838"/>
                </a:solidFill>
                <a:latin typeface="Century Gothic" panose="020B0502020202020204" pitchFamily="34" charset="0"/>
              </a:rPr>
              <a:t>it</a:t>
            </a:r>
            <a:r>
              <a:rPr lang="en-GB" sz="1600" dirty="0">
                <a:solidFill>
                  <a:srgbClr val="3B3838"/>
                </a:solidFill>
                <a:latin typeface="Century Gothic" panose="020B0502020202020204" pitchFamily="34" charset="0"/>
              </a:rPr>
              <a:t> is for </a:t>
            </a:r>
            <a:r>
              <a:rPr lang="en-GB" sz="1600" b="1" dirty="0">
                <a:solidFill>
                  <a:srgbClr val="3B3838"/>
                </a:solidFill>
                <a:latin typeface="Century Gothic" panose="020B0502020202020204" pitchFamily="34" charset="0"/>
              </a:rPr>
              <a:t>general traits</a:t>
            </a:r>
            <a:r>
              <a:rPr lang="en-GB" sz="1600" dirty="0">
                <a:solidFill>
                  <a:srgbClr val="3B3838"/>
                </a:solidFill>
                <a:latin typeface="Century Gothic" panose="020B0502020202020204" pitchFamily="34" charset="0"/>
              </a:rPr>
              <a:t> use </a:t>
            </a:r>
            <a:r>
              <a:rPr lang="en-GB" sz="1600" b="1" dirty="0">
                <a:solidFill>
                  <a:srgbClr val="92D050"/>
                </a:solidFill>
                <a:latin typeface="Century Gothic" panose="020B0502020202020204" pitchFamily="34" charset="0"/>
              </a:rPr>
              <a:t>es</a:t>
            </a:r>
            <a:r>
              <a:rPr lang="en-GB" sz="1600" dirty="0">
                <a:solidFill>
                  <a:srgbClr val="3B3838"/>
                </a:solidFill>
                <a:latin typeface="Century Gothic" panose="020B0502020202020204" pitchFamily="34" charset="0"/>
              </a:rPr>
              <a:t>.</a:t>
            </a:r>
          </a:p>
        </p:txBody>
      </p:sp>
      <p:sp>
        <p:nvSpPr>
          <p:cNvPr id="23" name="Google Shape;176;p8">
            <a:extLst>
              <a:ext uri="{FF2B5EF4-FFF2-40B4-BE49-F238E27FC236}">
                <a16:creationId xmlns:a16="http://schemas.microsoft.com/office/drawing/2014/main" id="{6475BBFF-7AA2-9948-2E20-BE8388750804}"/>
              </a:ext>
            </a:extLst>
          </p:cNvPr>
          <p:cNvSpPr txBox="1"/>
          <p:nvPr/>
        </p:nvSpPr>
        <p:spPr>
          <a:xfrm>
            <a:off x="418834" y="6675415"/>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b="1" dirty="0">
                <a:solidFill>
                  <a:srgbClr val="3B3838"/>
                </a:solidFill>
                <a:latin typeface="Century Gothic"/>
                <a:ea typeface="Century Gothic"/>
                <a:cs typeface="Century Gothic"/>
                <a:sym typeface="Century Gothic"/>
              </a:rPr>
              <a:t>Soy</a:t>
            </a:r>
            <a:r>
              <a:rPr lang="en-GB" sz="1580" dirty="0">
                <a:solidFill>
                  <a:srgbClr val="3B3838"/>
                </a:solidFill>
                <a:latin typeface="Century Gothic"/>
                <a:ea typeface="Century Gothic"/>
                <a:cs typeface="Century Gothic"/>
                <a:sym typeface="Century Gothic"/>
              </a:rPr>
              <a:t> </a:t>
            </a:r>
            <a:r>
              <a:rPr lang="en-GB" sz="1580" dirty="0" err="1">
                <a:solidFill>
                  <a:srgbClr val="3B3838"/>
                </a:solidFill>
                <a:latin typeface="Century Gothic"/>
                <a:ea typeface="Century Gothic"/>
                <a:cs typeface="Century Gothic"/>
                <a:sym typeface="Century Gothic"/>
              </a:rPr>
              <a:t>feliz</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_________________________.</a:t>
            </a:r>
            <a:endParaRPr sz="1580" dirty="0">
              <a:latin typeface="Arial"/>
              <a:ea typeface="Arial"/>
              <a:cs typeface="Arial"/>
              <a:sym typeface="Arial"/>
            </a:endParaRPr>
          </a:p>
        </p:txBody>
      </p:sp>
      <p:sp>
        <p:nvSpPr>
          <p:cNvPr id="24" name="Google Shape;178;p8">
            <a:extLst>
              <a:ext uri="{FF2B5EF4-FFF2-40B4-BE49-F238E27FC236}">
                <a16:creationId xmlns:a16="http://schemas.microsoft.com/office/drawing/2014/main" id="{8DCA22EF-60A1-769D-2632-88C47E5939B4}"/>
              </a:ext>
            </a:extLst>
          </p:cNvPr>
          <p:cNvSpPr txBox="1"/>
          <p:nvPr/>
        </p:nvSpPr>
        <p:spPr>
          <a:xfrm>
            <a:off x="431265" y="713433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Es</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sero</a:t>
            </a:r>
            <a:r>
              <a:rPr lang="en-GB" sz="1600"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92136" y="6633658"/>
            <a:ext cx="356919" cy="377801"/>
          </a:xfrm>
          <a:prstGeom prst="rect">
            <a:avLst/>
          </a:prstGeom>
          <a:noFill/>
          <a:ln>
            <a:noFill/>
          </a:ln>
        </p:spPr>
      </p:pic>
      <p:pic>
        <p:nvPicPr>
          <p:cNvPr id="26" name="Google Shape;184;p8">
            <a:extLst>
              <a:ext uri="{FF2B5EF4-FFF2-40B4-BE49-F238E27FC236}">
                <a16:creationId xmlns:a16="http://schemas.microsoft.com/office/drawing/2014/main" id="{5B29B61B-4EAF-4EB2-58DD-23F6546C52A9}"/>
              </a:ext>
            </a:extLst>
          </p:cNvPr>
          <p:cNvPicPr preferRelativeResize="0"/>
          <p:nvPr/>
        </p:nvPicPr>
        <p:blipFill rotWithShape="1">
          <a:blip r:embed="rId6">
            <a:alphaModFix/>
          </a:blip>
          <a:srcRect/>
          <a:stretch/>
        </p:blipFill>
        <p:spPr>
          <a:xfrm>
            <a:off x="103152" y="7075278"/>
            <a:ext cx="356919" cy="377801"/>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157" y="6116633"/>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1118904" y="6276398"/>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2830218"/>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3" name="TextBox 32">
            <a:extLst>
              <a:ext uri="{FF2B5EF4-FFF2-40B4-BE49-F238E27FC236}">
                <a16:creationId xmlns:a16="http://schemas.microsoft.com/office/drawing/2014/main" id="{BD1D8F6A-D990-6644-1C91-29F9E168796F}"/>
              </a:ext>
            </a:extLst>
          </p:cNvPr>
          <p:cNvSpPr txBox="1"/>
          <p:nvPr/>
        </p:nvSpPr>
        <p:spPr>
          <a:xfrm>
            <a:off x="3004548" y="4314021"/>
            <a:ext cx="184731" cy="369332"/>
          </a:xfrm>
          <a:prstGeom prst="rect">
            <a:avLst/>
          </a:prstGeom>
          <a:noFill/>
        </p:spPr>
        <p:txBody>
          <a:bodyPr wrap="none" rtlCol="0">
            <a:spAutoFit/>
          </a:bodyPr>
          <a:lstStyle/>
          <a:p>
            <a:endParaRPr lang="en-GB" dirty="0"/>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4884130" y="600760"/>
            <a:ext cx="1833910" cy="1459535"/>
            <a:chOff x="4876029" y="582476"/>
            <a:chExt cx="1833910" cy="1271447"/>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6"/>
              <a:ext cx="1822690" cy="1271447"/>
              <a:chOff x="4310576" y="875609"/>
              <a:chExt cx="2558030" cy="1720796"/>
            </a:xfrm>
          </p:grpSpPr>
          <p:sp>
            <p:nvSpPr>
              <p:cNvPr id="38" name="Rectangle 37">
                <a:extLst>
                  <a:ext uri="{FF2B5EF4-FFF2-40B4-BE49-F238E27FC236}">
                    <a16:creationId xmlns:a16="http://schemas.microsoft.com/office/drawing/2014/main" id="{4CEA0AFB-18D4-0D9F-8D23-F203364CDABF}"/>
                  </a:ext>
                </a:extLst>
              </p:cNvPr>
              <p:cNvSpPr/>
              <p:nvPr/>
            </p:nvSpPr>
            <p:spPr>
              <a:xfrm>
                <a:off x="4318195" y="953426"/>
                <a:ext cx="2539805" cy="164297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15488" y="977401"/>
              <a:ext cx="1594451" cy="402171"/>
            </a:xfrm>
            <a:prstGeom prst="rect">
              <a:avLst/>
            </a:prstGeom>
            <a:noFill/>
          </p:spPr>
          <p:txBody>
            <a:bodyPr wrap="square">
              <a:spAutoFit/>
            </a:bodyPr>
            <a:lstStyle/>
            <a:p>
              <a:r>
                <a:rPr lang="en-GB" sz="1200" dirty="0">
                  <a:latin typeface="Century Gothic" panose="020B0502020202020204" pitchFamily="34" charset="0"/>
                </a:rPr>
                <a:t>Describing what I’m like</a:t>
              </a:r>
              <a:endParaRPr lang="en-GB" sz="1200" dirty="0"/>
            </a:p>
          </p:txBody>
        </p:sp>
        <p:sp>
          <p:nvSpPr>
            <p:cNvPr id="37" name="TextBox 36">
              <a:extLst>
                <a:ext uri="{FF2B5EF4-FFF2-40B4-BE49-F238E27FC236}">
                  <a16:creationId xmlns:a16="http://schemas.microsoft.com/office/drawing/2014/main" id="{982EE5DC-D92E-1578-7DC2-9EB34A009309}"/>
                </a:ext>
              </a:extLst>
            </p:cNvPr>
            <p:cNvSpPr txBox="1"/>
            <p:nvPr/>
          </p:nvSpPr>
          <p:spPr>
            <a:xfrm>
              <a:off x="5098535" y="1282603"/>
              <a:ext cx="1575350" cy="563039"/>
            </a:xfrm>
            <a:prstGeom prst="rect">
              <a:avLst/>
            </a:prstGeom>
            <a:noFill/>
          </p:spPr>
          <p:txBody>
            <a:bodyPr wrap="square">
              <a:spAutoFit/>
            </a:bodyPr>
            <a:lstStyle/>
            <a:p>
              <a:r>
                <a:rPr lang="en-GB" sz="1200" dirty="0">
                  <a:latin typeface="Century Gothic" panose="020B0502020202020204" pitchFamily="34" charset="0"/>
                </a:rPr>
                <a:t>Describing what someone else is like</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171;p8">
            <a:extLst>
              <a:ext uri="{FF2B5EF4-FFF2-40B4-BE49-F238E27FC236}">
                <a16:creationId xmlns:a16="http://schemas.microsoft.com/office/drawing/2014/main" id="{0E18C763-FFBB-2EE6-3A61-D2611DAAAA5F}"/>
              </a:ext>
            </a:extLst>
          </p:cNvPr>
          <p:cNvSpPr txBox="1"/>
          <p:nvPr/>
        </p:nvSpPr>
        <p:spPr>
          <a:xfrm>
            <a:off x="184686" y="4992150"/>
            <a:ext cx="6714173" cy="544357"/>
          </a:xfrm>
          <a:prstGeom prst="rect">
            <a:avLst/>
          </a:prstGeom>
          <a:noFill/>
          <a:ln>
            <a:noFill/>
          </a:ln>
        </p:spPr>
        <p:txBody>
          <a:bodyPr spcFirstLastPara="1" wrap="square" lIns="51427" tIns="25706" rIns="51427" bIns="25706" anchor="t" anchorCtr="0">
            <a:spAutoFit/>
          </a:bodyPr>
          <a:lstStyle/>
          <a:p>
            <a:pPr lvl="0">
              <a:buClr>
                <a:srgbClr val="002060"/>
              </a:buClr>
              <a:buSzPts val="2800"/>
            </a:pPr>
            <a:r>
              <a:rPr lang="en-GB" sz="1600" dirty="0">
                <a:solidFill>
                  <a:srgbClr val="3B3838"/>
                </a:solidFill>
                <a:latin typeface="Century Gothic"/>
                <a:ea typeface="Century Gothic"/>
                <a:cs typeface="Century Gothic"/>
                <a:sym typeface="Century Gothic"/>
              </a:rPr>
              <a:t>In Spanish, the verb </a:t>
            </a:r>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means ‘</a:t>
            </a:r>
            <a:r>
              <a:rPr lang="en-GB" sz="1600" b="1" i="1" dirty="0">
                <a:solidFill>
                  <a:srgbClr val="3B3838"/>
                </a:solidFill>
                <a:latin typeface="Century Gothic"/>
                <a:ea typeface="Century Gothic"/>
                <a:cs typeface="Century Gothic"/>
                <a:sym typeface="Century Gothic"/>
              </a:rPr>
              <a:t>to be’ </a:t>
            </a:r>
            <a:r>
              <a:rPr lang="en-GB" sz="1600" dirty="0">
                <a:solidFill>
                  <a:srgbClr val="3B3838"/>
                </a:solidFill>
                <a:latin typeface="Century Gothic"/>
                <a:ea typeface="Century Gothic"/>
                <a:cs typeface="Century Gothic"/>
                <a:sym typeface="Century Gothic"/>
              </a:rPr>
              <a:t>when describing </a:t>
            </a:r>
            <a:r>
              <a:rPr lang="en-GB" sz="1600" b="1" dirty="0">
                <a:solidFill>
                  <a:srgbClr val="3B3838"/>
                </a:solidFill>
                <a:latin typeface="Century Gothic"/>
                <a:ea typeface="Century Gothic"/>
                <a:cs typeface="Century Gothic"/>
                <a:sym typeface="Century Gothic"/>
              </a:rPr>
              <a:t>general traits. </a:t>
            </a:r>
            <a:endParaRPr lang="en-GB" sz="1600" dirty="0">
              <a:solidFill>
                <a:srgbClr val="3B3838"/>
              </a:solidFill>
            </a:endParaRPr>
          </a:p>
        </p:txBody>
      </p:sp>
      <p:sp>
        <p:nvSpPr>
          <p:cNvPr id="1038" name="Rectangle 1037">
            <a:extLst>
              <a:ext uri="{FF2B5EF4-FFF2-40B4-BE49-F238E27FC236}">
                <a16:creationId xmlns:a16="http://schemas.microsoft.com/office/drawing/2014/main" id="{78F65763-007A-0E0F-529C-2F2714C2399B}"/>
              </a:ext>
            </a:extLst>
          </p:cNvPr>
          <p:cNvSpPr/>
          <p:nvPr/>
        </p:nvSpPr>
        <p:spPr>
          <a:xfrm>
            <a:off x="4966094" y="1485479"/>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9" name="Rectangle 1038">
            <a:extLst>
              <a:ext uri="{FF2B5EF4-FFF2-40B4-BE49-F238E27FC236}">
                <a16:creationId xmlns:a16="http://schemas.microsoft.com/office/drawing/2014/main" id="{B5780616-6F12-EF12-9641-AAFFA8F19D6B}"/>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2748179"/>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0"/>
          <a:stretch>
            <a:fillRect/>
          </a:stretch>
        </p:blipFill>
        <p:spPr>
          <a:xfrm>
            <a:off x="4851036" y="2617394"/>
            <a:ext cx="707513" cy="538005"/>
          </a:xfrm>
          <a:prstGeom prst="rect">
            <a:avLst/>
          </a:prstGeom>
        </p:spPr>
      </p:pic>
      <p:pic>
        <p:nvPicPr>
          <p:cNvPr id="1062" name="Picture 1061" descr="A picture containing text, toy, doll&#10;&#10;Description automatically generated">
            <a:extLst>
              <a:ext uri="{FF2B5EF4-FFF2-40B4-BE49-F238E27FC236}">
                <a16:creationId xmlns:a16="http://schemas.microsoft.com/office/drawing/2014/main" id="{7EF5E5CA-AAD5-9162-A42C-6540E0CD20B6}"/>
              </a:ext>
            </a:extLst>
          </p:cNvPr>
          <p:cNvPicPr>
            <a:picLocks noChangeAspect="1"/>
          </p:cNvPicPr>
          <p:nvPr/>
        </p:nvPicPr>
        <p:blipFill>
          <a:blip r:embed="rId11"/>
          <a:stretch>
            <a:fillRect/>
          </a:stretch>
        </p:blipFill>
        <p:spPr>
          <a:xfrm>
            <a:off x="4256104" y="6330202"/>
            <a:ext cx="303619" cy="576747"/>
          </a:xfrm>
          <a:prstGeom prst="rect">
            <a:avLst/>
          </a:prstGeom>
        </p:spPr>
      </p:pic>
      <p:sp>
        <p:nvSpPr>
          <p:cNvPr id="13" name="Rectangle: Rounded Corners 12">
            <a:extLst>
              <a:ext uri="{FF2B5EF4-FFF2-40B4-BE49-F238E27FC236}">
                <a16:creationId xmlns:a16="http://schemas.microsoft.com/office/drawing/2014/main" id="{AB5D6D08-CAE3-A2FF-0EB1-16FD5BF1B9BB}"/>
              </a:ext>
            </a:extLst>
          </p:cNvPr>
          <p:cNvSpPr/>
          <p:nvPr/>
        </p:nvSpPr>
        <p:spPr>
          <a:xfrm>
            <a:off x="146244" y="793729"/>
            <a:ext cx="2584695" cy="1973454"/>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4" name="Table 107">
            <a:extLst>
              <a:ext uri="{FF2B5EF4-FFF2-40B4-BE49-F238E27FC236}">
                <a16:creationId xmlns:a16="http://schemas.microsoft.com/office/drawing/2014/main" id="{B07DE3ED-B8CE-4B25-BEF2-A040FDA85DEC}"/>
              </a:ext>
            </a:extLst>
          </p:cNvPr>
          <p:cNvGraphicFramePr>
            <a:graphicFrameLocks noGrp="1"/>
          </p:cNvGraphicFramePr>
          <p:nvPr>
            <p:extLst>
              <p:ext uri="{D42A27DB-BD31-4B8C-83A1-F6EECF244321}">
                <p14:modId xmlns:p14="http://schemas.microsoft.com/office/powerpoint/2010/main" val="1858275719"/>
              </p:ext>
            </p:extLst>
          </p:nvPr>
        </p:nvGraphicFramePr>
        <p:xfrm>
          <a:off x="2241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5" name="TextBox 14">
            <a:extLst>
              <a:ext uri="{FF2B5EF4-FFF2-40B4-BE49-F238E27FC236}">
                <a16:creationId xmlns:a16="http://schemas.microsoft.com/office/drawing/2014/main" id="{20852C23-515B-20A7-3305-2CD115D89DEE}"/>
              </a:ext>
            </a:extLst>
          </p:cNvPr>
          <p:cNvSpPr txBox="1"/>
          <p:nvPr/>
        </p:nvSpPr>
        <p:spPr>
          <a:xfrm>
            <a:off x="288022" y="2236750"/>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tr</a:t>
            </a:r>
            <a:r>
              <a:rPr lang="en-GB" sz="1400" b="1" dirty="0" err="1">
                <a:solidFill>
                  <a:srgbClr val="FF0066"/>
                </a:solidFill>
                <a:latin typeface="Century Gothic" panose="020B0502020202020204" pitchFamily="34" charset="0"/>
              </a:rPr>
              <a:t>e</a:t>
            </a:r>
            <a:r>
              <a:rPr lang="en-GB" sz="1400" dirty="0" err="1">
                <a:solidFill>
                  <a:schemeClr val="tx1">
                    <a:lumMod val="75000"/>
                    <a:lumOff val="25000"/>
                  </a:schemeClr>
                </a:solidFill>
                <a:latin typeface="Century Gothic" panose="020B0502020202020204" pitchFamily="34" charset="0"/>
              </a:rPr>
              <a:t>s</a:t>
            </a:r>
            <a:endParaRPr lang="en-GB" sz="1400" dirty="0">
              <a:solidFill>
                <a:srgbClr val="002060"/>
              </a:solidFill>
              <a:latin typeface="Century Gothic" panose="020B0502020202020204" pitchFamily="34" charset="0"/>
            </a:endParaRPr>
          </a:p>
        </p:txBody>
      </p:sp>
      <p:graphicFrame>
        <p:nvGraphicFramePr>
          <p:cNvPr id="29" name="Table 107">
            <a:extLst>
              <a:ext uri="{FF2B5EF4-FFF2-40B4-BE49-F238E27FC236}">
                <a16:creationId xmlns:a16="http://schemas.microsoft.com/office/drawing/2014/main" id="{403AD0AD-BA64-9FD5-CF2F-73F9EC98D190}"/>
              </a:ext>
            </a:extLst>
          </p:cNvPr>
          <p:cNvGraphicFramePr>
            <a:graphicFrameLocks noGrp="1"/>
          </p:cNvGraphicFramePr>
          <p:nvPr>
            <p:extLst>
              <p:ext uri="{D42A27DB-BD31-4B8C-83A1-F6EECF244321}">
                <p14:modId xmlns:p14="http://schemas.microsoft.com/office/powerpoint/2010/main" val="624408485"/>
              </p:ext>
            </p:extLst>
          </p:nvPr>
        </p:nvGraphicFramePr>
        <p:xfrm>
          <a:off x="1409797"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30" name="TextBox 29">
            <a:extLst>
              <a:ext uri="{FF2B5EF4-FFF2-40B4-BE49-F238E27FC236}">
                <a16:creationId xmlns:a16="http://schemas.microsoft.com/office/drawing/2014/main" id="{964BE82F-BBB6-D8ED-F346-7B8A57D1E728}"/>
              </a:ext>
            </a:extLst>
          </p:cNvPr>
          <p:cNvSpPr txBox="1"/>
          <p:nvPr/>
        </p:nvSpPr>
        <p:spPr>
          <a:xfrm>
            <a:off x="1394515" y="2251937"/>
            <a:ext cx="1178036"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i</a:t>
            </a:r>
            <a:r>
              <a:rPr lang="en-GB" sz="1400" dirty="0" err="1">
                <a:solidFill>
                  <a:schemeClr val="tx1">
                    <a:lumMod val="75000"/>
                    <a:lumOff val="25000"/>
                  </a:schemeClr>
                </a:solidFill>
                <a:latin typeface="Century Gothic" panose="020B0502020202020204" pitchFamily="34" charset="0"/>
              </a:rPr>
              <a:t>nteresante</a:t>
            </a:r>
            <a:endParaRPr lang="en-GB" sz="1400" dirty="0">
              <a:solidFill>
                <a:schemeClr val="tx1">
                  <a:lumMod val="75000"/>
                  <a:lumOff val="25000"/>
                </a:schemeClr>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43816F04-A3B5-ACE3-A51E-A92464783029}"/>
              </a:ext>
            </a:extLst>
          </p:cNvPr>
          <p:cNvGrpSpPr/>
          <p:nvPr/>
        </p:nvGrpSpPr>
        <p:grpSpPr>
          <a:xfrm>
            <a:off x="966876" y="953424"/>
            <a:ext cx="1801949" cy="409714"/>
            <a:chOff x="1639842" y="1416995"/>
            <a:chExt cx="1801949" cy="409714"/>
          </a:xfrm>
        </p:grpSpPr>
        <p:sp>
          <p:nvSpPr>
            <p:cNvPr id="40" name="Google Shape;112;p3">
              <a:extLst>
                <a:ext uri="{FF2B5EF4-FFF2-40B4-BE49-F238E27FC236}">
                  <a16:creationId xmlns:a16="http://schemas.microsoft.com/office/drawing/2014/main" id="{1B740F72-2FD4-004B-C2C3-A2953F2AAB83}"/>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46" name="Google Shape;111;p3" descr="Speech Icon, Voice, Talking, Audio, Speech">
              <a:extLst>
                <a:ext uri="{FF2B5EF4-FFF2-40B4-BE49-F238E27FC236}">
                  <a16:creationId xmlns:a16="http://schemas.microsoft.com/office/drawing/2014/main" id="{A74083E5-23B0-D0F5-3ED1-BBE8B0F71E10}"/>
                </a:ext>
              </a:extLst>
            </p:cNvPr>
            <p:cNvPicPr preferRelativeResize="0"/>
            <p:nvPr/>
          </p:nvPicPr>
          <p:blipFill rotWithShape="1">
            <a:blip r:embed="rId12">
              <a:alphaModFix/>
            </a:blip>
            <a:srcRect/>
            <a:stretch/>
          </p:blipFill>
          <p:spPr>
            <a:xfrm>
              <a:off x="1639842" y="1416995"/>
              <a:ext cx="520475" cy="409714"/>
            </a:xfrm>
            <a:prstGeom prst="rect">
              <a:avLst/>
            </a:prstGeom>
            <a:noFill/>
            <a:ln>
              <a:noFill/>
            </a:ln>
          </p:spPr>
        </p:pic>
        <p:sp>
          <p:nvSpPr>
            <p:cNvPr id="48" name="TextBox 47">
              <a:extLst>
                <a:ext uri="{FF2B5EF4-FFF2-40B4-BE49-F238E27FC236}">
                  <a16:creationId xmlns:a16="http://schemas.microsoft.com/office/drawing/2014/main" id="{7D410048-7BAD-DA3C-8387-9187A5DA7FE4}"/>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pic>
        <p:nvPicPr>
          <p:cNvPr id="12" name="Picture 11">
            <a:extLst>
              <a:ext uri="{FF2B5EF4-FFF2-40B4-BE49-F238E27FC236}">
                <a16:creationId xmlns:a16="http://schemas.microsoft.com/office/drawing/2014/main" id="{E7EEA3C1-FA07-727C-D7B2-E1900E45BE2A}"/>
              </a:ext>
            </a:extLst>
          </p:cNvPr>
          <p:cNvPicPr>
            <a:picLocks noChangeAspect="1"/>
          </p:cNvPicPr>
          <p:nvPr/>
        </p:nvPicPr>
        <p:blipFill>
          <a:blip r:embed="rId13"/>
          <a:stretch>
            <a:fillRect/>
          </a:stretch>
        </p:blipFill>
        <p:spPr>
          <a:xfrm>
            <a:off x="3414979" y="1648776"/>
            <a:ext cx="907773" cy="952712"/>
          </a:xfrm>
          <a:prstGeom prst="rect">
            <a:avLst/>
          </a:prstGeom>
        </p:spPr>
      </p:pic>
      <p:pic>
        <p:nvPicPr>
          <p:cNvPr id="49" name="Picture 48">
            <a:extLst>
              <a:ext uri="{FF2B5EF4-FFF2-40B4-BE49-F238E27FC236}">
                <a16:creationId xmlns:a16="http://schemas.microsoft.com/office/drawing/2014/main" id="{68CA184D-8288-EC38-65F8-4143A313EF0D}"/>
              </a:ext>
            </a:extLst>
          </p:cNvPr>
          <p:cNvPicPr>
            <a:picLocks noChangeAspect="1"/>
          </p:cNvPicPr>
          <p:nvPr/>
        </p:nvPicPr>
        <p:blipFill>
          <a:blip r:embed="rId14"/>
          <a:stretch>
            <a:fillRect/>
          </a:stretch>
        </p:blipFill>
        <p:spPr>
          <a:xfrm>
            <a:off x="2923030" y="787914"/>
            <a:ext cx="1701880" cy="824102"/>
          </a:xfrm>
          <a:prstGeom prst="rect">
            <a:avLst/>
          </a:prstGeom>
        </p:spPr>
      </p:pic>
      <p:pic>
        <p:nvPicPr>
          <p:cNvPr id="50" name="Picture 2" descr="Hand, Counting, Fingers, One, Two, Three, Four, Five">
            <a:extLst>
              <a:ext uri="{FF2B5EF4-FFF2-40B4-BE49-F238E27FC236}">
                <a16:creationId xmlns:a16="http://schemas.microsoft.com/office/drawing/2014/main" id="{3D3F5BE3-9F8A-6FCB-C59F-DF7A2AF5030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9148" t="23006" r="42139" b="22209"/>
          <a:stretch/>
        </p:blipFill>
        <p:spPr bwMode="auto">
          <a:xfrm>
            <a:off x="625406" y="1595613"/>
            <a:ext cx="480263" cy="7030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eople emotions feelings illustration">
            <a:extLst>
              <a:ext uri="{FF2B5EF4-FFF2-40B4-BE49-F238E27FC236}">
                <a16:creationId xmlns:a16="http://schemas.microsoft.com/office/drawing/2014/main" id="{3E147D56-A23E-9C3A-8157-4ADA1E4025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2322" y="1587772"/>
            <a:ext cx="621815" cy="68144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eacher, Man, Cartoon, Professor, School, Education">
            <a:extLst>
              <a:ext uri="{FF2B5EF4-FFF2-40B4-BE49-F238E27FC236}">
                <a16:creationId xmlns:a16="http://schemas.microsoft.com/office/drawing/2014/main" id="{9DA091DA-E2B7-43F9-0E79-57201FF3C5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4828176" y="6746079"/>
            <a:ext cx="338268" cy="676536"/>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3894BA3-9E97-B270-8DE4-CDA382A5D6C1}"/>
              </a:ext>
            </a:extLst>
          </p:cNvPr>
          <p:cNvSpPr txBox="1"/>
          <p:nvPr/>
        </p:nvSpPr>
        <p:spPr>
          <a:xfrm>
            <a:off x="5076567" y="7204380"/>
            <a:ext cx="1122871" cy="276999"/>
          </a:xfrm>
          <a:prstGeom prst="rect">
            <a:avLst/>
          </a:prstGeom>
          <a:noFill/>
        </p:spPr>
        <p:txBody>
          <a:bodyPr wrap="none" rtlCol="0">
            <a:spAutoFit/>
          </a:bodyPr>
          <a:lstStyle/>
          <a:p>
            <a:r>
              <a:rPr lang="en-GB" sz="1200"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el</a:t>
            </a:r>
            <a:r>
              <a:rPr lang="en-GB" sz="1200"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 </a:t>
            </a:r>
            <a:r>
              <a:rPr lang="en-GB" sz="1200" dirty="0" err="1">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señor</a:t>
            </a:r>
            <a:r>
              <a:rPr lang="en-GB" sz="1200" dirty="0">
                <a:solidFill>
                  <a:schemeClr val="bg2">
                    <a:lumMod val="25000"/>
                  </a:schemeClr>
                </a:solidFill>
                <a:effectLst>
                  <a:glow rad="228600">
                    <a:schemeClr val="accent3">
                      <a:satMod val="175000"/>
                      <a:alpha val="40000"/>
                    </a:schemeClr>
                  </a:glow>
                </a:effectLst>
                <a:latin typeface="Dreaming Outloud Pro" panose="03050502040302030504" pitchFamily="66" charset="0"/>
                <a:cs typeface="Dreaming Outloud Pro" panose="03050502040302030504" pitchFamily="66" charset="0"/>
              </a:rPr>
              <a:t> Valero</a:t>
            </a:r>
          </a:p>
        </p:txBody>
      </p:sp>
      <p:grpSp>
        <p:nvGrpSpPr>
          <p:cNvPr id="60" name="Group 59">
            <a:extLst>
              <a:ext uri="{FF2B5EF4-FFF2-40B4-BE49-F238E27FC236}">
                <a16:creationId xmlns:a16="http://schemas.microsoft.com/office/drawing/2014/main" id="{17760C24-2FE2-4871-6D4D-DF68B19294FC}"/>
              </a:ext>
            </a:extLst>
          </p:cNvPr>
          <p:cNvGrpSpPr/>
          <p:nvPr/>
        </p:nvGrpSpPr>
        <p:grpSpPr>
          <a:xfrm>
            <a:off x="393963" y="7716014"/>
            <a:ext cx="1145825" cy="308790"/>
            <a:chOff x="455220" y="4435599"/>
            <a:chExt cx="1145825" cy="308790"/>
          </a:xfrm>
          <a:solidFill>
            <a:srgbClr val="96E2D9"/>
          </a:solidFill>
        </p:grpSpPr>
        <p:sp>
          <p:nvSpPr>
            <p:cNvPr id="61" name="Google Shape;222;p10">
              <a:extLst>
                <a:ext uri="{FF2B5EF4-FFF2-40B4-BE49-F238E27FC236}">
                  <a16:creationId xmlns:a16="http://schemas.microsoft.com/office/drawing/2014/main" id="{32008319-E19F-EE26-36B9-687437BB1449}"/>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62" name="TextBox 61">
              <a:extLst>
                <a:ext uri="{FF2B5EF4-FFF2-40B4-BE49-F238E27FC236}">
                  <a16:creationId xmlns:a16="http://schemas.microsoft.com/office/drawing/2014/main" id="{6F91B407-47DA-B913-6C33-1AB31DB1B8B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63" name="Group 62">
            <a:extLst>
              <a:ext uri="{FF2B5EF4-FFF2-40B4-BE49-F238E27FC236}">
                <a16:creationId xmlns:a16="http://schemas.microsoft.com/office/drawing/2014/main" id="{C41AC694-10D3-70AC-2E3C-64F10F37D14B}"/>
              </a:ext>
            </a:extLst>
          </p:cNvPr>
          <p:cNvGrpSpPr/>
          <p:nvPr/>
        </p:nvGrpSpPr>
        <p:grpSpPr>
          <a:xfrm>
            <a:off x="61762" y="7570106"/>
            <a:ext cx="511630" cy="532686"/>
            <a:chOff x="11059045" y="145038"/>
            <a:chExt cx="945328" cy="980949"/>
          </a:xfrm>
          <a:solidFill>
            <a:srgbClr val="B9E5EE"/>
          </a:solidFill>
        </p:grpSpPr>
        <p:sp>
          <p:nvSpPr>
            <p:cNvPr id="1024" name="Oval 1023">
              <a:extLst>
                <a:ext uri="{FF2B5EF4-FFF2-40B4-BE49-F238E27FC236}">
                  <a16:creationId xmlns:a16="http://schemas.microsoft.com/office/drawing/2014/main" id="{514C3EF0-2D48-6D12-2463-BC4D1E894947}"/>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025" name="Picture 1024" descr="Free speaker sound loud vector">
              <a:extLst>
                <a:ext uri="{FF2B5EF4-FFF2-40B4-BE49-F238E27FC236}">
                  <a16:creationId xmlns:a16="http://schemas.microsoft.com/office/drawing/2014/main" id="{DA4D1119-71C0-7EA7-3470-DDB5C34E052C}"/>
                </a:ext>
              </a:extLst>
            </p:cNvPr>
            <p:cNvPicPr>
              <a:picLocks noChangeAspect="1" noChangeArrowheads="1"/>
            </p:cNvPicPr>
            <p:nvPr/>
          </p:nvPicPr>
          <p:blipFill>
            <a:blip r:embed="rId18">
              <a:duotone>
                <a:prstClr val="black"/>
                <a:schemeClr val="accent1">
                  <a:tint val="45000"/>
                  <a:satMod val="400000"/>
                </a:schemeClr>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027" name="TextBox 1026">
            <a:extLst>
              <a:ext uri="{FF2B5EF4-FFF2-40B4-BE49-F238E27FC236}">
                <a16:creationId xmlns:a16="http://schemas.microsoft.com/office/drawing/2014/main" id="{3A5900E6-C1DF-B2EE-53A6-0A1F62ED6EE3}"/>
              </a:ext>
            </a:extLst>
          </p:cNvPr>
          <p:cNvSpPr txBox="1"/>
          <p:nvPr/>
        </p:nvSpPr>
        <p:spPr>
          <a:xfrm>
            <a:off x="1500038" y="7727062"/>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Sofía habla. Escucha. </a:t>
            </a:r>
            <a:r>
              <a:rPr lang="en-GB" sz="1600" dirty="0">
                <a:solidFill>
                  <a:srgbClr val="3B3838"/>
                </a:solidFill>
                <a:latin typeface="Century Gothic" panose="020B0502020202020204" pitchFamily="34" charset="0"/>
              </a:rPr>
              <a:t>Who is she describing?</a:t>
            </a:r>
          </a:p>
        </p:txBody>
      </p:sp>
      <p:graphicFrame>
        <p:nvGraphicFramePr>
          <p:cNvPr id="1028" name="Table 1027">
            <a:extLst>
              <a:ext uri="{FF2B5EF4-FFF2-40B4-BE49-F238E27FC236}">
                <a16:creationId xmlns:a16="http://schemas.microsoft.com/office/drawing/2014/main" id="{3EE24F27-3261-CF49-3713-B26E6E52011A}"/>
              </a:ext>
            </a:extLst>
          </p:cNvPr>
          <p:cNvGraphicFramePr>
            <a:graphicFrameLocks noGrp="1"/>
          </p:cNvGraphicFramePr>
          <p:nvPr>
            <p:extLst>
              <p:ext uri="{D42A27DB-BD31-4B8C-83A1-F6EECF244321}">
                <p14:modId xmlns:p14="http://schemas.microsoft.com/office/powerpoint/2010/main" val="1495599149"/>
              </p:ext>
            </p:extLst>
          </p:nvPr>
        </p:nvGraphicFramePr>
        <p:xfrm>
          <a:off x="138461" y="8278305"/>
          <a:ext cx="2336977" cy="1341730"/>
        </p:xfrm>
        <a:graphic>
          <a:graphicData uri="http://schemas.openxmlformats.org/drawingml/2006/table">
            <a:tbl>
              <a:tblPr firstRow="1" bandRow="1">
                <a:tableStyleId>{5940675A-B579-460E-94D1-54222C63F5DA}</a:tableStyleId>
              </a:tblPr>
              <a:tblGrid>
                <a:gridCol w="680417">
                  <a:extLst>
                    <a:ext uri="{9D8B030D-6E8A-4147-A177-3AD203B41FA5}">
                      <a16:colId xmlns:a16="http://schemas.microsoft.com/office/drawing/2014/main" val="880030188"/>
                    </a:ext>
                  </a:extLst>
                </a:gridCol>
                <a:gridCol w="828280">
                  <a:extLst>
                    <a:ext uri="{9D8B030D-6E8A-4147-A177-3AD203B41FA5}">
                      <a16:colId xmlns:a16="http://schemas.microsoft.com/office/drawing/2014/main" val="1232406337"/>
                    </a:ext>
                  </a:extLst>
                </a:gridCol>
                <a:gridCol w="828280">
                  <a:extLst>
                    <a:ext uri="{9D8B030D-6E8A-4147-A177-3AD203B41FA5}">
                      <a16:colId xmlns:a16="http://schemas.microsoft.com/office/drawing/2014/main" val="4153583231"/>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Sofía </a:t>
                      </a:r>
                      <a:r>
                        <a:rPr lang="en-GB" sz="1200" b="0" dirty="0">
                          <a:solidFill>
                            <a:srgbClr val="3B3838"/>
                          </a:solidFill>
                          <a:latin typeface="Century Gothic" panose="020B0502020202020204" pitchFamily="34" charset="0"/>
                        </a:rPr>
                        <a:t>[herself]</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baseline="0" dirty="0">
                          <a:solidFill>
                            <a:srgbClr val="3B3838"/>
                          </a:solidFill>
                          <a:latin typeface="Century Gothic" panose="020B0502020202020204" pitchFamily="34" charset="0"/>
                        </a:rPr>
                        <a:t>or </a:t>
                      </a:r>
                    </a:p>
                    <a:p>
                      <a:pPr algn="ctr"/>
                      <a:r>
                        <a:rPr lang="en-GB" sz="1200" b="0" baseline="0" dirty="0">
                          <a:solidFill>
                            <a:srgbClr val="3B3838"/>
                          </a:solidFill>
                          <a:latin typeface="Century Gothic" panose="020B0502020202020204" pitchFamily="34" charset="0"/>
                        </a:rPr>
                        <a:t>[s/he]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028411137"/>
                  </a:ext>
                </a:extLst>
              </a:tr>
              <a:tr h="293240">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bl>
          </a:graphicData>
        </a:graphic>
      </p:graphicFrame>
      <p:pic>
        <p:nvPicPr>
          <p:cNvPr id="1030" name="Picture 1029" descr="A picture containing toy, doll&#10;&#10;Description automatically generated">
            <a:extLst>
              <a:ext uri="{FF2B5EF4-FFF2-40B4-BE49-F238E27FC236}">
                <a16:creationId xmlns:a16="http://schemas.microsoft.com/office/drawing/2014/main" id="{A8593589-39E9-F66C-0773-9BAB40D4E4B1}"/>
              </a:ext>
            </a:extLst>
          </p:cNvPr>
          <p:cNvPicPr>
            <a:picLocks noChangeAspect="1"/>
          </p:cNvPicPr>
          <p:nvPr/>
        </p:nvPicPr>
        <p:blipFill>
          <a:blip r:embed="rId20"/>
          <a:stretch>
            <a:fillRect/>
          </a:stretch>
        </p:blipFill>
        <p:spPr>
          <a:xfrm>
            <a:off x="1682554" y="8314846"/>
            <a:ext cx="169395" cy="383065"/>
          </a:xfrm>
          <a:prstGeom prst="rect">
            <a:avLst/>
          </a:prstGeom>
        </p:spPr>
      </p:pic>
      <p:pic>
        <p:nvPicPr>
          <p:cNvPr id="1031" name="Picture 1030" descr="A picture containing text, toy, doll&#10;&#10;Description automatically generated">
            <a:extLst>
              <a:ext uri="{FF2B5EF4-FFF2-40B4-BE49-F238E27FC236}">
                <a16:creationId xmlns:a16="http://schemas.microsoft.com/office/drawing/2014/main" id="{87DEC471-DB5C-078B-B0D9-FC647D38B920}"/>
              </a:ext>
            </a:extLst>
          </p:cNvPr>
          <p:cNvPicPr>
            <a:picLocks noChangeAspect="1"/>
          </p:cNvPicPr>
          <p:nvPr/>
        </p:nvPicPr>
        <p:blipFill>
          <a:blip r:embed="rId21"/>
          <a:stretch>
            <a:fillRect/>
          </a:stretch>
        </p:blipFill>
        <p:spPr>
          <a:xfrm>
            <a:off x="2240922" y="8314846"/>
            <a:ext cx="234515" cy="381088"/>
          </a:xfrm>
          <a:prstGeom prst="rect">
            <a:avLst/>
          </a:prstGeom>
        </p:spPr>
      </p:pic>
      <p:graphicFrame>
        <p:nvGraphicFramePr>
          <p:cNvPr id="1032" name="Table 1031">
            <a:extLst>
              <a:ext uri="{FF2B5EF4-FFF2-40B4-BE49-F238E27FC236}">
                <a16:creationId xmlns:a16="http://schemas.microsoft.com/office/drawing/2014/main" id="{E4622C8E-5F26-FA66-BD7E-936552D3253E}"/>
              </a:ext>
            </a:extLst>
          </p:cNvPr>
          <p:cNvGraphicFramePr>
            <a:graphicFrameLocks noGrp="1"/>
          </p:cNvGraphicFramePr>
          <p:nvPr>
            <p:extLst>
              <p:ext uri="{D42A27DB-BD31-4B8C-83A1-F6EECF244321}">
                <p14:modId xmlns:p14="http://schemas.microsoft.com/office/powerpoint/2010/main" val="1974415473"/>
              </p:ext>
            </p:extLst>
          </p:nvPr>
        </p:nvGraphicFramePr>
        <p:xfrm>
          <a:off x="2575135" y="8298329"/>
          <a:ext cx="2336977" cy="1048490"/>
        </p:xfrm>
        <a:graphic>
          <a:graphicData uri="http://schemas.openxmlformats.org/drawingml/2006/table">
            <a:tbl>
              <a:tblPr firstRow="1" bandRow="1">
                <a:tableStyleId>{5940675A-B579-460E-94D1-54222C63F5DA}</a:tableStyleId>
              </a:tblPr>
              <a:tblGrid>
                <a:gridCol w="680417">
                  <a:extLst>
                    <a:ext uri="{9D8B030D-6E8A-4147-A177-3AD203B41FA5}">
                      <a16:colId xmlns:a16="http://schemas.microsoft.com/office/drawing/2014/main" val="880030188"/>
                    </a:ext>
                  </a:extLst>
                </a:gridCol>
                <a:gridCol w="828280">
                  <a:extLst>
                    <a:ext uri="{9D8B030D-6E8A-4147-A177-3AD203B41FA5}">
                      <a16:colId xmlns:a16="http://schemas.microsoft.com/office/drawing/2014/main" val="1232406337"/>
                    </a:ext>
                  </a:extLst>
                </a:gridCol>
                <a:gridCol w="828280">
                  <a:extLst>
                    <a:ext uri="{9D8B030D-6E8A-4147-A177-3AD203B41FA5}">
                      <a16:colId xmlns:a16="http://schemas.microsoft.com/office/drawing/2014/main" val="4153583231"/>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Sofía </a:t>
                      </a:r>
                      <a:r>
                        <a:rPr lang="en-GB" sz="1200" b="0" dirty="0">
                          <a:solidFill>
                            <a:srgbClr val="3B3838"/>
                          </a:solidFill>
                          <a:latin typeface="Century Gothic" panose="020B0502020202020204" pitchFamily="34" charset="0"/>
                        </a:rPr>
                        <a:t>[herself]</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baseline="0" dirty="0">
                          <a:solidFill>
                            <a:srgbClr val="3B3838"/>
                          </a:solidFill>
                          <a:latin typeface="Century Gothic" panose="020B0502020202020204" pitchFamily="34" charset="0"/>
                        </a:rPr>
                        <a:t>or </a:t>
                      </a:r>
                    </a:p>
                    <a:p>
                      <a:pPr algn="ctr"/>
                      <a:r>
                        <a:rPr lang="en-GB" sz="1200" b="0" baseline="0" dirty="0">
                          <a:solidFill>
                            <a:srgbClr val="3B3838"/>
                          </a:solidFill>
                          <a:latin typeface="Century Gothic" panose="020B0502020202020204" pitchFamily="34" charset="0"/>
                        </a:rPr>
                        <a:t>[s/he]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028411137"/>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bl>
          </a:graphicData>
        </a:graphic>
      </p:graphicFrame>
      <p:pic>
        <p:nvPicPr>
          <p:cNvPr id="1035" name="Picture 1034" descr="A picture containing toy, doll&#10;&#10;Description automatically generated">
            <a:extLst>
              <a:ext uri="{FF2B5EF4-FFF2-40B4-BE49-F238E27FC236}">
                <a16:creationId xmlns:a16="http://schemas.microsoft.com/office/drawing/2014/main" id="{7EC911D8-809C-0C0F-FE8F-CE0066B6C509}"/>
              </a:ext>
            </a:extLst>
          </p:cNvPr>
          <p:cNvPicPr>
            <a:picLocks noChangeAspect="1"/>
          </p:cNvPicPr>
          <p:nvPr/>
        </p:nvPicPr>
        <p:blipFill>
          <a:blip r:embed="rId20"/>
          <a:stretch>
            <a:fillRect/>
          </a:stretch>
        </p:blipFill>
        <p:spPr>
          <a:xfrm>
            <a:off x="4119228" y="8334870"/>
            <a:ext cx="169395" cy="383065"/>
          </a:xfrm>
          <a:prstGeom prst="rect">
            <a:avLst/>
          </a:prstGeom>
        </p:spPr>
      </p:pic>
      <p:pic>
        <p:nvPicPr>
          <p:cNvPr id="1040" name="Picture 1039" descr="A picture containing text, toy, doll&#10;&#10;Description automatically generated">
            <a:extLst>
              <a:ext uri="{FF2B5EF4-FFF2-40B4-BE49-F238E27FC236}">
                <a16:creationId xmlns:a16="http://schemas.microsoft.com/office/drawing/2014/main" id="{F1376F38-8F90-44CE-44D2-1AFF85431F30}"/>
              </a:ext>
            </a:extLst>
          </p:cNvPr>
          <p:cNvPicPr>
            <a:picLocks noChangeAspect="1"/>
          </p:cNvPicPr>
          <p:nvPr/>
        </p:nvPicPr>
        <p:blipFill>
          <a:blip r:embed="rId21"/>
          <a:stretch>
            <a:fillRect/>
          </a:stretch>
        </p:blipFill>
        <p:spPr>
          <a:xfrm>
            <a:off x="4677596" y="8334870"/>
            <a:ext cx="234515" cy="381088"/>
          </a:xfrm>
          <a:prstGeom prst="rect">
            <a:avLst/>
          </a:prstGeom>
        </p:spPr>
      </p:pic>
      <p:graphicFrame>
        <p:nvGraphicFramePr>
          <p:cNvPr id="1046" name="Table 1045">
            <a:extLst>
              <a:ext uri="{FF2B5EF4-FFF2-40B4-BE49-F238E27FC236}">
                <a16:creationId xmlns:a16="http://schemas.microsoft.com/office/drawing/2014/main" id="{22C37043-5CEB-4768-D1E2-2ACBB0D724F1}"/>
              </a:ext>
            </a:extLst>
          </p:cNvPr>
          <p:cNvGraphicFramePr>
            <a:graphicFrameLocks noGrp="1"/>
          </p:cNvGraphicFramePr>
          <p:nvPr>
            <p:extLst>
              <p:ext uri="{D42A27DB-BD31-4B8C-83A1-F6EECF244321}">
                <p14:modId xmlns:p14="http://schemas.microsoft.com/office/powerpoint/2010/main" val="1401666405"/>
              </p:ext>
            </p:extLst>
          </p:nvPr>
        </p:nvGraphicFramePr>
        <p:xfrm>
          <a:off x="5099427" y="8487123"/>
          <a:ext cx="1656560" cy="879720"/>
        </p:xfrm>
        <a:graphic>
          <a:graphicData uri="http://schemas.openxmlformats.org/drawingml/2006/table">
            <a:tbl>
              <a:tblPr firstRow="1" bandRow="1">
                <a:tableStyleId>{5940675A-B579-460E-94D1-54222C63F5DA}</a:tableStyleId>
              </a:tblPr>
              <a:tblGrid>
                <a:gridCol w="828280">
                  <a:extLst>
                    <a:ext uri="{9D8B030D-6E8A-4147-A177-3AD203B41FA5}">
                      <a16:colId xmlns:a16="http://schemas.microsoft.com/office/drawing/2014/main" val="2578426092"/>
                    </a:ext>
                  </a:extLst>
                </a:gridCol>
                <a:gridCol w="828280">
                  <a:extLst>
                    <a:ext uri="{9D8B030D-6E8A-4147-A177-3AD203B41FA5}">
                      <a16:colId xmlns:a16="http://schemas.microsoft.com/office/drawing/2014/main" val="293043076"/>
                    </a:ext>
                  </a:extLst>
                </a:gridCol>
              </a:tblGrid>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160528935"/>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72688824"/>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45974443"/>
                  </a:ext>
                </a:extLst>
              </a:tr>
            </a:tbl>
          </a:graphicData>
        </a:graphic>
      </p:graphicFrame>
      <p:sp>
        <p:nvSpPr>
          <p:cNvPr id="1047" name="TextBox 3">
            <a:extLst>
              <a:ext uri="{FF2B5EF4-FFF2-40B4-BE49-F238E27FC236}">
                <a16:creationId xmlns:a16="http://schemas.microsoft.com/office/drawing/2014/main" id="{EE8B4842-EDF5-46C2-F43C-D3A83F9ADF36}"/>
              </a:ext>
            </a:extLst>
          </p:cNvPr>
          <p:cNvSpPr txBox="1"/>
          <p:nvPr/>
        </p:nvSpPr>
        <p:spPr>
          <a:xfrm>
            <a:off x="4975644" y="8161901"/>
            <a:ext cx="4861411"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¿en inglés      ?</a:t>
            </a:r>
            <a:endParaRPr lang="en-GB" sz="1600" dirty="0">
              <a:solidFill>
                <a:srgbClr val="3B3838"/>
              </a:solidFill>
              <a:latin typeface="Century Gothic" panose="020B0502020202020204" pitchFamily="34" charset="0"/>
            </a:endParaRPr>
          </a:p>
        </p:txBody>
      </p:sp>
      <p:pic>
        <p:nvPicPr>
          <p:cNvPr id="1048" name="Picture 2" descr="Free United Flag vector and picture">
            <a:extLst>
              <a:ext uri="{FF2B5EF4-FFF2-40B4-BE49-F238E27FC236}">
                <a16:creationId xmlns:a16="http://schemas.microsoft.com/office/drawing/2014/main" id="{1CDB7F96-167B-01AA-EB39-5701C2B640C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14151" y="8290163"/>
            <a:ext cx="258074" cy="129037"/>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Google Shape;156;p20">
            <a:extLst>
              <a:ext uri="{FF2B5EF4-FFF2-40B4-BE49-F238E27FC236}">
                <a16:creationId xmlns:a16="http://schemas.microsoft.com/office/drawing/2014/main" id="{E3F2B08B-E926-C382-AA71-8CF5784C70F7}"/>
              </a:ext>
            </a:extLst>
          </p:cNvPr>
          <p:cNvPicPr preferRelativeResize="0"/>
          <p:nvPr/>
        </p:nvPicPr>
        <p:blipFill>
          <a:blip r:embed="rId23">
            <a:alphaModFix/>
          </a:blip>
          <a:stretch>
            <a:fillRect/>
          </a:stretch>
        </p:blipFill>
        <p:spPr>
          <a:xfrm>
            <a:off x="1102889" y="8795083"/>
            <a:ext cx="190982" cy="185922"/>
          </a:xfrm>
          <a:prstGeom prst="rect">
            <a:avLst/>
          </a:prstGeom>
          <a:noFill/>
          <a:ln>
            <a:noFill/>
          </a:ln>
        </p:spPr>
      </p:pic>
    </p:spTree>
    <p:extLst>
      <p:ext uri="{BB962C8B-B14F-4D97-AF65-F5344CB8AC3E}">
        <p14:creationId xmlns:p14="http://schemas.microsoft.com/office/powerpoint/2010/main" val="683860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6</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6</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86270" y="9561450"/>
            <a:ext cx="4299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20</a:t>
            </a:r>
          </a:p>
        </p:txBody>
      </p:sp>
      <p:grpSp>
        <p:nvGrpSpPr>
          <p:cNvPr id="24" name="Group 23">
            <a:extLst>
              <a:ext uri="{FF2B5EF4-FFF2-40B4-BE49-F238E27FC236}">
                <a16:creationId xmlns:a16="http://schemas.microsoft.com/office/drawing/2014/main" id="{20DF0336-C611-17BB-9222-90BC88646765}"/>
              </a:ext>
            </a:extLst>
          </p:cNvPr>
          <p:cNvGrpSpPr/>
          <p:nvPr/>
        </p:nvGrpSpPr>
        <p:grpSpPr>
          <a:xfrm>
            <a:off x="439229" y="866846"/>
            <a:ext cx="1145825" cy="308790"/>
            <a:chOff x="455220" y="4435599"/>
            <a:chExt cx="1145825" cy="308790"/>
          </a:xfrm>
          <a:solidFill>
            <a:srgbClr val="96E2D9"/>
          </a:solidFill>
        </p:grpSpPr>
        <p:sp>
          <p:nvSpPr>
            <p:cNvPr id="25" name="Google Shape;222;p10">
              <a:extLst>
                <a:ext uri="{FF2B5EF4-FFF2-40B4-BE49-F238E27FC236}">
                  <a16:creationId xmlns:a16="http://schemas.microsoft.com/office/drawing/2014/main" id="{6C8B285D-938A-A30A-3BDB-9CDCD71B2A4D}"/>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6" name="TextBox 25">
              <a:extLst>
                <a:ext uri="{FF2B5EF4-FFF2-40B4-BE49-F238E27FC236}">
                  <a16:creationId xmlns:a16="http://schemas.microsoft.com/office/drawing/2014/main" id="{66080A2A-2177-A2CA-D82D-B0AA8E027354}"/>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7" name="Group 26">
            <a:extLst>
              <a:ext uri="{FF2B5EF4-FFF2-40B4-BE49-F238E27FC236}">
                <a16:creationId xmlns:a16="http://schemas.microsoft.com/office/drawing/2014/main" id="{7630F7A6-5D2F-3051-F790-9A7DC323B32E}"/>
              </a:ext>
            </a:extLst>
          </p:cNvPr>
          <p:cNvGrpSpPr/>
          <p:nvPr/>
        </p:nvGrpSpPr>
        <p:grpSpPr>
          <a:xfrm>
            <a:off x="107028" y="720938"/>
            <a:ext cx="511630" cy="532686"/>
            <a:chOff x="11059045" y="145038"/>
            <a:chExt cx="945328" cy="980949"/>
          </a:xfrm>
          <a:solidFill>
            <a:srgbClr val="B9E5EE"/>
          </a:solidFill>
        </p:grpSpPr>
        <p:sp>
          <p:nvSpPr>
            <p:cNvPr id="28" name="Oval 27">
              <a:extLst>
                <a:ext uri="{FF2B5EF4-FFF2-40B4-BE49-F238E27FC236}">
                  <a16:creationId xmlns:a16="http://schemas.microsoft.com/office/drawing/2014/main" id="{10FC834D-1D26-9B7A-A7EB-D50E3BECC4A4}"/>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9" name="Picture 28" descr="Free speaker sound loud vector">
              <a:extLst>
                <a:ext uri="{FF2B5EF4-FFF2-40B4-BE49-F238E27FC236}">
                  <a16:creationId xmlns:a16="http://schemas.microsoft.com/office/drawing/2014/main" id="{FB4D3711-1420-CA99-358A-C95BF178D5BD}"/>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30" name="TextBox 29">
            <a:extLst>
              <a:ext uri="{FF2B5EF4-FFF2-40B4-BE49-F238E27FC236}">
                <a16:creationId xmlns:a16="http://schemas.microsoft.com/office/drawing/2014/main" id="{C31AACFE-B8DE-BDEF-B521-726F491C7CA3}"/>
              </a:ext>
            </a:extLst>
          </p:cNvPr>
          <p:cNvSpPr txBox="1"/>
          <p:nvPr/>
        </p:nvSpPr>
        <p:spPr>
          <a:xfrm>
            <a:off x="1545304" y="877894"/>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y escribe. </a:t>
            </a:r>
            <a:endParaRPr lang="en-GB" sz="1600" dirty="0">
              <a:solidFill>
                <a:srgbClr val="3B3838"/>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E11C06EA-E2AC-08BC-0070-CBF9E94A8DFE}"/>
              </a:ext>
            </a:extLst>
          </p:cNvPr>
          <p:cNvGraphicFramePr>
            <a:graphicFrameLocks noGrp="1"/>
          </p:cNvGraphicFramePr>
          <p:nvPr>
            <p:extLst>
              <p:ext uri="{D42A27DB-BD31-4B8C-83A1-F6EECF244321}">
                <p14:modId xmlns:p14="http://schemas.microsoft.com/office/powerpoint/2010/main" val="2067310665"/>
              </p:ext>
            </p:extLst>
          </p:nvPr>
        </p:nvGraphicFramePr>
        <p:xfrm>
          <a:off x="193296" y="1367893"/>
          <a:ext cx="6517732" cy="1174996"/>
        </p:xfrm>
        <a:graphic>
          <a:graphicData uri="http://schemas.openxmlformats.org/drawingml/2006/table">
            <a:tbl>
              <a:tblPr firstRow="1" bandRow="1">
                <a:tableStyleId>{5940675A-B579-460E-94D1-54222C63F5DA}</a:tableStyleId>
              </a:tblPr>
              <a:tblGrid>
                <a:gridCol w="372237">
                  <a:extLst>
                    <a:ext uri="{9D8B030D-6E8A-4147-A177-3AD203B41FA5}">
                      <a16:colId xmlns:a16="http://schemas.microsoft.com/office/drawing/2014/main" val="1100497393"/>
                    </a:ext>
                  </a:extLst>
                </a:gridCol>
                <a:gridCol w="3325138">
                  <a:extLst>
                    <a:ext uri="{9D8B030D-6E8A-4147-A177-3AD203B41FA5}">
                      <a16:colId xmlns:a16="http://schemas.microsoft.com/office/drawing/2014/main" val="877327686"/>
                    </a:ext>
                  </a:extLst>
                </a:gridCol>
                <a:gridCol w="887806">
                  <a:extLst>
                    <a:ext uri="{9D8B030D-6E8A-4147-A177-3AD203B41FA5}">
                      <a16:colId xmlns:a16="http://schemas.microsoft.com/office/drawing/2014/main" val="601385036"/>
                    </a:ext>
                  </a:extLst>
                </a:gridCol>
                <a:gridCol w="1133249">
                  <a:extLst>
                    <a:ext uri="{9D8B030D-6E8A-4147-A177-3AD203B41FA5}">
                      <a16:colId xmlns:a16="http://schemas.microsoft.com/office/drawing/2014/main" val="2747623766"/>
                    </a:ext>
                  </a:extLst>
                </a:gridCol>
                <a:gridCol w="799302">
                  <a:extLst>
                    <a:ext uri="{9D8B030D-6E8A-4147-A177-3AD203B41FA5}">
                      <a16:colId xmlns:a16="http://schemas.microsoft.com/office/drawing/2014/main" val="3054219161"/>
                    </a:ext>
                  </a:extLst>
                </a:gridCol>
              </a:tblGrid>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3B3838"/>
                          </a:solidFill>
                          <a:effectLst/>
                          <a:uLnTx/>
                          <a:uFillTx/>
                          <a:latin typeface="Century Gothic" panose="020B0502020202020204" pitchFamily="34" charset="0"/>
                          <a:cs typeface="Arial"/>
                          <a:sym typeface="Arial"/>
                        </a:rPr>
                        <a:t>_______ elegante </a:t>
                      </a:r>
                      <a:r>
                        <a:rPr kumimoji="0" lang="en-GB" sz="1600" b="0" i="0" u="none" strike="noStrike" kern="0" cap="none" spc="0" normalizeH="0" baseline="0" noProof="0" dirty="0" err="1">
                          <a:ln>
                            <a:noFill/>
                          </a:ln>
                          <a:solidFill>
                            <a:srgbClr val="3B3838"/>
                          </a:solidFill>
                          <a:effectLst/>
                          <a:uLnTx/>
                          <a:uFillTx/>
                          <a:latin typeface="Century Gothic" panose="020B0502020202020204" pitchFamily="34" charset="0"/>
                          <a:cs typeface="Arial"/>
                          <a:sym typeface="Arial"/>
                        </a:rPr>
                        <a:t>siempre</a:t>
                      </a:r>
                      <a:r>
                        <a:rPr kumimoji="0" lang="en-GB" sz="1600" b="0" i="0" u="none" strike="noStrike" kern="0" cap="none" spc="0" normalizeH="0" baseline="0" noProof="0" dirty="0">
                          <a:ln>
                            <a:noFill/>
                          </a:ln>
                          <a:solidFill>
                            <a:srgbClr val="3B3838"/>
                          </a:solidFill>
                          <a:effectLst/>
                          <a:uLnTx/>
                          <a:uFillTx/>
                          <a:latin typeface="Century Gothic" panose="020B0502020202020204" pitchFamily="34" charset="0"/>
                          <a:cs typeface="Arial"/>
                          <a:sym typeface="Arial"/>
                        </a:rPr>
                        <a:t>.</a:t>
                      </a:r>
                      <a:endParaRPr kumimoji="0" lang="en-GB" sz="1600" b="0" i="0" u="none" strike="noStrike" kern="0" cap="none" spc="0" normalizeH="0" baseline="0" noProof="0" dirty="0">
                        <a:ln>
                          <a:noFill/>
                        </a:ln>
                        <a:solidFill>
                          <a:srgbClr val="3B3838"/>
                        </a:solidFill>
                        <a:effectLst/>
                        <a:uLnTx/>
                        <a:uFillTx/>
                        <a:latin typeface="Arial"/>
                        <a:cs typeface="Arial"/>
                        <a:sym typeface="Arial"/>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8288211"/>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463951711"/>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93577003"/>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88572043"/>
                  </a:ext>
                </a:extLst>
              </a:tr>
            </a:tbl>
          </a:graphicData>
        </a:graphic>
      </p:graphicFrame>
      <p:sp>
        <p:nvSpPr>
          <p:cNvPr id="39" name="Google Shape;402;p19">
            <a:extLst>
              <a:ext uri="{FF2B5EF4-FFF2-40B4-BE49-F238E27FC236}">
                <a16:creationId xmlns:a16="http://schemas.microsoft.com/office/drawing/2014/main" id="{E42E09FE-108B-B471-8C42-D4A8A19530DE}"/>
              </a:ext>
            </a:extLst>
          </p:cNvPr>
          <p:cNvSpPr txBox="1"/>
          <p:nvPr/>
        </p:nvSpPr>
        <p:spPr>
          <a:xfrm>
            <a:off x="1114056" y="2773325"/>
            <a:ext cx="5221046" cy="298135"/>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kern="0" dirty="0">
                <a:solidFill>
                  <a:srgbClr val="3B3838"/>
                </a:solidFill>
                <a:latin typeface="Century Gothic"/>
                <a:ea typeface="Century Gothic"/>
                <a:cs typeface="Century Gothic"/>
                <a:sym typeface="Century Gothic"/>
              </a:rPr>
              <a:t>Write the English meaning of </a:t>
            </a:r>
            <a:r>
              <a:rPr lang="en-GB" sz="1600" b="1" kern="0" dirty="0">
                <a:solidFill>
                  <a:srgbClr val="3B3838"/>
                </a:solidFill>
                <a:latin typeface="Century Gothic"/>
                <a:ea typeface="Century Gothic"/>
                <a:cs typeface="Century Gothic"/>
                <a:sym typeface="Century Gothic"/>
              </a:rPr>
              <a:t>es for each sentence. </a:t>
            </a:r>
          </a:p>
        </p:txBody>
      </p:sp>
      <p:sp>
        <p:nvSpPr>
          <p:cNvPr id="40" name="TextBox 39">
            <a:extLst>
              <a:ext uri="{FF2B5EF4-FFF2-40B4-BE49-F238E27FC236}">
                <a16:creationId xmlns:a16="http://schemas.microsoft.com/office/drawing/2014/main" id="{A23A4BBF-4412-9980-3C68-2981133A3AA2}"/>
              </a:ext>
            </a:extLst>
          </p:cNvPr>
          <p:cNvSpPr txBox="1"/>
          <p:nvPr/>
        </p:nvSpPr>
        <p:spPr>
          <a:xfrm>
            <a:off x="56591" y="3142385"/>
            <a:ext cx="7639609" cy="307777"/>
          </a:xfrm>
          <a:prstGeom prst="rect">
            <a:avLst/>
          </a:prstGeom>
          <a:noFill/>
        </p:spPr>
        <p:txBody>
          <a:bodyPr wrap="square">
            <a:spAutoFit/>
          </a:bodyPr>
          <a:lstStyle/>
          <a:p>
            <a:pPr defTabSz="514350">
              <a:buClr>
                <a:srgbClr val="000000"/>
              </a:buClr>
              <a:defRPr/>
            </a:pPr>
            <a:r>
              <a:rPr lang="en-GB" sz="1400" b="1" kern="0" dirty="0">
                <a:solidFill>
                  <a:srgbClr val="92D050"/>
                </a:solidFill>
                <a:latin typeface="Century Gothic"/>
                <a:ea typeface="Century Gothic"/>
                <a:cs typeface="Century Gothic"/>
                <a:sym typeface="Century Gothic"/>
              </a:rPr>
              <a:t>Ejemplo [1]:</a:t>
            </a:r>
            <a:r>
              <a:rPr lang="en-GB" sz="1400" kern="0" dirty="0">
                <a:solidFill>
                  <a:srgbClr val="92D050"/>
                </a:solidFill>
                <a:latin typeface="Century Gothic"/>
                <a:ea typeface="Century Gothic"/>
                <a:cs typeface="Century Gothic"/>
                <a:sym typeface="Century Gothic"/>
              </a:rPr>
              <a:t> </a:t>
            </a:r>
            <a:r>
              <a:rPr lang="en-GB" sz="1400" kern="0" dirty="0">
                <a:solidFill>
                  <a:srgbClr val="3B3838"/>
                </a:solidFill>
                <a:latin typeface="Century Gothic"/>
                <a:ea typeface="Century Gothic"/>
                <a:cs typeface="Century Gothic"/>
                <a:sym typeface="Century Gothic"/>
              </a:rPr>
              <a:t>Iker </a:t>
            </a:r>
            <a:r>
              <a:rPr lang="en-GB" sz="1400" b="1" kern="0" dirty="0">
                <a:solidFill>
                  <a:srgbClr val="3B3838"/>
                </a:solidFill>
                <a:latin typeface="Century Gothic"/>
                <a:ea typeface="Century Gothic"/>
                <a:cs typeface="Century Gothic"/>
                <a:sym typeface="Century Gothic"/>
              </a:rPr>
              <a:t>es </a:t>
            </a:r>
            <a:r>
              <a:rPr lang="en-GB" sz="1400" kern="0" dirty="0" err="1">
                <a:solidFill>
                  <a:srgbClr val="3B3838"/>
                </a:solidFill>
                <a:latin typeface="Century Gothic"/>
                <a:ea typeface="Century Gothic"/>
                <a:cs typeface="Century Gothic"/>
                <a:sym typeface="Century Gothic"/>
              </a:rPr>
              <a:t>siempre</a:t>
            </a:r>
            <a:r>
              <a:rPr lang="en-GB" sz="1400" kern="0" dirty="0">
                <a:solidFill>
                  <a:srgbClr val="3B3838"/>
                </a:solidFill>
                <a:latin typeface="Century Gothic"/>
                <a:ea typeface="Century Gothic"/>
                <a:cs typeface="Century Gothic"/>
                <a:sym typeface="Century Gothic"/>
              </a:rPr>
              <a:t> tranquilo  ➡    Iker </a:t>
            </a:r>
            <a:r>
              <a:rPr lang="en-GB" sz="1400" b="1" kern="0" dirty="0">
                <a:solidFill>
                  <a:srgbClr val="3B3838"/>
                </a:solidFill>
                <a:latin typeface="Century Gothic"/>
                <a:ea typeface="Century Gothic"/>
                <a:cs typeface="Century Gothic"/>
                <a:sym typeface="Century Gothic"/>
              </a:rPr>
              <a:t>is </a:t>
            </a:r>
            <a:r>
              <a:rPr lang="en-GB" sz="1400" kern="0" dirty="0">
                <a:solidFill>
                  <a:srgbClr val="3B3838"/>
                </a:solidFill>
                <a:latin typeface="Century Gothic"/>
                <a:ea typeface="Century Gothic"/>
                <a:cs typeface="Century Gothic"/>
                <a:sym typeface="Century Gothic"/>
              </a:rPr>
              <a:t>always calm.</a:t>
            </a:r>
          </a:p>
        </p:txBody>
      </p:sp>
      <p:sp>
        <p:nvSpPr>
          <p:cNvPr id="53" name="Rectangle 52">
            <a:extLst>
              <a:ext uri="{FF2B5EF4-FFF2-40B4-BE49-F238E27FC236}">
                <a16:creationId xmlns:a16="http://schemas.microsoft.com/office/drawing/2014/main" id="{E31BB74F-8878-003B-DB21-D78D254AC04F}"/>
              </a:ext>
            </a:extLst>
          </p:cNvPr>
          <p:cNvSpPr/>
          <p:nvPr/>
        </p:nvSpPr>
        <p:spPr>
          <a:xfrm>
            <a:off x="6711027" y="3769556"/>
            <a:ext cx="184731" cy="523220"/>
          </a:xfrm>
          <a:prstGeom prst="rect">
            <a:avLst/>
          </a:prstGeom>
        </p:spPr>
        <p:txBody>
          <a:bodyPr wrap="none">
            <a:spAutoFit/>
          </a:bodyPr>
          <a:lstStyle/>
          <a:p>
            <a:pPr lvl="0">
              <a:buClr>
                <a:srgbClr val="000000"/>
              </a:buClr>
              <a:defRPr/>
            </a:pPr>
            <a:endParaRPr lang="en-GB" sz="2800" kern="0" dirty="0">
              <a:solidFill>
                <a:srgbClr val="002060"/>
              </a:solidFill>
              <a:latin typeface="Century Gothic" panose="020B0502020202020204" pitchFamily="34" charset="0"/>
              <a:cs typeface="Arial"/>
              <a:sym typeface="Arial"/>
            </a:endParaRPr>
          </a:p>
        </p:txBody>
      </p:sp>
      <p:sp>
        <p:nvSpPr>
          <p:cNvPr id="54" name="Rectangle: Rounded Corners 53">
            <a:extLst>
              <a:ext uri="{FF2B5EF4-FFF2-40B4-BE49-F238E27FC236}">
                <a16:creationId xmlns:a16="http://schemas.microsoft.com/office/drawing/2014/main" id="{7ADBF758-22E3-9BFF-96EF-B7A2DB920414}"/>
              </a:ext>
            </a:extLst>
          </p:cNvPr>
          <p:cNvSpPr/>
          <p:nvPr/>
        </p:nvSpPr>
        <p:spPr>
          <a:xfrm>
            <a:off x="3169097" y="3491425"/>
            <a:ext cx="3593180" cy="249614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Sometimes we refer to people by name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in a sentence: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pic>
        <p:nvPicPr>
          <p:cNvPr id="55" name="Google Shape;188;p4" descr="Jigsaw, Puzzle, Piece, Game, Concept, Solution">
            <a:extLst>
              <a:ext uri="{FF2B5EF4-FFF2-40B4-BE49-F238E27FC236}">
                <a16:creationId xmlns:a16="http://schemas.microsoft.com/office/drawing/2014/main" id="{1902F1AF-E97E-E20B-56F9-F154ABAE0973}"/>
              </a:ext>
            </a:extLst>
          </p:cNvPr>
          <p:cNvPicPr preferRelativeResize="0"/>
          <p:nvPr/>
        </p:nvPicPr>
        <p:blipFill rotWithShape="1">
          <a:blip r:embed="rId7">
            <a:alphaModFix/>
          </a:blip>
          <a:srcRect/>
          <a:stretch/>
        </p:blipFill>
        <p:spPr>
          <a:xfrm>
            <a:off x="6297045" y="3566532"/>
            <a:ext cx="417592" cy="360398"/>
          </a:xfrm>
          <a:prstGeom prst="rect">
            <a:avLst/>
          </a:prstGeom>
          <a:noFill/>
          <a:ln>
            <a:noFill/>
          </a:ln>
        </p:spPr>
      </p:pic>
      <p:sp>
        <p:nvSpPr>
          <p:cNvPr id="56" name="Speech Bubble: Rectangle with Corners Rounded 55">
            <a:extLst>
              <a:ext uri="{FF2B5EF4-FFF2-40B4-BE49-F238E27FC236}">
                <a16:creationId xmlns:a16="http://schemas.microsoft.com/office/drawing/2014/main" id="{4716BA4E-C304-6634-7151-ACB89631AD4F}"/>
              </a:ext>
            </a:extLst>
          </p:cNvPr>
          <p:cNvSpPr/>
          <p:nvPr/>
        </p:nvSpPr>
        <p:spPr>
          <a:xfrm>
            <a:off x="3459133" y="4374487"/>
            <a:ext cx="3079212" cy="319054"/>
          </a:xfrm>
          <a:prstGeom prst="wedgeRoundRectCallout">
            <a:avLst>
              <a:gd name="adj1" fmla="val -2807"/>
              <a:gd name="adj2" fmla="val -687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Here we use the pronoun </a:t>
            </a:r>
            <a:r>
              <a:rPr lang="en-GB" sz="1100" b="1" dirty="0">
                <a:solidFill>
                  <a:srgbClr val="3B3838"/>
                </a:solidFill>
                <a:latin typeface="Century Gothic" panose="020B0502020202020204" pitchFamily="34" charset="0"/>
              </a:rPr>
              <a:t>he </a:t>
            </a:r>
            <a:r>
              <a:rPr lang="en-GB" sz="1100" dirty="0">
                <a:solidFill>
                  <a:srgbClr val="3B3838"/>
                </a:solidFill>
                <a:latin typeface="Century Gothic" panose="020B0502020202020204" pitchFamily="34" charset="0"/>
              </a:rPr>
              <a:t>because we don’t need to repeat </a:t>
            </a:r>
            <a:r>
              <a:rPr lang="en-GB" sz="1100" b="1" dirty="0">
                <a:solidFill>
                  <a:srgbClr val="3B3838"/>
                </a:solidFill>
                <a:latin typeface="Century Gothic" panose="020B0502020202020204" pitchFamily="34" charset="0"/>
              </a:rPr>
              <a:t>Emanuel</a:t>
            </a:r>
            <a:r>
              <a:rPr lang="en-GB" sz="1100" dirty="0">
                <a:solidFill>
                  <a:srgbClr val="3B3838"/>
                </a:solidFill>
                <a:latin typeface="Century Gothic" panose="020B0502020202020204" pitchFamily="34" charset="0"/>
              </a:rPr>
              <a:t>.</a:t>
            </a:r>
          </a:p>
        </p:txBody>
      </p:sp>
      <p:sp>
        <p:nvSpPr>
          <p:cNvPr id="57" name="Speech Bubble: Rectangle with Corners Rounded 56">
            <a:extLst>
              <a:ext uri="{FF2B5EF4-FFF2-40B4-BE49-F238E27FC236}">
                <a16:creationId xmlns:a16="http://schemas.microsoft.com/office/drawing/2014/main" id="{5CDACE59-0D59-7BC4-6E5F-2D36D76602F7}"/>
              </a:ext>
            </a:extLst>
          </p:cNvPr>
          <p:cNvSpPr/>
          <p:nvPr/>
        </p:nvSpPr>
        <p:spPr>
          <a:xfrm>
            <a:off x="3501837" y="5497131"/>
            <a:ext cx="3036508" cy="422855"/>
          </a:xfrm>
          <a:prstGeom prst="wedgeRoundRectCallout">
            <a:avLst>
              <a:gd name="adj1" fmla="val -8787"/>
              <a:gd name="adj2" fmla="val -735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3B3838"/>
                </a:solidFill>
                <a:latin typeface="Century Gothic" panose="020B0502020202020204" pitchFamily="34" charset="0"/>
              </a:rPr>
              <a:t>This means that </a:t>
            </a:r>
            <a:r>
              <a:rPr lang="en-GB" sz="1100" b="1" dirty="0">
                <a:solidFill>
                  <a:srgbClr val="3B3838"/>
                </a:solidFill>
                <a:latin typeface="Century Gothic" panose="020B0502020202020204" pitchFamily="34" charset="0"/>
              </a:rPr>
              <a:t>está </a:t>
            </a:r>
            <a:r>
              <a:rPr lang="en-GB" sz="1100" dirty="0">
                <a:solidFill>
                  <a:srgbClr val="3B3838"/>
                </a:solidFill>
                <a:latin typeface="Century Gothic" panose="020B0502020202020204" pitchFamily="34" charset="0"/>
              </a:rPr>
              <a:t>can mean </a:t>
            </a:r>
            <a:r>
              <a:rPr lang="en-GB" sz="1100" b="1" dirty="0">
                <a:solidFill>
                  <a:srgbClr val="3B3838"/>
                </a:solidFill>
                <a:latin typeface="Century Gothic" panose="020B0502020202020204" pitchFamily="34" charset="0"/>
              </a:rPr>
              <a:t>is</a:t>
            </a:r>
            <a:r>
              <a:rPr lang="en-GB" sz="1100" dirty="0">
                <a:solidFill>
                  <a:srgbClr val="3B3838"/>
                </a:solidFill>
                <a:latin typeface="Century Gothic" panose="020B0502020202020204" pitchFamily="34" charset="0"/>
              </a:rPr>
              <a:t> </a:t>
            </a:r>
            <a:r>
              <a:rPr lang="en-GB" sz="1100" u="sng" dirty="0">
                <a:solidFill>
                  <a:srgbClr val="3B3838"/>
                </a:solidFill>
                <a:latin typeface="Century Gothic" panose="020B0502020202020204" pitchFamily="34" charset="0"/>
              </a:rPr>
              <a:t>and</a:t>
            </a:r>
            <a:r>
              <a:rPr lang="en-GB" sz="1100" dirty="0">
                <a:solidFill>
                  <a:srgbClr val="3B3838"/>
                </a:solidFill>
                <a:latin typeface="Century Gothic" panose="020B0502020202020204" pitchFamily="34" charset="0"/>
              </a:rPr>
              <a:t> </a:t>
            </a:r>
          </a:p>
          <a:p>
            <a:pPr algn="ctr"/>
            <a:r>
              <a:rPr lang="en-GB" sz="1100" b="1" dirty="0">
                <a:solidFill>
                  <a:srgbClr val="3B3838"/>
                </a:solidFill>
                <a:latin typeface="Century Gothic" panose="020B0502020202020204" pitchFamily="34" charset="0"/>
              </a:rPr>
              <a:t>he is</a:t>
            </a:r>
            <a:r>
              <a:rPr lang="en-GB" sz="1100" dirty="0">
                <a:solidFill>
                  <a:srgbClr val="3B3838"/>
                </a:solidFill>
                <a:latin typeface="Century Gothic" panose="020B0502020202020204" pitchFamily="34" charset="0"/>
              </a:rPr>
              <a:t>, </a:t>
            </a:r>
            <a:r>
              <a:rPr lang="en-GB" sz="1100" b="1" dirty="0">
                <a:solidFill>
                  <a:srgbClr val="3B3838"/>
                </a:solidFill>
                <a:latin typeface="Century Gothic" panose="020B0502020202020204" pitchFamily="34" charset="0"/>
              </a:rPr>
              <a:t>she is, it is</a:t>
            </a:r>
            <a:r>
              <a:rPr lang="en-GB" sz="1100" dirty="0">
                <a:solidFill>
                  <a:srgbClr val="3B3838"/>
                </a:solidFill>
                <a:latin typeface="Century Gothic" panose="020B0502020202020204" pitchFamily="34" charset="0"/>
              </a:rPr>
              <a:t>.</a:t>
            </a:r>
          </a:p>
        </p:txBody>
      </p:sp>
      <p:pic>
        <p:nvPicPr>
          <p:cNvPr id="58" name="Picture 57" descr="A picture containing circle&#10;&#10;Description automatically generated">
            <a:extLst>
              <a:ext uri="{FF2B5EF4-FFF2-40B4-BE49-F238E27FC236}">
                <a16:creationId xmlns:a16="http://schemas.microsoft.com/office/drawing/2014/main" id="{0FEBDC85-5232-99B2-1349-CC64C5A19A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9680" y="3936104"/>
            <a:ext cx="325254" cy="352848"/>
          </a:xfrm>
          <a:prstGeom prst="rect">
            <a:avLst/>
          </a:prstGeom>
        </p:spPr>
      </p:pic>
      <p:sp>
        <p:nvSpPr>
          <p:cNvPr id="59" name="Rectangle 58">
            <a:extLst>
              <a:ext uri="{FF2B5EF4-FFF2-40B4-BE49-F238E27FC236}">
                <a16:creationId xmlns:a16="http://schemas.microsoft.com/office/drawing/2014/main" id="{9295CCD9-946A-4326-01DD-A0D0A0498B6B}"/>
              </a:ext>
            </a:extLst>
          </p:cNvPr>
          <p:cNvSpPr/>
          <p:nvPr/>
        </p:nvSpPr>
        <p:spPr>
          <a:xfrm>
            <a:off x="5264308" y="4035850"/>
            <a:ext cx="1228221" cy="276999"/>
          </a:xfrm>
          <a:prstGeom prst="rect">
            <a:avLst/>
          </a:prstGeom>
        </p:spPr>
        <p:txBody>
          <a:bodyPr wrap="none">
            <a:spAutoFit/>
          </a:bodyPr>
          <a:lstStyle/>
          <a:p>
            <a:r>
              <a:rPr lang="en-GB" sz="1200" b="1" u="sng" kern="0" dirty="0">
                <a:solidFill>
                  <a:srgbClr val="3B3838"/>
                </a:solidFill>
                <a:latin typeface="Century Gothic"/>
                <a:ea typeface="Century Gothic"/>
                <a:cs typeface="Century Gothic"/>
                <a:sym typeface="Century Gothic"/>
              </a:rPr>
              <a:t>He</a:t>
            </a:r>
            <a:r>
              <a:rPr lang="en-GB" sz="1200" kern="0" dirty="0">
                <a:solidFill>
                  <a:srgbClr val="3B3838"/>
                </a:solidFill>
                <a:latin typeface="Century Gothic"/>
                <a:ea typeface="Century Gothic"/>
                <a:cs typeface="Century Gothic"/>
                <a:sym typeface="Century Gothic"/>
              </a:rPr>
              <a:t> is nervous. </a:t>
            </a:r>
            <a:endParaRPr lang="en-GB" sz="1200" dirty="0">
              <a:solidFill>
                <a:srgbClr val="3B3838"/>
              </a:solidFill>
            </a:endParaRPr>
          </a:p>
        </p:txBody>
      </p:sp>
      <p:sp>
        <p:nvSpPr>
          <p:cNvPr id="60" name="Rectangle 59">
            <a:extLst>
              <a:ext uri="{FF2B5EF4-FFF2-40B4-BE49-F238E27FC236}">
                <a16:creationId xmlns:a16="http://schemas.microsoft.com/office/drawing/2014/main" id="{A3DBBB42-4B1C-5303-DCC8-2E4B6C288E67}"/>
              </a:ext>
            </a:extLst>
          </p:cNvPr>
          <p:cNvSpPr/>
          <p:nvPr/>
        </p:nvSpPr>
        <p:spPr>
          <a:xfrm>
            <a:off x="5050244" y="5088993"/>
            <a:ext cx="1231427" cy="276999"/>
          </a:xfrm>
          <a:prstGeom prst="rect">
            <a:avLst/>
          </a:prstGeom>
        </p:spPr>
        <p:txBody>
          <a:bodyPr wrap="none">
            <a:spAutoFit/>
          </a:bodyPr>
          <a:lstStyle/>
          <a:p>
            <a:r>
              <a:rPr lang="en-GB" sz="1200" kern="0" dirty="0" err="1">
                <a:solidFill>
                  <a:srgbClr val="3B3838"/>
                </a:solidFill>
                <a:latin typeface="Century Gothic"/>
                <a:ea typeface="Century Gothic"/>
                <a:cs typeface="Century Gothic"/>
                <a:sym typeface="Century Gothic"/>
              </a:rPr>
              <a:t>Está</a:t>
            </a:r>
            <a:r>
              <a:rPr lang="en-GB" sz="1200" kern="0" dirty="0">
                <a:solidFill>
                  <a:srgbClr val="3B3838"/>
                </a:solidFill>
                <a:latin typeface="Century Gothic"/>
                <a:ea typeface="Century Gothic"/>
                <a:cs typeface="Century Gothic"/>
                <a:sym typeface="Century Gothic"/>
              </a:rPr>
              <a:t> </a:t>
            </a:r>
            <a:r>
              <a:rPr lang="en-GB" sz="1200" kern="0" dirty="0" err="1">
                <a:solidFill>
                  <a:srgbClr val="3B3838"/>
                </a:solidFill>
                <a:latin typeface="Century Gothic"/>
                <a:ea typeface="Century Gothic"/>
                <a:cs typeface="Century Gothic"/>
                <a:sym typeface="Century Gothic"/>
              </a:rPr>
              <a:t>nervioso</a:t>
            </a:r>
            <a:r>
              <a:rPr lang="en-GB" sz="1200" kern="0" dirty="0">
                <a:solidFill>
                  <a:srgbClr val="3B3838"/>
                </a:solidFill>
                <a:latin typeface="Century Gothic"/>
                <a:ea typeface="Century Gothic"/>
                <a:cs typeface="Century Gothic"/>
                <a:sym typeface="Century Gothic"/>
              </a:rPr>
              <a:t>. </a:t>
            </a:r>
            <a:endParaRPr lang="en-GB" sz="1200" dirty="0">
              <a:solidFill>
                <a:srgbClr val="3B3838"/>
              </a:solidFill>
            </a:endParaRPr>
          </a:p>
        </p:txBody>
      </p:sp>
      <p:sp>
        <p:nvSpPr>
          <p:cNvPr id="61" name="Rectangle: Rounded Corners 60">
            <a:extLst>
              <a:ext uri="{FF2B5EF4-FFF2-40B4-BE49-F238E27FC236}">
                <a16:creationId xmlns:a16="http://schemas.microsoft.com/office/drawing/2014/main" id="{6F56A489-6348-D795-3111-D65E04EFB0B4}"/>
              </a:ext>
            </a:extLst>
          </p:cNvPr>
          <p:cNvSpPr/>
          <p:nvPr/>
        </p:nvSpPr>
        <p:spPr>
          <a:xfrm>
            <a:off x="5119157" y="5096613"/>
            <a:ext cx="355116" cy="22861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139333D2-2785-8315-FD86-972E01E1D051}"/>
              </a:ext>
            </a:extLst>
          </p:cNvPr>
          <p:cNvSpPr txBox="1"/>
          <p:nvPr/>
        </p:nvSpPr>
        <p:spPr>
          <a:xfrm>
            <a:off x="3214402" y="4026676"/>
            <a:ext cx="221415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rPr>
              <a:t>Emanuel</a:t>
            </a: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is always serious. . 		</a:t>
            </a:r>
            <a:endParaRPr kumimoji="0" lang="en-GB" sz="1200" b="0" i="0" u="none" strike="noStrike" kern="0" cap="none" spc="0" normalizeH="0" baseline="0" noProof="0" dirty="0">
              <a:ln>
                <a:noFill/>
              </a:ln>
              <a:solidFill>
                <a:srgbClr val="3B3838"/>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kern="0" dirty="0">
                <a:solidFill>
                  <a:srgbClr val="3B3838"/>
                </a:solidFill>
                <a:latin typeface="Century Gothic"/>
                <a:ea typeface="Century Gothic"/>
                <a:cs typeface="Century Gothic"/>
                <a:sym typeface="Century Gothic"/>
              </a:rPr>
              <a:t>	</a:t>
            </a:r>
            <a:endParaRPr lang="en-GB" sz="1200" kern="0" dirty="0">
              <a:solidFill>
                <a:srgbClr val="3B3838"/>
              </a:solidFil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200" kern="0" dirty="0">
              <a:solidFill>
                <a:srgbClr val="3B3838"/>
              </a:solidFill>
              <a:latin typeface="Century Gothic"/>
              <a:ea typeface="Century Gothic"/>
              <a:cs typeface="Century Gothic"/>
              <a:sym typeface="Century Gothic"/>
            </a:endParaRPr>
          </a:p>
        </p:txBody>
      </p:sp>
      <p:sp>
        <p:nvSpPr>
          <p:cNvPr id="63" name="TextBox 62">
            <a:extLst>
              <a:ext uri="{FF2B5EF4-FFF2-40B4-BE49-F238E27FC236}">
                <a16:creationId xmlns:a16="http://schemas.microsoft.com/office/drawing/2014/main" id="{7C5A9DD5-A4EA-3B41-14E4-A187634595F9}"/>
              </a:ext>
            </a:extLst>
          </p:cNvPr>
          <p:cNvSpPr txBox="1"/>
          <p:nvPr/>
        </p:nvSpPr>
        <p:spPr>
          <a:xfrm>
            <a:off x="3260537" y="4695016"/>
            <a:ext cx="34786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In Spanish, we often don’t need to use the pronoun.</a:t>
            </a:r>
            <a:endParaRPr kumimoji="0" lang="en-GB" sz="1200" b="0" i="0" u="none" strike="noStrike" kern="0" cap="none" spc="0" normalizeH="0" baseline="0" noProof="0" dirty="0">
              <a:ln>
                <a:noFill/>
              </a:ln>
              <a:solidFill>
                <a:srgbClr val="3B3838"/>
              </a:solidFill>
              <a:effectLst/>
              <a:uLnTx/>
              <a:uFillTx/>
              <a:latin typeface="Arial"/>
              <a:ea typeface="+mn-ea"/>
              <a:cs typeface="Arial"/>
              <a:sym typeface="Arial"/>
            </a:endParaRPr>
          </a:p>
        </p:txBody>
      </p:sp>
      <p:sp>
        <p:nvSpPr>
          <p:cNvPr id="1024" name="TextBox 1023">
            <a:extLst>
              <a:ext uri="{FF2B5EF4-FFF2-40B4-BE49-F238E27FC236}">
                <a16:creationId xmlns:a16="http://schemas.microsoft.com/office/drawing/2014/main" id="{95A434EF-50D7-B8CB-CA44-6C884771646D}"/>
              </a:ext>
            </a:extLst>
          </p:cNvPr>
          <p:cNvSpPr txBox="1"/>
          <p:nvPr/>
        </p:nvSpPr>
        <p:spPr>
          <a:xfrm>
            <a:off x="3237677" y="5085528"/>
            <a:ext cx="1681133" cy="276999"/>
          </a:xfrm>
          <a:prstGeom prst="rect">
            <a:avLst/>
          </a:prstGeom>
          <a:noFill/>
        </p:spPr>
        <p:txBody>
          <a:bodyPr wrap="square">
            <a:spAutoFit/>
          </a:bodyPr>
          <a:lstStyle/>
          <a:p>
            <a:pPr lvl="0">
              <a:buClr>
                <a:srgbClr val="000000"/>
              </a:buClr>
              <a:defRPr/>
            </a:pPr>
            <a:r>
              <a:rPr lang="en-GB" sz="1200" b="1" u="sng" kern="0" dirty="0">
                <a:solidFill>
                  <a:srgbClr val="3B3838"/>
                </a:solidFill>
                <a:latin typeface="Century Gothic"/>
                <a:ea typeface="Century Gothic"/>
                <a:cs typeface="Century Gothic"/>
                <a:sym typeface="Century Gothic"/>
              </a:rPr>
              <a:t>Emanuel</a:t>
            </a:r>
            <a:r>
              <a:rPr lang="en-GB" sz="1200" kern="0" dirty="0">
                <a:solidFill>
                  <a:srgbClr val="3B3838"/>
                </a:solidFill>
                <a:latin typeface="Century Gothic"/>
                <a:ea typeface="Century Gothic"/>
                <a:cs typeface="Century Gothic"/>
                <a:sym typeface="Century Gothic"/>
              </a:rPr>
              <a:t> está aquí. </a:t>
            </a:r>
            <a:endParaRPr lang="en-GB" sz="1200" dirty="0">
              <a:solidFill>
                <a:srgbClr val="3B3838"/>
              </a:solidFill>
            </a:endParaRPr>
          </a:p>
        </p:txBody>
      </p:sp>
      <p:sp>
        <p:nvSpPr>
          <p:cNvPr id="1025" name="TextBox 1024">
            <a:extLst>
              <a:ext uri="{FF2B5EF4-FFF2-40B4-BE49-F238E27FC236}">
                <a16:creationId xmlns:a16="http://schemas.microsoft.com/office/drawing/2014/main" id="{E442FCBE-6A2B-1242-655E-5867C230429C}"/>
              </a:ext>
            </a:extLst>
          </p:cNvPr>
          <p:cNvSpPr txBox="1"/>
          <p:nvPr/>
        </p:nvSpPr>
        <p:spPr>
          <a:xfrm>
            <a:off x="5084291" y="5175368"/>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dirty="0">
                <a:solidFill>
                  <a:srgbClr val="3B3838"/>
                </a:solidFill>
                <a:latin typeface="Century Gothic"/>
                <a:ea typeface="Century Gothic"/>
                <a:cs typeface="Century Gothic"/>
                <a:sym typeface="Century Gothic"/>
              </a:rPr>
              <a:t>[He is]</a:t>
            </a:r>
            <a:endParaRPr lang="en-GB" sz="800" dirty="0">
              <a:solidFill>
                <a:srgbClr val="3B3838"/>
              </a:solidFill>
            </a:endParaRPr>
          </a:p>
        </p:txBody>
      </p:sp>
      <p:sp>
        <p:nvSpPr>
          <p:cNvPr id="1026" name="TextBox 1025">
            <a:extLst>
              <a:ext uri="{FF2B5EF4-FFF2-40B4-BE49-F238E27FC236}">
                <a16:creationId xmlns:a16="http://schemas.microsoft.com/office/drawing/2014/main" id="{39EB6C44-031D-4813-5E3C-C399C849C8BD}"/>
              </a:ext>
            </a:extLst>
          </p:cNvPr>
          <p:cNvSpPr txBox="1"/>
          <p:nvPr/>
        </p:nvSpPr>
        <p:spPr>
          <a:xfrm>
            <a:off x="4024423" y="5129942"/>
            <a:ext cx="4897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800" b="1" i="0" u="sng"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p>
            <a:pPr lvl="0">
              <a:buClr>
                <a:srgbClr val="000000"/>
              </a:buClr>
              <a:defRPr/>
            </a:pPr>
            <a:r>
              <a:rPr lang="en-GB" sz="800" b="1" u="sng" kern="0" dirty="0">
                <a:solidFill>
                  <a:srgbClr val="3B3838"/>
                </a:solidFill>
                <a:latin typeface="Century Gothic"/>
                <a:ea typeface="Century Gothic"/>
                <a:cs typeface="Century Gothic"/>
                <a:sym typeface="Century Gothic"/>
              </a:rPr>
              <a:t>[is]</a:t>
            </a:r>
            <a:endParaRPr lang="en-GB" sz="800" dirty="0">
              <a:solidFill>
                <a:srgbClr val="3B3838"/>
              </a:solidFill>
            </a:endParaRPr>
          </a:p>
        </p:txBody>
      </p:sp>
      <p:grpSp>
        <p:nvGrpSpPr>
          <p:cNvPr id="1027" name="Group 1026">
            <a:extLst>
              <a:ext uri="{FF2B5EF4-FFF2-40B4-BE49-F238E27FC236}">
                <a16:creationId xmlns:a16="http://schemas.microsoft.com/office/drawing/2014/main" id="{FDCE5496-83CB-2B28-A8B6-EEDA52A77589}"/>
              </a:ext>
            </a:extLst>
          </p:cNvPr>
          <p:cNvGrpSpPr/>
          <p:nvPr/>
        </p:nvGrpSpPr>
        <p:grpSpPr>
          <a:xfrm>
            <a:off x="84202" y="2617704"/>
            <a:ext cx="1072125" cy="541432"/>
            <a:chOff x="85157" y="674113"/>
            <a:chExt cx="1072125" cy="541432"/>
          </a:xfrm>
        </p:grpSpPr>
        <p:sp>
          <p:nvSpPr>
            <p:cNvPr id="1030" name="Google Shape;206;p9">
              <a:extLst>
                <a:ext uri="{FF2B5EF4-FFF2-40B4-BE49-F238E27FC236}">
                  <a16:creationId xmlns:a16="http://schemas.microsoft.com/office/drawing/2014/main" id="{97603EDD-898E-85DE-6EF3-B75610C3EB33}"/>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037" name="Picture 1036">
              <a:extLst>
                <a:ext uri="{FF2B5EF4-FFF2-40B4-BE49-F238E27FC236}">
                  <a16:creationId xmlns:a16="http://schemas.microsoft.com/office/drawing/2014/main" id="{3B422DD9-ADD0-8F00-2E6F-687FBDB355F8}"/>
                </a:ext>
              </a:extLst>
            </p:cNvPr>
            <p:cNvPicPr>
              <a:picLocks noChangeAspect="1"/>
            </p:cNvPicPr>
            <p:nvPr/>
          </p:nvPicPr>
          <p:blipFill>
            <a:blip r:embed="rId9"/>
            <a:stretch>
              <a:fillRect/>
            </a:stretch>
          </p:blipFill>
          <p:spPr>
            <a:xfrm>
              <a:off x="85157" y="674113"/>
              <a:ext cx="521771" cy="541432"/>
            </a:xfrm>
            <a:prstGeom prst="rect">
              <a:avLst/>
            </a:prstGeom>
          </p:spPr>
        </p:pic>
        <p:sp>
          <p:nvSpPr>
            <p:cNvPr id="1038" name="TextBox 1037">
              <a:extLst>
                <a:ext uri="{FF2B5EF4-FFF2-40B4-BE49-F238E27FC236}">
                  <a16:creationId xmlns:a16="http://schemas.microsoft.com/office/drawing/2014/main" id="{AEB6BCB2-1782-E53C-481B-6E596DDBFF30}"/>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aphicFrame>
        <p:nvGraphicFramePr>
          <p:cNvPr id="1039" name="Table 1038">
            <a:extLst>
              <a:ext uri="{FF2B5EF4-FFF2-40B4-BE49-F238E27FC236}">
                <a16:creationId xmlns:a16="http://schemas.microsoft.com/office/drawing/2014/main" id="{047D6B16-7228-4D5B-4A93-5DB0CA8528B6}"/>
              </a:ext>
            </a:extLst>
          </p:cNvPr>
          <p:cNvGraphicFramePr>
            <a:graphicFrameLocks noGrp="1"/>
          </p:cNvGraphicFramePr>
          <p:nvPr>
            <p:extLst>
              <p:ext uri="{D42A27DB-BD31-4B8C-83A1-F6EECF244321}">
                <p14:modId xmlns:p14="http://schemas.microsoft.com/office/powerpoint/2010/main" val="2585541764"/>
              </p:ext>
            </p:extLst>
          </p:nvPr>
        </p:nvGraphicFramePr>
        <p:xfrm>
          <a:off x="120838" y="3485961"/>
          <a:ext cx="2892764" cy="2345920"/>
        </p:xfrm>
        <a:graphic>
          <a:graphicData uri="http://schemas.openxmlformats.org/drawingml/2006/table">
            <a:tbl>
              <a:tblPr firstRow="1" bandRow="1">
                <a:tableStyleId>{5940675A-B579-460E-94D1-54222C63F5DA}</a:tableStyleId>
              </a:tblPr>
              <a:tblGrid>
                <a:gridCol w="291232">
                  <a:extLst>
                    <a:ext uri="{9D8B030D-6E8A-4147-A177-3AD203B41FA5}">
                      <a16:colId xmlns:a16="http://schemas.microsoft.com/office/drawing/2014/main" val="1531994764"/>
                    </a:ext>
                  </a:extLst>
                </a:gridCol>
                <a:gridCol w="2601532">
                  <a:extLst>
                    <a:ext uri="{9D8B030D-6E8A-4147-A177-3AD203B41FA5}">
                      <a16:colId xmlns:a16="http://schemas.microsoft.com/office/drawing/2014/main" val="4006088780"/>
                    </a:ext>
                  </a:extLst>
                </a:gridCol>
              </a:tblGrid>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41055285"/>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20190918"/>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904075567"/>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64018196"/>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323770873"/>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95804169"/>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543335208"/>
                  </a:ext>
                </a:extLst>
              </a:tr>
              <a:tr h="293240">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72082745"/>
                  </a:ext>
                </a:extLst>
              </a:tr>
            </a:tbl>
          </a:graphicData>
        </a:graphic>
      </p:graphicFrame>
      <p:grpSp>
        <p:nvGrpSpPr>
          <p:cNvPr id="1040" name="Group 1039">
            <a:extLst>
              <a:ext uri="{FF2B5EF4-FFF2-40B4-BE49-F238E27FC236}">
                <a16:creationId xmlns:a16="http://schemas.microsoft.com/office/drawing/2014/main" id="{2857AF33-CB54-791D-7BD5-EE87B70DF7D5}"/>
              </a:ext>
            </a:extLst>
          </p:cNvPr>
          <p:cNvGrpSpPr/>
          <p:nvPr/>
        </p:nvGrpSpPr>
        <p:grpSpPr>
          <a:xfrm>
            <a:off x="513520" y="6146875"/>
            <a:ext cx="822261" cy="307777"/>
            <a:chOff x="455223" y="4442570"/>
            <a:chExt cx="822262" cy="307777"/>
          </a:xfrm>
        </p:grpSpPr>
        <p:sp>
          <p:nvSpPr>
            <p:cNvPr id="1042" name="Google Shape;222;p10">
              <a:extLst>
                <a:ext uri="{FF2B5EF4-FFF2-40B4-BE49-F238E27FC236}">
                  <a16:creationId xmlns:a16="http://schemas.microsoft.com/office/drawing/2014/main" id="{EA7409CD-8350-F21C-DB2F-EE3E73D1F983}"/>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44" name="TextBox 1043">
              <a:extLst>
                <a:ext uri="{FF2B5EF4-FFF2-40B4-BE49-F238E27FC236}">
                  <a16:creationId xmlns:a16="http://schemas.microsoft.com/office/drawing/2014/main" id="{6B32033D-9F60-4350-F998-CDCA0EA5B012}"/>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45" name="Google Shape;402;p19">
            <a:extLst>
              <a:ext uri="{FF2B5EF4-FFF2-40B4-BE49-F238E27FC236}">
                <a16:creationId xmlns:a16="http://schemas.microsoft.com/office/drawing/2014/main" id="{71C3E633-AC53-7E19-C9C0-2C9EB09898DF}"/>
              </a:ext>
            </a:extLst>
          </p:cNvPr>
          <p:cNvSpPr txBox="1"/>
          <p:nvPr/>
        </p:nvSpPr>
        <p:spPr>
          <a:xfrm>
            <a:off x="1362757" y="6150820"/>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46" name="Picture 1045">
            <a:extLst>
              <a:ext uri="{FF2B5EF4-FFF2-40B4-BE49-F238E27FC236}">
                <a16:creationId xmlns:a16="http://schemas.microsoft.com/office/drawing/2014/main" id="{2EB19852-1E63-0166-1660-A04768B7468E}"/>
              </a:ext>
            </a:extLst>
          </p:cNvPr>
          <p:cNvPicPr>
            <a:picLocks noChangeAspect="1"/>
          </p:cNvPicPr>
          <p:nvPr/>
        </p:nvPicPr>
        <p:blipFill>
          <a:blip r:embed="rId10"/>
          <a:stretch>
            <a:fillRect/>
          </a:stretch>
        </p:blipFill>
        <p:spPr>
          <a:xfrm>
            <a:off x="84899" y="5999624"/>
            <a:ext cx="572707" cy="605907"/>
          </a:xfrm>
          <a:prstGeom prst="rect">
            <a:avLst/>
          </a:prstGeom>
        </p:spPr>
      </p:pic>
      <p:graphicFrame>
        <p:nvGraphicFramePr>
          <p:cNvPr id="1051" name="Table 1050">
            <a:extLst>
              <a:ext uri="{FF2B5EF4-FFF2-40B4-BE49-F238E27FC236}">
                <a16:creationId xmlns:a16="http://schemas.microsoft.com/office/drawing/2014/main" id="{4C9C937B-2C97-EA6E-4340-BF69CDB32540}"/>
              </a:ext>
            </a:extLst>
          </p:cNvPr>
          <p:cNvGraphicFramePr>
            <a:graphicFrameLocks noGrp="1"/>
          </p:cNvGraphicFramePr>
          <p:nvPr>
            <p:extLst>
              <p:ext uri="{D42A27DB-BD31-4B8C-83A1-F6EECF244321}">
                <p14:modId xmlns:p14="http://schemas.microsoft.com/office/powerpoint/2010/main" val="2766384884"/>
              </p:ext>
            </p:extLst>
          </p:nvPr>
        </p:nvGraphicFramePr>
        <p:xfrm>
          <a:off x="193296" y="7175677"/>
          <a:ext cx="2618496" cy="2589153"/>
        </p:xfrm>
        <a:graphic>
          <a:graphicData uri="http://schemas.openxmlformats.org/drawingml/2006/table">
            <a:tbl>
              <a:tblPr firstRow="1" bandRow="1">
                <a:tableStyleId>{5940675A-B579-460E-94D1-54222C63F5DA}</a:tableStyleId>
              </a:tblPr>
              <a:tblGrid>
                <a:gridCol w="400756">
                  <a:extLst>
                    <a:ext uri="{9D8B030D-6E8A-4147-A177-3AD203B41FA5}">
                      <a16:colId xmlns:a16="http://schemas.microsoft.com/office/drawing/2014/main" val="73984618"/>
                    </a:ext>
                  </a:extLst>
                </a:gridCol>
                <a:gridCol w="2217740">
                  <a:extLst>
                    <a:ext uri="{9D8B030D-6E8A-4147-A177-3AD203B41FA5}">
                      <a16:colId xmlns:a16="http://schemas.microsoft.com/office/drawing/2014/main" val="2206152394"/>
                    </a:ext>
                  </a:extLst>
                </a:gridCol>
              </a:tblGrid>
              <a:tr h="369879">
                <a:tc gridSpan="2">
                  <a:txBody>
                    <a:bodyPr/>
                    <a:lstStyle/>
                    <a:p>
                      <a:pPr algn="ctr"/>
                      <a:r>
                        <a:rPr lang="es-AR" sz="2000" b="1" noProof="0" dirty="0" err="1">
                          <a:solidFill>
                            <a:srgbClr val="FF3399"/>
                          </a:solidFill>
                          <a:latin typeface="Century Gothic" panose="020B0502020202020204" pitchFamily="34" charset="0"/>
                        </a:rPr>
                        <a:t>Pupil</a:t>
                      </a:r>
                      <a:r>
                        <a:rPr lang="es-AR" sz="2000" b="1" noProof="0" dirty="0">
                          <a:solidFill>
                            <a:srgbClr val="FF3399"/>
                          </a:solidFill>
                          <a:latin typeface="Century Gothic" panose="020B0502020202020204" pitchFamily="34" charset="0"/>
                        </a:rPr>
                        <a:t> B </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hMerge="1">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79314114"/>
                  </a:ext>
                </a:extLst>
              </a:tr>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a:t>
                      </a:r>
                      <a:r>
                        <a:rPr lang="en-GB" sz="1400" dirty="0" err="1">
                          <a:solidFill>
                            <a:srgbClr val="3B3838"/>
                          </a:solidFill>
                          <a:latin typeface="Century Gothic" panose="020B0502020202020204" pitchFamily="34" charset="0"/>
                        </a:rPr>
                        <a:t>tranquila</a:t>
                      </a:r>
                      <a:r>
                        <a:rPr lang="en-GB" sz="1400" dirty="0">
                          <a:solidFill>
                            <a:srgbClr val="3B3838"/>
                          </a:solidFill>
                          <a:latin typeface="Century Gothic" panose="020B0502020202020204" pitchFamily="34" charset="0"/>
                        </a:rPr>
                        <a:t>.</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17354654"/>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elegante.</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21269124"/>
                  </a:ext>
                </a:extLst>
              </a:tr>
              <a:tr h="369879">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lento.</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108084"/>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a:t>
                      </a:r>
                      <a:r>
                        <a:rPr lang="en-GB" sz="1400" dirty="0" err="1">
                          <a:solidFill>
                            <a:srgbClr val="3B3838"/>
                          </a:solidFill>
                          <a:latin typeface="Century Gothic" panose="020B0502020202020204" pitchFamily="34" charset="0"/>
                        </a:rPr>
                        <a:t>feliz</a:t>
                      </a:r>
                      <a:r>
                        <a:rPr lang="en-GB" sz="1400" dirty="0">
                          <a:solidFill>
                            <a:srgbClr val="3B3838"/>
                          </a:solidFill>
                          <a:latin typeface="Century Gothic" panose="020B0502020202020204" pitchFamily="34" charset="0"/>
                        </a:rPr>
                        <a:t>.</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919868"/>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serio.</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34261521"/>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curiosa.</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5144821"/>
                  </a:ext>
                </a:extLst>
              </a:tr>
            </a:tbl>
          </a:graphicData>
        </a:graphic>
      </p:graphicFrame>
      <p:sp>
        <p:nvSpPr>
          <p:cNvPr id="1061" name="TextBox 1060">
            <a:extLst>
              <a:ext uri="{FF2B5EF4-FFF2-40B4-BE49-F238E27FC236}">
                <a16:creationId xmlns:a16="http://schemas.microsoft.com/office/drawing/2014/main" id="{24E64BD5-3566-9885-8B7E-8EA406775B02}"/>
              </a:ext>
            </a:extLst>
          </p:cNvPr>
          <p:cNvSpPr txBox="1"/>
          <p:nvPr/>
        </p:nvSpPr>
        <p:spPr>
          <a:xfrm>
            <a:off x="136801" y="6604397"/>
            <a:ext cx="3314878"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to be the teacher!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sentences to your partner..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063" name="TextBox 1062">
            <a:extLst>
              <a:ext uri="{FF2B5EF4-FFF2-40B4-BE49-F238E27FC236}">
                <a16:creationId xmlns:a16="http://schemas.microsoft.com/office/drawing/2014/main" id="{2340A83E-A049-2FFD-F8B8-5EB685CF62FD}"/>
              </a:ext>
            </a:extLst>
          </p:cNvPr>
          <p:cNvSpPr txBox="1"/>
          <p:nvPr/>
        </p:nvSpPr>
        <p:spPr>
          <a:xfrm>
            <a:off x="3406134" y="6582658"/>
            <a:ext cx="3314878"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Now listen to your partner and write M (male), F (female) or M/F (male/female) if it could be either.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aphicFrame>
        <p:nvGraphicFramePr>
          <p:cNvPr id="1064" name="Table 1063">
            <a:extLst>
              <a:ext uri="{FF2B5EF4-FFF2-40B4-BE49-F238E27FC236}">
                <a16:creationId xmlns:a16="http://schemas.microsoft.com/office/drawing/2014/main" id="{D6CC2551-143A-D767-8790-2920B7F86324}"/>
              </a:ext>
            </a:extLst>
          </p:cNvPr>
          <p:cNvGraphicFramePr>
            <a:graphicFrameLocks noGrp="1"/>
          </p:cNvGraphicFramePr>
          <p:nvPr>
            <p:extLst>
              <p:ext uri="{D42A27DB-BD31-4B8C-83A1-F6EECF244321}">
                <p14:modId xmlns:p14="http://schemas.microsoft.com/office/powerpoint/2010/main" val="985151188"/>
              </p:ext>
            </p:extLst>
          </p:nvPr>
        </p:nvGraphicFramePr>
        <p:xfrm>
          <a:off x="3672502" y="7569566"/>
          <a:ext cx="2205916" cy="2237330"/>
        </p:xfrm>
        <a:graphic>
          <a:graphicData uri="http://schemas.openxmlformats.org/drawingml/2006/table">
            <a:tbl>
              <a:tblPr firstRow="1" bandRow="1">
                <a:tableStyleId>{5940675A-B579-460E-94D1-54222C63F5DA}</a:tableStyleId>
              </a:tblPr>
              <a:tblGrid>
                <a:gridCol w="631700">
                  <a:extLst>
                    <a:ext uri="{9D8B030D-6E8A-4147-A177-3AD203B41FA5}">
                      <a16:colId xmlns:a16="http://schemas.microsoft.com/office/drawing/2014/main" val="756025984"/>
                    </a:ext>
                  </a:extLst>
                </a:gridCol>
                <a:gridCol w="1574216">
                  <a:extLst>
                    <a:ext uri="{9D8B030D-6E8A-4147-A177-3AD203B41FA5}">
                      <a16:colId xmlns:a16="http://schemas.microsoft.com/office/drawing/2014/main" val="2174356623"/>
                    </a:ext>
                  </a:extLst>
                </a:gridCol>
              </a:tblGrid>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855758399"/>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04982"/>
                  </a:ext>
                </a:extLst>
              </a:tr>
              <a:tr h="387935">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72366983"/>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668172819"/>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855328132"/>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852035093"/>
                  </a:ext>
                </a:extLst>
              </a:tr>
            </a:tbl>
          </a:graphicData>
        </a:graphic>
      </p:graphicFrame>
      <p:sp>
        <p:nvSpPr>
          <p:cNvPr id="8" name="Google Shape;325;p7">
            <a:extLst>
              <a:ext uri="{FF2B5EF4-FFF2-40B4-BE49-F238E27FC236}">
                <a16:creationId xmlns:a16="http://schemas.microsoft.com/office/drawing/2014/main" id="{9A2737A1-1E68-FBFF-8925-6078D69EBA29}"/>
              </a:ext>
            </a:extLst>
          </p:cNvPr>
          <p:cNvSpPr txBox="1"/>
          <p:nvPr/>
        </p:nvSpPr>
        <p:spPr>
          <a:xfrm>
            <a:off x="1009218" y="1311068"/>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Soy</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9" name="Google Shape;325;p7">
            <a:extLst>
              <a:ext uri="{FF2B5EF4-FFF2-40B4-BE49-F238E27FC236}">
                <a16:creationId xmlns:a16="http://schemas.microsoft.com/office/drawing/2014/main" id="{E6F912F9-D9EF-AC66-1738-FD8B3780713C}"/>
              </a:ext>
            </a:extLst>
          </p:cNvPr>
          <p:cNvSpPr txBox="1"/>
          <p:nvPr/>
        </p:nvSpPr>
        <p:spPr>
          <a:xfrm>
            <a:off x="4068167" y="1358719"/>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I am </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0" name="Google Shape;325;p7">
            <a:extLst>
              <a:ext uri="{FF2B5EF4-FFF2-40B4-BE49-F238E27FC236}">
                <a16:creationId xmlns:a16="http://schemas.microsoft.com/office/drawing/2014/main" id="{F9315B9B-0FFE-A385-44D6-B9093D118ACC}"/>
              </a:ext>
            </a:extLst>
          </p:cNvPr>
          <p:cNvSpPr txBox="1"/>
          <p:nvPr/>
        </p:nvSpPr>
        <p:spPr>
          <a:xfrm>
            <a:off x="4859343" y="1335013"/>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elegant</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1" name="Google Shape;325;p7">
            <a:extLst>
              <a:ext uri="{FF2B5EF4-FFF2-40B4-BE49-F238E27FC236}">
                <a16:creationId xmlns:a16="http://schemas.microsoft.com/office/drawing/2014/main" id="{E701A202-7115-B5AA-9D51-3B74382C3898}"/>
              </a:ext>
            </a:extLst>
          </p:cNvPr>
          <p:cNvSpPr txBox="1"/>
          <p:nvPr/>
        </p:nvSpPr>
        <p:spPr>
          <a:xfrm>
            <a:off x="5907774" y="1354895"/>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always</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Tree>
    <p:extLst>
      <p:ext uri="{BB962C8B-B14F-4D97-AF65-F5344CB8AC3E}">
        <p14:creationId xmlns:p14="http://schemas.microsoft.com/office/powerpoint/2010/main" val="1521536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6</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6</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grpSp>
        <p:nvGrpSpPr>
          <p:cNvPr id="2108" name="Group 2107">
            <a:extLst>
              <a:ext uri="{FF2B5EF4-FFF2-40B4-BE49-F238E27FC236}">
                <a16:creationId xmlns:a16="http://schemas.microsoft.com/office/drawing/2014/main" id="{1F4E3534-2C3A-1A15-A2C7-2259472A178B}"/>
              </a:ext>
            </a:extLst>
          </p:cNvPr>
          <p:cNvGrpSpPr/>
          <p:nvPr/>
        </p:nvGrpSpPr>
        <p:grpSpPr>
          <a:xfrm>
            <a:off x="461969" y="5220720"/>
            <a:ext cx="962296" cy="307777"/>
            <a:chOff x="537508" y="810975"/>
            <a:chExt cx="505091" cy="307777"/>
          </a:xfrm>
        </p:grpSpPr>
        <p:sp>
          <p:nvSpPr>
            <p:cNvPr id="2109" name="Google Shape;206;p9">
              <a:extLst>
                <a:ext uri="{FF2B5EF4-FFF2-40B4-BE49-F238E27FC236}">
                  <a16:creationId xmlns:a16="http://schemas.microsoft.com/office/drawing/2014/main" id="{710439AF-21D2-3D09-CC92-A314D11BBA5B}"/>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110" name="TextBox 2109">
              <a:extLst>
                <a:ext uri="{FF2B5EF4-FFF2-40B4-BE49-F238E27FC236}">
                  <a16:creationId xmlns:a16="http://schemas.microsoft.com/office/drawing/2014/main" id="{A0B15AA9-BB22-75D5-D61A-A6D3AE82F24F}"/>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111" name="Picture 2" descr="Pen, Write, Pencil, Writing Tool, Work, Message, Blue">
            <a:extLst>
              <a:ext uri="{FF2B5EF4-FFF2-40B4-BE49-F238E27FC236}">
                <a16:creationId xmlns:a16="http://schemas.microsoft.com/office/drawing/2014/main" id="{3983068A-9099-F278-1558-6441A764C6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6" y="5089568"/>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112" name="Google Shape;402;p19">
            <a:extLst>
              <a:ext uri="{FF2B5EF4-FFF2-40B4-BE49-F238E27FC236}">
                <a16:creationId xmlns:a16="http://schemas.microsoft.com/office/drawing/2014/main" id="{67711640-79B8-88F1-A726-0B09520EABAA}"/>
              </a:ext>
            </a:extLst>
          </p:cNvPr>
          <p:cNvSpPr txBox="1"/>
          <p:nvPr/>
        </p:nvSpPr>
        <p:spPr>
          <a:xfrm>
            <a:off x="1430826" y="5250405"/>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español.</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pic>
        <p:nvPicPr>
          <p:cNvPr id="2129" name="Picture 2128">
            <a:extLst>
              <a:ext uri="{FF2B5EF4-FFF2-40B4-BE49-F238E27FC236}">
                <a16:creationId xmlns:a16="http://schemas.microsoft.com/office/drawing/2014/main" id="{10C8C3B6-5E46-92AA-F7D6-FF0D99C62C7C}"/>
              </a:ext>
            </a:extLst>
          </p:cNvPr>
          <p:cNvPicPr>
            <a:picLocks noChangeAspect="1"/>
          </p:cNvPicPr>
          <p:nvPr/>
        </p:nvPicPr>
        <p:blipFill>
          <a:blip r:embed="rId6"/>
          <a:stretch>
            <a:fillRect/>
          </a:stretch>
        </p:blipFill>
        <p:spPr>
          <a:xfrm>
            <a:off x="6240867" y="5554981"/>
            <a:ext cx="572382" cy="435249"/>
          </a:xfrm>
          <a:prstGeom prst="rect">
            <a:avLst/>
          </a:prstGeom>
        </p:spPr>
      </p:pic>
      <p:grpSp>
        <p:nvGrpSpPr>
          <p:cNvPr id="5" name="Group 4">
            <a:extLst>
              <a:ext uri="{FF2B5EF4-FFF2-40B4-BE49-F238E27FC236}">
                <a16:creationId xmlns:a16="http://schemas.microsoft.com/office/drawing/2014/main" id="{F5DD9E6D-1423-1A65-8082-17A2F323EB57}"/>
              </a:ext>
            </a:extLst>
          </p:cNvPr>
          <p:cNvGrpSpPr/>
          <p:nvPr/>
        </p:nvGrpSpPr>
        <p:grpSpPr>
          <a:xfrm>
            <a:off x="529562" y="837630"/>
            <a:ext cx="822261" cy="307777"/>
            <a:chOff x="455223" y="4442570"/>
            <a:chExt cx="822262" cy="307777"/>
          </a:xfrm>
        </p:grpSpPr>
        <p:sp>
          <p:nvSpPr>
            <p:cNvPr id="6" name="Google Shape;222;p10">
              <a:extLst>
                <a:ext uri="{FF2B5EF4-FFF2-40B4-BE49-F238E27FC236}">
                  <a16:creationId xmlns:a16="http://schemas.microsoft.com/office/drawing/2014/main" id="{81B8C4FE-6CB5-A0D6-1A5C-2AD1AF748365}"/>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7949B3DB-120F-612D-A4D7-752A9403B8ED}"/>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8" name="Google Shape;402;p19">
            <a:extLst>
              <a:ext uri="{FF2B5EF4-FFF2-40B4-BE49-F238E27FC236}">
                <a16:creationId xmlns:a16="http://schemas.microsoft.com/office/drawing/2014/main" id="{F6711AE6-9DCF-13BD-7064-3D9B97B451DD}"/>
              </a:ext>
            </a:extLst>
          </p:cNvPr>
          <p:cNvSpPr txBox="1"/>
          <p:nvPr/>
        </p:nvSpPr>
        <p:spPr>
          <a:xfrm>
            <a:off x="1378799" y="841575"/>
            <a:ext cx="5078246"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9" name="Picture 8">
            <a:extLst>
              <a:ext uri="{FF2B5EF4-FFF2-40B4-BE49-F238E27FC236}">
                <a16:creationId xmlns:a16="http://schemas.microsoft.com/office/drawing/2014/main" id="{1C6495AB-4A2D-AFDF-AC7E-7EBD0235C874}"/>
              </a:ext>
            </a:extLst>
          </p:cNvPr>
          <p:cNvPicPr>
            <a:picLocks noChangeAspect="1"/>
          </p:cNvPicPr>
          <p:nvPr/>
        </p:nvPicPr>
        <p:blipFill>
          <a:blip r:embed="rId7"/>
          <a:stretch>
            <a:fillRect/>
          </a:stretch>
        </p:blipFill>
        <p:spPr>
          <a:xfrm>
            <a:off x="100941" y="690379"/>
            <a:ext cx="572707" cy="605907"/>
          </a:xfrm>
          <a:prstGeom prst="rect">
            <a:avLst/>
          </a:prstGeom>
        </p:spPr>
      </p:pic>
      <p:graphicFrame>
        <p:nvGraphicFramePr>
          <p:cNvPr id="16" name="Table 15">
            <a:extLst>
              <a:ext uri="{FF2B5EF4-FFF2-40B4-BE49-F238E27FC236}">
                <a16:creationId xmlns:a16="http://schemas.microsoft.com/office/drawing/2014/main" id="{CB7EE3EA-EDF2-F0B3-64B6-B9F136C5C211}"/>
              </a:ext>
            </a:extLst>
          </p:cNvPr>
          <p:cNvGraphicFramePr>
            <a:graphicFrameLocks noGrp="1"/>
          </p:cNvGraphicFramePr>
          <p:nvPr>
            <p:extLst>
              <p:ext uri="{D42A27DB-BD31-4B8C-83A1-F6EECF244321}">
                <p14:modId xmlns:p14="http://schemas.microsoft.com/office/powerpoint/2010/main" val="2278127263"/>
              </p:ext>
            </p:extLst>
          </p:nvPr>
        </p:nvGraphicFramePr>
        <p:xfrm>
          <a:off x="196911" y="2295271"/>
          <a:ext cx="2205916" cy="2237330"/>
        </p:xfrm>
        <a:graphic>
          <a:graphicData uri="http://schemas.openxmlformats.org/drawingml/2006/table">
            <a:tbl>
              <a:tblPr firstRow="1" bandRow="1">
                <a:tableStyleId>{5940675A-B579-460E-94D1-54222C63F5DA}</a:tableStyleId>
              </a:tblPr>
              <a:tblGrid>
                <a:gridCol w="631700">
                  <a:extLst>
                    <a:ext uri="{9D8B030D-6E8A-4147-A177-3AD203B41FA5}">
                      <a16:colId xmlns:a16="http://schemas.microsoft.com/office/drawing/2014/main" val="756025984"/>
                    </a:ext>
                  </a:extLst>
                </a:gridCol>
                <a:gridCol w="1574216">
                  <a:extLst>
                    <a:ext uri="{9D8B030D-6E8A-4147-A177-3AD203B41FA5}">
                      <a16:colId xmlns:a16="http://schemas.microsoft.com/office/drawing/2014/main" val="2174356623"/>
                    </a:ext>
                  </a:extLst>
                </a:gridCol>
              </a:tblGrid>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855758399"/>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04982"/>
                  </a:ext>
                </a:extLst>
              </a:tr>
              <a:tr h="387935">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72366983"/>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668172819"/>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855328132"/>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6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852035093"/>
                  </a:ext>
                </a:extLst>
              </a:tr>
            </a:tbl>
          </a:graphicData>
        </a:graphic>
      </p:graphicFrame>
      <p:sp>
        <p:nvSpPr>
          <p:cNvPr id="19" name="TextBox 18">
            <a:extLst>
              <a:ext uri="{FF2B5EF4-FFF2-40B4-BE49-F238E27FC236}">
                <a16:creationId xmlns:a16="http://schemas.microsoft.com/office/drawing/2014/main" id="{D496B414-29DE-8C7F-3BEC-51BE2D31EA20}"/>
              </a:ext>
            </a:extLst>
          </p:cNvPr>
          <p:cNvSpPr txBox="1"/>
          <p:nvPr/>
        </p:nvSpPr>
        <p:spPr>
          <a:xfrm>
            <a:off x="133025" y="1319441"/>
            <a:ext cx="2658301" cy="95410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Listen to your partner and write M (male), F (female) or M/F (male/female) if it could be either.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144E20FC-C751-CA0C-94A3-FD25EC22A058}"/>
              </a:ext>
            </a:extLst>
          </p:cNvPr>
          <p:cNvSpPr txBox="1"/>
          <p:nvPr/>
        </p:nvSpPr>
        <p:spPr>
          <a:xfrm>
            <a:off x="2987340" y="1178173"/>
            <a:ext cx="3314878" cy="738664"/>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Now your turn to be the teacher!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Read the sentences to your partner..</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graphicFrame>
        <p:nvGraphicFramePr>
          <p:cNvPr id="21" name="Table 20">
            <a:extLst>
              <a:ext uri="{FF2B5EF4-FFF2-40B4-BE49-F238E27FC236}">
                <a16:creationId xmlns:a16="http://schemas.microsoft.com/office/drawing/2014/main" id="{B2E6B104-9C58-2491-B96B-E23A7CD872D2}"/>
              </a:ext>
            </a:extLst>
          </p:cNvPr>
          <p:cNvGraphicFramePr>
            <a:graphicFrameLocks noGrp="1"/>
          </p:cNvGraphicFramePr>
          <p:nvPr>
            <p:extLst>
              <p:ext uri="{D42A27DB-BD31-4B8C-83A1-F6EECF244321}">
                <p14:modId xmlns:p14="http://schemas.microsoft.com/office/powerpoint/2010/main" val="986808263"/>
              </p:ext>
            </p:extLst>
          </p:nvPr>
        </p:nvGraphicFramePr>
        <p:xfrm>
          <a:off x="3335531" y="2002274"/>
          <a:ext cx="2618496" cy="2589153"/>
        </p:xfrm>
        <a:graphic>
          <a:graphicData uri="http://schemas.openxmlformats.org/drawingml/2006/table">
            <a:tbl>
              <a:tblPr firstRow="1" bandRow="1">
                <a:tableStyleId>{5940675A-B579-460E-94D1-54222C63F5DA}</a:tableStyleId>
              </a:tblPr>
              <a:tblGrid>
                <a:gridCol w="400756">
                  <a:extLst>
                    <a:ext uri="{9D8B030D-6E8A-4147-A177-3AD203B41FA5}">
                      <a16:colId xmlns:a16="http://schemas.microsoft.com/office/drawing/2014/main" val="73984618"/>
                    </a:ext>
                  </a:extLst>
                </a:gridCol>
                <a:gridCol w="2217740">
                  <a:extLst>
                    <a:ext uri="{9D8B030D-6E8A-4147-A177-3AD203B41FA5}">
                      <a16:colId xmlns:a16="http://schemas.microsoft.com/office/drawing/2014/main" val="2206152394"/>
                    </a:ext>
                  </a:extLst>
                </a:gridCol>
              </a:tblGrid>
              <a:tr h="369879">
                <a:tc gridSpan="2">
                  <a:txBody>
                    <a:bodyPr/>
                    <a:lstStyle/>
                    <a:p>
                      <a:pPr algn="ctr"/>
                      <a:r>
                        <a:rPr lang="es-AR" sz="2000" b="1" noProof="0" dirty="0" err="1">
                          <a:solidFill>
                            <a:srgbClr val="FF3399"/>
                          </a:solidFill>
                          <a:latin typeface="Century Gothic" panose="020B0502020202020204" pitchFamily="34" charset="0"/>
                        </a:rPr>
                        <a:t>Pupil</a:t>
                      </a:r>
                      <a:r>
                        <a:rPr lang="es-AR" sz="2000" b="1" noProof="0" dirty="0">
                          <a:solidFill>
                            <a:srgbClr val="FF3399"/>
                          </a:solidFill>
                          <a:latin typeface="Century Gothic" panose="020B0502020202020204" pitchFamily="34" charset="0"/>
                        </a:rPr>
                        <a:t> A</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hMerge="1">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79314114"/>
                  </a:ext>
                </a:extLst>
              </a:tr>
              <a:tr h="369879">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a:t>
                      </a:r>
                      <a:r>
                        <a:rPr lang="en-GB" sz="1400" dirty="0" err="1">
                          <a:solidFill>
                            <a:srgbClr val="3B3838"/>
                          </a:solidFill>
                          <a:latin typeface="Century Gothic" panose="020B0502020202020204" pitchFamily="34" charset="0"/>
                        </a:rPr>
                        <a:t>tranquilo</a:t>
                      </a:r>
                      <a:r>
                        <a:rPr lang="en-GB" sz="1400" dirty="0">
                          <a:solidFill>
                            <a:srgbClr val="3B3838"/>
                          </a:solidFill>
                          <a:latin typeface="Century Gothic" panose="020B0502020202020204" pitchFamily="34" charset="0"/>
                        </a:rPr>
                        <a:t>.</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17354654"/>
                  </a:ext>
                </a:extLst>
              </a:tr>
              <a:tr h="369879">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a:t>
                      </a:r>
                      <a:r>
                        <a:rPr lang="en-GB" sz="1400" dirty="0" err="1">
                          <a:solidFill>
                            <a:srgbClr val="3B3838"/>
                          </a:solidFill>
                          <a:latin typeface="Century Gothic" panose="020B0502020202020204" pitchFamily="34" charset="0"/>
                        </a:rPr>
                        <a:t>feliz</a:t>
                      </a:r>
                      <a:r>
                        <a:rPr lang="en-GB" sz="1400" dirty="0">
                          <a:solidFill>
                            <a:srgbClr val="3B3838"/>
                          </a:solidFill>
                          <a:latin typeface="Century Gothic" panose="020B0502020202020204" pitchFamily="34" charset="0"/>
                        </a:rPr>
                        <a:t>.</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21269124"/>
                  </a:ext>
                </a:extLst>
              </a:tr>
              <a:tr h="369879">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a:t>
                      </a:r>
                      <a:r>
                        <a:rPr lang="en-GB" sz="1400" dirty="0" err="1">
                          <a:solidFill>
                            <a:srgbClr val="3B3838"/>
                          </a:solidFill>
                          <a:latin typeface="Century Gothic" panose="020B0502020202020204" pitchFamily="34" charset="0"/>
                        </a:rPr>
                        <a:t>lenta</a:t>
                      </a:r>
                      <a:r>
                        <a:rPr lang="en-GB" sz="1400" dirty="0">
                          <a:solidFill>
                            <a:srgbClr val="3B3838"/>
                          </a:solidFill>
                          <a:latin typeface="Century Gothic" panose="020B0502020202020204" pitchFamily="34" charset="0"/>
                        </a:rPr>
                        <a:t>.</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108084"/>
                  </a:ext>
                </a:extLst>
              </a:tr>
              <a:tr h="369879">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a:t>
                      </a:r>
                      <a:r>
                        <a:rPr lang="en-GB" sz="1400" dirty="0" err="1">
                          <a:solidFill>
                            <a:srgbClr val="3B3838"/>
                          </a:solidFill>
                          <a:latin typeface="Century Gothic" panose="020B0502020202020204" pitchFamily="34" charset="0"/>
                        </a:rPr>
                        <a:t>elegante</a:t>
                      </a:r>
                      <a:r>
                        <a:rPr lang="en-GB" sz="1400" dirty="0">
                          <a:solidFill>
                            <a:srgbClr val="3B3838"/>
                          </a:solidFill>
                          <a:latin typeface="Century Gothic" panose="020B0502020202020204" pitchFamily="34" charset="0"/>
                        </a:rPr>
                        <a:t>.</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222919868"/>
                  </a:ext>
                </a:extLst>
              </a:tr>
              <a:tr h="369879">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a:t>
                      </a:r>
                      <a:r>
                        <a:rPr lang="en-GB" sz="1400" dirty="0" err="1">
                          <a:solidFill>
                            <a:srgbClr val="3B3838"/>
                          </a:solidFill>
                          <a:latin typeface="Century Gothic" panose="020B0502020202020204" pitchFamily="34" charset="0"/>
                        </a:rPr>
                        <a:t>seria</a:t>
                      </a:r>
                      <a:r>
                        <a:rPr lang="en-GB" sz="1400" dirty="0">
                          <a:solidFill>
                            <a:srgbClr val="3B3838"/>
                          </a:solidFill>
                          <a:latin typeface="Century Gothic" panose="020B0502020202020204" pitchFamily="34" charset="0"/>
                        </a:rPr>
                        <a:t>.</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34261521"/>
                  </a:ext>
                </a:extLst>
              </a:tr>
              <a:tr h="369879">
                <a:tc>
                  <a:txBody>
                    <a:bodyPr/>
                    <a:lstStyle/>
                    <a:p>
                      <a:pPr algn="ctr"/>
                      <a:r>
                        <a:rPr lang="es-AR" sz="16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Es curioso.</a:t>
                      </a:r>
                    </a:p>
                  </a:txBody>
                  <a:tcP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5144821"/>
                  </a:ext>
                </a:extLst>
              </a:tr>
            </a:tbl>
          </a:graphicData>
        </a:graphic>
      </p:graphicFrame>
      <p:pic>
        <p:nvPicPr>
          <p:cNvPr id="4" name="Picture 3">
            <a:extLst>
              <a:ext uri="{FF2B5EF4-FFF2-40B4-BE49-F238E27FC236}">
                <a16:creationId xmlns:a16="http://schemas.microsoft.com/office/drawing/2014/main" id="{56C28BD0-73B6-5CEE-4611-999EC154EA9B}"/>
              </a:ext>
            </a:extLst>
          </p:cNvPr>
          <p:cNvPicPr>
            <a:picLocks noChangeAspect="1"/>
          </p:cNvPicPr>
          <p:nvPr/>
        </p:nvPicPr>
        <p:blipFill>
          <a:blip r:embed="rId8"/>
          <a:stretch>
            <a:fillRect/>
          </a:stretch>
        </p:blipFill>
        <p:spPr>
          <a:xfrm>
            <a:off x="148672" y="7319175"/>
            <a:ext cx="631934" cy="581219"/>
          </a:xfrm>
          <a:prstGeom prst="rect">
            <a:avLst/>
          </a:prstGeom>
        </p:spPr>
      </p:pic>
      <p:pic>
        <p:nvPicPr>
          <p:cNvPr id="10" name="Picture 9" descr="Icon&#10;&#10;Description automatically generated">
            <a:extLst>
              <a:ext uri="{FF2B5EF4-FFF2-40B4-BE49-F238E27FC236}">
                <a16:creationId xmlns:a16="http://schemas.microsoft.com/office/drawing/2014/main" id="{20DBAB77-D2E8-1F17-7221-0A59388EC5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746" y="6118618"/>
            <a:ext cx="667164" cy="667164"/>
          </a:xfrm>
          <a:prstGeom prst="rect">
            <a:avLst/>
          </a:prstGeom>
        </p:spPr>
      </p:pic>
      <p:pic>
        <p:nvPicPr>
          <p:cNvPr id="11" name="Picture 10">
            <a:extLst>
              <a:ext uri="{FF2B5EF4-FFF2-40B4-BE49-F238E27FC236}">
                <a16:creationId xmlns:a16="http://schemas.microsoft.com/office/drawing/2014/main" id="{2F5815CD-DE4B-FCCB-5526-8A4875AE5C6A}"/>
              </a:ext>
            </a:extLst>
          </p:cNvPr>
          <p:cNvPicPr>
            <a:picLocks noChangeAspect="1"/>
          </p:cNvPicPr>
          <p:nvPr/>
        </p:nvPicPr>
        <p:blipFill>
          <a:blip r:embed="rId10"/>
          <a:stretch>
            <a:fillRect/>
          </a:stretch>
        </p:blipFill>
        <p:spPr>
          <a:xfrm>
            <a:off x="126746" y="8878313"/>
            <a:ext cx="653860" cy="619446"/>
          </a:xfrm>
          <a:prstGeom prst="rect">
            <a:avLst/>
          </a:prstGeom>
        </p:spPr>
      </p:pic>
      <p:sp>
        <p:nvSpPr>
          <p:cNvPr id="12" name="TextBox 11">
            <a:extLst>
              <a:ext uri="{FF2B5EF4-FFF2-40B4-BE49-F238E27FC236}">
                <a16:creationId xmlns:a16="http://schemas.microsoft.com/office/drawing/2014/main" id="{B43EA762-2A05-C7ED-77D0-1C1CCCA0A885}"/>
              </a:ext>
            </a:extLst>
          </p:cNvPr>
          <p:cNvSpPr txBox="1"/>
          <p:nvPr/>
        </p:nvSpPr>
        <p:spPr>
          <a:xfrm>
            <a:off x="590993" y="6583758"/>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13" name="TextBox 12">
            <a:extLst>
              <a:ext uri="{FF2B5EF4-FFF2-40B4-BE49-F238E27FC236}">
                <a16:creationId xmlns:a16="http://schemas.microsoft.com/office/drawing/2014/main" id="{6993FFC8-F5E1-FDB6-AA01-24D97E57470D}"/>
              </a:ext>
            </a:extLst>
          </p:cNvPr>
          <p:cNvSpPr txBox="1"/>
          <p:nvPr/>
        </p:nvSpPr>
        <p:spPr>
          <a:xfrm>
            <a:off x="594518" y="7688369"/>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14" name="TextBox 13">
            <a:extLst>
              <a:ext uri="{FF2B5EF4-FFF2-40B4-BE49-F238E27FC236}">
                <a16:creationId xmlns:a16="http://schemas.microsoft.com/office/drawing/2014/main" id="{999A99CA-FCFC-4646-7283-3426A8071F4D}"/>
              </a:ext>
            </a:extLst>
          </p:cNvPr>
          <p:cNvSpPr txBox="1"/>
          <p:nvPr/>
        </p:nvSpPr>
        <p:spPr>
          <a:xfrm>
            <a:off x="579591" y="9255834"/>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graphicFrame>
        <p:nvGraphicFramePr>
          <p:cNvPr id="15" name="Table 14">
            <a:extLst>
              <a:ext uri="{FF2B5EF4-FFF2-40B4-BE49-F238E27FC236}">
                <a16:creationId xmlns:a16="http://schemas.microsoft.com/office/drawing/2014/main" id="{9FCA3C88-27C9-4986-777A-9D2681EDA7C5}"/>
              </a:ext>
            </a:extLst>
          </p:cNvPr>
          <p:cNvGraphicFramePr>
            <a:graphicFrameLocks noGrp="1"/>
          </p:cNvGraphicFramePr>
          <p:nvPr>
            <p:extLst>
              <p:ext uri="{D42A27DB-BD31-4B8C-83A1-F6EECF244321}">
                <p14:modId xmlns:p14="http://schemas.microsoft.com/office/powerpoint/2010/main" val="1095472195"/>
              </p:ext>
            </p:extLst>
          </p:nvPr>
        </p:nvGraphicFramePr>
        <p:xfrm>
          <a:off x="100941" y="5801129"/>
          <a:ext cx="6611010" cy="3744937"/>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1714729749"/>
                    </a:ext>
                  </a:extLst>
                </a:gridCol>
                <a:gridCol w="2003823">
                  <a:extLst>
                    <a:ext uri="{9D8B030D-6E8A-4147-A177-3AD203B41FA5}">
                      <a16:colId xmlns:a16="http://schemas.microsoft.com/office/drawing/2014/main" val="2286773291"/>
                    </a:ext>
                  </a:extLst>
                </a:gridCol>
                <a:gridCol w="2013755">
                  <a:extLst>
                    <a:ext uri="{9D8B030D-6E8A-4147-A177-3AD203B41FA5}">
                      <a16:colId xmlns:a16="http://schemas.microsoft.com/office/drawing/2014/main" val="972048306"/>
                    </a:ext>
                  </a:extLst>
                </a:gridCol>
                <a:gridCol w="1814982">
                  <a:extLst>
                    <a:ext uri="{9D8B030D-6E8A-4147-A177-3AD203B41FA5}">
                      <a16:colId xmlns:a16="http://schemas.microsoft.com/office/drawing/2014/main" val="469232383"/>
                    </a:ext>
                  </a:extLst>
                </a:gridCol>
              </a:tblGrid>
              <a:tr h="53499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tired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serious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pleased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90738531"/>
                  </a:ext>
                </a:extLst>
              </a:tr>
              <a:tr h="534991">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rgbClr val="3B3838"/>
                          </a:solidFill>
                          <a:latin typeface="Century Gothic" panose="020B0502020202020204" pitchFamily="34" charset="0"/>
                        </a:rPr>
                        <a:t>nervous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calm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now</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36095826"/>
                  </a:ext>
                </a:extLst>
              </a:tr>
              <a:tr h="53499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how?</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quick (f)</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in class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19435133"/>
                  </a:ext>
                </a:extLst>
              </a:tr>
              <a:tr h="53499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today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curious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slow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87050511"/>
                  </a:ext>
                </a:extLst>
              </a:tr>
              <a:tr h="534991">
                <a:tc rowSpan="3">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elegant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sad</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happy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33465340"/>
                  </a:ext>
                </a:extLst>
              </a:tr>
              <a:tr h="534991">
                <a:tc vMerge="1">
                  <a:txBody>
                    <a:bodyPr/>
                    <a:lstStyle/>
                    <a:p>
                      <a:endParaRPr lang="en-GB"/>
                    </a:p>
                  </a:txBody>
                  <a:tcPr/>
                </a:tc>
                <a:tc>
                  <a:txBody>
                    <a:bodyPr/>
                    <a:lstStyle/>
                    <a:p>
                      <a:r>
                        <a:rPr lang="en-GB" sz="1400" b="0" dirty="0">
                          <a:solidFill>
                            <a:srgbClr val="3B3838"/>
                          </a:solidFill>
                          <a:latin typeface="Century Gothic" panose="020B0502020202020204" pitchFamily="34" charset="0"/>
                        </a:rPr>
                        <a:t>always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normally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to be, being</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2467501"/>
                  </a:ext>
                </a:extLst>
              </a:tr>
              <a:tr h="53499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I am (trait)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S/he, it is (trait)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where?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891692528"/>
                  </a:ext>
                </a:extLst>
              </a:tr>
            </a:tbl>
          </a:graphicData>
        </a:graphic>
      </p:graphicFrame>
      <p:sp>
        <p:nvSpPr>
          <p:cNvPr id="17" name="TextBox 16">
            <a:extLst>
              <a:ext uri="{FF2B5EF4-FFF2-40B4-BE49-F238E27FC236}">
                <a16:creationId xmlns:a16="http://schemas.microsoft.com/office/drawing/2014/main" id="{AE275421-2EA3-3BC1-F8B5-1ABD0A90F714}"/>
              </a:ext>
            </a:extLst>
          </p:cNvPr>
          <p:cNvSpPr txBox="1"/>
          <p:nvPr/>
        </p:nvSpPr>
        <p:spPr>
          <a:xfrm>
            <a:off x="6386270" y="9561450"/>
            <a:ext cx="39466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21</a:t>
            </a:r>
          </a:p>
        </p:txBody>
      </p:sp>
    </p:spTree>
    <p:extLst>
      <p:ext uri="{BB962C8B-B14F-4D97-AF65-F5344CB8AC3E}">
        <p14:creationId xmlns:p14="http://schemas.microsoft.com/office/powerpoint/2010/main" val="1319200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7</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7</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F41EE77-DFBD-F269-BC74-5533E93AB6DE}"/>
              </a:ext>
            </a:extLst>
          </p:cNvPr>
          <p:cNvSpPr/>
          <p:nvPr/>
        </p:nvSpPr>
        <p:spPr>
          <a:xfrm>
            <a:off x="125322" y="4892021"/>
            <a:ext cx="6614400" cy="1945629"/>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3552014166"/>
              </p:ext>
            </p:extLst>
          </p:nvPr>
        </p:nvGraphicFramePr>
        <p:xfrm>
          <a:off x="184686" y="3439960"/>
          <a:ext cx="5930663" cy="1387670"/>
        </p:xfrm>
        <a:graphic>
          <a:graphicData uri="http://schemas.openxmlformats.org/drawingml/2006/table">
            <a:tbl>
              <a:tblPr firstRow="1" bandRow="1">
                <a:tableStyleId>{5940675A-B579-460E-94D1-54222C63F5DA}</a:tableStyleId>
              </a:tblPr>
              <a:tblGrid>
                <a:gridCol w="1510764">
                  <a:extLst>
                    <a:ext uri="{9D8B030D-6E8A-4147-A177-3AD203B41FA5}">
                      <a16:colId xmlns:a16="http://schemas.microsoft.com/office/drawing/2014/main" val="1010301301"/>
                    </a:ext>
                  </a:extLst>
                </a:gridCol>
                <a:gridCol w="1485900">
                  <a:extLst>
                    <a:ext uri="{9D8B030D-6E8A-4147-A177-3AD203B41FA5}">
                      <a16:colId xmlns:a16="http://schemas.microsoft.com/office/drawing/2014/main" val="3275482453"/>
                    </a:ext>
                  </a:extLst>
                </a:gridCol>
                <a:gridCol w="1409700">
                  <a:extLst>
                    <a:ext uri="{9D8B030D-6E8A-4147-A177-3AD203B41FA5}">
                      <a16:colId xmlns:a16="http://schemas.microsoft.com/office/drawing/2014/main" val="1042213141"/>
                    </a:ext>
                  </a:extLst>
                </a:gridCol>
                <a:gridCol w="1524299">
                  <a:extLst>
                    <a:ext uri="{9D8B030D-6E8A-4147-A177-3AD203B41FA5}">
                      <a16:colId xmlns:a16="http://schemas.microsoft.com/office/drawing/2014/main" val="325198712"/>
                    </a:ext>
                  </a:extLst>
                </a:gridCol>
              </a:tblGrid>
              <a:tr h="449644">
                <a:tc>
                  <a:txBody>
                    <a:bodyPr/>
                    <a:lstStyle/>
                    <a:p>
                      <a:r>
                        <a:rPr lang="en-GB" sz="1600" dirty="0" err="1">
                          <a:latin typeface="Century Gothic" panose="020B0502020202020204" pitchFamily="34" charset="0"/>
                        </a:rPr>
                        <a:t>eres</a:t>
                      </a:r>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España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de</a:t>
                      </a:r>
                      <a:r>
                        <a:rPr lang="en-GB" sz="900" dirty="0">
                          <a:latin typeface="Century Gothic" panose="020B0502020202020204" pitchFamily="34" charset="0"/>
                        </a:rPr>
                        <a:t>1</a:t>
                      </a:r>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Perú</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Inglaterra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6350" cap="flat" cmpd="sng" algn="ctr">
                      <a:noFill/>
                      <a:prstDash val="dashDot"/>
                      <a:round/>
                      <a:headEnd type="none" w="med" len="med"/>
                      <a:tailEnd type="none" w="med" len="med"/>
                    </a:lnR>
                    <a:lnT w="12700" cap="flat" cmpd="sng" algn="ctr">
                      <a:solidFill>
                        <a:srgbClr val="3B3838"/>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ctr">
                    <a:lnL w="6350" cap="flat" cmpd="sng" algn="ctr">
                      <a:noFill/>
                      <a:prstDash val="dashDot"/>
                      <a:round/>
                      <a:headEnd type="none" w="med" len="med"/>
                      <a:tailEnd type="none" w="med" len="med"/>
                    </a:lnL>
                    <a:lnR w="6350" cap="flat" cmpd="sng" algn="ctr">
                      <a:noFill/>
                      <a:prstDash val="dashDot"/>
                      <a:round/>
                      <a:headEnd type="none" w="med" len="med"/>
                      <a:tailEnd type="none" w="med" len="med"/>
                    </a:lnR>
                    <a:lnT w="12700" cap="flat" cmpd="sng" algn="ctr">
                      <a:solidFill>
                        <a:srgbClr val="3B3838"/>
                      </a:solidFill>
                      <a:prstDash val="sysDot"/>
                      <a:round/>
                      <a:headEnd type="none" w="med" len="med"/>
                      <a:tailEnd type="none" w="med" len="med"/>
                    </a:lnT>
                    <a:lnB w="6350" cap="flat" cmpd="sng" algn="ctr">
                      <a:noFill/>
                      <a:prstDash val="dash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484956"/>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44319" y="4963234"/>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[to be, being]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5099427" y="4934193"/>
            <a:ext cx="1735712" cy="513606"/>
            <a:chOff x="179584" y="5917195"/>
            <a:chExt cx="1862209"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2" name="Google Shape;171;p8">
            <a:extLst>
              <a:ext uri="{FF2B5EF4-FFF2-40B4-BE49-F238E27FC236}">
                <a16:creationId xmlns:a16="http://schemas.microsoft.com/office/drawing/2014/main" id="{0975AB24-8F31-3104-E43D-DE2322B67D75}"/>
              </a:ext>
            </a:extLst>
          </p:cNvPr>
          <p:cNvSpPr txBox="1"/>
          <p:nvPr/>
        </p:nvSpPr>
        <p:spPr>
          <a:xfrm>
            <a:off x="271319" y="6364104"/>
            <a:ext cx="6664703" cy="421246"/>
          </a:xfrm>
          <a:prstGeom prst="rect">
            <a:avLst/>
          </a:prstGeom>
          <a:noFill/>
          <a:ln>
            <a:noFill/>
          </a:ln>
        </p:spPr>
        <p:txBody>
          <a:bodyPr spcFirstLastPara="1" wrap="square" lIns="51427" tIns="25706" rIns="51427" bIns="25706" anchor="t" anchorCtr="0">
            <a:spAutoFit/>
          </a:bodyPr>
          <a:lstStyle/>
          <a:p>
            <a:pPr defTabSz="514350">
              <a:lnSpc>
                <a:spcPct val="150000"/>
              </a:lnSpc>
              <a:defRPr/>
            </a:pPr>
            <a:r>
              <a:rPr lang="en-GB" sz="1600" dirty="0">
                <a:solidFill>
                  <a:srgbClr val="3B3838"/>
                </a:solidFill>
                <a:latin typeface="Century Gothic" panose="020B0502020202020204" pitchFamily="34" charset="0"/>
              </a:rPr>
              <a:t>To mean </a:t>
            </a:r>
            <a:r>
              <a:rPr lang="en-GB" sz="1600" b="1" dirty="0">
                <a:solidFill>
                  <a:srgbClr val="3B3838"/>
                </a:solidFill>
                <a:latin typeface="Century Gothic" panose="020B0502020202020204" pitchFamily="34" charset="0"/>
              </a:rPr>
              <a:t>you are</a:t>
            </a:r>
            <a:r>
              <a:rPr lang="en-GB" sz="1600" dirty="0">
                <a:solidFill>
                  <a:srgbClr val="3B3838"/>
                </a:solidFill>
                <a:latin typeface="Century Gothic" panose="020B0502020202020204" pitchFamily="34" charset="0"/>
              </a:rPr>
              <a:t> for </a:t>
            </a:r>
            <a:r>
              <a:rPr lang="en-GB" sz="1600" b="1" dirty="0">
                <a:solidFill>
                  <a:srgbClr val="3B3838"/>
                </a:solidFill>
                <a:latin typeface="Century Gothic" panose="020B0502020202020204" pitchFamily="34" charset="0"/>
              </a:rPr>
              <a:t>general traits</a:t>
            </a:r>
            <a:r>
              <a:rPr lang="en-GB" sz="1600" dirty="0">
                <a:solidFill>
                  <a:srgbClr val="3B3838"/>
                </a:solidFill>
                <a:latin typeface="Century Gothic" panose="020B0502020202020204" pitchFamily="34" charset="0"/>
              </a:rPr>
              <a:t>, use </a:t>
            </a:r>
            <a:r>
              <a:rPr lang="en-GB" sz="1600" b="1" dirty="0" err="1">
                <a:solidFill>
                  <a:srgbClr val="92D050"/>
                </a:solidFill>
                <a:latin typeface="Century Gothic" panose="020B0502020202020204" pitchFamily="34" charset="0"/>
              </a:rPr>
              <a:t>eres</a:t>
            </a:r>
            <a:r>
              <a:rPr lang="en-GB" sz="1600" dirty="0">
                <a:solidFill>
                  <a:srgbClr val="3B3838"/>
                </a:solidFill>
                <a:latin typeface="Century Gothic" panose="020B0502020202020204" pitchFamily="34" charset="0"/>
              </a:rPr>
              <a:t>.</a:t>
            </a:r>
          </a:p>
        </p:txBody>
      </p:sp>
      <p:sp>
        <p:nvSpPr>
          <p:cNvPr id="23" name="Google Shape;176;p8">
            <a:extLst>
              <a:ext uri="{FF2B5EF4-FFF2-40B4-BE49-F238E27FC236}">
                <a16:creationId xmlns:a16="http://schemas.microsoft.com/office/drawing/2014/main" id="{6475BBFF-7AA2-9948-2E20-BE8388750804}"/>
              </a:ext>
            </a:extLst>
          </p:cNvPr>
          <p:cNvSpPr txBox="1"/>
          <p:nvPr/>
        </p:nvSpPr>
        <p:spPr>
          <a:xfrm>
            <a:off x="3890308" y="7383412"/>
            <a:ext cx="6399373" cy="282746"/>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00" dirty="0">
                <a:solidFill>
                  <a:srgbClr val="3B3838"/>
                </a:solidFill>
                <a:latin typeface="Century Gothic"/>
                <a:ea typeface="Century Gothic"/>
                <a:cs typeface="Century Gothic"/>
                <a:sym typeface="Century Gothic"/>
              </a:rPr>
              <a:t>¡</a:t>
            </a:r>
            <a:r>
              <a:rPr lang="en-GB" sz="1500" b="1" dirty="0">
                <a:solidFill>
                  <a:srgbClr val="3B3838"/>
                </a:solidFill>
                <a:latin typeface="Century Gothic"/>
                <a:ea typeface="Century Gothic"/>
                <a:cs typeface="Century Gothic"/>
                <a:sym typeface="Century Gothic"/>
              </a:rPr>
              <a:t>Eres</a:t>
            </a:r>
            <a:r>
              <a:rPr lang="en-GB" sz="1500" dirty="0">
                <a:solidFill>
                  <a:srgbClr val="3B3838"/>
                </a:solidFill>
                <a:latin typeface="Century Gothic"/>
                <a:ea typeface="Century Gothic"/>
                <a:cs typeface="Century Gothic"/>
                <a:sym typeface="Century Gothic"/>
              </a:rPr>
              <a:t> de España!</a:t>
            </a:r>
            <a:endParaRPr sz="1500" dirty="0">
              <a:latin typeface="Arial"/>
              <a:ea typeface="Arial"/>
              <a:cs typeface="Arial"/>
              <a:sym typeface="Arial"/>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3520068" y="7341656"/>
            <a:ext cx="356919" cy="326272"/>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3112" y="6850941"/>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3967858" y="7021635"/>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3066440"/>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4884130" y="600760"/>
            <a:ext cx="1824385" cy="1908365"/>
            <a:chOff x="4876029" y="582476"/>
            <a:chExt cx="1824385" cy="1271447"/>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6"/>
              <a:ext cx="1822690" cy="1271447"/>
              <a:chOff x="4310576" y="875609"/>
              <a:chExt cx="2558030" cy="1720797"/>
            </a:xfrm>
          </p:grpSpPr>
          <p:sp>
            <p:nvSpPr>
              <p:cNvPr id="38" name="Rectangle 37">
                <a:extLst>
                  <a:ext uri="{FF2B5EF4-FFF2-40B4-BE49-F238E27FC236}">
                    <a16:creationId xmlns:a16="http://schemas.microsoft.com/office/drawing/2014/main" id="{4CEA0AFB-18D4-0D9F-8D23-F203364CDABF}"/>
                  </a:ext>
                </a:extLst>
              </p:cNvPr>
              <p:cNvSpPr/>
              <p:nvPr/>
            </p:nvSpPr>
            <p:spPr>
              <a:xfrm>
                <a:off x="4318195" y="953426"/>
                <a:ext cx="2539805" cy="16429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9"/>
                <a:ext cx="2558030" cy="362751"/>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05963" y="882211"/>
              <a:ext cx="1594451" cy="430618"/>
            </a:xfrm>
            <a:prstGeom prst="rect">
              <a:avLst/>
            </a:prstGeom>
            <a:noFill/>
          </p:spPr>
          <p:txBody>
            <a:bodyPr wrap="square">
              <a:spAutoFit/>
            </a:bodyPr>
            <a:lstStyle/>
            <a:p>
              <a:r>
                <a:rPr lang="en-GB" sz="1200" dirty="0">
                  <a:latin typeface="Century Gothic" panose="020B0502020202020204" pitchFamily="34" charset="0"/>
                </a:rPr>
                <a:t>Describing what me and someone else is like</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171;p8">
            <a:extLst>
              <a:ext uri="{FF2B5EF4-FFF2-40B4-BE49-F238E27FC236}">
                <a16:creationId xmlns:a16="http://schemas.microsoft.com/office/drawing/2014/main" id="{0E18C763-FFBB-2EE6-3A61-D2611DAAAA5F}"/>
              </a:ext>
            </a:extLst>
          </p:cNvPr>
          <p:cNvSpPr txBox="1"/>
          <p:nvPr/>
        </p:nvSpPr>
        <p:spPr>
          <a:xfrm>
            <a:off x="153027" y="5320515"/>
            <a:ext cx="6714173" cy="544357"/>
          </a:xfrm>
          <a:prstGeom prst="rect">
            <a:avLst/>
          </a:prstGeom>
          <a:noFill/>
          <a:ln>
            <a:noFill/>
          </a:ln>
        </p:spPr>
        <p:txBody>
          <a:bodyPr spcFirstLastPara="1" wrap="square" lIns="51427" tIns="25706" rIns="51427" bIns="25706" anchor="t" anchorCtr="0">
            <a:spAutoFit/>
          </a:bodyPr>
          <a:lstStyle/>
          <a:p>
            <a:pPr lvl="0">
              <a:buClr>
                <a:srgbClr val="002060"/>
              </a:buClr>
              <a:buSzPts val="2800"/>
            </a:pPr>
            <a:r>
              <a:rPr lang="en-GB" sz="1600" dirty="0">
                <a:solidFill>
                  <a:srgbClr val="3B3838"/>
                </a:solidFill>
                <a:latin typeface="Century Gothic"/>
                <a:ea typeface="Century Gothic"/>
                <a:cs typeface="Century Gothic"/>
                <a:sym typeface="Century Gothic"/>
              </a:rPr>
              <a:t>In Spanish, the verb </a:t>
            </a:r>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means ‘</a:t>
            </a:r>
            <a:r>
              <a:rPr lang="en-GB" sz="1600" b="1" i="1" dirty="0">
                <a:solidFill>
                  <a:srgbClr val="3B3838"/>
                </a:solidFill>
                <a:latin typeface="Century Gothic"/>
                <a:ea typeface="Century Gothic"/>
                <a:cs typeface="Century Gothic"/>
                <a:sym typeface="Century Gothic"/>
              </a:rPr>
              <a:t>to be’ </a:t>
            </a:r>
            <a:r>
              <a:rPr lang="en-GB" sz="1600" dirty="0">
                <a:solidFill>
                  <a:srgbClr val="3B3838"/>
                </a:solidFill>
                <a:latin typeface="Century Gothic"/>
                <a:ea typeface="Century Gothic"/>
                <a:cs typeface="Century Gothic"/>
                <a:sym typeface="Century Gothic"/>
              </a:rPr>
              <a:t>when </a:t>
            </a:r>
          </a:p>
          <a:p>
            <a:pPr lvl="0">
              <a:buClr>
                <a:srgbClr val="002060"/>
              </a:buClr>
              <a:buSzPts val="2800"/>
            </a:pPr>
            <a:r>
              <a:rPr lang="en-GB" sz="1600" dirty="0">
                <a:solidFill>
                  <a:srgbClr val="3B3838"/>
                </a:solidFill>
                <a:latin typeface="Century Gothic"/>
                <a:ea typeface="Century Gothic"/>
                <a:cs typeface="Century Gothic"/>
                <a:sym typeface="Century Gothic"/>
              </a:rPr>
              <a:t>describing </a:t>
            </a:r>
            <a:r>
              <a:rPr lang="en-GB" sz="1600" b="1" dirty="0">
                <a:solidFill>
                  <a:srgbClr val="3B3838"/>
                </a:solidFill>
                <a:latin typeface="Century Gothic"/>
                <a:ea typeface="Century Gothic"/>
                <a:cs typeface="Century Gothic"/>
                <a:sym typeface="Century Gothic"/>
              </a:rPr>
              <a:t>general traits. </a:t>
            </a:r>
            <a:endParaRPr lang="en-GB" sz="1600" dirty="0">
              <a:solidFill>
                <a:srgbClr val="3B3838"/>
              </a:solidFill>
            </a:endParaRPr>
          </a:p>
        </p:txBody>
      </p:sp>
      <p:sp>
        <p:nvSpPr>
          <p:cNvPr id="1038" name="Rectangle 1037">
            <a:extLst>
              <a:ext uri="{FF2B5EF4-FFF2-40B4-BE49-F238E27FC236}">
                <a16:creationId xmlns:a16="http://schemas.microsoft.com/office/drawing/2014/main" id="{78F65763-007A-0E0F-529C-2F2714C2399B}"/>
              </a:ext>
            </a:extLst>
          </p:cNvPr>
          <p:cNvSpPr/>
          <p:nvPr/>
        </p:nvSpPr>
        <p:spPr>
          <a:xfrm>
            <a:off x="4966094" y="1742654"/>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9" name="Rectangle 1038">
            <a:extLst>
              <a:ext uri="{FF2B5EF4-FFF2-40B4-BE49-F238E27FC236}">
                <a16:creationId xmlns:a16="http://schemas.microsoft.com/office/drawing/2014/main" id="{B5780616-6F12-EF12-9641-AAFFA8F19D6B}"/>
              </a:ext>
            </a:extLst>
          </p:cNvPr>
          <p:cNvSpPr/>
          <p:nvPr/>
        </p:nvSpPr>
        <p:spPr>
          <a:xfrm>
            <a:off x="4974853"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3014881"/>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0"/>
          <a:stretch>
            <a:fillRect/>
          </a:stretch>
        </p:blipFill>
        <p:spPr>
          <a:xfrm>
            <a:off x="4851036" y="2853616"/>
            <a:ext cx="707513" cy="538005"/>
          </a:xfrm>
          <a:prstGeom prst="rect">
            <a:avLst/>
          </a:prstGeom>
        </p:spPr>
      </p:pic>
      <p:pic>
        <p:nvPicPr>
          <p:cNvPr id="1062" name="Picture 1061" descr="A picture containing text, toy, doll&#10;&#10;Description automatically generated">
            <a:extLst>
              <a:ext uri="{FF2B5EF4-FFF2-40B4-BE49-F238E27FC236}">
                <a16:creationId xmlns:a16="http://schemas.microsoft.com/office/drawing/2014/main" id="{7EF5E5CA-AAD5-9162-A42C-6540E0CD20B6}"/>
              </a:ext>
            </a:extLst>
          </p:cNvPr>
          <p:cNvPicPr>
            <a:picLocks noChangeAspect="1"/>
          </p:cNvPicPr>
          <p:nvPr/>
        </p:nvPicPr>
        <p:blipFill>
          <a:blip r:embed="rId11"/>
          <a:stretch>
            <a:fillRect/>
          </a:stretch>
        </p:blipFill>
        <p:spPr>
          <a:xfrm>
            <a:off x="5167187" y="5780242"/>
            <a:ext cx="303619" cy="576747"/>
          </a:xfrm>
          <a:prstGeom prst="rect">
            <a:avLst/>
          </a:prstGeom>
        </p:spPr>
      </p:pic>
      <p:sp>
        <p:nvSpPr>
          <p:cNvPr id="13" name="Rectangle: Rounded Corners 12">
            <a:extLst>
              <a:ext uri="{FF2B5EF4-FFF2-40B4-BE49-F238E27FC236}">
                <a16:creationId xmlns:a16="http://schemas.microsoft.com/office/drawing/2014/main" id="{AB5D6D08-CAE3-A2FF-0EB1-16FD5BF1B9BB}"/>
              </a:ext>
            </a:extLst>
          </p:cNvPr>
          <p:cNvSpPr/>
          <p:nvPr/>
        </p:nvSpPr>
        <p:spPr>
          <a:xfrm>
            <a:off x="146244" y="793729"/>
            <a:ext cx="2584695" cy="2175332"/>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oup 38">
            <a:extLst>
              <a:ext uri="{FF2B5EF4-FFF2-40B4-BE49-F238E27FC236}">
                <a16:creationId xmlns:a16="http://schemas.microsoft.com/office/drawing/2014/main" id="{43816F04-A3B5-ACE3-A51E-A92464783029}"/>
              </a:ext>
            </a:extLst>
          </p:cNvPr>
          <p:cNvGrpSpPr/>
          <p:nvPr/>
        </p:nvGrpSpPr>
        <p:grpSpPr>
          <a:xfrm>
            <a:off x="976401" y="915324"/>
            <a:ext cx="1801949" cy="409714"/>
            <a:chOff x="1639842" y="1416995"/>
            <a:chExt cx="1801949" cy="409714"/>
          </a:xfrm>
        </p:grpSpPr>
        <p:sp>
          <p:nvSpPr>
            <p:cNvPr id="40" name="Google Shape;112;p3">
              <a:extLst>
                <a:ext uri="{FF2B5EF4-FFF2-40B4-BE49-F238E27FC236}">
                  <a16:creationId xmlns:a16="http://schemas.microsoft.com/office/drawing/2014/main" id="{1B740F72-2FD4-004B-C2C3-A2953F2AAB83}"/>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46" name="Google Shape;111;p3" descr="Speech Icon, Voice, Talking, Audio, Speech">
              <a:extLst>
                <a:ext uri="{FF2B5EF4-FFF2-40B4-BE49-F238E27FC236}">
                  <a16:creationId xmlns:a16="http://schemas.microsoft.com/office/drawing/2014/main" id="{A74083E5-23B0-D0F5-3ED1-BBE8B0F71E10}"/>
                </a:ext>
              </a:extLst>
            </p:cNvPr>
            <p:cNvPicPr preferRelativeResize="0"/>
            <p:nvPr/>
          </p:nvPicPr>
          <p:blipFill rotWithShape="1">
            <a:blip r:embed="rId12">
              <a:alphaModFix/>
            </a:blip>
            <a:srcRect/>
            <a:stretch/>
          </p:blipFill>
          <p:spPr>
            <a:xfrm>
              <a:off x="1639842" y="1416995"/>
              <a:ext cx="520475" cy="409714"/>
            </a:xfrm>
            <a:prstGeom prst="rect">
              <a:avLst/>
            </a:prstGeom>
            <a:noFill/>
            <a:ln>
              <a:noFill/>
            </a:ln>
          </p:spPr>
        </p:pic>
        <p:sp>
          <p:nvSpPr>
            <p:cNvPr id="48" name="TextBox 47">
              <a:extLst>
                <a:ext uri="{FF2B5EF4-FFF2-40B4-BE49-F238E27FC236}">
                  <a16:creationId xmlns:a16="http://schemas.microsoft.com/office/drawing/2014/main" id="{7D410048-7BAD-DA3C-8387-9187A5DA7FE4}"/>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6" name="TextBox 5">
            <a:extLst>
              <a:ext uri="{FF2B5EF4-FFF2-40B4-BE49-F238E27FC236}">
                <a16:creationId xmlns:a16="http://schemas.microsoft.com/office/drawing/2014/main" id="{05BE6E05-E25C-9513-C90B-3C40F01E9EAA}"/>
              </a:ext>
            </a:extLst>
          </p:cNvPr>
          <p:cNvSpPr txBox="1"/>
          <p:nvPr/>
        </p:nvSpPr>
        <p:spPr>
          <a:xfrm>
            <a:off x="214423" y="1407605"/>
            <a:ext cx="2533469" cy="1477328"/>
          </a:xfrm>
          <a:prstGeom prst="rect">
            <a:avLst/>
          </a:prstGeom>
          <a:noFill/>
        </p:spPr>
        <p:txBody>
          <a:bodyPr wrap="square">
            <a:spAutoFit/>
          </a:bodyPr>
          <a:lstStyle/>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7030A0"/>
                </a:solidFill>
                <a:latin typeface="Century Gothic" panose="020B0502020202020204" pitchFamily="34" charset="0"/>
              </a:rPr>
              <a:t>a</a:t>
            </a:r>
            <a:r>
              <a:rPr lang="en-GB" sz="1400" dirty="0">
                <a:solidFill>
                  <a:srgbClr val="3B3838"/>
                </a:solidFill>
                <a:latin typeface="Century Gothic" panose="020B0502020202020204" pitchFamily="34" charset="0"/>
              </a:rPr>
              <a:t>, </a:t>
            </a:r>
            <a:r>
              <a:rPr lang="en-GB" sz="1400" b="1" dirty="0">
                <a:solidFill>
                  <a:srgbClr val="3B3838"/>
                </a:solidFill>
                <a:latin typeface="Century Gothic" panose="020B0502020202020204" pitchFamily="34" charset="0"/>
              </a:rPr>
              <a:t>a</a:t>
            </a:r>
            <a:r>
              <a:rPr lang="en-GB" sz="1400" dirty="0">
                <a:solidFill>
                  <a:srgbClr val="3B3838"/>
                </a:solidFill>
                <a:latin typeface="Century Gothic" panose="020B0502020202020204" pitchFamily="34" charset="0"/>
              </a:rPr>
              <a:t>lp</a:t>
            </a:r>
            <a:r>
              <a:rPr lang="en-GB" sz="1400" b="1" dirty="0">
                <a:solidFill>
                  <a:srgbClr val="3B3838"/>
                </a:solidFill>
                <a:latin typeface="Century Gothic" panose="020B0502020202020204" pitchFamily="34" charset="0"/>
              </a:rPr>
              <a:t>a</a:t>
            </a:r>
            <a:r>
              <a:rPr lang="en-GB" sz="1400" dirty="0">
                <a:solidFill>
                  <a:srgbClr val="3B3838"/>
                </a:solidFill>
                <a:latin typeface="Century Gothic" panose="020B0502020202020204" pitchFamily="34" charset="0"/>
              </a:rPr>
              <a:t>c</a:t>
            </a:r>
            <a:r>
              <a:rPr lang="en-GB" sz="1400" b="1" dirty="0">
                <a:solidFill>
                  <a:srgbClr val="3B3838"/>
                </a:solidFill>
                <a:latin typeface="Century Gothic" panose="020B0502020202020204" pitchFamily="34" charset="0"/>
              </a:rPr>
              <a:t>a</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b</a:t>
            </a:r>
            <a:r>
              <a:rPr lang="en-GB" sz="1400" b="1" dirty="0" err="1">
                <a:solidFill>
                  <a:srgbClr val="3B3838"/>
                </a:solidFill>
                <a:latin typeface="Century Gothic" panose="020B0502020202020204" pitchFamily="34" charset="0"/>
              </a:rPr>
              <a:t>a</a:t>
            </a:r>
            <a:r>
              <a:rPr lang="en-GB" sz="1400" dirty="0" err="1">
                <a:solidFill>
                  <a:srgbClr val="3B3838"/>
                </a:solidFill>
                <a:latin typeface="Century Gothic" panose="020B0502020202020204" pitchFamily="34" charset="0"/>
              </a:rPr>
              <a:t>il</a:t>
            </a:r>
            <a:r>
              <a:rPr lang="en-GB" sz="1400" b="1" dirty="0" err="1">
                <a:solidFill>
                  <a:srgbClr val="3B3838"/>
                </a:solidFill>
                <a:latin typeface="Century Gothic" panose="020B0502020202020204" pitchFamily="34" charset="0"/>
              </a:rPr>
              <a:t>a</a:t>
            </a:r>
            <a:r>
              <a:rPr lang="en-GB" sz="1400" dirty="0">
                <a:solidFill>
                  <a:srgbClr val="3B3838"/>
                </a:solidFill>
                <a:latin typeface="Century Gothic" panose="020B0502020202020204" pitchFamily="34" charset="0"/>
              </a:rPr>
              <a:t> </a:t>
            </a: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FF0000"/>
                </a:solidFill>
                <a:latin typeface="Century Gothic" panose="020B0502020202020204" pitchFamily="34" charset="0"/>
              </a:rPr>
              <a:t>e</a:t>
            </a:r>
            <a:r>
              <a:rPr lang="en-GB" sz="1400" dirty="0">
                <a:solidFill>
                  <a:srgbClr val="3B3838"/>
                </a:solidFill>
                <a:latin typeface="Century Gothic" panose="020B0502020202020204" pitchFamily="34" charset="0"/>
              </a:rPr>
              <a:t>, P</a:t>
            </a:r>
            <a:r>
              <a:rPr lang="en-GB" sz="1400" b="1" dirty="0">
                <a:solidFill>
                  <a:srgbClr val="3B3838"/>
                </a:solidFill>
                <a:latin typeface="Century Gothic" panose="020B0502020202020204" pitchFamily="34" charset="0"/>
              </a:rPr>
              <a:t>e</a:t>
            </a:r>
            <a:r>
              <a:rPr lang="en-GB" sz="1400" dirty="0">
                <a:solidFill>
                  <a:srgbClr val="3B3838"/>
                </a:solidFill>
                <a:latin typeface="Century Gothic" panose="020B0502020202020204" pitchFamily="34" charset="0"/>
              </a:rPr>
              <a:t>p</a:t>
            </a:r>
            <a:r>
              <a:rPr lang="en-GB" sz="1400" b="1" dirty="0">
                <a:solidFill>
                  <a:srgbClr val="3B3838"/>
                </a:solidFill>
                <a:latin typeface="Century Gothic" panose="020B0502020202020204" pitchFamily="34" charset="0"/>
              </a:rPr>
              <a:t>e</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b</a:t>
            </a:r>
            <a:r>
              <a:rPr lang="en-GB" sz="1400" b="1" dirty="0" err="1">
                <a:solidFill>
                  <a:srgbClr val="3B3838"/>
                </a:solidFill>
                <a:latin typeface="Century Gothic" panose="020B0502020202020204" pitchFamily="34" charset="0"/>
              </a:rPr>
              <a:t>e</a:t>
            </a:r>
            <a:r>
              <a:rPr lang="en-GB" sz="1400" dirty="0" err="1">
                <a:solidFill>
                  <a:srgbClr val="3B3838"/>
                </a:solidFill>
                <a:latin typeface="Century Gothic" panose="020B0502020202020204" pitchFamily="34" charset="0"/>
              </a:rPr>
              <a:t>b</a:t>
            </a:r>
            <a:r>
              <a:rPr lang="en-GB" sz="1400" b="1" dirty="0" err="1">
                <a:solidFill>
                  <a:srgbClr val="3B3838"/>
                </a:solidFill>
                <a:latin typeface="Century Gothic" panose="020B0502020202020204" pitchFamily="34" charset="0"/>
              </a:rPr>
              <a:t>e</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t</a:t>
            </a:r>
            <a:r>
              <a:rPr lang="en-GB" sz="1400" b="1" dirty="0" err="1">
                <a:solidFill>
                  <a:srgbClr val="3B3838"/>
                </a:solidFill>
                <a:latin typeface="Century Gothic" panose="020B0502020202020204" pitchFamily="34" charset="0"/>
              </a:rPr>
              <a:t>é</a:t>
            </a:r>
            <a:endParaRPr lang="en-GB" sz="1400" b="1" dirty="0">
              <a:solidFill>
                <a:srgbClr val="3B3838"/>
              </a:solidFill>
              <a:latin typeface="Century Gothic" panose="020B0502020202020204" pitchFamily="34" charset="0"/>
            </a:endParaRP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FFC000"/>
                </a:solidFill>
                <a:latin typeface="Century Gothic" panose="020B0502020202020204" pitchFamily="34" charset="0"/>
              </a:rPr>
              <a:t>i</a:t>
            </a:r>
            <a:r>
              <a:rPr lang="en-GB" sz="1400" dirty="0">
                <a:solidFill>
                  <a:srgbClr val="3B3838"/>
                </a:solidFill>
                <a:latin typeface="Century Gothic" panose="020B0502020202020204" pitchFamily="34" charset="0"/>
              </a:rPr>
              <a:t>, </a:t>
            </a:r>
            <a:r>
              <a:rPr lang="en-GB" sz="1400" b="1" dirty="0">
                <a:solidFill>
                  <a:srgbClr val="3B3838"/>
                </a:solidFill>
                <a:latin typeface="Century Gothic" panose="020B0502020202020204" pitchFamily="34" charset="0"/>
              </a:rPr>
              <a:t>I</a:t>
            </a:r>
            <a:r>
              <a:rPr lang="en-GB" sz="1400" dirty="0">
                <a:solidFill>
                  <a:srgbClr val="3B3838"/>
                </a:solidFill>
                <a:latin typeface="Century Gothic" panose="020B0502020202020204" pitchFamily="34" charset="0"/>
              </a:rPr>
              <a:t>r</a:t>
            </a:r>
            <a:r>
              <a:rPr lang="en-GB" sz="1400" b="1" dirty="0">
                <a:solidFill>
                  <a:srgbClr val="3B3838"/>
                </a:solidFill>
                <a:latin typeface="Century Gothic" panose="020B0502020202020204" pitchFamily="34" charset="0"/>
              </a:rPr>
              <a:t>i</a:t>
            </a:r>
            <a:r>
              <a:rPr lang="en-GB" sz="1400" dirty="0">
                <a:solidFill>
                  <a:srgbClr val="3B3838"/>
                </a:solidFill>
                <a:latin typeface="Century Gothic" panose="020B0502020202020204" pitchFamily="34" charset="0"/>
              </a:rPr>
              <a:t>s está aqu</a:t>
            </a:r>
            <a:r>
              <a:rPr lang="en-GB" sz="1400" b="1" dirty="0">
                <a:solidFill>
                  <a:srgbClr val="3B3838"/>
                </a:solidFill>
                <a:latin typeface="Century Gothic" panose="020B0502020202020204" pitchFamily="34" charset="0"/>
              </a:rPr>
              <a:t>í</a:t>
            </a: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00B050"/>
                </a:solidFill>
                <a:latin typeface="Century Gothic" panose="020B0502020202020204" pitchFamily="34" charset="0"/>
              </a:rPr>
              <a:t>o</a:t>
            </a:r>
            <a:r>
              <a:rPr lang="en-GB" sz="1400" dirty="0">
                <a:solidFill>
                  <a:srgbClr val="3B3838"/>
                </a:solidFill>
                <a:latin typeface="Century Gothic" panose="020B0502020202020204" pitchFamily="34" charset="0"/>
              </a:rPr>
              <a:t>, </a:t>
            </a:r>
            <a:r>
              <a:rPr lang="en-GB" sz="1400" b="1" dirty="0" err="1">
                <a:solidFill>
                  <a:srgbClr val="3B3838"/>
                </a:solidFill>
                <a:latin typeface="Century Gothic" panose="020B0502020202020204" pitchFamily="34" charset="0"/>
              </a:rPr>
              <a:t>o</a:t>
            </a:r>
            <a:r>
              <a:rPr lang="en-GB" sz="1400" dirty="0" err="1">
                <a:solidFill>
                  <a:srgbClr val="3B3838"/>
                </a:solidFill>
                <a:latin typeface="Century Gothic" panose="020B0502020202020204" pitchFamily="34" charset="0"/>
              </a:rPr>
              <a:t>s</a:t>
            </a:r>
            <a:r>
              <a:rPr lang="en-GB" sz="1400" b="1" dirty="0" err="1">
                <a:solidFill>
                  <a:srgbClr val="3B3838"/>
                </a:solidFill>
                <a:latin typeface="Century Gothic" panose="020B0502020202020204" pitchFamily="34" charset="0"/>
              </a:rPr>
              <a:t>o</a:t>
            </a:r>
            <a:r>
              <a:rPr lang="en-GB" sz="1400" dirty="0">
                <a:solidFill>
                  <a:srgbClr val="3B3838"/>
                </a:solidFill>
                <a:latin typeface="Century Gothic" panose="020B0502020202020204" pitchFamily="34" charset="0"/>
              </a:rPr>
              <a:t> Ram</a:t>
            </a:r>
            <a:r>
              <a:rPr lang="en-GB" sz="1400" b="1" dirty="0">
                <a:solidFill>
                  <a:srgbClr val="3B3838"/>
                </a:solidFill>
                <a:latin typeface="Century Gothic" panose="020B0502020202020204" pitchFamily="34" charset="0"/>
              </a:rPr>
              <a:t>ó</a:t>
            </a:r>
            <a:r>
              <a:rPr lang="en-GB" sz="1400" dirty="0">
                <a:solidFill>
                  <a:srgbClr val="3B3838"/>
                </a:solidFill>
                <a:latin typeface="Century Gothic" panose="020B0502020202020204" pitchFamily="34" charset="0"/>
              </a:rPr>
              <a:t>n</a:t>
            </a:r>
          </a:p>
          <a:p>
            <a:pPr>
              <a:spcBef>
                <a:spcPts val="300"/>
              </a:spcBef>
              <a:spcAft>
                <a:spcPts val="300"/>
              </a:spcAft>
            </a:pPr>
            <a:r>
              <a:rPr lang="en-GB" sz="1400" dirty="0">
                <a:solidFill>
                  <a:srgbClr val="3B3838"/>
                </a:solidFill>
                <a:latin typeface="Century Gothic" panose="020B0502020202020204" pitchFamily="34" charset="0"/>
              </a:rPr>
              <a:t>con </a:t>
            </a:r>
            <a:r>
              <a:rPr lang="en-GB" sz="1400" b="1" dirty="0">
                <a:solidFill>
                  <a:srgbClr val="0070C0"/>
                </a:solidFill>
                <a:latin typeface="Century Gothic" panose="020B0502020202020204" pitchFamily="34" charset="0"/>
              </a:rPr>
              <a:t>u</a:t>
            </a:r>
            <a:r>
              <a:rPr lang="en-GB" sz="1400" dirty="0">
                <a:solidFill>
                  <a:srgbClr val="3B3838"/>
                </a:solidFill>
                <a:latin typeface="Century Gothic" panose="020B0502020202020204" pitchFamily="34" charset="0"/>
              </a:rPr>
              <a:t>, estás </a:t>
            </a:r>
            <a:r>
              <a:rPr lang="en-GB" sz="1400" dirty="0" err="1">
                <a:solidFill>
                  <a:srgbClr val="3B3838"/>
                </a:solidFill>
                <a:latin typeface="Century Gothic" panose="020B0502020202020204" pitchFamily="34" charset="0"/>
              </a:rPr>
              <a:t>t</a:t>
            </a:r>
            <a:r>
              <a:rPr lang="en-GB" sz="1400" b="1" dirty="0" err="1">
                <a:solidFill>
                  <a:srgbClr val="3B3838"/>
                </a:solidFill>
                <a:latin typeface="Century Gothic" panose="020B0502020202020204" pitchFamily="34" charset="0"/>
              </a:rPr>
              <a:t>ú</a:t>
            </a:r>
            <a:r>
              <a:rPr lang="en-GB" sz="1400" dirty="0">
                <a:solidFill>
                  <a:srgbClr val="3B3838"/>
                </a:solidFill>
                <a:latin typeface="Century Gothic" panose="020B0502020202020204" pitchFamily="34" charset="0"/>
              </a:rPr>
              <a:t>.</a:t>
            </a:r>
          </a:p>
        </p:txBody>
      </p:sp>
      <p:pic>
        <p:nvPicPr>
          <p:cNvPr id="7" name="Picture 6">
            <a:extLst>
              <a:ext uri="{FF2B5EF4-FFF2-40B4-BE49-F238E27FC236}">
                <a16:creationId xmlns:a16="http://schemas.microsoft.com/office/drawing/2014/main" id="{8E1A97A9-B12B-2F7E-E4CE-ADE0B12B6546}"/>
              </a:ext>
            </a:extLst>
          </p:cNvPr>
          <p:cNvPicPr>
            <a:picLocks noChangeAspect="1"/>
          </p:cNvPicPr>
          <p:nvPr/>
        </p:nvPicPr>
        <p:blipFill>
          <a:blip r:embed="rId13"/>
          <a:stretch>
            <a:fillRect/>
          </a:stretch>
        </p:blipFill>
        <p:spPr>
          <a:xfrm>
            <a:off x="2130600" y="1343974"/>
            <a:ext cx="243636" cy="323608"/>
          </a:xfrm>
          <a:prstGeom prst="rect">
            <a:avLst/>
          </a:prstGeom>
        </p:spPr>
      </p:pic>
      <p:pic>
        <p:nvPicPr>
          <p:cNvPr id="9" name="Picture 12" descr="Cup, Icon, Glass, Symbol, Design, Flat, Drink, Sign">
            <a:extLst>
              <a:ext uri="{FF2B5EF4-FFF2-40B4-BE49-F238E27FC236}">
                <a16:creationId xmlns:a16="http://schemas.microsoft.com/office/drawing/2014/main" id="{AAC8AEA6-3B40-92F6-B90F-024CB5AF417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7582" t="15383" r="16013" b="18432"/>
          <a:stretch/>
        </p:blipFill>
        <p:spPr bwMode="auto">
          <a:xfrm>
            <a:off x="2204355" y="1719196"/>
            <a:ext cx="262629" cy="223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Location, Position, You Are Here, Icon">
            <a:extLst>
              <a:ext uri="{FF2B5EF4-FFF2-40B4-BE49-F238E27FC236}">
                <a16:creationId xmlns:a16="http://schemas.microsoft.com/office/drawing/2014/main" id="{FDE22233-92CD-AE17-CDC7-6255AA4845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40772" y="2024021"/>
            <a:ext cx="156869" cy="2119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Animal, Bear, Cartoon, Children, Kids, Toys">
            <a:extLst>
              <a:ext uri="{FF2B5EF4-FFF2-40B4-BE49-F238E27FC236}">
                <a16:creationId xmlns:a16="http://schemas.microsoft.com/office/drawing/2014/main" id="{73864C95-CB95-758A-4C2F-7F9E44E9357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59552" y="2322919"/>
            <a:ext cx="156869" cy="205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ndex Finger, Pointer, Click, Hand">
            <a:extLst>
              <a:ext uri="{FF2B5EF4-FFF2-40B4-BE49-F238E27FC236}">
                <a16:creationId xmlns:a16="http://schemas.microsoft.com/office/drawing/2014/main" id="{629892AA-C29E-2900-3DE5-85BE7A1755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1722818" y="2658553"/>
            <a:ext cx="143895" cy="224423"/>
          </a:xfrm>
          <a:prstGeom prst="rect">
            <a:avLst/>
          </a:prstGeom>
          <a:noFill/>
          <a:extLst>
            <a:ext uri="{909E8E84-426E-40DD-AFC4-6F175D3DCCD1}">
              <a14:hiddenFill xmlns:a14="http://schemas.microsoft.com/office/drawing/2010/main">
                <a:solidFill>
                  <a:srgbClr val="FFFFFF"/>
                </a:solidFill>
              </a14:hiddenFill>
            </a:ext>
          </a:extLst>
        </p:spPr>
      </p:pic>
      <p:grpSp>
        <p:nvGrpSpPr>
          <p:cNvPr id="1029" name="Group 1028">
            <a:extLst>
              <a:ext uri="{FF2B5EF4-FFF2-40B4-BE49-F238E27FC236}">
                <a16:creationId xmlns:a16="http://schemas.microsoft.com/office/drawing/2014/main" id="{2E49EEC9-0F24-F2E3-8482-95D5D55385E7}"/>
              </a:ext>
            </a:extLst>
          </p:cNvPr>
          <p:cNvGrpSpPr/>
          <p:nvPr/>
        </p:nvGrpSpPr>
        <p:grpSpPr>
          <a:xfrm>
            <a:off x="5469470" y="5961285"/>
            <a:ext cx="1286763" cy="742897"/>
            <a:chOff x="4656837" y="8870435"/>
            <a:chExt cx="1286763" cy="742897"/>
          </a:xfrm>
        </p:grpSpPr>
        <p:grpSp>
          <p:nvGrpSpPr>
            <p:cNvPr id="1033" name="Group 1032">
              <a:extLst>
                <a:ext uri="{FF2B5EF4-FFF2-40B4-BE49-F238E27FC236}">
                  <a16:creationId xmlns:a16="http://schemas.microsoft.com/office/drawing/2014/main" id="{4605A513-D323-7E97-39A3-0631727EE2F7}"/>
                </a:ext>
              </a:extLst>
            </p:cNvPr>
            <p:cNvGrpSpPr/>
            <p:nvPr/>
          </p:nvGrpSpPr>
          <p:grpSpPr>
            <a:xfrm>
              <a:off x="4656837" y="8870435"/>
              <a:ext cx="1286763" cy="742897"/>
              <a:chOff x="4656837" y="8860910"/>
              <a:chExt cx="1373895" cy="810173"/>
            </a:xfrm>
          </p:grpSpPr>
          <p:sp>
            <p:nvSpPr>
              <p:cNvPr id="1037" name="Rectangle: Folded Corner 1036">
                <a:extLst>
                  <a:ext uri="{FF2B5EF4-FFF2-40B4-BE49-F238E27FC236}">
                    <a16:creationId xmlns:a16="http://schemas.microsoft.com/office/drawing/2014/main" id="{A6447326-FB93-0BED-C7CA-47CE30A0E03F}"/>
                  </a:ext>
                </a:extLst>
              </p:cNvPr>
              <p:cNvSpPr/>
              <p:nvPr/>
            </p:nvSpPr>
            <p:spPr>
              <a:xfrm>
                <a:off x="4821608" y="8860910"/>
                <a:ext cx="1076242"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1045" name="TextBox 1044">
                <a:extLst>
                  <a:ext uri="{FF2B5EF4-FFF2-40B4-BE49-F238E27FC236}">
                    <a16:creationId xmlns:a16="http://schemas.microsoft.com/office/drawing/2014/main" id="{3053642F-EEEF-2A86-93E6-ACE7F70F4576}"/>
                  </a:ext>
                </a:extLst>
              </p:cNvPr>
              <p:cNvSpPr txBox="1"/>
              <p:nvPr/>
            </p:nvSpPr>
            <p:spPr>
              <a:xfrm>
                <a:off x="4656837" y="8880776"/>
                <a:ext cx="1373895" cy="234954"/>
              </a:xfrm>
              <a:prstGeom prst="rect">
                <a:avLst/>
              </a:prstGeom>
              <a:noFill/>
            </p:spPr>
            <p:txBody>
              <a:bodyPr wrap="square">
                <a:spAutoFit/>
              </a:bodyPr>
              <a:lstStyle/>
              <a:p>
                <a:pPr algn="ctr">
                  <a:buClr>
                    <a:srgbClr val="002060"/>
                  </a:buClr>
                  <a:buSzPts val="2800"/>
                </a:pPr>
                <a:r>
                  <a:rPr lang="en-GB" sz="800" dirty="0">
                    <a:solidFill>
                      <a:schemeClr val="tx1">
                        <a:lumMod val="85000"/>
                        <a:lumOff val="15000"/>
                      </a:schemeClr>
                    </a:solidFill>
                    <a:latin typeface="Century Gothic"/>
                    <a:ea typeface="Arial"/>
                    <a:cs typeface="Arial"/>
                    <a:sym typeface="Century Gothic"/>
                  </a:rPr>
                  <a:t>           Spanish uses,  </a:t>
                </a:r>
              </a:p>
            </p:txBody>
          </p:sp>
          <p:pic>
            <p:nvPicPr>
              <p:cNvPr id="1049" name="Picture 6" descr="Free Icon Light illustration and picture">
                <a:extLst>
                  <a:ext uri="{FF2B5EF4-FFF2-40B4-BE49-F238E27FC236}">
                    <a16:creationId xmlns:a16="http://schemas.microsoft.com/office/drawing/2014/main" id="{EDE933D7-9539-1C10-F86C-73602B5AA6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350" y="8907309"/>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1034" name="TextBox 1033">
              <a:extLst>
                <a:ext uri="{FF2B5EF4-FFF2-40B4-BE49-F238E27FC236}">
                  <a16:creationId xmlns:a16="http://schemas.microsoft.com/office/drawing/2014/main" id="{57F36D7B-033E-5BDD-77C0-E2F86EF1B0CD}"/>
                </a:ext>
              </a:extLst>
            </p:cNvPr>
            <p:cNvSpPr txBox="1"/>
            <p:nvPr/>
          </p:nvSpPr>
          <p:spPr>
            <a:xfrm>
              <a:off x="5002671" y="9011980"/>
              <a:ext cx="852528" cy="215444"/>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 2 question</a:t>
              </a:r>
              <a:endParaRPr lang="en-GB" sz="800" dirty="0">
                <a:solidFill>
                  <a:schemeClr val="tx1">
                    <a:lumMod val="85000"/>
                    <a:lumOff val="15000"/>
                  </a:schemeClr>
                </a:solidFill>
                <a:latin typeface="Arial"/>
                <a:ea typeface="Arial"/>
                <a:cs typeface="Arial"/>
                <a:sym typeface="Arial"/>
              </a:endParaRPr>
            </a:p>
          </p:txBody>
        </p:sp>
        <p:sp>
          <p:nvSpPr>
            <p:cNvPr id="1036" name="TextBox 1035">
              <a:extLst>
                <a:ext uri="{FF2B5EF4-FFF2-40B4-BE49-F238E27FC236}">
                  <a16:creationId xmlns:a16="http://schemas.microsoft.com/office/drawing/2014/main" id="{45BB8F59-C341-7198-7A58-45AC0F769B9C}"/>
                </a:ext>
              </a:extLst>
            </p:cNvPr>
            <p:cNvSpPr txBox="1"/>
            <p:nvPr/>
          </p:nvSpPr>
          <p:spPr>
            <a:xfrm>
              <a:off x="4792108" y="9142142"/>
              <a:ext cx="1063091" cy="461665"/>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marks. The one at </a:t>
              </a:r>
            </a:p>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the front is upside down!</a:t>
              </a:r>
              <a:endParaRPr lang="en-GB" sz="800" dirty="0">
                <a:solidFill>
                  <a:schemeClr val="tx1">
                    <a:lumMod val="85000"/>
                    <a:lumOff val="15000"/>
                  </a:schemeClr>
                </a:solidFill>
                <a:latin typeface="Arial"/>
                <a:ea typeface="Arial"/>
                <a:cs typeface="Arial"/>
                <a:sym typeface="Arial"/>
              </a:endParaRPr>
            </a:p>
          </p:txBody>
        </p:sp>
      </p:grpSp>
      <p:sp>
        <p:nvSpPr>
          <p:cNvPr id="1052" name="TextBox 1051">
            <a:extLst>
              <a:ext uri="{FF2B5EF4-FFF2-40B4-BE49-F238E27FC236}">
                <a16:creationId xmlns:a16="http://schemas.microsoft.com/office/drawing/2014/main" id="{687429D5-07DE-F768-55B1-D99EC0294A13}"/>
              </a:ext>
            </a:extLst>
          </p:cNvPr>
          <p:cNvSpPr txBox="1"/>
          <p:nvPr/>
        </p:nvSpPr>
        <p:spPr>
          <a:xfrm>
            <a:off x="1178697" y="5843548"/>
            <a:ext cx="1606464" cy="307777"/>
          </a:xfrm>
          <a:prstGeom prst="rect">
            <a:avLst/>
          </a:prstGeom>
          <a:noFill/>
        </p:spPr>
        <p:txBody>
          <a:bodyPr wrap="square" rtlCol="0">
            <a:spAutoFit/>
          </a:bodyPr>
          <a:lstStyle/>
          <a:p>
            <a:pPr>
              <a:defRPr/>
            </a:pPr>
            <a:r>
              <a:rPr lang="en-GB" sz="1400" b="1" dirty="0">
                <a:solidFill>
                  <a:srgbClr val="92D050"/>
                </a:solidFill>
                <a:latin typeface="Century Gothic" panose="020B0502020202020204" pitchFamily="34" charset="0"/>
              </a:rPr>
              <a:t>Soy </a:t>
            </a:r>
            <a:r>
              <a:rPr lang="en-GB" sz="1400" dirty="0" err="1">
                <a:solidFill>
                  <a:schemeClr val="bg2">
                    <a:lumMod val="25000"/>
                  </a:schemeClr>
                </a:solidFill>
                <a:latin typeface="Century Gothic" panose="020B0502020202020204" pitchFamily="34" charset="0"/>
              </a:rPr>
              <a:t>feliz</a:t>
            </a:r>
            <a:r>
              <a:rPr lang="en-GB" sz="1400" dirty="0">
                <a:solidFill>
                  <a:schemeClr val="bg2">
                    <a:lumMod val="25000"/>
                  </a:schemeClr>
                </a:solidFill>
                <a:latin typeface="Century Gothic" panose="020B0502020202020204" pitchFamily="34" charset="0"/>
              </a:rPr>
              <a:t>.</a:t>
            </a:r>
            <a:endParaRPr lang="en-GB" sz="1400" dirty="0">
              <a:solidFill>
                <a:srgbClr val="002060"/>
              </a:solidFill>
              <a:latin typeface="Century Gothic" panose="020B0502020202020204" pitchFamily="34" charset="0"/>
            </a:endParaRPr>
          </a:p>
        </p:txBody>
      </p:sp>
      <p:sp>
        <p:nvSpPr>
          <p:cNvPr id="1053" name="TextBox 1052">
            <a:extLst>
              <a:ext uri="{FF2B5EF4-FFF2-40B4-BE49-F238E27FC236}">
                <a16:creationId xmlns:a16="http://schemas.microsoft.com/office/drawing/2014/main" id="{A4D34609-781D-D6C3-F984-D64F4085BBCE}"/>
              </a:ext>
            </a:extLst>
          </p:cNvPr>
          <p:cNvSpPr txBox="1"/>
          <p:nvPr/>
        </p:nvSpPr>
        <p:spPr>
          <a:xfrm>
            <a:off x="1119866" y="6103305"/>
            <a:ext cx="1847179" cy="307777"/>
          </a:xfrm>
          <a:prstGeom prst="rect">
            <a:avLst/>
          </a:prstGeom>
          <a:noFill/>
        </p:spPr>
        <p:txBody>
          <a:bodyPr wrap="square" rtlCol="0">
            <a:spAutoFit/>
          </a:bodyPr>
          <a:lstStyle/>
          <a:p>
            <a:pPr>
              <a:defRPr/>
            </a:pPr>
            <a:r>
              <a:rPr lang="en-GB" sz="1400" b="1" dirty="0">
                <a:solidFill>
                  <a:schemeClr val="bg2">
                    <a:lumMod val="25000"/>
                  </a:schemeClr>
                </a:solidFill>
                <a:latin typeface="Century Gothic" panose="020B0502020202020204" pitchFamily="34" charset="0"/>
              </a:rPr>
              <a:t>I am </a:t>
            </a:r>
            <a:r>
              <a:rPr lang="en-GB" sz="1400" dirty="0">
                <a:solidFill>
                  <a:schemeClr val="bg2">
                    <a:lumMod val="25000"/>
                  </a:schemeClr>
                </a:solidFill>
                <a:latin typeface="Century Gothic" panose="020B0502020202020204" pitchFamily="34" charset="0"/>
              </a:rPr>
              <a:t>happy</a:t>
            </a:r>
          </a:p>
        </p:txBody>
      </p:sp>
      <p:sp>
        <p:nvSpPr>
          <p:cNvPr id="1058" name="TextBox 1057">
            <a:extLst>
              <a:ext uri="{FF2B5EF4-FFF2-40B4-BE49-F238E27FC236}">
                <a16:creationId xmlns:a16="http://schemas.microsoft.com/office/drawing/2014/main" id="{00F83F92-4D4E-E495-E59A-1D6B24E551CB}"/>
              </a:ext>
            </a:extLst>
          </p:cNvPr>
          <p:cNvSpPr txBox="1"/>
          <p:nvPr/>
        </p:nvSpPr>
        <p:spPr>
          <a:xfrm>
            <a:off x="2849080" y="5844172"/>
            <a:ext cx="2922652" cy="307777"/>
          </a:xfrm>
          <a:prstGeom prst="rect">
            <a:avLst/>
          </a:prstGeom>
          <a:noFill/>
        </p:spPr>
        <p:txBody>
          <a:bodyPr wrap="square" rtlCol="0">
            <a:spAutoFit/>
          </a:bodyPr>
          <a:lstStyle/>
          <a:p>
            <a:pPr>
              <a:defRPr/>
            </a:pPr>
            <a:r>
              <a:rPr lang="en-GB" sz="1400" b="1" dirty="0">
                <a:solidFill>
                  <a:srgbClr val="92D050"/>
                </a:solidFill>
                <a:latin typeface="Century Gothic" panose="020B0502020202020204" pitchFamily="34" charset="0"/>
              </a:rPr>
              <a:t>Soy </a:t>
            </a:r>
            <a:r>
              <a:rPr lang="en-GB" sz="1400" dirty="0">
                <a:solidFill>
                  <a:schemeClr val="bg2">
                    <a:lumMod val="25000"/>
                  </a:schemeClr>
                </a:solidFill>
                <a:latin typeface="Century Gothic" panose="020B0502020202020204" pitchFamily="34" charset="0"/>
              </a:rPr>
              <a:t>de España y Perú.</a:t>
            </a:r>
          </a:p>
        </p:txBody>
      </p:sp>
      <p:sp>
        <p:nvSpPr>
          <p:cNvPr id="1059" name="TextBox 1058">
            <a:extLst>
              <a:ext uri="{FF2B5EF4-FFF2-40B4-BE49-F238E27FC236}">
                <a16:creationId xmlns:a16="http://schemas.microsoft.com/office/drawing/2014/main" id="{6D8FAC8F-926A-C152-0BD7-E6E99FB0AB44}"/>
              </a:ext>
            </a:extLst>
          </p:cNvPr>
          <p:cNvSpPr txBox="1"/>
          <p:nvPr/>
        </p:nvSpPr>
        <p:spPr>
          <a:xfrm>
            <a:off x="2866040" y="6099185"/>
            <a:ext cx="2554362" cy="307777"/>
          </a:xfrm>
          <a:prstGeom prst="rect">
            <a:avLst/>
          </a:prstGeom>
          <a:noFill/>
        </p:spPr>
        <p:txBody>
          <a:bodyPr wrap="square" rtlCol="0">
            <a:spAutoFit/>
          </a:bodyPr>
          <a:lstStyle/>
          <a:p>
            <a:pPr>
              <a:defRPr/>
            </a:pPr>
            <a:r>
              <a:rPr lang="en-GB" sz="1400" b="1" dirty="0">
                <a:solidFill>
                  <a:schemeClr val="bg2">
                    <a:lumMod val="25000"/>
                  </a:schemeClr>
                </a:solidFill>
                <a:latin typeface="Century Gothic" panose="020B0502020202020204" pitchFamily="34" charset="0"/>
              </a:rPr>
              <a:t>I am </a:t>
            </a:r>
            <a:r>
              <a:rPr lang="en-GB" sz="1400" dirty="0">
                <a:solidFill>
                  <a:schemeClr val="bg2">
                    <a:lumMod val="25000"/>
                  </a:schemeClr>
                </a:solidFill>
                <a:latin typeface="Century Gothic" panose="020B0502020202020204" pitchFamily="34" charset="0"/>
              </a:rPr>
              <a:t>from Spain and Peru.</a:t>
            </a:r>
          </a:p>
        </p:txBody>
      </p:sp>
      <p:pic>
        <p:nvPicPr>
          <p:cNvPr id="1060" name="Google Shape;183;p8">
            <a:extLst>
              <a:ext uri="{FF2B5EF4-FFF2-40B4-BE49-F238E27FC236}">
                <a16:creationId xmlns:a16="http://schemas.microsoft.com/office/drawing/2014/main" id="{F02A1F79-7EE6-36C7-CA1C-AC48F3242534}"/>
              </a:ext>
            </a:extLst>
          </p:cNvPr>
          <p:cNvPicPr preferRelativeResize="0"/>
          <p:nvPr/>
        </p:nvPicPr>
        <p:blipFill rotWithShape="1">
          <a:blip r:embed="rId6">
            <a:alphaModFix/>
          </a:blip>
          <a:srcRect/>
          <a:stretch/>
        </p:blipFill>
        <p:spPr>
          <a:xfrm>
            <a:off x="2395786" y="5973463"/>
            <a:ext cx="396621" cy="376411"/>
          </a:xfrm>
          <a:prstGeom prst="rect">
            <a:avLst/>
          </a:prstGeom>
          <a:noFill/>
          <a:ln>
            <a:noFill/>
          </a:ln>
        </p:spPr>
      </p:pic>
      <p:pic>
        <p:nvPicPr>
          <p:cNvPr id="1061" name="Picture 14" descr="Spain, Country, Europe, Flag, Borders">
            <a:extLst>
              <a:ext uri="{FF2B5EF4-FFF2-40B4-BE49-F238E27FC236}">
                <a16:creationId xmlns:a16="http://schemas.microsoft.com/office/drawing/2014/main" id="{221C426D-85DA-F65B-CC19-26C3D61CF5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45576" y="3511597"/>
            <a:ext cx="422666" cy="3388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flag england civil vector">
            <a:extLst>
              <a:ext uri="{FF2B5EF4-FFF2-40B4-BE49-F238E27FC236}">
                <a16:creationId xmlns:a16="http://schemas.microsoft.com/office/drawing/2014/main" id="{645AC9C6-6307-DCB9-BAD8-41027B6DA9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89320" y="4487331"/>
            <a:ext cx="364659" cy="24378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1071" descr="A map of south america with different colored states&#10;&#10;Description automatically generated with low confidence">
            <a:extLst>
              <a:ext uri="{FF2B5EF4-FFF2-40B4-BE49-F238E27FC236}">
                <a16:creationId xmlns:a16="http://schemas.microsoft.com/office/drawing/2014/main" id="{BC202B2F-860E-8BF7-118E-AE746F1ADBB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13519" y="1569096"/>
            <a:ext cx="1042899" cy="1386867"/>
          </a:xfrm>
          <a:prstGeom prst="rect">
            <a:avLst/>
          </a:prstGeom>
        </p:spPr>
      </p:pic>
      <p:sp>
        <p:nvSpPr>
          <p:cNvPr id="1067" name="Google Shape;152;p2">
            <a:extLst>
              <a:ext uri="{FF2B5EF4-FFF2-40B4-BE49-F238E27FC236}">
                <a16:creationId xmlns:a16="http://schemas.microsoft.com/office/drawing/2014/main" id="{77E497E0-65FE-2DA1-6367-4A1DE39C10B4}"/>
              </a:ext>
            </a:extLst>
          </p:cNvPr>
          <p:cNvSpPr/>
          <p:nvPr/>
        </p:nvSpPr>
        <p:spPr>
          <a:xfrm>
            <a:off x="3715809" y="9097608"/>
            <a:ext cx="2043222" cy="502227"/>
          </a:xfrm>
          <a:prstGeom prst="wedgeRoundRectCallout">
            <a:avLst>
              <a:gd name="adj1" fmla="val 38570"/>
              <a:gd name="adj2" fmla="val -83945"/>
              <a:gd name="adj3" fmla="val 16667"/>
            </a:avLst>
          </a:prstGeom>
          <a:solidFill>
            <a:schemeClr val="accent4">
              <a:lumMod val="20000"/>
              <a:lumOff val="80000"/>
            </a:schemeClr>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Perú   </a:t>
            </a:r>
            <a:r>
              <a:rPr kumimoji="0" lang="en-GB" sz="1400" b="0" i="0" u="none" strike="noStrike" kern="0" cap="none" spc="0" normalizeH="0" noProof="0" dirty="0">
                <a:ln>
                  <a:noFill/>
                </a:ln>
                <a:solidFill>
                  <a:srgbClr val="3B3838"/>
                </a:solidFill>
                <a:effectLst/>
                <a:uLnTx/>
                <a:uFillTx/>
                <a:latin typeface="Century Gothic"/>
                <a:ea typeface="Century Gothic"/>
                <a:cs typeface="Century Gothic"/>
                <a:sym typeface="Century Gothic"/>
              </a:rPr>
              <a:t>     está en </a:t>
            </a:r>
            <a:r>
              <a:rPr kumimoji="0" lang="en-GB" sz="1400" b="0" i="0" u="none" strike="noStrike" kern="0" cap="none" spc="0" normalizeH="0" noProof="0" dirty="0" err="1">
                <a:ln>
                  <a:noFill/>
                </a:ln>
                <a:solidFill>
                  <a:srgbClr val="3B3838"/>
                </a:solidFill>
                <a:effectLst/>
                <a:uLnTx/>
                <a:uFillTx/>
                <a:latin typeface="Century Gothic"/>
                <a:ea typeface="Century Gothic"/>
                <a:cs typeface="Century Gothic"/>
                <a:sym typeface="Century Gothic"/>
              </a:rPr>
              <a:t>Latinoamérica</a:t>
            </a:r>
            <a:r>
              <a:rPr kumimoji="0" lang="en-GB" sz="1400" b="0" i="0" u="none" strike="noStrike" kern="0" cap="none" spc="0" normalizeH="0" noProof="0" dirty="0">
                <a:ln>
                  <a:noFill/>
                </a:ln>
                <a:solidFill>
                  <a:srgbClr val="3B3838"/>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p:txBody>
      </p:sp>
      <p:grpSp>
        <p:nvGrpSpPr>
          <p:cNvPr id="1068" name="Group 1067">
            <a:extLst>
              <a:ext uri="{FF2B5EF4-FFF2-40B4-BE49-F238E27FC236}">
                <a16:creationId xmlns:a16="http://schemas.microsoft.com/office/drawing/2014/main" id="{8BD7CAFF-05DE-289C-61BD-909760C04BCC}"/>
              </a:ext>
            </a:extLst>
          </p:cNvPr>
          <p:cNvGrpSpPr/>
          <p:nvPr/>
        </p:nvGrpSpPr>
        <p:grpSpPr>
          <a:xfrm>
            <a:off x="3567147" y="8961528"/>
            <a:ext cx="385966" cy="369333"/>
            <a:chOff x="6210543" y="3764108"/>
            <a:chExt cx="801046" cy="775262"/>
          </a:xfrm>
        </p:grpSpPr>
        <p:sp>
          <p:nvSpPr>
            <p:cNvPr id="1069" name="Oval 1068">
              <a:extLst>
                <a:ext uri="{FF2B5EF4-FFF2-40B4-BE49-F238E27FC236}">
                  <a16:creationId xmlns:a16="http://schemas.microsoft.com/office/drawing/2014/main" id="{071EF633-2D50-FBC6-C764-0A06EB15053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070" name="Picture 1069">
              <a:extLst>
                <a:ext uri="{FF2B5EF4-FFF2-40B4-BE49-F238E27FC236}">
                  <a16:creationId xmlns:a16="http://schemas.microsoft.com/office/drawing/2014/main" id="{AC6268EF-D7BF-2904-250A-46030093626E}"/>
                </a:ext>
              </a:extLst>
            </p:cNvPr>
            <p:cNvPicPr>
              <a:picLocks noChangeAspect="1"/>
            </p:cNvPicPr>
            <p:nvPr/>
          </p:nvPicPr>
          <p:blipFill rotWithShape="1">
            <a:blip r:embed="rId2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71" name="Picture 1070" descr="A picture containing text, tableware, cup, clipart&#10;&#10;Description automatically generated">
              <a:extLst>
                <a:ext uri="{FF2B5EF4-FFF2-40B4-BE49-F238E27FC236}">
                  <a16:creationId xmlns:a16="http://schemas.microsoft.com/office/drawing/2014/main" id="{6D28FDA9-4DD2-2526-EB69-77464711D94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74" name="Picture 1073">
            <a:extLst>
              <a:ext uri="{FF2B5EF4-FFF2-40B4-BE49-F238E27FC236}">
                <a16:creationId xmlns:a16="http://schemas.microsoft.com/office/drawing/2014/main" id="{4794E005-705F-88F3-F667-E7DD98B184A2}"/>
              </a:ext>
            </a:extLst>
          </p:cNvPr>
          <p:cNvPicPr>
            <a:picLocks noChangeAspect="1"/>
          </p:cNvPicPr>
          <p:nvPr/>
        </p:nvPicPr>
        <p:blipFill>
          <a:blip r:embed="rId23"/>
          <a:stretch>
            <a:fillRect/>
          </a:stretch>
        </p:blipFill>
        <p:spPr>
          <a:xfrm>
            <a:off x="3880020" y="2074338"/>
            <a:ext cx="723756" cy="868176"/>
          </a:xfrm>
          <a:prstGeom prst="rect">
            <a:avLst/>
          </a:prstGeom>
        </p:spPr>
      </p:pic>
      <p:pic>
        <p:nvPicPr>
          <p:cNvPr id="1078" name="Picture 1077">
            <a:extLst>
              <a:ext uri="{FF2B5EF4-FFF2-40B4-BE49-F238E27FC236}">
                <a16:creationId xmlns:a16="http://schemas.microsoft.com/office/drawing/2014/main" id="{52F52C97-3C44-D4B2-41B0-5EE319C16F97}"/>
              </a:ext>
            </a:extLst>
          </p:cNvPr>
          <p:cNvPicPr>
            <a:picLocks noChangeAspect="1"/>
          </p:cNvPicPr>
          <p:nvPr/>
        </p:nvPicPr>
        <p:blipFill>
          <a:blip r:embed="rId24"/>
          <a:stretch>
            <a:fillRect/>
          </a:stretch>
        </p:blipFill>
        <p:spPr>
          <a:xfrm>
            <a:off x="3634945" y="742805"/>
            <a:ext cx="1179579" cy="896640"/>
          </a:xfrm>
          <a:prstGeom prst="rect">
            <a:avLst/>
          </a:prstGeom>
        </p:spPr>
      </p:pic>
      <p:pic>
        <p:nvPicPr>
          <p:cNvPr id="1079" name="Picture 1078">
            <a:extLst>
              <a:ext uri="{FF2B5EF4-FFF2-40B4-BE49-F238E27FC236}">
                <a16:creationId xmlns:a16="http://schemas.microsoft.com/office/drawing/2014/main" id="{2CF6D0BF-3568-4C53-244C-6A8E16064AE7}"/>
              </a:ext>
            </a:extLst>
          </p:cNvPr>
          <p:cNvPicPr>
            <a:picLocks noChangeAspect="1"/>
          </p:cNvPicPr>
          <p:nvPr/>
        </p:nvPicPr>
        <p:blipFill>
          <a:blip r:embed="rId25"/>
          <a:stretch>
            <a:fillRect/>
          </a:stretch>
        </p:blipFill>
        <p:spPr>
          <a:xfrm>
            <a:off x="5838753" y="3927650"/>
            <a:ext cx="907773" cy="952712"/>
          </a:xfrm>
          <a:prstGeom prst="rect">
            <a:avLst/>
          </a:prstGeom>
        </p:spPr>
      </p:pic>
      <p:pic>
        <p:nvPicPr>
          <p:cNvPr id="1080" name="Picture 1079">
            <a:extLst>
              <a:ext uri="{FF2B5EF4-FFF2-40B4-BE49-F238E27FC236}">
                <a16:creationId xmlns:a16="http://schemas.microsoft.com/office/drawing/2014/main" id="{C2B098C3-7CF3-6BBF-AA94-4C61D3EF8AD0}"/>
              </a:ext>
            </a:extLst>
          </p:cNvPr>
          <p:cNvPicPr>
            <a:picLocks noChangeAspect="1"/>
          </p:cNvPicPr>
          <p:nvPr/>
        </p:nvPicPr>
        <p:blipFill>
          <a:blip r:embed="rId26"/>
          <a:stretch>
            <a:fillRect/>
          </a:stretch>
        </p:blipFill>
        <p:spPr>
          <a:xfrm>
            <a:off x="4233556" y="1640522"/>
            <a:ext cx="591189" cy="528882"/>
          </a:xfrm>
          <a:prstGeom prst="rect">
            <a:avLst/>
          </a:prstGeom>
        </p:spPr>
      </p:pic>
      <p:sp>
        <p:nvSpPr>
          <p:cNvPr id="1082" name="TextBox 1081">
            <a:extLst>
              <a:ext uri="{FF2B5EF4-FFF2-40B4-BE49-F238E27FC236}">
                <a16:creationId xmlns:a16="http://schemas.microsoft.com/office/drawing/2014/main" id="{DD0BF9BC-FFF1-C506-D4C6-870A198FAF21}"/>
              </a:ext>
            </a:extLst>
          </p:cNvPr>
          <p:cNvSpPr txBox="1"/>
          <p:nvPr/>
        </p:nvSpPr>
        <p:spPr>
          <a:xfrm>
            <a:off x="5099079" y="1690494"/>
            <a:ext cx="1575350" cy="646331"/>
          </a:xfrm>
          <a:prstGeom prst="rect">
            <a:avLst/>
          </a:prstGeom>
          <a:noFill/>
        </p:spPr>
        <p:txBody>
          <a:bodyPr wrap="square">
            <a:spAutoFit/>
          </a:bodyPr>
          <a:lstStyle/>
          <a:p>
            <a:r>
              <a:rPr lang="en-GB" sz="1200" dirty="0">
                <a:latin typeface="Century Gothic" panose="020B0502020202020204" pitchFamily="34" charset="0"/>
              </a:rPr>
              <a:t>Talking about origin (where you are from).</a:t>
            </a:r>
          </a:p>
        </p:txBody>
      </p:sp>
      <p:sp>
        <p:nvSpPr>
          <p:cNvPr id="12" name="TextBox 11">
            <a:extLst>
              <a:ext uri="{FF2B5EF4-FFF2-40B4-BE49-F238E27FC236}">
                <a16:creationId xmlns:a16="http://schemas.microsoft.com/office/drawing/2014/main" id="{9488FFB9-FD53-59A8-F71A-6BA93D83FDA6}"/>
              </a:ext>
            </a:extLst>
          </p:cNvPr>
          <p:cNvSpPr txBox="1"/>
          <p:nvPr/>
        </p:nvSpPr>
        <p:spPr>
          <a:xfrm>
            <a:off x="6386270" y="9561450"/>
            <a:ext cx="40908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22</a:t>
            </a:r>
          </a:p>
        </p:txBody>
      </p:sp>
      <p:sp>
        <p:nvSpPr>
          <p:cNvPr id="3" name="Rectangle: Rounded Corners 2">
            <a:extLst>
              <a:ext uri="{FF2B5EF4-FFF2-40B4-BE49-F238E27FC236}">
                <a16:creationId xmlns:a16="http://schemas.microsoft.com/office/drawing/2014/main" id="{DDCD6437-A621-FF81-C013-940B459A6DE1}"/>
              </a:ext>
            </a:extLst>
          </p:cNvPr>
          <p:cNvSpPr/>
          <p:nvPr/>
        </p:nvSpPr>
        <p:spPr>
          <a:xfrm>
            <a:off x="113811" y="6910134"/>
            <a:ext cx="3256375" cy="279468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srgbClr val="3B3838"/>
              </a:solidFill>
              <a:effectLst/>
              <a:uLnTx/>
              <a:uFillTx/>
              <a:latin typeface="Calibri" panose="020F0502020204030204"/>
              <a:ea typeface="+mn-ea"/>
              <a:cs typeface="+mn-cs"/>
            </a:endParaRPr>
          </a:p>
        </p:txBody>
      </p:sp>
      <p:pic>
        <p:nvPicPr>
          <p:cNvPr id="5" name="Google Shape;170;p8" descr="Jigsaw, Puzzle, Piece, Game, Concept, Solution">
            <a:extLst>
              <a:ext uri="{FF2B5EF4-FFF2-40B4-BE49-F238E27FC236}">
                <a16:creationId xmlns:a16="http://schemas.microsoft.com/office/drawing/2014/main" id="{8E96DA0D-B8D7-BA06-534B-3BD5679510E8}"/>
              </a:ext>
            </a:extLst>
          </p:cNvPr>
          <p:cNvPicPr preferRelativeResize="0"/>
          <p:nvPr/>
        </p:nvPicPr>
        <p:blipFill rotWithShape="1">
          <a:blip r:embed="rId5">
            <a:alphaModFix/>
          </a:blip>
          <a:srcRect/>
          <a:stretch/>
        </p:blipFill>
        <p:spPr>
          <a:xfrm>
            <a:off x="2711837" y="7029686"/>
            <a:ext cx="591188" cy="513606"/>
          </a:xfrm>
          <a:prstGeom prst="rect">
            <a:avLst/>
          </a:prstGeom>
          <a:noFill/>
          <a:ln>
            <a:noFill/>
          </a:ln>
        </p:spPr>
      </p:pic>
      <p:pic>
        <p:nvPicPr>
          <p:cNvPr id="14" name="Google Shape;181;p8">
            <a:extLst>
              <a:ext uri="{FF2B5EF4-FFF2-40B4-BE49-F238E27FC236}">
                <a16:creationId xmlns:a16="http://schemas.microsoft.com/office/drawing/2014/main" id="{246EB95B-FAC5-88F1-E91D-ED1DB97AB92F}"/>
              </a:ext>
            </a:extLst>
          </p:cNvPr>
          <p:cNvPicPr/>
          <p:nvPr/>
        </p:nvPicPr>
        <p:blipFill rotWithShape="1">
          <a:blip r:embed="rId27"/>
          <a:srcRect r="39765"/>
          <a:stretch/>
        </p:blipFill>
        <p:spPr>
          <a:xfrm>
            <a:off x="275139" y="8034854"/>
            <a:ext cx="469975" cy="550462"/>
          </a:xfrm>
          <a:prstGeom prst="rect">
            <a:avLst/>
          </a:prstGeom>
          <a:ln>
            <a:noFill/>
          </a:ln>
        </p:spPr>
      </p:pic>
      <p:pic>
        <p:nvPicPr>
          <p:cNvPr id="15" name="Google Shape;181;p8">
            <a:extLst>
              <a:ext uri="{FF2B5EF4-FFF2-40B4-BE49-F238E27FC236}">
                <a16:creationId xmlns:a16="http://schemas.microsoft.com/office/drawing/2014/main" id="{B5F2FE0E-5226-F261-7D68-6E9614FC5167}"/>
              </a:ext>
            </a:extLst>
          </p:cNvPr>
          <p:cNvPicPr/>
          <p:nvPr/>
        </p:nvPicPr>
        <p:blipFill>
          <a:blip r:embed="rId27"/>
          <a:stretch/>
        </p:blipFill>
        <p:spPr>
          <a:xfrm>
            <a:off x="219084" y="8645224"/>
            <a:ext cx="673122" cy="436659"/>
          </a:xfrm>
          <a:prstGeom prst="rect">
            <a:avLst/>
          </a:prstGeom>
          <a:ln>
            <a:noFill/>
          </a:ln>
        </p:spPr>
      </p:pic>
      <p:pic>
        <p:nvPicPr>
          <p:cNvPr id="29" name="Google Shape;182;p8">
            <a:extLst>
              <a:ext uri="{FF2B5EF4-FFF2-40B4-BE49-F238E27FC236}">
                <a16:creationId xmlns:a16="http://schemas.microsoft.com/office/drawing/2014/main" id="{95BD33AC-A0C5-5338-020A-BA1E07C293C2}"/>
              </a:ext>
            </a:extLst>
          </p:cNvPr>
          <p:cNvPicPr/>
          <p:nvPr/>
        </p:nvPicPr>
        <p:blipFill>
          <a:blip r:embed="rId28"/>
          <a:stretch/>
        </p:blipFill>
        <p:spPr>
          <a:xfrm>
            <a:off x="250712" y="9137013"/>
            <a:ext cx="676155" cy="394119"/>
          </a:xfrm>
          <a:prstGeom prst="rect">
            <a:avLst/>
          </a:prstGeom>
          <a:ln>
            <a:noFill/>
          </a:ln>
        </p:spPr>
      </p:pic>
      <p:pic>
        <p:nvPicPr>
          <p:cNvPr id="30" name="Google Shape;178;p3" descr="C:\Users\wdj\Google Drive\Primary\Y5 SoW\From Tracy\Pronouns\i.png">
            <a:extLst>
              <a:ext uri="{FF2B5EF4-FFF2-40B4-BE49-F238E27FC236}">
                <a16:creationId xmlns:a16="http://schemas.microsoft.com/office/drawing/2014/main" id="{57F6594F-04F2-A34C-6A92-AB15C9EB6B96}"/>
              </a:ext>
            </a:extLst>
          </p:cNvPr>
          <p:cNvPicPr preferRelativeResize="0"/>
          <p:nvPr/>
        </p:nvPicPr>
        <p:blipFill rotWithShape="1">
          <a:blip r:embed="rId29">
            <a:alphaModFix/>
          </a:blip>
          <a:srcRect/>
          <a:stretch/>
        </p:blipFill>
        <p:spPr>
          <a:xfrm>
            <a:off x="290725" y="7467031"/>
            <a:ext cx="272079" cy="544015"/>
          </a:xfrm>
          <a:prstGeom prst="rect">
            <a:avLst/>
          </a:prstGeom>
          <a:noFill/>
          <a:ln>
            <a:noFill/>
          </a:ln>
        </p:spPr>
      </p:pic>
      <p:sp>
        <p:nvSpPr>
          <p:cNvPr id="32" name="CustomShape 3">
            <a:extLst>
              <a:ext uri="{FF2B5EF4-FFF2-40B4-BE49-F238E27FC236}">
                <a16:creationId xmlns:a16="http://schemas.microsoft.com/office/drawing/2014/main" id="{14286F16-B15D-4D21-A7EE-6FE46E16819C}"/>
              </a:ext>
            </a:extLst>
          </p:cNvPr>
          <p:cNvSpPr/>
          <p:nvPr/>
        </p:nvSpPr>
        <p:spPr>
          <a:xfrm>
            <a:off x="867884" y="7574394"/>
            <a:ext cx="3672963" cy="18474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GB" sz="1600" b="1" spc="-1" dirty="0">
                <a:solidFill>
                  <a:srgbClr val="3B3838"/>
                </a:solidFill>
                <a:latin typeface="Century Gothic" panose="020B0502020202020204" pitchFamily="34" charset="0"/>
              </a:rPr>
              <a:t>soy </a:t>
            </a:r>
            <a:r>
              <a:rPr lang="en-GB" sz="1600" spc="-1" dirty="0">
                <a:solidFill>
                  <a:srgbClr val="3B3838"/>
                </a:solidFill>
                <a:latin typeface="Century Gothic" panose="020B0502020202020204" pitchFamily="34" charset="0"/>
              </a:rPr>
              <a:t>- ____ am</a:t>
            </a:r>
            <a:endParaRPr lang="en-GB" sz="1600" b="1" spc="-1" dirty="0">
              <a:solidFill>
                <a:srgbClr val="3B3838"/>
              </a:solidFill>
              <a:latin typeface="Century Gothic" panose="020B0502020202020204" pitchFamily="34" charset="0"/>
            </a:endParaRPr>
          </a:p>
        </p:txBody>
      </p:sp>
      <p:sp>
        <p:nvSpPr>
          <p:cNvPr id="50" name="TextBox 49">
            <a:extLst>
              <a:ext uri="{FF2B5EF4-FFF2-40B4-BE49-F238E27FC236}">
                <a16:creationId xmlns:a16="http://schemas.microsoft.com/office/drawing/2014/main" id="{A7FF2838-6028-32AB-6427-D3CD08D22D9F}"/>
              </a:ext>
            </a:extLst>
          </p:cNvPr>
          <p:cNvSpPr txBox="1"/>
          <p:nvPr/>
        </p:nvSpPr>
        <p:spPr>
          <a:xfrm>
            <a:off x="842303" y="8063412"/>
            <a:ext cx="2446033" cy="414729"/>
          </a:xfrm>
          <a:prstGeom prst="rect">
            <a:avLst/>
          </a:prstGeom>
          <a:noFill/>
        </p:spPr>
        <p:txBody>
          <a:bodyPr wrap="square">
            <a:spAutoFit/>
          </a:bodyPr>
          <a:lstStyle/>
          <a:p>
            <a:pPr>
              <a:lnSpc>
                <a:spcPct val="150000"/>
              </a:lnSpc>
            </a:pPr>
            <a:r>
              <a:rPr lang="en-GB" sz="1600" b="1" spc="-1" dirty="0" err="1">
                <a:solidFill>
                  <a:srgbClr val="3B3838"/>
                </a:solidFill>
                <a:latin typeface="Century Gothic" panose="020B0502020202020204" pitchFamily="34" charset="0"/>
              </a:rPr>
              <a:t>eres</a:t>
            </a:r>
            <a:r>
              <a:rPr lang="en-GB" sz="1600" b="1" spc="-1" dirty="0">
                <a:solidFill>
                  <a:srgbClr val="3B3838"/>
                </a:solidFill>
                <a:latin typeface="Century Gothic" panose="020B0502020202020204" pitchFamily="34" charset="0"/>
              </a:rPr>
              <a:t> </a:t>
            </a:r>
            <a:r>
              <a:rPr lang="en-GB" sz="1600" spc="-1" dirty="0">
                <a:solidFill>
                  <a:srgbClr val="3B3838"/>
                </a:solidFill>
                <a:latin typeface="Century Gothic" panose="020B0502020202020204" pitchFamily="34" charset="0"/>
              </a:rPr>
              <a:t>- ____   _____</a:t>
            </a:r>
          </a:p>
        </p:txBody>
      </p:sp>
      <p:sp>
        <p:nvSpPr>
          <p:cNvPr id="51" name="TextBox 50">
            <a:extLst>
              <a:ext uri="{FF2B5EF4-FFF2-40B4-BE49-F238E27FC236}">
                <a16:creationId xmlns:a16="http://schemas.microsoft.com/office/drawing/2014/main" id="{0AECBF1A-0074-4878-EA59-4BD6363AB93F}"/>
              </a:ext>
            </a:extLst>
          </p:cNvPr>
          <p:cNvSpPr txBox="1"/>
          <p:nvPr/>
        </p:nvSpPr>
        <p:spPr>
          <a:xfrm>
            <a:off x="900541" y="8623820"/>
            <a:ext cx="2446033"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a:t>
            </a:r>
            <a:r>
              <a:rPr lang="en-GB" sz="1600" spc="-1" dirty="0">
                <a:solidFill>
                  <a:srgbClr val="3B3838"/>
                </a:solidFill>
                <a:latin typeface="Century Gothic" panose="020B0502020202020204" pitchFamily="34" charset="0"/>
              </a:rPr>
              <a:t>  - ____  _______</a:t>
            </a:r>
          </a:p>
        </p:txBody>
      </p:sp>
      <p:sp>
        <p:nvSpPr>
          <p:cNvPr id="52" name="TextBox 51">
            <a:extLst>
              <a:ext uri="{FF2B5EF4-FFF2-40B4-BE49-F238E27FC236}">
                <a16:creationId xmlns:a16="http://schemas.microsoft.com/office/drawing/2014/main" id="{5157DF52-AD0D-07DA-20B1-CB57BBDC0FEB}"/>
              </a:ext>
            </a:extLst>
          </p:cNvPr>
          <p:cNvSpPr txBox="1"/>
          <p:nvPr/>
        </p:nvSpPr>
        <p:spPr>
          <a:xfrm>
            <a:off x="943289" y="9143887"/>
            <a:ext cx="2452478"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es</a:t>
            </a:r>
            <a:r>
              <a:rPr lang="en-GB" sz="1600" spc="-1" dirty="0">
                <a:solidFill>
                  <a:srgbClr val="3B3838"/>
                </a:solidFill>
                <a:latin typeface="Century Gothic" panose="020B0502020202020204" pitchFamily="34" charset="0"/>
              </a:rPr>
              <a:t>  - ____  _______</a:t>
            </a:r>
          </a:p>
        </p:txBody>
      </p:sp>
      <p:sp>
        <p:nvSpPr>
          <p:cNvPr id="53" name="TextBox 52">
            <a:extLst>
              <a:ext uri="{FF2B5EF4-FFF2-40B4-BE49-F238E27FC236}">
                <a16:creationId xmlns:a16="http://schemas.microsoft.com/office/drawing/2014/main" id="{DE42A41E-543E-A62E-4D20-6165E83F21FA}"/>
              </a:ext>
            </a:extLst>
          </p:cNvPr>
          <p:cNvSpPr txBox="1"/>
          <p:nvPr/>
        </p:nvSpPr>
        <p:spPr>
          <a:xfrm>
            <a:off x="153027" y="7005900"/>
            <a:ext cx="2388795"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‘ser’ </a:t>
            </a:r>
            <a:r>
              <a:rPr lang="en-GB" sz="1600" dirty="0">
                <a:solidFill>
                  <a:schemeClr val="tx1">
                    <a:lumMod val="75000"/>
                    <a:lumOff val="25000"/>
                  </a:schemeClr>
                </a:solidFill>
                <a:latin typeface="Century Gothic" panose="020B0502020202020204" pitchFamily="34" charset="0"/>
                <a:cs typeface="Calibri" panose="020F0502020204030204" pitchFamily="34" charset="0"/>
              </a:rPr>
              <a:t>[</a:t>
            </a:r>
            <a:r>
              <a:rPr lang="en-GB" sz="1600" dirty="0">
                <a:solidFill>
                  <a:schemeClr val="tx1">
                    <a:lumMod val="75000"/>
                    <a:lumOff val="25000"/>
                  </a:schemeClr>
                </a:solidFill>
                <a:latin typeface="Century Gothic" panose="020B0502020202020204" pitchFamily="34" charset="0"/>
                <a:ea typeface="Century Gothic"/>
                <a:cs typeface="Century Gothic"/>
                <a:sym typeface="Century Gothic"/>
              </a:rPr>
              <a:t>to _____ | being]</a:t>
            </a:r>
          </a:p>
        </p:txBody>
      </p:sp>
      <p:sp>
        <p:nvSpPr>
          <p:cNvPr id="56" name="TextBox 55">
            <a:extLst>
              <a:ext uri="{FF2B5EF4-FFF2-40B4-BE49-F238E27FC236}">
                <a16:creationId xmlns:a16="http://schemas.microsoft.com/office/drawing/2014/main" id="{0D5AFD8E-AB79-EBF6-9A26-B31969219D43}"/>
              </a:ext>
            </a:extLst>
          </p:cNvPr>
          <p:cNvSpPr txBox="1"/>
          <p:nvPr/>
        </p:nvSpPr>
        <p:spPr>
          <a:xfrm>
            <a:off x="3458351" y="7752359"/>
            <a:ext cx="3353300" cy="338554"/>
          </a:xfrm>
          <a:prstGeom prst="rect">
            <a:avLst/>
          </a:prstGeom>
          <a:noFill/>
        </p:spPr>
        <p:txBody>
          <a:bodyPr wrap="square">
            <a:spAutoFit/>
          </a:bodyPr>
          <a:lstStyle/>
          <a:p>
            <a:pPr>
              <a:buClr>
                <a:srgbClr val="92D050"/>
              </a:buClr>
              <a:buSzPts val="2800"/>
            </a:pP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___________________________.</a:t>
            </a:r>
            <a:endParaRPr lang="en-GB" sz="1600" dirty="0">
              <a:latin typeface="Arial"/>
              <a:ea typeface="Arial"/>
              <a:cs typeface="Arial"/>
              <a:sym typeface="Arial"/>
            </a:endParaRPr>
          </a:p>
        </p:txBody>
      </p:sp>
      <p:sp>
        <p:nvSpPr>
          <p:cNvPr id="57" name="Google Shape;176;p8">
            <a:extLst>
              <a:ext uri="{FF2B5EF4-FFF2-40B4-BE49-F238E27FC236}">
                <a16:creationId xmlns:a16="http://schemas.microsoft.com/office/drawing/2014/main" id="{ACC397FC-B4F3-E6F0-9E08-4F546C8A4D89}"/>
              </a:ext>
            </a:extLst>
          </p:cNvPr>
          <p:cNvSpPr txBox="1"/>
          <p:nvPr/>
        </p:nvSpPr>
        <p:spPr>
          <a:xfrm>
            <a:off x="3918039" y="8205152"/>
            <a:ext cx="2877318" cy="282746"/>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00" b="1" dirty="0">
                <a:solidFill>
                  <a:srgbClr val="3B3838"/>
                </a:solidFill>
                <a:latin typeface="Century Gothic" panose="020B0502020202020204" pitchFamily="34" charset="0"/>
                <a:ea typeface="Century Gothic"/>
                <a:cs typeface="Century Gothic"/>
                <a:sym typeface="Century Gothic"/>
              </a:rPr>
              <a:t>¿Eres</a:t>
            </a:r>
            <a:r>
              <a:rPr lang="en-GB" sz="1500" dirty="0">
                <a:solidFill>
                  <a:srgbClr val="3B3838"/>
                </a:solidFill>
                <a:latin typeface="Century Gothic" panose="020B0502020202020204" pitchFamily="34" charset="0"/>
                <a:ea typeface="Century Gothic"/>
                <a:cs typeface="Century Gothic"/>
                <a:sym typeface="Century Gothic"/>
              </a:rPr>
              <a:t> de Perú?</a:t>
            </a:r>
            <a:endParaRPr sz="1500" dirty="0">
              <a:latin typeface="Century Gothic" panose="020B0502020202020204" pitchFamily="34" charset="0"/>
              <a:ea typeface="Arial"/>
              <a:cs typeface="Arial"/>
              <a:sym typeface="Arial"/>
            </a:endParaRPr>
          </a:p>
        </p:txBody>
      </p:sp>
      <p:pic>
        <p:nvPicPr>
          <p:cNvPr id="58" name="Google Shape;183;p8">
            <a:extLst>
              <a:ext uri="{FF2B5EF4-FFF2-40B4-BE49-F238E27FC236}">
                <a16:creationId xmlns:a16="http://schemas.microsoft.com/office/drawing/2014/main" id="{BD7C684E-B8FD-DBF9-4786-136D2E4B5621}"/>
              </a:ext>
            </a:extLst>
          </p:cNvPr>
          <p:cNvPicPr preferRelativeResize="0"/>
          <p:nvPr/>
        </p:nvPicPr>
        <p:blipFill rotWithShape="1">
          <a:blip r:embed="rId6">
            <a:alphaModFix/>
          </a:blip>
          <a:srcRect/>
          <a:stretch/>
        </p:blipFill>
        <p:spPr>
          <a:xfrm>
            <a:off x="3547798" y="8163396"/>
            <a:ext cx="356919" cy="326272"/>
          </a:xfrm>
          <a:prstGeom prst="rect">
            <a:avLst/>
          </a:prstGeom>
          <a:noFill/>
          <a:ln>
            <a:noFill/>
          </a:ln>
        </p:spPr>
      </p:pic>
      <p:sp>
        <p:nvSpPr>
          <p:cNvPr id="59" name="TextBox 58">
            <a:extLst>
              <a:ext uri="{FF2B5EF4-FFF2-40B4-BE49-F238E27FC236}">
                <a16:creationId xmlns:a16="http://schemas.microsoft.com/office/drawing/2014/main" id="{91ABAE4C-27D4-B7EE-2355-DEEA660CE1AF}"/>
              </a:ext>
            </a:extLst>
          </p:cNvPr>
          <p:cNvSpPr txBox="1"/>
          <p:nvPr/>
        </p:nvSpPr>
        <p:spPr>
          <a:xfrm>
            <a:off x="3486081" y="8457984"/>
            <a:ext cx="3353300" cy="338554"/>
          </a:xfrm>
          <a:prstGeom prst="rect">
            <a:avLst/>
          </a:prstGeom>
          <a:noFill/>
        </p:spPr>
        <p:txBody>
          <a:bodyPr wrap="square">
            <a:spAutoFit/>
          </a:bodyPr>
          <a:lstStyle/>
          <a:p>
            <a:pPr>
              <a:buClr>
                <a:srgbClr val="92D050"/>
              </a:buClr>
              <a:buSzPts val="2800"/>
            </a:pP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___________________________.</a:t>
            </a:r>
            <a:endParaRPr lang="en-GB" sz="1600" dirty="0">
              <a:latin typeface="Arial"/>
              <a:ea typeface="Arial"/>
              <a:cs typeface="Arial"/>
              <a:sym typeface="Arial"/>
            </a:endParaRPr>
          </a:p>
        </p:txBody>
      </p:sp>
      <p:pic>
        <p:nvPicPr>
          <p:cNvPr id="61" name="Picture 6" descr="Free peru flag national flag vector">
            <a:extLst>
              <a:ext uri="{FF2B5EF4-FFF2-40B4-BE49-F238E27FC236}">
                <a16:creationId xmlns:a16="http://schemas.microsoft.com/office/drawing/2014/main" id="{42F48BB8-CAED-FAEF-54EA-27F8F6618F8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475645" y="9160371"/>
            <a:ext cx="256135" cy="170490"/>
          </a:xfrm>
          <a:prstGeom prst="roundRect">
            <a:avLst/>
          </a:prstGeom>
          <a:noFill/>
          <a:extLst>
            <a:ext uri="{909E8E84-426E-40DD-AFC4-6F175D3DCCD1}">
              <a14:hiddenFill xmlns:a14="http://schemas.microsoft.com/office/drawing/2010/main">
                <a:solidFill>
                  <a:srgbClr val="FFFFFF"/>
                </a:solidFill>
              </a14:hiddenFill>
            </a:ext>
          </a:extLst>
        </p:spPr>
      </p:pic>
      <p:pic>
        <p:nvPicPr>
          <p:cNvPr id="62" name="Google Shape;183;p8">
            <a:extLst>
              <a:ext uri="{FF2B5EF4-FFF2-40B4-BE49-F238E27FC236}">
                <a16:creationId xmlns:a16="http://schemas.microsoft.com/office/drawing/2014/main" id="{3AD8112C-9B4B-61BE-74BD-89BB472488BB}"/>
              </a:ext>
            </a:extLst>
          </p:cNvPr>
          <p:cNvPicPr preferRelativeResize="0"/>
          <p:nvPr/>
        </p:nvPicPr>
        <p:blipFill rotWithShape="1">
          <a:blip r:embed="rId6">
            <a:alphaModFix/>
          </a:blip>
          <a:srcRect/>
          <a:stretch/>
        </p:blipFill>
        <p:spPr>
          <a:xfrm>
            <a:off x="708135" y="6000068"/>
            <a:ext cx="396621" cy="376411"/>
          </a:xfrm>
          <a:prstGeom prst="rect">
            <a:avLst/>
          </a:prstGeom>
          <a:noFill/>
          <a:ln>
            <a:noFill/>
          </a:ln>
        </p:spPr>
      </p:pic>
      <p:pic>
        <p:nvPicPr>
          <p:cNvPr id="63" name="Picture 14" descr="Free passport open picture illustration">
            <a:extLst>
              <a:ext uri="{FF2B5EF4-FFF2-40B4-BE49-F238E27FC236}">
                <a16:creationId xmlns:a16="http://schemas.microsoft.com/office/drawing/2014/main" id="{C0067946-D0DB-3921-B038-6E5D3FE01D2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84662" y="2582868"/>
            <a:ext cx="283327" cy="37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28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7</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7</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112" name="Google Shape;402;p19">
            <a:extLst>
              <a:ext uri="{FF2B5EF4-FFF2-40B4-BE49-F238E27FC236}">
                <a16:creationId xmlns:a16="http://schemas.microsoft.com/office/drawing/2014/main" id="{67711640-79B8-88F1-A726-0B09520EABAA}"/>
              </a:ext>
            </a:extLst>
          </p:cNvPr>
          <p:cNvSpPr txBox="1"/>
          <p:nvPr/>
        </p:nvSpPr>
        <p:spPr>
          <a:xfrm>
            <a:off x="1080400" y="3853820"/>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inglés.</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grpSp>
        <p:nvGrpSpPr>
          <p:cNvPr id="4" name="Group 3">
            <a:extLst>
              <a:ext uri="{FF2B5EF4-FFF2-40B4-BE49-F238E27FC236}">
                <a16:creationId xmlns:a16="http://schemas.microsoft.com/office/drawing/2014/main" id="{DEADC991-92D7-1E2B-9B5D-A81B5FD1B06C}"/>
              </a:ext>
            </a:extLst>
          </p:cNvPr>
          <p:cNvGrpSpPr/>
          <p:nvPr/>
        </p:nvGrpSpPr>
        <p:grpSpPr>
          <a:xfrm>
            <a:off x="439229" y="882098"/>
            <a:ext cx="1145825" cy="308790"/>
            <a:chOff x="455220" y="4435599"/>
            <a:chExt cx="1145825" cy="308790"/>
          </a:xfrm>
          <a:solidFill>
            <a:srgbClr val="96E2D9"/>
          </a:solidFill>
        </p:grpSpPr>
        <p:sp>
          <p:nvSpPr>
            <p:cNvPr id="10" name="Google Shape;222;p10">
              <a:extLst>
                <a:ext uri="{FF2B5EF4-FFF2-40B4-BE49-F238E27FC236}">
                  <a16:creationId xmlns:a16="http://schemas.microsoft.com/office/drawing/2014/main" id="{9ED10EC4-6F5D-4698-B5CB-CE76851F01CA}"/>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B684D5DC-D3BE-133E-C434-CA0F0235F456}"/>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2" name="Group 11">
            <a:extLst>
              <a:ext uri="{FF2B5EF4-FFF2-40B4-BE49-F238E27FC236}">
                <a16:creationId xmlns:a16="http://schemas.microsoft.com/office/drawing/2014/main" id="{C57F13B4-9056-C09D-EDE4-DB2D3774E8A9}"/>
              </a:ext>
            </a:extLst>
          </p:cNvPr>
          <p:cNvGrpSpPr/>
          <p:nvPr/>
        </p:nvGrpSpPr>
        <p:grpSpPr>
          <a:xfrm>
            <a:off x="107028" y="736190"/>
            <a:ext cx="511630" cy="532686"/>
            <a:chOff x="11059045" y="145038"/>
            <a:chExt cx="945328" cy="980949"/>
          </a:xfrm>
          <a:solidFill>
            <a:srgbClr val="B9E5EE"/>
          </a:solidFill>
        </p:grpSpPr>
        <p:sp>
          <p:nvSpPr>
            <p:cNvPr id="13" name="Oval 12">
              <a:extLst>
                <a:ext uri="{FF2B5EF4-FFF2-40B4-BE49-F238E27FC236}">
                  <a16:creationId xmlns:a16="http://schemas.microsoft.com/office/drawing/2014/main" id="{CFD68290-48C7-9E21-1BBB-91D208DA8483}"/>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4" name="Picture 13" descr="Free speaker sound loud vector">
              <a:extLst>
                <a:ext uri="{FF2B5EF4-FFF2-40B4-BE49-F238E27FC236}">
                  <a16:creationId xmlns:a16="http://schemas.microsoft.com/office/drawing/2014/main" id="{D9F9C018-48AD-7CEF-8EAD-672049544D2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5" name="TextBox 14">
            <a:extLst>
              <a:ext uri="{FF2B5EF4-FFF2-40B4-BE49-F238E27FC236}">
                <a16:creationId xmlns:a16="http://schemas.microsoft.com/office/drawing/2014/main" id="{48269284-5C01-7ACA-4FE7-89B8CAAF7B03}"/>
              </a:ext>
            </a:extLst>
          </p:cNvPr>
          <p:cNvSpPr txBox="1"/>
          <p:nvPr/>
        </p:nvSpPr>
        <p:spPr>
          <a:xfrm>
            <a:off x="1545304" y="870286"/>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Sofía habla con </a:t>
            </a:r>
            <a:r>
              <a:rPr lang="en-GB" sz="1600" b="1" dirty="0" err="1">
                <a:solidFill>
                  <a:srgbClr val="3B3838"/>
                </a:solidFill>
                <a:latin typeface="Century Gothic" panose="020B0502020202020204" pitchFamily="34" charset="0"/>
              </a:rPr>
              <a:t>mamá</a:t>
            </a:r>
            <a:r>
              <a:rPr lang="en-GB" sz="1600" b="1" dirty="0">
                <a:solidFill>
                  <a:srgbClr val="3B3838"/>
                </a:solidFill>
                <a:latin typeface="Century Gothic" panose="020B0502020202020204" pitchFamily="34" charset="0"/>
              </a:rPr>
              <a:t> Elena. Escucha. </a:t>
            </a:r>
            <a:endParaRPr lang="en-GB" sz="1600" dirty="0">
              <a:solidFill>
                <a:srgbClr val="3B3838"/>
              </a:solidFill>
              <a:latin typeface="Century Gothic" panose="020B0502020202020204" pitchFamily="34" charset="0"/>
            </a:endParaRPr>
          </a:p>
        </p:txBody>
      </p:sp>
      <p:graphicFrame>
        <p:nvGraphicFramePr>
          <p:cNvPr id="17" name="Table 16">
            <a:extLst>
              <a:ext uri="{FF2B5EF4-FFF2-40B4-BE49-F238E27FC236}">
                <a16:creationId xmlns:a16="http://schemas.microsoft.com/office/drawing/2014/main" id="{C04D573A-0EEC-3B76-C417-8BEB30D4316F}"/>
              </a:ext>
            </a:extLst>
          </p:cNvPr>
          <p:cNvGraphicFramePr>
            <a:graphicFrameLocks noGrp="1"/>
          </p:cNvGraphicFramePr>
          <p:nvPr>
            <p:extLst>
              <p:ext uri="{D42A27DB-BD31-4B8C-83A1-F6EECF244321}">
                <p14:modId xmlns:p14="http://schemas.microsoft.com/office/powerpoint/2010/main" val="896245613"/>
              </p:ext>
            </p:extLst>
          </p:nvPr>
        </p:nvGraphicFramePr>
        <p:xfrm>
          <a:off x="250900" y="1358613"/>
          <a:ext cx="3349551" cy="2283316"/>
        </p:xfrm>
        <a:graphic>
          <a:graphicData uri="http://schemas.openxmlformats.org/drawingml/2006/table">
            <a:tbl>
              <a:tblPr firstRow="1" bandRow="1">
                <a:tableStyleId>{5940675A-B579-460E-94D1-54222C63F5DA}</a:tableStyleId>
              </a:tblPr>
              <a:tblGrid>
                <a:gridCol w="491305">
                  <a:extLst>
                    <a:ext uri="{9D8B030D-6E8A-4147-A177-3AD203B41FA5}">
                      <a16:colId xmlns:a16="http://schemas.microsoft.com/office/drawing/2014/main" val="880030188"/>
                    </a:ext>
                  </a:extLst>
                </a:gridCol>
                <a:gridCol w="850375">
                  <a:extLst>
                    <a:ext uri="{9D8B030D-6E8A-4147-A177-3AD203B41FA5}">
                      <a16:colId xmlns:a16="http://schemas.microsoft.com/office/drawing/2014/main" val="1294646373"/>
                    </a:ext>
                  </a:extLst>
                </a:gridCol>
                <a:gridCol w="646581">
                  <a:extLst>
                    <a:ext uri="{9D8B030D-6E8A-4147-A177-3AD203B41FA5}">
                      <a16:colId xmlns:a16="http://schemas.microsoft.com/office/drawing/2014/main" val="1232406337"/>
                    </a:ext>
                  </a:extLst>
                </a:gridCol>
                <a:gridCol w="680645">
                  <a:extLst>
                    <a:ext uri="{9D8B030D-6E8A-4147-A177-3AD203B41FA5}">
                      <a16:colId xmlns:a16="http://schemas.microsoft.com/office/drawing/2014/main" val="4153583231"/>
                    </a:ext>
                  </a:extLst>
                </a:gridCol>
                <a:gridCol w="680645">
                  <a:extLst>
                    <a:ext uri="{9D8B030D-6E8A-4147-A177-3AD203B41FA5}">
                      <a16:colId xmlns:a16="http://schemas.microsoft.com/office/drawing/2014/main" val="1306880452"/>
                    </a:ext>
                  </a:extLst>
                </a:gridCol>
              </a:tblGrid>
              <a:tr h="462010">
                <a:tc>
                  <a:txBody>
                    <a:bodyPr/>
                    <a:lstStyle/>
                    <a:p>
                      <a:pPr algn="l"/>
                      <a:endParaRPr lang="es-AR" sz="14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900" b="1" dirty="0">
                          <a:solidFill>
                            <a:srgbClr val="3B3838"/>
                          </a:solidFill>
                          <a:latin typeface="Century Gothic" panose="020B0502020202020204" pitchFamily="34" charset="0"/>
                        </a:rPr>
                        <a:t>verbo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Sofía </a:t>
                      </a:r>
                    </a:p>
                    <a:p>
                      <a:pPr algn="ctr"/>
                      <a:r>
                        <a:rPr lang="en-GB" sz="900" b="0" dirty="0">
                          <a:solidFill>
                            <a:srgbClr val="3B3838"/>
                          </a:solidFill>
                          <a:latin typeface="Century Gothic" panose="020B0502020202020204" pitchFamily="34" charset="0"/>
                        </a:rPr>
                        <a:t>[I]</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100" b="1" baseline="0" dirty="0" err="1">
                          <a:solidFill>
                            <a:srgbClr val="3B3838"/>
                          </a:solidFill>
                          <a:latin typeface="Century Gothic" panose="020B0502020202020204" pitchFamily="34" charset="0"/>
                        </a:rPr>
                        <a:t>Mamá</a:t>
                      </a:r>
                      <a:r>
                        <a:rPr lang="en-GB" sz="1100" b="1" baseline="0" dirty="0">
                          <a:solidFill>
                            <a:srgbClr val="3B3838"/>
                          </a:solidFill>
                          <a:latin typeface="Century Gothic" panose="020B0502020202020204" pitchFamily="34" charset="0"/>
                        </a:rPr>
                        <a:t> Elena </a:t>
                      </a:r>
                      <a:r>
                        <a:rPr lang="en-GB" sz="900" b="0" baseline="0" dirty="0">
                          <a:solidFill>
                            <a:srgbClr val="3B3838"/>
                          </a:solidFill>
                          <a:latin typeface="Century Gothic" panose="020B0502020202020204" pitchFamily="34" charset="0"/>
                        </a:rPr>
                        <a:t>[you]</a:t>
                      </a:r>
                      <a:endParaRPr lang="en-GB" sz="1200" b="0" baseline="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baseline="0" dirty="0">
                          <a:solidFill>
                            <a:srgbClr val="3B3838"/>
                          </a:solidFill>
                          <a:latin typeface="Century Gothic" panose="020B0502020202020204" pitchFamily="34" charset="0"/>
                        </a:rPr>
                        <a:t>Quique </a:t>
                      </a:r>
                      <a:r>
                        <a:rPr lang="en-GB" sz="900" b="0" baseline="0" dirty="0">
                          <a:solidFill>
                            <a:srgbClr val="3B3838"/>
                          </a:solidFill>
                          <a:latin typeface="Century Gothic" panose="020B0502020202020204" pitchFamily="34" charset="0"/>
                        </a:rPr>
                        <a:t>[he]</a:t>
                      </a:r>
                      <a:endParaRPr lang="en-GB" sz="1200" b="1" baseline="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028411137"/>
                  </a:ext>
                </a:extLst>
              </a:tr>
              <a:tr h="293240">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293240">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293240">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r h="293240">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4106966"/>
                  </a:ext>
                </a:extLst>
              </a:tr>
              <a:tr h="293240">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19421799"/>
                  </a:ext>
                </a:extLst>
              </a:tr>
              <a:tr h="293240">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1466925"/>
                  </a:ext>
                </a:extLst>
              </a:tr>
            </a:tbl>
          </a:graphicData>
        </a:graphic>
      </p:graphicFrame>
      <p:graphicFrame>
        <p:nvGraphicFramePr>
          <p:cNvPr id="26" name="Table 25">
            <a:extLst>
              <a:ext uri="{FF2B5EF4-FFF2-40B4-BE49-F238E27FC236}">
                <a16:creationId xmlns:a16="http://schemas.microsoft.com/office/drawing/2014/main" id="{651AA3F4-F84A-D900-FCD8-ED3427A923D7}"/>
              </a:ext>
            </a:extLst>
          </p:cNvPr>
          <p:cNvGraphicFramePr>
            <a:graphicFrameLocks noGrp="1"/>
          </p:cNvGraphicFramePr>
          <p:nvPr>
            <p:extLst>
              <p:ext uri="{D42A27DB-BD31-4B8C-83A1-F6EECF244321}">
                <p14:modId xmlns:p14="http://schemas.microsoft.com/office/powerpoint/2010/main" val="1864533946"/>
              </p:ext>
            </p:extLst>
          </p:nvPr>
        </p:nvGraphicFramePr>
        <p:xfrm>
          <a:off x="3796004" y="1920589"/>
          <a:ext cx="2212366" cy="1759440"/>
        </p:xfrm>
        <a:graphic>
          <a:graphicData uri="http://schemas.openxmlformats.org/drawingml/2006/table">
            <a:tbl>
              <a:tblPr firstRow="1" bandRow="1">
                <a:tableStyleId>{5940675A-B579-460E-94D1-54222C63F5DA}</a:tableStyleId>
              </a:tblPr>
              <a:tblGrid>
                <a:gridCol w="2212366">
                  <a:extLst>
                    <a:ext uri="{9D8B030D-6E8A-4147-A177-3AD203B41FA5}">
                      <a16:colId xmlns:a16="http://schemas.microsoft.com/office/drawing/2014/main" val="2578426092"/>
                    </a:ext>
                  </a:extLst>
                </a:gridCol>
              </a:tblGrid>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160528935"/>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72688824"/>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45974443"/>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991949378"/>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8537958"/>
                  </a:ext>
                </a:extLst>
              </a:tr>
              <a:tr h="293240">
                <a:tc>
                  <a:txBody>
                    <a:bodyPr/>
                    <a:lstStyle/>
                    <a:p>
                      <a:pPr algn="ct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687812"/>
                  </a:ext>
                </a:extLst>
              </a:tr>
            </a:tbl>
          </a:graphicData>
        </a:graphic>
      </p:graphicFrame>
      <p:sp>
        <p:nvSpPr>
          <p:cNvPr id="27" name="TextBox 3">
            <a:extLst>
              <a:ext uri="{FF2B5EF4-FFF2-40B4-BE49-F238E27FC236}">
                <a16:creationId xmlns:a16="http://schemas.microsoft.com/office/drawing/2014/main" id="{59064FC2-3AB9-C529-88C2-7611B66958D3}"/>
              </a:ext>
            </a:extLst>
          </p:cNvPr>
          <p:cNvSpPr txBox="1"/>
          <p:nvPr/>
        </p:nvSpPr>
        <p:spPr>
          <a:xfrm>
            <a:off x="3672221" y="1595367"/>
            <a:ext cx="4861411"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¿en inglés      ?</a:t>
            </a:r>
            <a:endParaRPr lang="en-GB" sz="1600" dirty="0">
              <a:solidFill>
                <a:srgbClr val="3B3838"/>
              </a:solidFill>
              <a:latin typeface="Century Gothic" panose="020B0502020202020204" pitchFamily="34" charset="0"/>
            </a:endParaRPr>
          </a:p>
        </p:txBody>
      </p:sp>
      <p:pic>
        <p:nvPicPr>
          <p:cNvPr id="28" name="Picture 2" descr="Free United Flag vector and picture">
            <a:extLst>
              <a:ext uri="{FF2B5EF4-FFF2-40B4-BE49-F238E27FC236}">
                <a16:creationId xmlns:a16="http://schemas.microsoft.com/office/drawing/2014/main" id="{114BF5EE-09B1-FC7C-5DC6-7C9DEA47D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4487" y="1713028"/>
            <a:ext cx="258074" cy="129037"/>
          </a:xfrm>
          <a:prstGeom prst="roundRect">
            <a:avLst/>
          </a:prstGeom>
          <a:noFill/>
          <a:extLst>
            <a:ext uri="{909E8E84-426E-40DD-AFC4-6F175D3DCCD1}">
              <a14:hiddenFill xmlns:a14="http://schemas.microsoft.com/office/drawing/2010/main">
                <a:solidFill>
                  <a:srgbClr val="FFFFFF"/>
                </a:solidFill>
              </a14:hiddenFill>
            </a:ext>
          </a:extLst>
        </p:spPr>
      </p:pic>
      <p:pic>
        <p:nvPicPr>
          <p:cNvPr id="29" name="Picture 2" descr="Cup, Icons, Medal, Win, Game, The Competition, Award">
            <a:extLst>
              <a:ext uri="{FF2B5EF4-FFF2-40B4-BE49-F238E27FC236}">
                <a16:creationId xmlns:a16="http://schemas.microsoft.com/office/drawing/2014/main" id="{01039543-295E-FB94-0476-3B9B8BB1FB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4079" y="1540821"/>
            <a:ext cx="335081" cy="335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30">
            <a:extLst>
              <a:ext uri="{FF2B5EF4-FFF2-40B4-BE49-F238E27FC236}">
                <a16:creationId xmlns:a16="http://schemas.microsoft.com/office/drawing/2014/main" id="{B9B0E67B-0E3B-52F4-679C-E95D8F97FB4D}"/>
              </a:ext>
            </a:extLst>
          </p:cNvPr>
          <p:cNvGraphicFramePr>
            <a:graphicFrameLocks noGrp="1"/>
          </p:cNvGraphicFramePr>
          <p:nvPr>
            <p:extLst>
              <p:ext uri="{D42A27DB-BD31-4B8C-83A1-F6EECF244321}">
                <p14:modId xmlns:p14="http://schemas.microsoft.com/office/powerpoint/2010/main" val="1331593501"/>
              </p:ext>
            </p:extLst>
          </p:nvPr>
        </p:nvGraphicFramePr>
        <p:xfrm>
          <a:off x="107030" y="4297741"/>
          <a:ext cx="6611010" cy="3012317"/>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68061516"/>
                    </a:ext>
                  </a:extLst>
                </a:gridCol>
                <a:gridCol w="2003823">
                  <a:extLst>
                    <a:ext uri="{9D8B030D-6E8A-4147-A177-3AD203B41FA5}">
                      <a16:colId xmlns:a16="http://schemas.microsoft.com/office/drawing/2014/main" val="1313571276"/>
                    </a:ext>
                  </a:extLst>
                </a:gridCol>
                <a:gridCol w="2013755">
                  <a:extLst>
                    <a:ext uri="{9D8B030D-6E8A-4147-A177-3AD203B41FA5}">
                      <a16:colId xmlns:a16="http://schemas.microsoft.com/office/drawing/2014/main" val="3785585654"/>
                    </a:ext>
                  </a:extLst>
                </a:gridCol>
                <a:gridCol w="1814982">
                  <a:extLst>
                    <a:ext uri="{9D8B030D-6E8A-4147-A177-3AD203B41FA5}">
                      <a16:colId xmlns:a16="http://schemas.microsoft.com/office/drawing/2014/main" val="789360449"/>
                    </a:ext>
                  </a:extLst>
                </a:gridCol>
              </a:tblGrid>
              <a:tr h="43033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estoy</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allí</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t>
                      </a:r>
                      <a:r>
                        <a:rPr lang="en-GB" sz="1400" b="0" dirty="0" err="1">
                          <a:solidFill>
                            <a:srgbClr val="3B3838"/>
                          </a:solidFill>
                          <a:latin typeface="Century Gothic" panose="020B0502020202020204" pitchFamily="34" charset="0"/>
                        </a:rPr>
                        <a:t>dónde</a:t>
                      </a:r>
                      <a:r>
                        <a:rPr lang="en-GB" sz="1400" b="0" dirty="0">
                          <a:solidFill>
                            <a:srgbClr val="3B3838"/>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err="1">
                          <a:solidFill>
                            <a:srgbClr val="3B3838"/>
                          </a:solidFill>
                          <a:latin typeface="Century Gothic" panose="020B0502020202020204" pitchFamily="34" charset="0"/>
                        </a:rPr>
                        <a:t>ausente</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está</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aquí</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430331">
                <a:tc rowSpan="2">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en </a:t>
                      </a:r>
                      <a:r>
                        <a:rPr lang="en-GB" sz="1400" b="0" dirty="0" err="1">
                          <a:solidFill>
                            <a:srgbClr val="3B3838"/>
                          </a:solidFill>
                          <a:latin typeface="Century Gothic" panose="020B0502020202020204" pitchFamily="34" charset="0"/>
                        </a:rPr>
                        <a:t>clase</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ahora</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curioso</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a:t>
                      </a:r>
                      <a:r>
                        <a:rPr lang="en-GB" sz="1400" b="0" dirty="0" err="1">
                          <a:solidFill>
                            <a:srgbClr val="3B3838"/>
                          </a:solidFill>
                          <a:latin typeface="Century Gothic" panose="020B0502020202020204" pitchFamily="34" charset="0"/>
                        </a:rPr>
                        <a:t>cómo</a:t>
                      </a:r>
                      <a:r>
                        <a:rPr lang="en-GB" sz="1400" b="0" dirty="0">
                          <a:solidFill>
                            <a:srgbClr val="3B3838"/>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hoy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triste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430331">
                <a:tc rowSpan="3">
                  <a:txBody>
                    <a:bodyPr/>
                    <a:lstStyle/>
                    <a:p>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es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normalmente</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nerviosa</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430331">
                <a:tc vMerge="1">
                  <a:txBody>
                    <a:bodyPr/>
                    <a:lstStyle/>
                    <a:p>
                      <a:endParaRPr lang="en-GB"/>
                    </a:p>
                  </a:txBody>
                  <a:tcPr/>
                </a:tc>
                <a:tc>
                  <a:txBody>
                    <a:bodyPr/>
                    <a:lstStyle/>
                    <a:p>
                      <a:r>
                        <a:rPr lang="en-GB" sz="1400" b="0" dirty="0">
                          <a:solidFill>
                            <a:srgbClr val="3B3838"/>
                          </a:solidFill>
                          <a:latin typeface="Century Gothic" panose="020B0502020202020204" pitchFamily="34" charset="0"/>
                        </a:rPr>
                        <a:t>soy</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feliz</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eres</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43033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err="1">
                          <a:solidFill>
                            <a:srgbClr val="3B3838"/>
                          </a:solidFill>
                          <a:latin typeface="Century Gothic" panose="020B0502020202020204" pitchFamily="34" charset="0"/>
                        </a:rPr>
                        <a:t>tranquilo</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siempre</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de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2129" name="Picture 2128">
            <a:extLst>
              <a:ext uri="{FF2B5EF4-FFF2-40B4-BE49-F238E27FC236}">
                <a16:creationId xmlns:a16="http://schemas.microsoft.com/office/drawing/2014/main" id="{10C8C3B6-5E46-92AA-F7D6-FF0D99C62C7C}"/>
              </a:ext>
            </a:extLst>
          </p:cNvPr>
          <p:cNvPicPr>
            <a:picLocks noChangeAspect="1"/>
          </p:cNvPicPr>
          <p:nvPr/>
        </p:nvPicPr>
        <p:blipFill>
          <a:blip r:embed="rId9"/>
          <a:stretch>
            <a:fillRect/>
          </a:stretch>
        </p:blipFill>
        <p:spPr>
          <a:xfrm>
            <a:off x="6297714" y="4117136"/>
            <a:ext cx="572382" cy="435249"/>
          </a:xfrm>
          <a:prstGeom prst="rect">
            <a:avLst/>
          </a:prstGeom>
        </p:spPr>
      </p:pic>
      <p:grpSp>
        <p:nvGrpSpPr>
          <p:cNvPr id="59" name="Group 58">
            <a:extLst>
              <a:ext uri="{FF2B5EF4-FFF2-40B4-BE49-F238E27FC236}">
                <a16:creationId xmlns:a16="http://schemas.microsoft.com/office/drawing/2014/main" id="{C3172F74-D427-BA6F-97A2-78D1A3BC6EC8}"/>
              </a:ext>
            </a:extLst>
          </p:cNvPr>
          <p:cNvGrpSpPr/>
          <p:nvPr/>
        </p:nvGrpSpPr>
        <p:grpSpPr>
          <a:xfrm>
            <a:off x="424296" y="7499559"/>
            <a:ext cx="1145825" cy="308790"/>
            <a:chOff x="455220" y="4435599"/>
            <a:chExt cx="1145825" cy="308790"/>
          </a:xfrm>
          <a:solidFill>
            <a:srgbClr val="96E2D9"/>
          </a:solidFill>
        </p:grpSpPr>
        <p:sp>
          <p:nvSpPr>
            <p:cNvPr id="60" name="Google Shape;222;p10">
              <a:extLst>
                <a:ext uri="{FF2B5EF4-FFF2-40B4-BE49-F238E27FC236}">
                  <a16:creationId xmlns:a16="http://schemas.microsoft.com/office/drawing/2014/main" id="{84041735-1F18-28DC-73FF-D37CBFA11C34}"/>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61" name="TextBox 60">
              <a:extLst>
                <a:ext uri="{FF2B5EF4-FFF2-40B4-BE49-F238E27FC236}">
                  <a16:creationId xmlns:a16="http://schemas.microsoft.com/office/drawing/2014/main" id="{C7B0C5BE-C321-FFDB-E244-F78920A6E93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62" name="Group 61">
            <a:extLst>
              <a:ext uri="{FF2B5EF4-FFF2-40B4-BE49-F238E27FC236}">
                <a16:creationId xmlns:a16="http://schemas.microsoft.com/office/drawing/2014/main" id="{957D6BD3-3229-5048-D900-FA424E9B270F}"/>
              </a:ext>
            </a:extLst>
          </p:cNvPr>
          <p:cNvGrpSpPr/>
          <p:nvPr/>
        </p:nvGrpSpPr>
        <p:grpSpPr>
          <a:xfrm>
            <a:off x="106609" y="7353651"/>
            <a:ext cx="511630" cy="532686"/>
            <a:chOff x="11059045" y="145038"/>
            <a:chExt cx="945328" cy="980949"/>
          </a:xfrm>
          <a:solidFill>
            <a:srgbClr val="B9E5EE"/>
          </a:solidFill>
        </p:grpSpPr>
        <p:sp>
          <p:nvSpPr>
            <p:cNvPr id="63" name="Oval 62">
              <a:extLst>
                <a:ext uri="{FF2B5EF4-FFF2-40B4-BE49-F238E27FC236}">
                  <a16:creationId xmlns:a16="http://schemas.microsoft.com/office/drawing/2014/main" id="{1607DC2A-9954-2C0B-04AF-7C27B53DC5CA}"/>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48" name="Picture 2047" descr="Free speaker sound loud vector">
              <a:extLst>
                <a:ext uri="{FF2B5EF4-FFF2-40B4-BE49-F238E27FC236}">
                  <a16:creationId xmlns:a16="http://schemas.microsoft.com/office/drawing/2014/main" id="{71E059FD-F9C1-01D0-4333-15F84208F833}"/>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49" name="TextBox 2048">
            <a:extLst>
              <a:ext uri="{FF2B5EF4-FFF2-40B4-BE49-F238E27FC236}">
                <a16:creationId xmlns:a16="http://schemas.microsoft.com/office/drawing/2014/main" id="{01D748C4-C841-B6BB-CBA5-A38F6A9DBFD8}"/>
              </a:ext>
            </a:extLst>
          </p:cNvPr>
          <p:cNvSpPr txBox="1"/>
          <p:nvPr/>
        </p:nvSpPr>
        <p:spPr>
          <a:xfrm>
            <a:off x="1530371" y="7487747"/>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¿Qué palabra es? </a:t>
            </a:r>
            <a:r>
              <a:rPr lang="en-GB" sz="1600" dirty="0">
                <a:solidFill>
                  <a:srgbClr val="3B3838"/>
                </a:solidFill>
                <a:latin typeface="Century Gothic" panose="020B0502020202020204" pitchFamily="34" charset="0"/>
              </a:rPr>
              <a:t>Circle the word.</a:t>
            </a:r>
          </a:p>
        </p:txBody>
      </p:sp>
      <p:graphicFrame>
        <p:nvGraphicFramePr>
          <p:cNvPr id="2050" name="Table 2049">
            <a:extLst>
              <a:ext uri="{FF2B5EF4-FFF2-40B4-BE49-F238E27FC236}">
                <a16:creationId xmlns:a16="http://schemas.microsoft.com/office/drawing/2014/main" id="{5BF3EA55-08A4-9571-AABB-A818DF40E43F}"/>
              </a:ext>
            </a:extLst>
          </p:cNvPr>
          <p:cNvGraphicFramePr>
            <a:graphicFrameLocks noGrp="1"/>
          </p:cNvGraphicFramePr>
          <p:nvPr>
            <p:extLst>
              <p:ext uri="{D42A27DB-BD31-4B8C-83A1-F6EECF244321}">
                <p14:modId xmlns:p14="http://schemas.microsoft.com/office/powerpoint/2010/main" val="88403120"/>
              </p:ext>
            </p:extLst>
          </p:nvPr>
        </p:nvGraphicFramePr>
        <p:xfrm>
          <a:off x="177378" y="8059615"/>
          <a:ext cx="1988261" cy="1588776"/>
        </p:xfrm>
        <a:graphic>
          <a:graphicData uri="http://schemas.openxmlformats.org/drawingml/2006/table">
            <a:tbl>
              <a:tblPr firstRow="1" bandRow="1">
                <a:tableStyleId>{5940675A-B579-460E-94D1-54222C63F5DA}</a:tableStyleId>
              </a:tblPr>
              <a:tblGrid>
                <a:gridCol w="491305">
                  <a:extLst>
                    <a:ext uri="{9D8B030D-6E8A-4147-A177-3AD203B41FA5}">
                      <a16:colId xmlns:a16="http://schemas.microsoft.com/office/drawing/2014/main" val="4199110245"/>
                    </a:ext>
                  </a:extLst>
                </a:gridCol>
                <a:gridCol w="850375">
                  <a:extLst>
                    <a:ext uri="{9D8B030D-6E8A-4147-A177-3AD203B41FA5}">
                      <a16:colId xmlns:a16="http://schemas.microsoft.com/office/drawing/2014/main" val="2306156798"/>
                    </a:ext>
                  </a:extLst>
                </a:gridCol>
                <a:gridCol w="646581">
                  <a:extLst>
                    <a:ext uri="{9D8B030D-6E8A-4147-A177-3AD203B41FA5}">
                      <a16:colId xmlns:a16="http://schemas.microsoft.com/office/drawing/2014/main" val="2255006782"/>
                    </a:ext>
                  </a:extLst>
                </a:gridCol>
              </a:tblGrid>
              <a:tr h="251334">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c</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lang="es-AR" sz="1200" b="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c</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o</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kumimoji="0" lang="en-GB" sz="1200" b="1" i="0" u="none" strike="noStrike" kern="1200" cap="none" spc="0" normalizeH="0" baseline="0" noProof="0" dirty="0">
                        <a:ln>
                          <a:noFill/>
                        </a:ln>
                        <a:solidFill>
                          <a:srgbClr val="3B3838"/>
                        </a:solidFill>
                        <a:effectLst/>
                        <a:uLnTx/>
                        <a:uFillTx/>
                        <a:latin typeface="Century Gothic"/>
                        <a:ea typeface="Century Gothic"/>
                        <a:cs typeface="Century Gothic"/>
                        <a:sym typeface="Century Gothic"/>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310378934"/>
                  </a:ext>
                </a:extLst>
              </a:tr>
              <a:tr h="251334">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l</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u</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n</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B3838"/>
                          </a:solidFill>
                          <a:effectLst/>
                          <a:uLnTx/>
                          <a:uFillTx/>
                          <a:latin typeface="Century Gothic"/>
                          <a:ea typeface="Century Gothic"/>
                          <a:cs typeface="Century Gothic"/>
                          <a:sym typeface="Century Gothic"/>
                        </a:rPr>
                        <a:t>l</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n</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kumimoji="0" lang="es-AR" sz="12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534522468"/>
                  </a:ext>
                </a:extLst>
              </a:tr>
              <a:tr h="251334">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m</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m</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e</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807990355"/>
                  </a:ext>
                </a:extLst>
              </a:tr>
              <a:tr h="251334">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r</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o</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r</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i</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s</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kumimoji="0" lang="es-AR" sz="12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81500671"/>
                  </a:ext>
                </a:extLst>
              </a:tr>
              <a:tr h="251334">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d</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e</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d</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o</a:t>
                      </a:r>
                      <a:endParaRPr lang="es-AR" sz="12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d</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d</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o</a:t>
                      </a:r>
                      <a:endParaRPr lang="es-AR" sz="1200" noProof="0" dirty="0">
                        <a:solidFill>
                          <a:srgbClr val="FF3399"/>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145449962"/>
                  </a:ext>
                </a:extLst>
              </a:tr>
              <a:tr h="251334">
                <a:tc>
                  <a:txBody>
                    <a:bodyPr/>
                    <a:lstStyle/>
                    <a:p>
                      <a:pPr algn="ctr"/>
                      <a:r>
                        <a:rPr lang="es-AR" sz="1400" b="1" noProof="0" dirty="0">
                          <a:solidFill>
                            <a:srgbClr val="FF3399"/>
                          </a:solidFill>
                          <a:latin typeface="Century Gothic" panose="020B0502020202020204" pitchFamily="34" charset="0"/>
                        </a:rPr>
                        <a:t>6</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l</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i</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m</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l</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e</a:t>
                      </a:r>
                      <a:r>
                        <a:rPr kumimoji="0" lang="es-AR" sz="12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m</a:t>
                      </a:r>
                      <a:r>
                        <a:rPr kumimoji="0" lang="en-GB" sz="1200" b="1" i="0" u="none" strike="noStrike" kern="1200" cap="none" spc="0" normalizeH="0" baseline="0" noProof="0" dirty="0">
                          <a:ln>
                            <a:noFill/>
                          </a:ln>
                          <a:solidFill>
                            <a:srgbClr val="FF3399"/>
                          </a:solidFill>
                          <a:effectLst/>
                          <a:uLnTx/>
                          <a:uFillTx/>
                          <a:latin typeface="Century Gothic"/>
                          <a:ea typeface="Century Gothic"/>
                          <a:cs typeface="Century Gothic"/>
                          <a:sym typeface="Century Gothic"/>
                        </a:rPr>
                        <a:t>a</a:t>
                      </a:r>
                      <a:endParaRPr lang="es-AR" sz="1200" noProof="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27525989"/>
                  </a:ext>
                </a:extLst>
              </a:tr>
            </a:tbl>
          </a:graphicData>
        </a:graphic>
      </p:graphicFrame>
      <p:sp>
        <p:nvSpPr>
          <p:cNvPr id="2052" name="TextBox 2051">
            <a:extLst>
              <a:ext uri="{FF2B5EF4-FFF2-40B4-BE49-F238E27FC236}">
                <a16:creationId xmlns:a16="http://schemas.microsoft.com/office/drawing/2014/main" id="{F476A82C-B71E-AF29-7E8E-F8CD7514E947}"/>
              </a:ext>
            </a:extLst>
          </p:cNvPr>
          <p:cNvSpPr txBox="1"/>
          <p:nvPr/>
        </p:nvSpPr>
        <p:spPr>
          <a:xfrm>
            <a:off x="3736969" y="1160511"/>
            <a:ext cx="4673600" cy="338554"/>
          </a:xfrm>
          <a:prstGeom prst="rect">
            <a:avLst/>
          </a:prstGeom>
          <a:noFill/>
        </p:spPr>
        <p:txBody>
          <a:bodyPr wrap="square">
            <a:spAutoFit/>
          </a:bodyPr>
          <a:lstStyle/>
          <a:p>
            <a:r>
              <a:rPr lang="en-GB" sz="1600" dirty="0">
                <a:solidFill>
                  <a:srgbClr val="3B3838"/>
                </a:solidFill>
                <a:latin typeface="Century Gothic" panose="020B0502020202020204" pitchFamily="34" charset="0"/>
              </a:rPr>
              <a:t>Who is she describing?</a:t>
            </a:r>
            <a:endParaRPr lang="en-GB" sz="1600" dirty="0"/>
          </a:p>
        </p:txBody>
      </p:sp>
      <p:sp>
        <p:nvSpPr>
          <p:cNvPr id="2054" name="TextBox 2053">
            <a:extLst>
              <a:ext uri="{FF2B5EF4-FFF2-40B4-BE49-F238E27FC236}">
                <a16:creationId xmlns:a16="http://schemas.microsoft.com/office/drawing/2014/main" id="{020E9216-022B-7CCB-8211-82CF661B6697}"/>
              </a:ext>
            </a:extLst>
          </p:cNvPr>
          <p:cNvSpPr txBox="1"/>
          <p:nvPr/>
        </p:nvSpPr>
        <p:spPr>
          <a:xfrm>
            <a:off x="2423032" y="7794268"/>
            <a:ext cx="46704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[B] </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Complete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the</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poem</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with</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word</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that</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 </a:t>
            </a:r>
            <a:r>
              <a:rPr kumimoji="0" lang="es-AR" sz="1400" b="0" i="0" u="none" strike="noStrike" kern="0" cap="none" spc="0" normalizeH="0" baseline="0" noProof="0" dirty="0" err="1">
                <a:ln>
                  <a:noFill/>
                </a:ln>
                <a:solidFill>
                  <a:srgbClr val="3B3838"/>
                </a:solidFill>
                <a:effectLst/>
                <a:uLnTx/>
                <a:uFillTx/>
                <a:latin typeface="Century Gothic"/>
                <a:ea typeface="Century Gothic"/>
                <a:cs typeface="Century Gothic"/>
                <a:sym typeface="Century Gothic"/>
              </a:rPr>
              <a:t>rhymes</a:t>
            </a:r>
            <a:r>
              <a:rPr kumimoji="0" lang="es-AR" sz="1400" b="0"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a:t>
            </a:r>
          </a:p>
        </p:txBody>
      </p:sp>
      <p:sp>
        <p:nvSpPr>
          <p:cNvPr id="2056" name="TextBox 2055">
            <a:extLst>
              <a:ext uri="{FF2B5EF4-FFF2-40B4-BE49-F238E27FC236}">
                <a16:creationId xmlns:a16="http://schemas.microsoft.com/office/drawing/2014/main" id="{13AF32F5-82A4-0CBB-DCCE-8159CE719C8D}"/>
              </a:ext>
            </a:extLst>
          </p:cNvPr>
          <p:cNvSpPr txBox="1"/>
          <p:nvPr/>
        </p:nvSpPr>
        <p:spPr>
          <a:xfrm>
            <a:off x="2737349" y="8067627"/>
            <a:ext cx="3541254" cy="138499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rPr>
              <a:t>Con a, casa en  __________.</a:t>
            </a:r>
          </a:p>
          <a:p>
            <a:pPr defTabSz="914400">
              <a:defRPr/>
            </a:pPr>
            <a:r>
              <a:rPr lang="es-AR" sz="1400" dirty="0">
                <a:solidFill>
                  <a:srgbClr val="3B3838"/>
                </a:solidFill>
                <a:latin typeface="Century Gothic" panose="020B0502020202020204" pitchFamily="34" charset="0"/>
              </a:rPr>
              <a:t>Con e, Inés con Andrés __________.</a:t>
            </a:r>
          </a:p>
          <a:p>
            <a:pPr defTabSz="914400">
              <a:defRPr/>
            </a:pPr>
            <a:r>
              <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rPr>
              <a:t>Con i</a:t>
            </a:r>
            <a:r>
              <a:rPr lang="es-AR" sz="1400" dirty="0">
                <a:solidFill>
                  <a:srgbClr val="3B3838"/>
                </a:solidFill>
                <a:latin typeface="Century Gothic" panose="020B0502020202020204" pitchFamily="34" charset="0"/>
              </a:rPr>
              <a:t>, aquí en __________.</a:t>
            </a:r>
          </a:p>
          <a:p>
            <a:pPr defTabSz="914400">
              <a:defRPr/>
            </a:pPr>
            <a:r>
              <a:rPr lang="es-AR" sz="1400" dirty="0">
                <a:solidFill>
                  <a:srgbClr val="3B3838"/>
                </a:solidFill>
                <a:latin typeface="Century Gothic" panose="020B0502020202020204" pitchFamily="34" charset="0"/>
              </a:rPr>
              <a:t>Con o, el oso __________.</a:t>
            </a:r>
          </a:p>
          <a:p>
            <a:pPr defTabSz="914400">
              <a:defRPr/>
            </a:pPr>
            <a:r>
              <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rPr>
              <a:t>Con u, el universo</a:t>
            </a:r>
            <a:r>
              <a:rPr kumimoji="0" lang="es-AR" sz="1400" b="0" i="0" u="none" strike="noStrike" kern="1200" cap="none" spc="0" normalizeH="0" noProof="0" dirty="0">
                <a:ln>
                  <a:noFill/>
                </a:ln>
                <a:solidFill>
                  <a:srgbClr val="3B3838"/>
                </a:solidFill>
                <a:effectLst/>
                <a:uLnTx/>
                <a:uFillTx/>
                <a:latin typeface="Century Gothic" panose="020B0502020202020204" pitchFamily="34" charset="0"/>
              </a:rPr>
              <a:t> </a:t>
            </a:r>
            <a:r>
              <a:rPr lang="es-AR" sz="1400" dirty="0">
                <a:solidFill>
                  <a:srgbClr val="3B3838"/>
                </a:solidFill>
                <a:latin typeface="Century Gothic" panose="020B0502020202020204" pitchFamily="34" charset="0"/>
              </a:rPr>
              <a:t>__________.</a:t>
            </a:r>
          </a:p>
          <a:p>
            <a:pPr marL="0" marR="0" lvl="0" indent="0" algn="l" defTabSz="914400" rtl="0" eaLnBrk="1" fontAlgn="auto" latinLnBrk="0" hangingPunct="1">
              <a:spcBef>
                <a:spcPts val="0"/>
              </a:spcBef>
              <a:spcAft>
                <a:spcPts val="0"/>
              </a:spcAft>
              <a:buClrTx/>
              <a:buSzTx/>
              <a:buFontTx/>
              <a:buNone/>
              <a:tabLst/>
              <a:defRPr/>
            </a:pPr>
            <a:endParaRPr kumimoji="0" lang="es-AR" sz="1400" b="0" i="0" u="none" strike="noStrike" kern="1200" cap="none" spc="0" normalizeH="0" baseline="0" noProof="0" dirty="0">
              <a:ln>
                <a:noFill/>
              </a:ln>
              <a:solidFill>
                <a:srgbClr val="3B3838"/>
              </a:solidFill>
              <a:effectLst/>
              <a:uLnTx/>
              <a:uFillTx/>
              <a:latin typeface="Century Gothic" panose="020B0502020202020204" pitchFamily="34" charset="0"/>
            </a:endParaRPr>
          </a:p>
        </p:txBody>
      </p:sp>
      <p:sp>
        <p:nvSpPr>
          <p:cNvPr id="2057" name="Google Shape;160;p2">
            <a:extLst>
              <a:ext uri="{FF2B5EF4-FFF2-40B4-BE49-F238E27FC236}">
                <a16:creationId xmlns:a16="http://schemas.microsoft.com/office/drawing/2014/main" id="{936361CB-497D-E1CD-D778-C264710D5F5E}"/>
              </a:ext>
            </a:extLst>
          </p:cNvPr>
          <p:cNvSpPr txBox="1"/>
          <p:nvPr/>
        </p:nvSpPr>
        <p:spPr>
          <a:xfrm>
            <a:off x="2351291" y="9291392"/>
            <a:ext cx="3927312" cy="523180"/>
          </a:xfrm>
          <a:custGeom>
            <a:avLst/>
            <a:gdLst>
              <a:gd name="connsiteX0" fmla="*/ 0 w 3927312"/>
              <a:gd name="connsiteY0" fmla="*/ 0 h 523180"/>
              <a:gd name="connsiteX1" fmla="*/ 654552 w 3927312"/>
              <a:gd name="connsiteY1" fmla="*/ 0 h 523180"/>
              <a:gd name="connsiteX2" fmla="*/ 1230558 w 3927312"/>
              <a:gd name="connsiteY2" fmla="*/ 0 h 523180"/>
              <a:gd name="connsiteX3" fmla="*/ 1924383 w 3927312"/>
              <a:gd name="connsiteY3" fmla="*/ 0 h 523180"/>
              <a:gd name="connsiteX4" fmla="*/ 2618208 w 3927312"/>
              <a:gd name="connsiteY4" fmla="*/ 0 h 523180"/>
              <a:gd name="connsiteX5" fmla="*/ 3312033 w 3927312"/>
              <a:gd name="connsiteY5" fmla="*/ 0 h 523180"/>
              <a:gd name="connsiteX6" fmla="*/ 3927312 w 3927312"/>
              <a:gd name="connsiteY6" fmla="*/ 0 h 523180"/>
              <a:gd name="connsiteX7" fmla="*/ 3927312 w 3927312"/>
              <a:gd name="connsiteY7" fmla="*/ 523180 h 523180"/>
              <a:gd name="connsiteX8" fmla="*/ 3390579 w 3927312"/>
              <a:gd name="connsiteY8" fmla="*/ 523180 h 523180"/>
              <a:gd name="connsiteX9" fmla="*/ 2696754 w 3927312"/>
              <a:gd name="connsiteY9" fmla="*/ 523180 h 523180"/>
              <a:gd name="connsiteX10" fmla="*/ 2081475 w 3927312"/>
              <a:gd name="connsiteY10" fmla="*/ 523180 h 523180"/>
              <a:gd name="connsiteX11" fmla="*/ 1426923 w 3927312"/>
              <a:gd name="connsiteY11" fmla="*/ 523180 h 523180"/>
              <a:gd name="connsiteX12" fmla="*/ 772371 w 3927312"/>
              <a:gd name="connsiteY12" fmla="*/ 523180 h 523180"/>
              <a:gd name="connsiteX13" fmla="*/ 0 w 3927312"/>
              <a:gd name="connsiteY13" fmla="*/ 523180 h 523180"/>
              <a:gd name="connsiteX14" fmla="*/ 0 w 3927312"/>
              <a:gd name="connsiteY14" fmla="*/ 0 h 5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27312" h="523180" fill="none" extrusionOk="0">
                <a:moveTo>
                  <a:pt x="0" y="0"/>
                </a:moveTo>
                <a:cubicBezTo>
                  <a:pt x="212879" y="21622"/>
                  <a:pt x="448573" y="-14751"/>
                  <a:pt x="654552" y="0"/>
                </a:cubicBezTo>
                <a:cubicBezTo>
                  <a:pt x="860531" y="14751"/>
                  <a:pt x="1029177" y="-205"/>
                  <a:pt x="1230558" y="0"/>
                </a:cubicBezTo>
                <a:cubicBezTo>
                  <a:pt x="1431939" y="205"/>
                  <a:pt x="1599272" y="-19422"/>
                  <a:pt x="1924383" y="0"/>
                </a:cubicBezTo>
                <a:cubicBezTo>
                  <a:pt x="2249495" y="19422"/>
                  <a:pt x="2356907" y="23299"/>
                  <a:pt x="2618208" y="0"/>
                </a:cubicBezTo>
                <a:cubicBezTo>
                  <a:pt x="2879509" y="-23299"/>
                  <a:pt x="3154710" y="-18019"/>
                  <a:pt x="3312033" y="0"/>
                </a:cubicBezTo>
                <a:cubicBezTo>
                  <a:pt x="3469356" y="18019"/>
                  <a:pt x="3765369" y="-9652"/>
                  <a:pt x="3927312" y="0"/>
                </a:cubicBezTo>
                <a:cubicBezTo>
                  <a:pt x="3916988" y="224404"/>
                  <a:pt x="3929756" y="348527"/>
                  <a:pt x="3927312" y="523180"/>
                </a:cubicBezTo>
                <a:cubicBezTo>
                  <a:pt x="3803362" y="544393"/>
                  <a:pt x="3655251" y="516551"/>
                  <a:pt x="3390579" y="523180"/>
                </a:cubicBezTo>
                <a:cubicBezTo>
                  <a:pt x="3125907" y="529809"/>
                  <a:pt x="2868535" y="509573"/>
                  <a:pt x="2696754" y="523180"/>
                </a:cubicBezTo>
                <a:cubicBezTo>
                  <a:pt x="2524974" y="536787"/>
                  <a:pt x="2223878" y="512182"/>
                  <a:pt x="2081475" y="523180"/>
                </a:cubicBezTo>
                <a:cubicBezTo>
                  <a:pt x="1939072" y="534178"/>
                  <a:pt x="1566573" y="528688"/>
                  <a:pt x="1426923" y="523180"/>
                </a:cubicBezTo>
                <a:cubicBezTo>
                  <a:pt x="1287273" y="517672"/>
                  <a:pt x="1023095" y="545150"/>
                  <a:pt x="772371" y="523180"/>
                </a:cubicBezTo>
                <a:cubicBezTo>
                  <a:pt x="521647" y="501210"/>
                  <a:pt x="261979" y="535784"/>
                  <a:pt x="0" y="523180"/>
                </a:cubicBezTo>
                <a:cubicBezTo>
                  <a:pt x="-3975" y="337345"/>
                  <a:pt x="-24590" y="218107"/>
                  <a:pt x="0" y="0"/>
                </a:cubicBezTo>
                <a:close/>
              </a:path>
              <a:path w="3927312" h="523180" stroke="0" extrusionOk="0">
                <a:moveTo>
                  <a:pt x="0" y="0"/>
                </a:moveTo>
                <a:cubicBezTo>
                  <a:pt x="325639" y="19373"/>
                  <a:pt x="547214" y="-10636"/>
                  <a:pt x="733098" y="0"/>
                </a:cubicBezTo>
                <a:cubicBezTo>
                  <a:pt x="918982" y="10636"/>
                  <a:pt x="1032426" y="12819"/>
                  <a:pt x="1269831" y="0"/>
                </a:cubicBezTo>
                <a:cubicBezTo>
                  <a:pt x="1507236" y="-12819"/>
                  <a:pt x="1765139" y="11608"/>
                  <a:pt x="2002929" y="0"/>
                </a:cubicBezTo>
                <a:cubicBezTo>
                  <a:pt x="2240719" y="-11608"/>
                  <a:pt x="2518567" y="24847"/>
                  <a:pt x="2696754" y="0"/>
                </a:cubicBezTo>
                <a:cubicBezTo>
                  <a:pt x="2874942" y="-24847"/>
                  <a:pt x="3529029" y="18871"/>
                  <a:pt x="3927312" y="0"/>
                </a:cubicBezTo>
                <a:cubicBezTo>
                  <a:pt x="3906170" y="213856"/>
                  <a:pt x="3906323" y="283260"/>
                  <a:pt x="3927312" y="523180"/>
                </a:cubicBezTo>
                <a:cubicBezTo>
                  <a:pt x="3727432" y="500014"/>
                  <a:pt x="3571815" y="528114"/>
                  <a:pt x="3351306" y="523180"/>
                </a:cubicBezTo>
                <a:cubicBezTo>
                  <a:pt x="3130797" y="518246"/>
                  <a:pt x="2869661" y="529138"/>
                  <a:pt x="2618208" y="523180"/>
                </a:cubicBezTo>
                <a:cubicBezTo>
                  <a:pt x="2366755" y="517222"/>
                  <a:pt x="2228387" y="507201"/>
                  <a:pt x="1885110" y="523180"/>
                </a:cubicBezTo>
                <a:cubicBezTo>
                  <a:pt x="1541833" y="539159"/>
                  <a:pt x="1553939" y="516999"/>
                  <a:pt x="1269831" y="523180"/>
                </a:cubicBezTo>
                <a:cubicBezTo>
                  <a:pt x="985723" y="529361"/>
                  <a:pt x="858446" y="522306"/>
                  <a:pt x="654552" y="523180"/>
                </a:cubicBezTo>
                <a:cubicBezTo>
                  <a:pt x="450658" y="524054"/>
                  <a:pt x="185807" y="502878"/>
                  <a:pt x="0" y="523180"/>
                </a:cubicBezTo>
                <a:cubicBezTo>
                  <a:pt x="5294" y="390268"/>
                  <a:pt x="-714" y="255151"/>
                  <a:pt x="0" y="0"/>
                </a:cubicBezTo>
                <a:close/>
              </a:path>
            </a:pathLst>
          </a:custGeom>
          <a:solidFill>
            <a:srgbClr val="EEEEEE"/>
          </a:solidFill>
          <a:ln w="6350">
            <a:solidFill>
              <a:schemeClr val="bg2">
                <a:lumMod val="50000"/>
              </a:schemeClr>
            </a:solidFill>
            <a:prstDash val="dashDot"/>
            <a:extLst>
              <a:ext uri="{C807C97D-BFC1-408E-A445-0C87EB9F89A2}">
                <ask:lineSketchStyleProps xmlns:ask="http://schemas.microsoft.com/office/drawing/2018/sketchyshapes" sd="258733707">
                  <a:prstGeom prst="rect">
                    <a:avLst/>
                  </a:prstGeom>
                  <ask:type>
                    <ask:lineSketchFreehand/>
                  </ask:type>
                </ask:lineSketchStyleProps>
              </a:ext>
            </a:extLst>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0" i="0" u="none" strike="noStrike" kern="0" cap="none" spc="0" normalizeH="0" baseline="0" noProof="0" dirty="0">
                <a:ln>
                  <a:noFill/>
                </a:ln>
                <a:solidFill>
                  <a:srgbClr val="3B3838"/>
                </a:solidFill>
                <a:effectLst/>
                <a:uLnTx/>
                <a:uFillTx/>
                <a:latin typeface="Century Gothic" panose="020B0502020202020204" pitchFamily="34" charset="0"/>
                <a:ea typeface="Calibri"/>
                <a:cs typeface="Calibri"/>
                <a:sym typeface="Calibri"/>
              </a:rPr>
              <a:t>curioso  -  Andrés  </a:t>
            </a:r>
            <a:r>
              <a:rPr lang="es-AR" sz="1400" kern="0" dirty="0">
                <a:solidFill>
                  <a:srgbClr val="3B3838"/>
                </a:solidFill>
                <a:latin typeface="Century Gothic" panose="020B0502020202020204" pitchFamily="34" charset="0"/>
                <a:ea typeface="Calibri"/>
                <a:cs typeface="Calibri"/>
                <a:sym typeface="Calibri"/>
              </a:rPr>
              <a:t>-</a:t>
            </a:r>
            <a:r>
              <a:rPr kumimoji="0" lang="es-AR" sz="1400" b="0" i="0" u="none" strike="noStrike" kern="0" cap="none" spc="0" normalizeH="0" baseline="0" noProof="0" dirty="0">
                <a:ln>
                  <a:noFill/>
                </a:ln>
                <a:solidFill>
                  <a:srgbClr val="3B3838"/>
                </a:solidFill>
                <a:effectLst/>
                <a:uLnTx/>
                <a:uFillTx/>
                <a:latin typeface="Century Gothic" panose="020B0502020202020204" pitchFamily="34" charset="0"/>
                <a:ea typeface="Calibri"/>
                <a:cs typeface="Calibri"/>
                <a:sym typeface="Calibri"/>
              </a:rPr>
              <a:t>  azul        -</a:t>
            </a:r>
            <a:r>
              <a:rPr kumimoji="0" lang="es-AR" sz="1400" b="0" i="0" u="none" strike="noStrike" kern="0" cap="none" spc="0" normalizeH="0" noProof="0" dirty="0">
                <a:ln>
                  <a:noFill/>
                </a:ln>
                <a:solidFill>
                  <a:srgbClr val="3B3838"/>
                </a:solidFill>
                <a:effectLst/>
                <a:uLnTx/>
                <a:uFillTx/>
                <a:latin typeface="Century Gothic" panose="020B0502020202020204" pitchFamily="34" charset="0"/>
                <a:ea typeface="Calibri"/>
                <a:cs typeface="Calibri"/>
                <a:sym typeface="Calibri"/>
              </a:rPr>
              <a:t> Granada</a:t>
            </a:r>
            <a:r>
              <a:rPr kumimoji="0" lang="es-AR" sz="1400" b="0" i="0" u="none" strike="noStrike" kern="0" cap="none" spc="0" normalizeH="0" baseline="0" noProof="0" dirty="0">
                <a:ln>
                  <a:noFill/>
                </a:ln>
                <a:solidFill>
                  <a:srgbClr val="3B3838"/>
                </a:solidFill>
                <a:effectLst/>
                <a:uLnTx/>
                <a:uFillTx/>
                <a:latin typeface="Century Gothic" panose="020B0502020202020204" pitchFamily="34" charset="0"/>
                <a:ea typeface="Calibri"/>
                <a:cs typeface="Calibri"/>
                <a:sym typeface="Calibri"/>
              </a:rPr>
              <a:t>                    Pol  -</a:t>
            </a:r>
            <a:r>
              <a:rPr kumimoji="0" lang="es-AR" sz="1400" b="0" i="0" u="none" strike="noStrike" kern="0" cap="none" spc="0" normalizeH="0" noProof="0" dirty="0">
                <a:ln>
                  <a:noFill/>
                </a:ln>
                <a:solidFill>
                  <a:srgbClr val="3B3838"/>
                </a:solidFill>
                <a:effectLst/>
                <a:uLnTx/>
                <a:uFillTx/>
                <a:latin typeface="Century Gothic" panose="020B0502020202020204" pitchFamily="34" charset="0"/>
                <a:ea typeface="Calibri"/>
                <a:cs typeface="Calibri"/>
                <a:sym typeface="Calibri"/>
              </a:rPr>
              <a:t> </a:t>
            </a:r>
            <a:r>
              <a:rPr kumimoji="0" lang="es-AR" sz="1400" b="0" i="0" u="none" strike="noStrike" kern="0" cap="none" spc="0" normalizeH="0" baseline="0" noProof="0" dirty="0">
                <a:ln>
                  <a:noFill/>
                </a:ln>
                <a:solidFill>
                  <a:srgbClr val="3B3838"/>
                </a:solidFill>
                <a:effectLst/>
                <a:uLnTx/>
                <a:uFillTx/>
                <a:latin typeface="Century Gothic" panose="020B0502020202020204" pitchFamily="34" charset="0"/>
                <a:ea typeface="Calibri"/>
                <a:cs typeface="Calibri"/>
                <a:sym typeface="Calibri"/>
              </a:rPr>
              <a:t>Cortés  -  Málaga -</a:t>
            </a:r>
            <a:r>
              <a:rPr kumimoji="0" lang="es-AR" sz="1400" b="0" i="0" u="none" strike="noStrike" kern="0" cap="none" spc="0" normalizeH="0" noProof="0" dirty="0">
                <a:ln>
                  <a:noFill/>
                </a:ln>
                <a:solidFill>
                  <a:srgbClr val="3B3838"/>
                </a:solidFill>
                <a:effectLst/>
                <a:uLnTx/>
                <a:uFillTx/>
                <a:latin typeface="Century Gothic" panose="020B0502020202020204" pitchFamily="34" charset="0"/>
                <a:ea typeface="Calibri"/>
                <a:cs typeface="Calibri"/>
                <a:sym typeface="Calibri"/>
              </a:rPr>
              <a:t> </a:t>
            </a:r>
            <a:r>
              <a:rPr kumimoji="0" lang="es-AR" sz="1400" b="0" i="0" u="none" strike="noStrike" kern="0" cap="none" spc="0" normalizeH="0" baseline="0" noProof="0" dirty="0">
                <a:ln>
                  <a:noFill/>
                </a:ln>
                <a:solidFill>
                  <a:srgbClr val="3B3838"/>
                </a:solidFill>
                <a:effectLst/>
                <a:uLnTx/>
                <a:uFillTx/>
                <a:latin typeface="Century Gothic" panose="020B0502020202020204" pitchFamily="34" charset="0"/>
                <a:ea typeface="Calibri"/>
                <a:cs typeface="Calibri"/>
                <a:sym typeface="Calibri"/>
              </a:rPr>
              <a:t>Madrid	</a:t>
            </a:r>
          </a:p>
        </p:txBody>
      </p:sp>
      <p:pic>
        <p:nvPicPr>
          <p:cNvPr id="2058" name="Picture 4" descr="Paint Strokes, Paint Brushes, Colorful, Painting">
            <a:extLst>
              <a:ext uri="{FF2B5EF4-FFF2-40B4-BE49-F238E27FC236}">
                <a16:creationId xmlns:a16="http://schemas.microsoft.com/office/drawing/2014/main" id="{C7B97B5D-1218-9E84-996B-29C5C0552C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017" t="35608" r="2105" b="40415"/>
          <a:stretch/>
        </p:blipFill>
        <p:spPr bwMode="auto">
          <a:xfrm>
            <a:off x="4724027" y="9365802"/>
            <a:ext cx="298823" cy="160351"/>
          </a:xfrm>
          <a:prstGeom prst="rect">
            <a:avLst/>
          </a:prstGeom>
          <a:solidFill>
            <a:srgbClr val="EEEEEE"/>
          </a:solidFill>
        </p:spPr>
      </p:pic>
      <p:grpSp>
        <p:nvGrpSpPr>
          <p:cNvPr id="5" name="Group 4">
            <a:extLst>
              <a:ext uri="{FF2B5EF4-FFF2-40B4-BE49-F238E27FC236}">
                <a16:creationId xmlns:a16="http://schemas.microsoft.com/office/drawing/2014/main" id="{76F92D2F-75D1-70FF-04BD-81ED2C88CB1B}"/>
              </a:ext>
            </a:extLst>
          </p:cNvPr>
          <p:cNvGrpSpPr/>
          <p:nvPr/>
        </p:nvGrpSpPr>
        <p:grpSpPr>
          <a:xfrm>
            <a:off x="84202" y="3691760"/>
            <a:ext cx="1072125" cy="541432"/>
            <a:chOff x="85157" y="674113"/>
            <a:chExt cx="1072125" cy="541432"/>
          </a:xfrm>
        </p:grpSpPr>
        <p:sp>
          <p:nvSpPr>
            <p:cNvPr id="6" name="Google Shape;206;p9">
              <a:extLst>
                <a:ext uri="{FF2B5EF4-FFF2-40B4-BE49-F238E27FC236}">
                  <a16:creationId xmlns:a16="http://schemas.microsoft.com/office/drawing/2014/main" id="{F37541CF-2FF3-6EAE-5EE5-A78DBFD5513B}"/>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7" name="Picture 6">
              <a:extLst>
                <a:ext uri="{FF2B5EF4-FFF2-40B4-BE49-F238E27FC236}">
                  <a16:creationId xmlns:a16="http://schemas.microsoft.com/office/drawing/2014/main" id="{26E644CA-F105-DB58-FF14-A7F025A48238}"/>
                </a:ext>
              </a:extLst>
            </p:cNvPr>
            <p:cNvPicPr>
              <a:picLocks noChangeAspect="1"/>
            </p:cNvPicPr>
            <p:nvPr/>
          </p:nvPicPr>
          <p:blipFill>
            <a:blip r:embed="rId11"/>
            <a:stretch>
              <a:fillRect/>
            </a:stretch>
          </p:blipFill>
          <p:spPr>
            <a:xfrm>
              <a:off x="85157" y="674113"/>
              <a:ext cx="521771" cy="541432"/>
            </a:xfrm>
            <a:prstGeom prst="rect">
              <a:avLst/>
            </a:prstGeom>
          </p:spPr>
        </p:pic>
        <p:sp>
          <p:nvSpPr>
            <p:cNvPr id="8" name="TextBox 7">
              <a:extLst>
                <a:ext uri="{FF2B5EF4-FFF2-40B4-BE49-F238E27FC236}">
                  <a16:creationId xmlns:a16="http://schemas.microsoft.com/office/drawing/2014/main" id="{96AC1E94-F252-B56B-D81C-E5EE615170A3}"/>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16" name="Google Shape;156;p20">
            <a:extLst>
              <a:ext uri="{FF2B5EF4-FFF2-40B4-BE49-F238E27FC236}">
                <a16:creationId xmlns:a16="http://schemas.microsoft.com/office/drawing/2014/main" id="{A190A0D4-F10F-C09F-1B4A-448BF1555454}"/>
              </a:ext>
            </a:extLst>
          </p:cNvPr>
          <p:cNvPicPr preferRelativeResize="0"/>
          <p:nvPr/>
        </p:nvPicPr>
        <p:blipFill>
          <a:blip r:embed="rId12">
            <a:alphaModFix/>
          </a:blip>
          <a:stretch>
            <a:fillRect/>
          </a:stretch>
        </p:blipFill>
        <p:spPr>
          <a:xfrm>
            <a:off x="1865829" y="1933749"/>
            <a:ext cx="190982" cy="185922"/>
          </a:xfrm>
          <a:prstGeom prst="rect">
            <a:avLst/>
          </a:prstGeom>
          <a:noFill/>
          <a:ln>
            <a:noFill/>
          </a:ln>
        </p:spPr>
      </p:pic>
      <p:sp>
        <p:nvSpPr>
          <p:cNvPr id="18" name="Google Shape;325;p7">
            <a:extLst>
              <a:ext uri="{FF2B5EF4-FFF2-40B4-BE49-F238E27FC236}">
                <a16:creationId xmlns:a16="http://schemas.microsoft.com/office/drawing/2014/main" id="{18E89FC1-F1F8-20A9-F1D9-1E68CAED0318}"/>
              </a:ext>
            </a:extLst>
          </p:cNvPr>
          <p:cNvSpPr txBox="1"/>
          <p:nvPr/>
        </p:nvSpPr>
        <p:spPr>
          <a:xfrm>
            <a:off x="830347" y="1842065"/>
            <a:ext cx="74886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soy</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9" name="Google Shape;325;p7">
            <a:extLst>
              <a:ext uri="{FF2B5EF4-FFF2-40B4-BE49-F238E27FC236}">
                <a16:creationId xmlns:a16="http://schemas.microsoft.com/office/drawing/2014/main" id="{B17A3FD9-E449-4C95-545C-5BA4DD4EBF91}"/>
              </a:ext>
            </a:extLst>
          </p:cNvPr>
          <p:cNvSpPr txBox="1"/>
          <p:nvPr/>
        </p:nvSpPr>
        <p:spPr>
          <a:xfrm>
            <a:off x="4168526" y="1906400"/>
            <a:ext cx="268947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from</a:t>
            </a: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 </a:t>
            </a: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Spain</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 name="Rectangle: Rounded Corners 20">
            <a:extLst>
              <a:ext uri="{FF2B5EF4-FFF2-40B4-BE49-F238E27FC236}">
                <a16:creationId xmlns:a16="http://schemas.microsoft.com/office/drawing/2014/main" id="{37CAF17E-105E-3EA1-E9FB-5D8893405CEE}"/>
              </a:ext>
            </a:extLst>
          </p:cNvPr>
          <p:cNvSpPr/>
          <p:nvPr/>
        </p:nvSpPr>
        <p:spPr>
          <a:xfrm>
            <a:off x="1530371" y="8029032"/>
            <a:ext cx="634182" cy="30777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Google Shape;325;p7">
            <a:extLst>
              <a:ext uri="{FF2B5EF4-FFF2-40B4-BE49-F238E27FC236}">
                <a16:creationId xmlns:a16="http://schemas.microsoft.com/office/drawing/2014/main" id="{0CAB1D0B-584C-5D5B-CDE2-A2087776B46E}"/>
              </a:ext>
            </a:extLst>
          </p:cNvPr>
          <p:cNvSpPr txBox="1"/>
          <p:nvPr/>
        </p:nvSpPr>
        <p:spPr>
          <a:xfrm>
            <a:off x="4218808" y="8017053"/>
            <a:ext cx="268947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Málag</a:t>
            </a:r>
            <a:r>
              <a:rPr lang="es-AR" b="1" u="sng"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a</a:t>
            </a:r>
            <a:endParaRPr kumimoji="0" lang="es-AR" b="1" i="0" u="sng"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32" name="Picture 31">
            <a:extLst>
              <a:ext uri="{FF2B5EF4-FFF2-40B4-BE49-F238E27FC236}">
                <a16:creationId xmlns:a16="http://schemas.microsoft.com/office/drawing/2014/main" id="{F6E37501-1294-7AE7-7783-324ACCA8E5EB}"/>
              </a:ext>
            </a:extLst>
          </p:cNvPr>
          <p:cNvPicPr>
            <a:picLocks noChangeAspect="1"/>
          </p:cNvPicPr>
          <p:nvPr/>
        </p:nvPicPr>
        <p:blipFill>
          <a:blip r:embed="rId13"/>
          <a:stretch>
            <a:fillRect/>
          </a:stretch>
        </p:blipFill>
        <p:spPr>
          <a:xfrm>
            <a:off x="144849" y="5422572"/>
            <a:ext cx="631934" cy="581219"/>
          </a:xfrm>
          <a:prstGeom prst="rect">
            <a:avLst/>
          </a:prstGeom>
        </p:spPr>
      </p:pic>
      <p:pic>
        <p:nvPicPr>
          <p:cNvPr id="33" name="Picture 32" descr="Icon&#10;&#10;Description automatically generated">
            <a:extLst>
              <a:ext uri="{FF2B5EF4-FFF2-40B4-BE49-F238E27FC236}">
                <a16:creationId xmlns:a16="http://schemas.microsoft.com/office/drawing/2014/main" id="{3BC4BF5A-FF2A-0F65-6DFE-0FA3D7C464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787" y="4471452"/>
            <a:ext cx="667164" cy="667164"/>
          </a:xfrm>
          <a:prstGeom prst="rect">
            <a:avLst/>
          </a:prstGeom>
        </p:spPr>
      </p:pic>
      <p:pic>
        <p:nvPicPr>
          <p:cNvPr id="34" name="Picture 33">
            <a:extLst>
              <a:ext uri="{FF2B5EF4-FFF2-40B4-BE49-F238E27FC236}">
                <a16:creationId xmlns:a16="http://schemas.microsoft.com/office/drawing/2014/main" id="{7455B189-DDFD-0B36-150F-AD1C190CC1BD}"/>
              </a:ext>
            </a:extLst>
          </p:cNvPr>
          <p:cNvPicPr>
            <a:picLocks noChangeAspect="1"/>
          </p:cNvPicPr>
          <p:nvPr/>
        </p:nvPicPr>
        <p:blipFill>
          <a:blip r:embed="rId15"/>
          <a:stretch>
            <a:fillRect/>
          </a:stretch>
        </p:blipFill>
        <p:spPr>
          <a:xfrm>
            <a:off x="151362" y="6663097"/>
            <a:ext cx="653860" cy="619446"/>
          </a:xfrm>
          <a:prstGeom prst="rect">
            <a:avLst/>
          </a:prstGeom>
        </p:spPr>
      </p:pic>
      <p:sp>
        <p:nvSpPr>
          <p:cNvPr id="35" name="TextBox 34">
            <a:extLst>
              <a:ext uri="{FF2B5EF4-FFF2-40B4-BE49-F238E27FC236}">
                <a16:creationId xmlns:a16="http://schemas.microsoft.com/office/drawing/2014/main" id="{5F8226BE-30ED-9C2E-5784-FC4B4464185E}"/>
              </a:ext>
            </a:extLst>
          </p:cNvPr>
          <p:cNvSpPr txBox="1"/>
          <p:nvPr/>
        </p:nvSpPr>
        <p:spPr>
          <a:xfrm>
            <a:off x="583034" y="4936592"/>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36" name="TextBox 35">
            <a:extLst>
              <a:ext uri="{FF2B5EF4-FFF2-40B4-BE49-F238E27FC236}">
                <a16:creationId xmlns:a16="http://schemas.microsoft.com/office/drawing/2014/main" id="{71837E58-47FB-49F1-5AB8-672183895087}"/>
              </a:ext>
            </a:extLst>
          </p:cNvPr>
          <p:cNvSpPr txBox="1"/>
          <p:nvPr/>
        </p:nvSpPr>
        <p:spPr>
          <a:xfrm>
            <a:off x="590695" y="5791766"/>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37" name="TextBox 36">
            <a:extLst>
              <a:ext uri="{FF2B5EF4-FFF2-40B4-BE49-F238E27FC236}">
                <a16:creationId xmlns:a16="http://schemas.microsoft.com/office/drawing/2014/main" id="{1C93A16C-02B9-8D8B-7A1B-E9359F671345}"/>
              </a:ext>
            </a:extLst>
          </p:cNvPr>
          <p:cNvSpPr txBox="1"/>
          <p:nvPr/>
        </p:nvSpPr>
        <p:spPr>
          <a:xfrm>
            <a:off x="604207" y="7040618"/>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sp>
        <p:nvSpPr>
          <p:cNvPr id="9" name="TextBox 8">
            <a:extLst>
              <a:ext uri="{FF2B5EF4-FFF2-40B4-BE49-F238E27FC236}">
                <a16:creationId xmlns:a16="http://schemas.microsoft.com/office/drawing/2014/main" id="{73EF408C-6326-04E5-8AA2-5958DAA3F5A4}"/>
              </a:ext>
            </a:extLst>
          </p:cNvPr>
          <p:cNvSpPr txBox="1"/>
          <p:nvPr/>
        </p:nvSpPr>
        <p:spPr>
          <a:xfrm>
            <a:off x="6386270" y="9561450"/>
            <a:ext cx="4299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23</a:t>
            </a:r>
          </a:p>
        </p:txBody>
      </p:sp>
    </p:spTree>
    <p:extLst>
      <p:ext uri="{BB962C8B-B14F-4D97-AF65-F5344CB8AC3E}">
        <p14:creationId xmlns:p14="http://schemas.microsoft.com/office/powerpoint/2010/main" val="600117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7</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7</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EADC991-92D7-1E2B-9B5D-A81B5FD1B06C}"/>
              </a:ext>
            </a:extLst>
          </p:cNvPr>
          <p:cNvGrpSpPr/>
          <p:nvPr/>
        </p:nvGrpSpPr>
        <p:grpSpPr>
          <a:xfrm>
            <a:off x="439229" y="882098"/>
            <a:ext cx="1145825" cy="308790"/>
            <a:chOff x="455220" y="4435599"/>
            <a:chExt cx="1145825" cy="308790"/>
          </a:xfrm>
          <a:solidFill>
            <a:srgbClr val="96E2D9"/>
          </a:solidFill>
        </p:grpSpPr>
        <p:sp>
          <p:nvSpPr>
            <p:cNvPr id="10" name="Google Shape;222;p10">
              <a:extLst>
                <a:ext uri="{FF2B5EF4-FFF2-40B4-BE49-F238E27FC236}">
                  <a16:creationId xmlns:a16="http://schemas.microsoft.com/office/drawing/2014/main" id="{9ED10EC4-6F5D-4698-B5CB-CE76851F01CA}"/>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B684D5DC-D3BE-133E-C434-CA0F0235F456}"/>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2" name="Group 11">
            <a:extLst>
              <a:ext uri="{FF2B5EF4-FFF2-40B4-BE49-F238E27FC236}">
                <a16:creationId xmlns:a16="http://schemas.microsoft.com/office/drawing/2014/main" id="{C57F13B4-9056-C09D-EDE4-DB2D3774E8A9}"/>
              </a:ext>
            </a:extLst>
          </p:cNvPr>
          <p:cNvGrpSpPr/>
          <p:nvPr/>
        </p:nvGrpSpPr>
        <p:grpSpPr>
          <a:xfrm>
            <a:off x="107028" y="736190"/>
            <a:ext cx="511630" cy="532686"/>
            <a:chOff x="11059045" y="145038"/>
            <a:chExt cx="945328" cy="980949"/>
          </a:xfrm>
          <a:solidFill>
            <a:srgbClr val="B9E5EE"/>
          </a:solidFill>
        </p:grpSpPr>
        <p:sp>
          <p:nvSpPr>
            <p:cNvPr id="13" name="Oval 12">
              <a:extLst>
                <a:ext uri="{FF2B5EF4-FFF2-40B4-BE49-F238E27FC236}">
                  <a16:creationId xmlns:a16="http://schemas.microsoft.com/office/drawing/2014/main" id="{CFD68290-48C7-9E21-1BBB-91D208DA8483}"/>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4" name="Picture 13" descr="Free speaker sound loud vector">
              <a:extLst>
                <a:ext uri="{FF2B5EF4-FFF2-40B4-BE49-F238E27FC236}">
                  <a16:creationId xmlns:a16="http://schemas.microsoft.com/office/drawing/2014/main" id="{D9F9C018-48AD-7CEF-8EAD-672049544D2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5" name="TextBox 14">
            <a:extLst>
              <a:ext uri="{FF2B5EF4-FFF2-40B4-BE49-F238E27FC236}">
                <a16:creationId xmlns:a16="http://schemas.microsoft.com/office/drawing/2014/main" id="{48269284-5C01-7ACA-4FE7-89B8CAAF7B03}"/>
              </a:ext>
            </a:extLst>
          </p:cNvPr>
          <p:cNvSpPr txBox="1"/>
          <p:nvPr/>
        </p:nvSpPr>
        <p:spPr>
          <a:xfrm>
            <a:off x="1545304" y="870286"/>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a:t>
            </a:r>
            <a:r>
              <a:rPr lang="en-GB" sz="1600" dirty="0">
                <a:solidFill>
                  <a:srgbClr val="3B3838"/>
                </a:solidFill>
                <a:latin typeface="Century Gothic" panose="020B0502020202020204" pitchFamily="34" charset="0"/>
              </a:rPr>
              <a:t>Circle the 2 words mentioned. </a:t>
            </a:r>
          </a:p>
        </p:txBody>
      </p:sp>
      <p:pic>
        <p:nvPicPr>
          <p:cNvPr id="47" name="Picture 46">
            <a:extLst>
              <a:ext uri="{FF2B5EF4-FFF2-40B4-BE49-F238E27FC236}">
                <a16:creationId xmlns:a16="http://schemas.microsoft.com/office/drawing/2014/main" id="{D694207B-B4C9-2DF4-B4F8-BE10B44B449C}"/>
              </a:ext>
            </a:extLst>
          </p:cNvPr>
          <p:cNvPicPr>
            <a:picLocks noChangeAspect="1"/>
          </p:cNvPicPr>
          <p:nvPr/>
        </p:nvPicPr>
        <p:blipFill>
          <a:blip r:embed="rId7"/>
          <a:stretch>
            <a:fillRect/>
          </a:stretch>
        </p:blipFill>
        <p:spPr>
          <a:xfrm>
            <a:off x="599909" y="1355522"/>
            <a:ext cx="3936745" cy="2540057"/>
          </a:xfrm>
          <a:prstGeom prst="rect">
            <a:avLst/>
          </a:prstGeom>
        </p:spPr>
      </p:pic>
      <p:sp>
        <p:nvSpPr>
          <p:cNvPr id="48" name="TextBox 47">
            <a:extLst>
              <a:ext uri="{FF2B5EF4-FFF2-40B4-BE49-F238E27FC236}">
                <a16:creationId xmlns:a16="http://schemas.microsoft.com/office/drawing/2014/main" id="{F129335C-27F2-4D6A-C94C-F0E4B3B20369}"/>
              </a:ext>
            </a:extLst>
          </p:cNvPr>
          <p:cNvSpPr txBox="1"/>
          <p:nvPr/>
        </p:nvSpPr>
        <p:spPr>
          <a:xfrm>
            <a:off x="232697" y="4005676"/>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[B] Escribe. </a:t>
            </a:r>
            <a:r>
              <a:rPr lang="en-GB" sz="1600" dirty="0">
                <a:solidFill>
                  <a:srgbClr val="3B3838"/>
                </a:solidFill>
                <a:latin typeface="Century Gothic" panose="020B0502020202020204" pitchFamily="34" charset="0"/>
              </a:rPr>
              <a:t>Write in English.</a:t>
            </a:r>
          </a:p>
        </p:txBody>
      </p:sp>
      <p:sp>
        <p:nvSpPr>
          <p:cNvPr id="53" name="TextBox 52">
            <a:extLst>
              <a:ext uri="{FF2B5EF4-FFF2-40B4-BE49-F238E27FC236}">
                <a16:creationId xmlns:a16="http://schemas.microsoft.com/office/drawing/2014/main" id="{B7FBCB1F-67B5-7EEB-7B61-65F36841B7A0}"/>
              </a:ext>
            </a:extLst>
          </p:cNvPr>
          <p:cNvSpPr txBox="1"/>
          <p:nvPr/>
        </p:nvSpPr>
        <p:spPr>
          <a:xfrm>
            <a:off x="140586" y="4338248"/>
            <a:ext cx="2957108" cy="1184940"/>
          </a:xfrm>
          <a:prstGeom prst="rect">
            <a:avLst/>
          </a:prstGeom>
          <a:noFill/>
        </p:spPr>
        <p:txBody>
          <a:bodyPr wrap="square">
            <a:spAutoFit/>
          </a:bodyPr>
          <a:lstStyle/>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1. </a:t>
            </a:r>
            <a:r>
              <a:rPr kumimoji="0" lang="en-GB" sz="14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es</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a:t>
            </a:r>
          </a:p>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2. </a:t>
            </a:r>
            <a:r>
              <a:rPr kumimoji="0" lang="en-GB" sz="1400" b="1" i="0" u="none" strike="noStrike" kern="0" cap="none" spc="0" normalizeH="0" baseline="0" noProof="0" dirty="0" err="1">
                <a:ln>
                  <a:noFill/>
                </a:ln>
                <a:solidFill>
                  <a:srgbClr val="3B3838"/>
                </a:solidFill>
                <a:effectLst/>
                <a:uLnTx/>
                <a:uFillTx/>
                <a:latin typeface="Century Gothic" panose="020B0502020202020204" pitchFamily="34" charset="0"/>
                <a:ea typeface="+mn-ea"/>
                <a:cs typeface="Arial"/>
                <a:sym typeface="Arial"/>
              </a:rPr>
              <a:t>siempre</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___________________</a:t>
            </a:r>
          </a:p>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3. </a:t>
            </a:r>
            <a:r>
              <a:rPr kumimoji="0" lang="en-GB" sz="1400" b="1" i="0" u="none" strike="noStrike" kern="0" cap="none" spc="0" normalizeH="0" baseline="0" noProof="0" dirty="0" err="1">
                <a:ln>
                  <a:noFill/>
                </a:ln>
                <a:solidFill>
                  <a:srgbClr val="3B3838"/>
                </a:solidFill>
                <a:effectLst/>
                <a:uLnTx/>
                <a:uFillTx/>
                <a:latin typeface="Century Gothic" panose="020B0502020202020204" pitchFamily="34" charset="0"/>
                <a:ea typeface="+mn-ea"/>
                <a:cs typeface="Arial"/>
                <a:sym typeface="Arial"/>
              </a:rPr>
              <a:t>eres</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___________________</a:t>
            </a:r>
          </a:p>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4. </a:t>
            </a:r>
            <a:r>
              <a:rPr kumimoji="0" lang="en-GB" sz="1400" b="1" i="0" u="none" strike="noStrike" kern="0" cap="none" spc="0" normalizeH="0" baseline="0" noProof="0" dirty="0" err="1">
                <a:ln>
                  <a:noFill/>
                </a:ln>
                <a:solidFill>
                  <a:srgbClr val="3B3838"/>
                </a:solidFill>
                <a:effectLst/>
                <a:uLnTx/>
                <a:uFillTx/>
                <a:latin typeface="Century Gothic" panose="020B0502020202020204" pitchFamily="34" charset="0"/>
                <a:ea typeface="+mn-ea"/>
                <a:cs typeface="Arial"/>
                <a:sym typeface="Arial"/>
              </a:rPr>
              <a:t>normalmente</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a:t>
            </a:r>
          </a:p>
        </p:txBody>
      </p:sp>
      <p:grpSp>
        <p:nvGrpSpPr>
          <p:cNvPr id="54" name="Group 53">
            <a:extLst>
              <a:ext uri="{FF2B5EF4-FFF2-40B4-BE49-F238E27FC236}">
                <a16:creationId xmlns:a16="http://schemas.microsoft.com/office/drawing/2014/main" id="{14C00AE3-FE08-EF31-D93B-CF2706FA515F}"/>
              </a:ext>
            </a:extLst>
          </p:cNvPr>
          <p:cNvGrpSpPr/>
          <p:nvPr/>
        </p:nvGrpSpPr>
        <p:grpSpPr>
          <a:xfrm>
            <a:off x="543289" y="5769794"/>
            <a:ext cx="962296" cy="307777"/>
            <a:chOff x="537508" y="810975"/>
            <a:chExt cx="505091" cy="307777"/>
          </a:xfrm>
        </p:grpSpPr>
        <p:sp>
          <p:nvSpPr>
            <p:cNvPr id="57" name="Google Shape;206;p9">
              <a:extLst>
                <a:ext uri="{FF2B5EF4-FFF2-40B4-BE49-F238E27FC236}">
                  <a16:creationId xmlns:a16="http://schemas.microsoft.com/office/drawing/2014/main" id="{8A4BAB93-2BA3-E441-BD39-C4C557E5437A}"/>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59" name="TextBox 58">
              <a:extLst>
                <a:ext uri="{FF2B5EF4-FFF2-40B4-BE49-F238E27FC236}">
                  <a16:creationId xmlns:a16="http://schemas.microsoft.com/office/drawing/2014/main" id="{01BB5986-97FB-F51A-EEFC-DCEC5867F570}"/>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60" name="Picture 2" descr="Pen, Write, Pencil, Writing Tool, Work, Message, Blue">
            <a:extLst>
              <a:ext uri="{FF2B5EF4-FFF2-40B4-BE49-F238E27FC236}">
                <a16:creationId xmlns:a16="http://schemas.microsoft.com/office/drawing/2014/main" id="{C0B002AB-F3D4-47EC-1079-A81643B8C9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586" y="5638642"/>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61" name="Google Shape;402;p19">
            <a:extLst>
              <a:ext uri="{FF2B5EF4-FFF2-40B4-BE49-F238E27FC236}">
                <a16:creationId xmlns:a16="http://schemas.microsoft.com/office/drawing/2014/main" id="{202799F0-03BB-E89D-A1A5-6DAF5EF40B92}"/>
              </a:ext>
            </a:extLst>
          </p:cNvPr>
          <p:cNvSpPr txBox="1"/>
          <p:nvPr/>
        </p:nvSpPr>
        <p:spPr>
          <a:xfrm>
            <a:off x="1512146" y="5799479"/>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español.</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graphicFrame>
        <p:nvGraphicFramePr>
          <p:cNvPr id="62" name="Table 61">
            <a:extLst>
              <a:ext uri="{FF2B5EF4-FFF2-40B4-BE49-F238E27FC236}">
                <a16:creationId xmlns:a16="http://schemas.microsoft.com/office/drawing/2014/main" id="{ADDDADED-A68A-6EC9-7CA9-0F13ADA93D40}"/>
              </a:ext>
            </a:extLst>
          </p:cNvPr>
          <p:cNvGraphicFramePr>
            <a:graphicFrameLocks noGrp="1"/>
          </p:cNvGraphicFramePr>
          <p:nvPr>
            <p:extLst>
              <p:ext uri="{D42A27DB-BD31-4B8C-83A1-F6EECF244321}">
                <p14:modId xmlns:p14="http://schemas.microsoft.com/office/powerpoint/2010/main" val="767238483"/>
              </p:ext>
            </p:extLst>
          </p:nvPr>
        </p:nvGraphicFramePr>
        <p:xfrm>
          <a:off x="225869" y="6239317"/>
          <a:ext cx="5289972" cy="2966720"/>
        </p:xfrm>
        <a:graphic>
          <a:graphicData uri="http://schemas.openxmlformats.org/drawingml/2006/table">
            <a:tbl>
              <a:tblPr firstRow="1" bandRow="1"/>
              <a:tblGrid>
                <a:gridCol w="441747">
                  <a:extLst>
                    <a:ext uri="{9D8B030D-6E8A-4147-A177-3AD203B41FA5}">
                      <a16:colId xmlns:a16="http://schemas.microsoft.com/office/drawing/2014/main" val="1040392634"/>
                    </a:ext>
                  </a:extLst>
                </a:gridCol>
                <a:gridCol w="4848225">
                  <a:extLst>
                    <a:ext uri="{9D8B030D-6E8A-4147-A177-3AD203B41FA5}">
                      <a16:colId xmlns:a16="http://schemas.microsoft.com/office/drawing/2014/main" val="4125356277"/>
                    </a:ext>
                  </a:extLst>
                </a:gridCol>
              </a:tblGrid>
              <a:tr h="370840">
                <a:tc rowSpan="2">
                  <a:txBody>
                    <a:bodyPr/>
                    <a:lstStyle/>
                    <a:p>
                      <a:pPr algn="ctr"/>
                      <a:r>
                        <a:rPr lang="en-GB" sz="1400" b="1" dirty="0">
                          <a:solidFill>
                            <a:srgbClr val="FF3399"/>
                          </a:solidFill>
                          <a:latin typeface="Century Gothic" panose="020B0502020202020204" pitchFamily="34" charset="0"/>
                        </a:rPr>
                        <a:t>1</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a:t>
                      </a:r>
                      <a:r>
                        <a:rPr lang="en-GB" sz="1400" b="0" dirty="0">
                          <a:solidFill>
                            <a:srgbClr val="3B3838"/>
                          </a:solidFill>
                          <a:latin typeface="Century Gothic" panose="020B0502020202020204" pitchFamily="34" charset="0"/>
                        </a:rPr>
                        <a:t>elegant</a:t>
                      </a:r>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9602550"/>
                  </a:ext>
                </a:extLst>
              </a:tr>
              <a:tr h="370840">
                <a:tc vMerge="1">
                  <a:txBody>
                    <a:bodyPr/>
                    <a:lstStyle/>
                    <a:p>
                      <a:pPr algn="ctr"/>
                      <a:endParaRPr lang="en-GB" sz="1400" b="1" dirty="0">
                        <a:solidFill>
                          <a:srgbClr val="FF3399"/>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68253314"/>
                  </a:ext>
                </a:extLst>
              </a:tr>
              <a:tr h="370840">
                <a:tc rowSpan="2">
                  <a:txBody>
                    <a:bodyPr/>
                    <a:lstStyle/>
                    <a:p>
                      <a:pPr algn="ctr"/>
                      <a:r>
                        <a:rPr lang="en-GB" sz="1400" b="1" dirty="0">
                          <a:solidFill>
                            <a:srgbClr val="FF3399"/>
                          </a:solidFill>
                          <a:latin typeface="Century Gothic" panose="020B0502020202020204" pitchFamily="34" charset="0"/>
                        </a:rPr>
                        <a:t>2</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You</a:t>
                      </a:r>
                      <a:r>
                        <a:rPr lang="en-GB" sz="1400" baseline="0" dirty="0">
                          <a:solidFill>
                            <a:srgbClr val="3B3838"/>
                          </a:solidFill>
                          <a:latin typeface="Century Gothic" panose="020B0502020202020204" pitchFamily="34" charset="0"/>
                        </a:rPr>
                        <a:t> are from Spain.</a:t>
                      </a:r>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71930774"/>
                  </a:ext>
                </a:extLst>
              </a:tr>
              <a:tr h="370840">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43076609"/>
                  </a:ext>
                </a:extLst>
              </a:tr>
              <a:tr h="370840">
                <a:tc rowSpan="2">
                  <a:txBody>
                    <a:bodyPr/>
                    <a:lstStyle/>
                    <a:p>
                      <a:pPr algn="ctr"/>
                      <a:r>
                        <a:rPr lang="en-GB" sz="1400" b="1" dirty="0">
                          <a:solidFill>
                            <a:srgbClr val="FF3399"/>
                          </a:solidFill>
                          <a:latin typeface="Century Gothic" panose="020B0502020202020204" pitchFamily="34" charset="0"/>
                        </a:rPr>
                        <a:t>3</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S/he is</a:t>
                      </a:r>
                      <a:r>
                        <a:rPr lang="en-GB" sz="1400" baseline="0" dirty="0">
                          <a:solidFill>
                            <a:srgbClr val="3B3838"/>
                          </a:solidFill>
                          <a:latin typeface="Century Gothic" panose="020B0502020202020204" pitchFamily="34" charset="0"/>
                        </a:rPr>
                        <a:t> from Peru.</a:t>
                      </a:r>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869512439"/>
                  </a:ext>
                </a:extLst>
              </a:tr>
              <a:tr h="370840">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68230899"/>
                  </a:ext>
                </a:extLst>
              </a:tr>
              <a:tr h="370840">
                <a:tc rowSpan="2">
                  <a:txBody>
                    <a:bodyPr/>
                    <a:lstStyle/>
                    <a:p>
                      <a:pPr algn="ctr"/>
                      <a:r>
                        <a:rPr lang="en-GB" sz="1400" b="1" dirty="0">
                          <a:solidFill>
                            <a:srgbClr val="FF3399"/>
                          </a:solidFill>
                          <a:latin typeface="Century Gothic" panose="020B0502020202020204" pitchFamily="34" charset="0"/>
                        </a:rPr>
                        <a:t>4</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dirty="0">
                          <a:solidFill>
                            <a:srgbClr val="3B3838"/>
                          </a:solidFill>
                          <a:latin typeface="Century Gothic" panose="020B0502020202020204" pitchFamily="34" charset="0"/>
                        </a:rPr>
                        <a:t>I am from England.</a:t>
                      </a: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81036450"/>
                  </a:ext>
                </a:extLst>
              </a:tr>
              <a:tr h="370840">
                <a:tc vMerge="1">
                  <a:txBody>
                    <a:bodyPr/>
                    <a:lstStyle/>
                    <a:p>
                      <a:pPr algn="ctr"/>
                      <a:endParaRPr lang="en-GB" sz="1400" b="1" dirty="0">
                        <a:solidFill>
                          <a:srgbClr val="FF3399"/>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endParaRPr lang="en-GB" sz="1400" dirty="0">
                        <a:solidFill>
                          <a:srgbClr val="3B3838"/>
                        </a:solidFill>
                        <a:latin typeface="Century Gothic" panose="020B0502020202020204" pitchFamily="34" charset="0"/>
                      </a:endParaRPr>
                    </a:p>
                  </a:txBody>
                  <a:tcPr anchor="ct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59845102"/>
                  </a:ext>
                </a:extLst>
              </a:tr>
            </a:tbl>
          </a:graphicData>
        </a:graphic>
      </p:graphicFrame>
      <p:pic>
        <p:nvPicPr>
          <p:cNvPr id="63" name="Picture 2" descr="Free icon pencil write vector">
            <a:extLst>
              <a:ext uri="{FF2B5EF4-FFF2-40B4-BE49-F238E27FC236}">
                <a16:creationId xmlns:a16="http://schemas.microsoft.com/office/drawing/2014/main" id="{181F73A7-75D6-D481-353D-41AF182CB1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848496" y="6686824"/>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2" descr="Free icon pencil write vector">
            <a:extLst>
              <a:ext uri="{FF2B5EF4-FFF2-40B4-BE49-F238E27FC236}">
                <a16:creationId xmlns:a16="http://schemas.microsoft.com/office/drawing/2014/main" id="{E6CDCC34-1138-A1B5-F550-E68DDB3DF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862284" y="7409545"/>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descr="Free icon pencil write vector">
            <a:extLst>
              <a:ext uri="{FF2B5EF4-FFF2-40B4-BE49-F238E27FC236}">
                <a16:creationId xmlns:a16="http://schemas.microsoft.com/office/drawing/2014/main" id="{D9F17A74-EE20-88FD-A3DB-3EA2E541C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862286" y="8132266"/>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icon pencil write vector">
            <a:extLst>
              <a:ext uri="{FF2B5EF4-FFF2-40B4-BE49-F238E27FC236}">
                <a16:creationId xmlns:a16="http://schemas.microsoft.com/office/drawing/2014/main" id="{141A7306-1D41-C1FB-1D84-267F4D156D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67105">
            <a:off x="862284" y="8870541"/>
            <a:ext cx="123214" cy="2500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050">
            <a:extLst>
              <a:ext uri="{FF2B5EF4-FFF2-40B4-BE49-F238E27FC236}">
                <a16:creationId xmlns:a16="http://schemas.microsoft.com/office/drawing/2014/main" id="{173FC629-F960-5D73-36DC-6827992B4FD0}"/>
              </a:ext>
            </a:extLst>
          </p:cNvPr>
          <p:cNvPicPr>
            <a:picLocks noChangeAspect="1"/>
          </p:cNvPicPr>
          <p:nvPr/>
        </p:nvPicPr>
        <p:blipFill>
          <a:blip r:embed="rId10"/>
          <a:stretch>
            <a:fillRect/>
          </a:stretch>
        </p:blipFill>
        <p:spPr>
          <a:xfrm>
            <a:off x="507535" y="9343784"/>
            <a:ext cx="421504" cy="383937"/>
          </a:xfrm>
          <a:prstGeom prst="rect">
            <a:avLst/>
          </a:prstGeom>
        </p:spPr>
      </p:pic>
      <p:sp>
        <p:nvSpPr>
          <p:cNvPr id="2052" name="TextBox 2051">
            <a:extLst>
              <a:ext uri="{FF2B5EF4-FFF2-40B4-BE49-F238E27FC236}">
                <a16:creationId xmlns:a16="http://schemas.microsoft.com/office/drawing/2014/main" id="{F73A3871-1CBE-7F43-9C14-909CBFE01A9C}"/>
              </a:ext>
            </a:extLst>
          </p:cNvPr>
          <p:cNvSpPr txBox="1"/>
          <p:nvPr/>
        </p:nvSpPr>
        <p:spPr>
          <a:xfrm>
            <a:off x="809557" y="9510047"/>
            <a:ext cx="4797303" cy="307777"/>
          </a:xfrm>
          <a:prstGeom prst="rect">
            <a:avLst/>
          </a:prstGeom>
          <a:noFill/>
        </p:spPr>
        <p:txBody>
          <a:bodyPr wrap="square" rtlCol="0">
            <a:spAutoFit/>
          </a:bodyPr>
          <a:lstStyle/>
          <a:p>
            <a:r>
              <a:rPr lang="en-GB" sz="1400" dirty="0">
                <a:solidFill>
                  <a:srgbClr val="3B3838"/>
                </a:solidFill>
                <a:latin typeface="Century Gothic" panose="020B0502020202020204" pitchFamily="34" charset="0"/>
              </a:rPr>
              <a:t>Can you make these sentences into a question?</a:t>
            </a:r>
          </a:p>
        </p:txBody>
      </p:sp>
      <p:sp>
        <p:nvSpPr>
          <p:cNvPr id="2054" name="TextBox 2053">
            <a:extLst>
              <a:ext uri="{FF2B5EF4-FFF2-40B4-BE49-F238E27FC236}">
                <a16:creationId xmlns:a16="http://schemas.microsoft.com/office/drawing/2014/main" id="{6BE5570F-13EC-6D6D-7694-6FCA9AD0E95B}"/>
              </a:ext>
            </a:extLst>
          </p:cNvPr>
          <p:cNvSpPr txBox="1"/>
          <p:nvPr/>
        </p:nvSpPr>
        <p:spPr>
          <a:xfrm>
            <a:off x="3379218" y="4156688"/>
            <a:ext cx="4668982" cy="1477328"/>
          </a:xfrm>
          <a:prstGeom prst="rect">
            <a:avLst/>
          </a:prstGeom>
          <a:noFill/>
        </p:spPr>
        <p:txBody>
          <a:bodyPr wrap="square">
            <a:spAutoFit/>
          </a:bodyPr>
          <a:lstStyle/>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5. </a:t>
            </a:r>
            <a:r>
              <a:rPr kumimoji="0" lang="en-GB" sz="14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serio</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___________________</a:t>
            </a:r>
          </a:p>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6. </a:t>
            </a:r>
            <a:r>
              <a:rPr kumimoji="0" lang="en-GB" sz="14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soy</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___________________</a:t>
            </a:r>
          </a:p>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7. </a:t>
            </a:r>
            <a:r>
              <a:rPr kumimoji="0" lang="en-GB" sz="1400" b="1" i="0" u="none" strike="noStrike" kern="0" cap="none" spc="0" normalizeH="0" baseline="0" noProof="0" dirty="0" err="1">
                <a:ln>
                  <a:noFill/>
                </a:ln>
                <a:solidFill>
                  <a:srgbClr val="3B3838"/>
                </a:solidFill>
                <a:effectLst/>
                <a:uLnTx/>
                <a:uFillTx/>
                <a:latin typeface="Century Gothic" panose="020B0502020202020204" pitchFamily="34" charset="0"/>
                <a:ea typeface="+mn-ea"/>
                <a:cs typeface="Arial"/>
                <a:sym typeface="Arial"/>
              </a:rPr>
              <a:t>feliz</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___________________</a:t>
            </a:r>
          </a:p>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8. </a:t>
            </a:r>
            <a:r>
              <a:rPr kumimoji="0" lang="en-GB" sz="1400" b="1" i="0" u="none" strike="noStrike" kern="0" cap="none" spc="0" normalizeH="0" baseline="0" noProof="0" dirty="0" err="1">
                <a:ln>
                  <a:noFill/>
                </a:ln>
                <a:solidFill>
                  <a:srgbClr val="3B3838"/>
                </a:solidFill>
                <a:effectLst/>
                <a:uLnTx/>
                <a:uFillTx/>
                <a:latin typeface="Century Gothic" panose="020B0502020202020204" pitchFamily="34" charset="0"/>
                <a:ea typeface="+mn-ea"/>
                <a:cs typeface="Arial"/>
                <a:sym typeface="Arial"/>
              </a:rPr>
              <a:t>rápido</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___________________</a:t>
            </a:r>
          </a:p>
          <a:p>
            <a:pPr marL="0" marR="0" lvl="0" indent="0" algn="l" defTabSz="914400" rtl="0" eaLnBrk="1" fontAlgn="auto" latinLnBrk="0" hangingPunct="1">
              <a:spcBef>
                <a:spcPts val="300"/>
              </a:spcBef>
              <a:spcAft>
                <a:spcPts val="300"/>
              </a:spcAft>
              <a:buClr>
                <a:srgbClr val="002060"/>
              </a:buClr>
              <a:buSzPts val="2100"/>
              <a:buFontTx/>
              <a:buNone/>
              <a:tabLst/>
              <a:defRPr/>
            </a:pP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9. </a:t>
            </a:r>
            <a:r>
              <a:rPr kumimoji="0" lang="en-GB" sz="1400" b="1"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de</a:t>
            </a:r>
            <a:r>
              <a:rPr kumimoji="0" lang="en-GB" sz="14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Arial"/>
                <a:sym typeface="Arial"/>
              </a:rPr>
              <a:t> 	___________________</a:t>
            </a:r>
          </a:p>
        </p:txBody>
      </p:sp>
      <p:sp>
        <p:nvSpPr>
          <p:cNvPr id="6" name="Google Shape;325;p7">
            <a:extLst>
              <a:ext uri="{FF2B5EF4-FFF2-40B4-BE49-F238E27FC236}">
                <a16:creationId xmlns:a16="http://schemas.microsoft.com/office/drawing/2014/main" id="{CB9010E1-BEFF-280A-023E-153439312EF8}"/>
              </a:ext>
            </a:extLst>
          </p:cNvPr>
          <p:cNvSpPr txBox="1"/>
          <p:nvPr/>
        </p:nvSpPr>
        <p:spPr>
          <a:xfrm>
            <a:off x="1207233" y="4316312"/>
            <a:ext cx="246306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He / </a:t>
            </a: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she</a:t>
            </a: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 / </a:t>
            </a: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it</a:t>
            </a: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 </a:t>
            </a:r>
            <a:r>
              <a:rPr lang="es-AR"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is</a:t>
            </a: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 </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7" name="Rectangle: Rounded Corners 6">
            <a:extLst>
              <a:ext uri="{FF2B5EF4-FFF2-40B4-BE49-F238E27FC236}">
                <a16:creationId xmlns:a16="http://schemas.microsoft.com/office/drawing/2014/main" id="{558B64F3-3747-B675-633E-BEA73A7DE478}"/>
              </a:ext>
            </a:extLst>
          </p:cNvPr>
          <p:cNvSpPr/>
          <p:nvPr/>
        </p:nvSpPr>
        <p:spPr>
          <a:xfrm>
            <a:off x="1242960" y="1363377"/>
            <a:ext cx="852539" cy="30777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0B2ED8E1-4288-A954-71DC-76BF30C2358F}"/>
              </a:ext>
            </a:extLst>
          </p:cNvPr>
          <p:cNvSpPr/>
          <p:nvPr/>
        </p:nvSpPr>
        <p:spPr>
          <a:xfrm>
            <a:off x="2095499" y="1362535"/>
            <a:ext cx="793751" cy="30777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ECEF0C-38BD-0A35-5D80-A2856210924B}"/>
              </a:ext>
            </a:extLst>
          </p:cNvPr>
          <p:cNvSpPr txBox="1"/>
          <p:nvPr/>
        </p:nvSpPr>
        <p:spPr>
          <a:xfrm>
            <a:off x="6373570" y="9561450"/>
            <a:ext cx="44275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24</a:t>
            </a:r>
          </a:p>
        </p:txBody>
      </p:sp>
    </p:spTree>
    <p:extLst>
      <p:ext uri="{BB962C8B-B14F-4D97-AF65-F5344CB8AC3E}">
        <p14:creationId xmlns:p14="http://schemas.microsoft.com/office/powerpoint/2010/main" val="332024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8</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8</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F41EE77-DFBD-F269-BC74-5533E93AB6DE}"/>
              </a:ext>
            </a:extLst>
          </p:cNvPr>
          <p:cNvSpPr/>
          <p:nvPr/>
        </p:nvSpPr>
        <p:spPr>
          <a:xfrm>
            <a:off x="110574" y="4678054"/>
            <a:ext cx="6614400" cy="180604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1954835313"/>
              </p:ext>
            </p:extLst>
          </p:nvPr>
        </p:nvGraphicFramePr>
        <p:xfrm>
          <a:off x="184686" y="3203575"/>
          <a:ext cx="6536881" cy="1387670"/>
        </p:xfrm>
        <a:graphic>
          <a:graphicData uri="http://schemas.openxmlformats.org/drawingml/2006/table">
            <a:tbl>
              <a:tblPr firstRow="1" bandRow="1">
                <a:tableStyleId>{5940675A-B579-460E-94D1-54222C63F5DA}</a:tableStyleId>
              </a:tblPr>
              <a:tblGrid>
                <a:gridCol w="788708">
                  <a:extLst>
                    <a:ext uri="{9D8B030D-6E8A-4147-A177-3AD203B41FA5}">
                      <a16:colId xmlns:a16="http://schemas.microsoft.com/office/drawing/2014/main" val="1010301301"/>
                    </a:ext>
                  </a:extLst>
                </a:gridCol>
                <a:gridCol w="1238864">
                  <a:extLst>
                    <a:ext uri="{9D8B030D-6E8A-4147-A177-3AD203B41FA5}">
                      <a16:colId xmlns:a16="http://schemas.microsoft.com/office/drawing/2014/main" val="3275482453"/>
                    </a:ext>
                  </a:extLst>
                </a:gridCol>
                <a:gridCol w="1180251">
                  <a:extLst>
                    <a:ext uri="{9D8B030D-6E8A-4147-A177-3AD203B41FA5}">
                      <a16:colId xmlns:a16="http://schemas.microsoft.com/office/drawing/2014/main" val="1042213141"/>
                    </a:ext>
                  </a:extLst>
                </a:gridCol>
                <a:gridCol w="1109686">
                  <a:extLst>
                    <a:ext uri="{9D8B030D-6E8A-4147-A177-3AD203B41FA5}">
                      <a16:colId xmlns:a16="http://schemas.microsoft.com/office/drawing/2014/main" val="325198712"/>
                    </a:ext>
                  </a:extLst>
                </a:gridCol>
                <a:gridCol w="1109686">
                  <a:extLst>
                    <a:ext uri="{9D8B030D-6E8A-4147-A177-3AD203B41FA5}">
                      <a16:colId xmlns:a16="http://schemas.microsoft.com/office/drawing/2014/main" val="3706870767"/>
                    </a:ext>
                  </a:extLst>
                </a:gridCol>
                <a:gridCol w="1109686">
                  <a:extLst>
                    <a:ext uri="{9D8B030D-6E8A-4147-A177-3AD203B41FA5}">
                      <a16:colId xmlns:a16="http://schemas.microsoft.com/office/drawing/2014/main" val="2094551447"/>
                    </a:ext>
                  </a:extLst>
                </a:gridCol>
              </a:tblGrid>
              <a:tr h="449644">
                <a:tc>
                  <a:txBody>
                    <a:bodyPr/>
                    <a:lstStyle/>
                    <a:p>
                      <a:r>
                        <a:rPr lang="en-GB" sz="1600" dirty="0">
                          <a:latin typeface="Century Gothic" panose="020B0502020202020204" pitchFamily="34" charset="0"/>
                        </a:rPr>
                        <a:t>qué</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martes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viernes</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día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miércoles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sábado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lunes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jueves</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domingo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29571" y="4749266"/>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[to be, being]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5084679" y="4720225"/>
            <a:ext cx="1735712" cy="513606"/>
            <a:chOff x="179584" y="5917195"/>
            <a:chExt cx="1862209"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2" name="Google Shape;171;p8">
            <a:extLst>
              <a:ext uri="{FF2B5EF4-FFF2-40B4-BE49-F238E27FC236}">
                <a16:creationId xmlns:a16="http://schemas.microsoft.com/office/drawing/2014/main" id="{0975AB24-8F31-3104-E43D-DE2322B67D75}"/>
              </a:ext>
            </a:extLst>
          </p:cNvPr>
          <p:cNvSpPr txBox="1"/>
          <p:nvPr/>
        </p:nvSpPr>
        <p:spPr>
          <a:xfrm>
            <a:off x="157238" y="5441013"/>
            <a:ext cx="6664703" cy="421246"/>
          </a:xfrm>
          <a:prstGeom prst="rect">
            <a:avLst/>
          </a:prstGeom>
          <a:noFill/>
          <a:ln>
            <a:noFill/>
          </a:ln>
        </p:spPr>
        <p:txBody>
          <a:bodyPr spcFirstLastPara="1" wrap="square" lIns="51427" tIns="25706" rIns="51427" bIns="25706" anchor="t" anchorCtr="0">
            <a:spAutoFit/>
          </a:bodyPr>
          <a:lstStyle/>
          <a:p>
            <a:pPr defTabSz="514350">
              <a:lnSpc>
                <a:spcPct val="150000"/>
              </a:lnSpc>
              <a:defRPr/>
            </a:pPr>
            <a:r>
              <a:rPr lang="en-GB" sz="1600" dirty="0">
                <a:solidFill>
                  <a:srgbClr val="3B3838"/>
                </a:solidFill>
                <a:latin typeface="Century Gothic" panose="020B0502020202020204" pitchFamily="34" charset="0"/>
              </a:rPr>
              <a:t>To say ‘it is’ + day of the week, use </a:t>
            </a:r>
            <a:r>
              <a:rPr lang="en-GB" sz="1600" b="1" dirty="0">
                <a:solidFill>
                  <a:srgbClr val="3B3838"/>
                </a:solidFill>
                <a:latin typeface="Century Gothic" panose="020B0502020202020204" pitchFamily="34" charset="0"/>
              </a:rPr>
              <a:t>es</a:t>
            </a:r>
            <a:r>
              <a:rPr lang="en-GB" sz="1600" dirty="0">
                <a:solidFill>
                  <a:srgbClr val="3B3838"/>
                </a:solidFill>
                <a:latin typeface="Century Gothic" panose="020B0502020202020204" pitchFamily="34" charset="0"/>
              </a:rPr>
              <a:t>.</a:t>
            </a:r>
          </a:p>
        </p:txBody>
      </p:sp>
      <p:sp>
        <p:nvSpPr>
          <p:cNvPr id="23" name="Google Shape;176;p8">
            <a:extLst>
              <a:ext uri="{FF2B5EF4-FFF2-40B4-BE49-F238E27FC236}">
                <a16:creationId xmlns:a16="http://schemas.microsoft.com/office/drawing/2014/main" id="{6475BBFF-7AA2-9948-2E20-BE8388750804}"/>
              </a:ext>
            </a:extLst>
          </p:cNvPr>
          <p:cNvSpPr txBox="1"/>
          <p:nvPr/>
        </p:nvSpPr>
        <p:spPr>
          <a:xfrm>
            <a:off x="514157" y="7074434"/>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dirty="0">
                <a:solidFill>
                  <a:srgbClr val="3B3838"/>
                </a:solidFill>
                <a:latin typeface="Century Gothic"/>
                <a:ea typeface="Century Gothic"/>
                <a:cs typeface="Century Gothic"/>
                <a:sym typeface="Century Gothic"/>
              </a:rPr>
              <a:t>Hoy </a:t>
            </a:r>
            <a:r>
              <a:rPr lang="en-GB" sz="1580" b="1" dirty="0">
                <a:solidFill>
                  <a:srgbClr val="3B3838"/>
                </a:solidFill>
                <a:latin typeface="Century Gothic"/>
                <a:ea typeface="Century Gothic"/>
                <a:cs typeface="Century Gothic"/>
                <a:sym typeface="Century Gothic"/>
              </a:rPr>
              <a:t>es</a:t>
            </a:r>
            <a:r>
              <a:rPr lang="en-GB" sz="1580" dirty="0">
                <a:solidFill>
                  <a:srgbClr val="3B3838"/>
                </a:solidFill>
                <a:latin typeface="Century Gothic"/>
                <a:ea typeface="Century Gothic"/>
                <a:cs typeface="Century Gothic"/>
                <a:sym typeface="Century Gothic"/>
              </a:rPr>
              <a:t> </a:t>
            </a:r>
            <a:r>
              <a:rPr lang="en-GB" sz="1580" dirty="0" err="1">
                <a:solidFill>
                  <a:srgbClr val="3B3838"/>
                </a:solidFill>
                <a:latin typeface="Century Gothic"/>
                <a:ea typeface="Century Gothic"/>
                <a:cs typeface="Century Gothic"/>
                <a:sym typeface="Century Gothic"/>
              </a:rPr>
              <a:t>jueves</a:t>
            </a:r>
            <a:r>
              <a:rPr lang="en-GB" sz="158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________________________.</a:t>
            </a:r>
            <a:endParaRPr sz="1580" dirty="0">
              <a:latin typeface="Arial"/>
              <a:ea typeface="Arial"/>
              <a:cs typeface="Arial"/>
              <a:sym typeface="Arial"/>
            </a:endParaRPr>
          </a:p>
        </p:txBody>
      </p:sp>
      <p:sp>
        <p:nvSpPr>
          <p:cNvPr id="24" name="Google Shape;178;p8">
            <a:extLst>
              <a:ext uri="{FF2B5EF4-FFF2-40B4-BE49-F238E27FC236}">
                <a16:creationId xmlns:a16="http://schemas.microsoft.com/office/drawing/2014/main" id="{8DCA22EF-60A1-769D-2632-88C47E5939B4}"/>
              </a:ext>
            </a:extLst>
          </p:cNvPr>
          <p:cNvSpPr txBox="1"/>
          <p:nvPr/>
        </p:nvSpPr>
        <p:spPr>
          <a:xfrm>
            <a:off x="542187" y="7563104"/>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Es</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jueves</a:t>
            </a:r>
            <a:r>
              <a:rPr lang="en-GB" sz="1600" dirty="0">
                <a:solidFill>
                  <a:srgbClr val="3B3838"/>
                </a:solidFill>
                <a:latin typeface="Century Gothic"/>
                <a:ea typeface="Century Gothic"/>
                <a:cs typeface="Century Gothic"/>
                <a:sym typeface="Century Gothic"/>
              </a:rPr>
              <a:t>.</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a:t>
            </a:r>
            <a:endParaRPr lang="en-GB" sz="1600" dirty="0">
              <a:latin typeface="Arial"/>
              <a:ea typeface="Arial"/>
              <a:cs typeface="Arial"/>
              <a:sym typeface="Arial"/>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157238" y="7018989"/>
            <a:ext cx="356919" cy="377801"/>
          </a:xfrm>
          <a:prstGeom prst="rect">
            <a:avLst/>
          </a:prstGeom>
          <a:noFill/>
          <a:ln>
            <a:noFill/>
          </a:ln>
        </p:spPr>
      </p:pic>
      <p:pic>
        <p:nvPicPr>
          <p:cNvPr id="26" name="Google Shape;184;p8">
            <a:extLst>
              <a:ext uri="{FF2B5EF4-FFF2-40B4-BE49-F238E27FC236}">
                <a16:creationId xmlns:a16="http://schemas.microsoft.com/office/drawing/2014/main" id="{5B29B61B-4EAF-4EB2-58DD-23F6546C52A9}"/>
              </a:ext>
            </a:extLst>
          </p:cNvPr>
          <p:cNvPicPr preferRelativeResize="0"/>
          <p:nvPr/>
        </p:nvPicPr>
        <p:blipFill rotWithShape="1">
          <a:blip r:embed="rId6">
            <a:alphaModFix/>
          </a:blip>
          <a:srcRect/>
          <a:stretch/>
        </p:blipFill>
        <p:spPr>
          <a:xfrm>
            <a:off x="144253" y="7508619"/>
            <a:ext cx="356919" cy="377801"/>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253" y="6493975"/>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598408" y="6556141"/>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28300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5135854" y="600761"/>
            <a:ext cx="1636913" cy="1160904"/>
            <a:chOff x="4876029" y="582476"/>
            <a:chExt cx="1891394" cy="1271447"/>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6"/>
              <a:ext cx="1822690" cy="1271447"/>
              <a:chOff x="4310576" y="875609"/>
              <a:chExt cx="2558030" cy="1720797"/>
            </a:xfrm>
          </p:grpSpPr>
          <p:sp>
            <p:nvSpPr>
              <p:cNvPr id="38" name="Rectangle 37">
                <a:extLst>
                  <a:ext uri="{FF2B5EF4-FFF2-40B4-BE49-F238E27FC236}">
                    <a16:creationId xmlns:a16="http://schemas.microsoft.com/office/drawing/2014/main" id="{4CEA0AFB-18D4-0D9F-8D23-F203364CDABF}"/>
                  </a:ext>
                </a:extLst>
              </p:cNvPr>
              <p:cNvSpPr/>
              <p:nvPr/>
            </p:nvSpPr>
            <p:spPr>
              <a:xfrm>
                <a:off x="4318195" y="953426"/>
                <a:ext cx="2539805" cy="16429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9"/>
                <a:ext cx="2558030" cy="578351"/>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64349" y="1113643"/>
              <a:ext cx="1603074" cy="707876"/>
            </a:xfrm>
            <a:prstGeom prst="rect">
              <a:avLst/>
            </a:prstGeom>
            <a:noFill/>
          </p:spPr>
          <p:txBody>
            <a:bodyPr wrap="square">
              <a:spAutoFit/>
            </a:bodyPr>
            <a:lstStyle/>
            <a:p>
              <a:r>
                <a:rPr lang="en-GB" sz="1200" dirty="0">
                  <a:latin typeface="Century Gothic" panose="020B0502020202020204" pitchFamily="34" charset="0"/>
                </a:rPr>
                <a:t>Saying what day of the week it is today.</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602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171;p8">
            <a:extLst>
              <a:ext uri="{FF2B5EF4-FFF2-40B4-BE49-F238E27FC236}">
                <a16:creationId xmlns:a16="http://schemas.microsoft.com/office/drawing/2014/main" id="{0E18C763-FFBB-2EE6-3A61-D2611DAAAA5F}"/>
              </a:ext>
            </a:extLst>
          </p:cNvPr>
          <p:cNvSpPr txBox="1"/>
          <p:nvPr/>
        </p:nvSpPr>
        <p:spPr>
          <a:xfrm>
            <a:off x="169938" y="5133493"/>
            <a:ext cx="6714173" cy="298135"/>
          </a:xfrm>
          <a:prstGeom prst="rect">
            <a:avLst/>
          </a:prstGeom>
          <a:noFill/>
          <a:ln>
            <a:noFill/>
          </a:ln>
        </p:spPr>
        <p:txBody>
          <a:bodyPr spcFirstLastPara="1" wrap="square" lIns="51427" tIns="25706" rIns="51427" bIns="25706" anchor="t" anchorCtr="0">
            <a:spAutoFit/>
          </a:bodyPr>
          <a:lstStyle/>
          <a:p>
            <a:pPr lvl="0">
              <a:buClr>
                <a:srgbClr val="002060"/>
              </a:buClr>
              <a:buSzPts val="2800"/>
            </a:pPr>
            <a:r>
              <a:rPr lang="en-GB" sz="1600" dirty="0">
                <a:solidFill>
                  <a:srgbClr val="3B3838"/>
                </a:solidFill>
                <a:latin typeface="Century Gothic"/>
                <a:ea typeface="Century Gothic"/>
                <a:cs typeface="Century Gothic"/>
                <a:sym typeface="Century Gothic"/>
              </a:rPr>
              <a:t>We use </a:t>
            </a:r>
            <a:r>
              <a:rPr lang="en-GB" sz="1600" b="1" dirty="0">
                <a:solidFill>
                  <a:srgbClr val="3B3838"/>
                </a:solidFill>
                <a:latin typeface="Century Gothic"/>
                <a:ea typeface="Century Gothic"/>
                <a:cs typeface="Century Gothic"/>
                <a:sym typeface="Century Gothic"/>
              </a:rPr>
              <a:t>ser </a:t>
            </a:r>
            <a:r>
              <a:rPr lang="en-GB" sz="1600" dirty="0">
                <a:solidFill>
                  <a:srgbClr val="3B3838"/>
                </a:solidFill>
                <a:latin typeface="Century Gothic"/>
                <a:ea typeface="Century Gothic"/>
                <a:cs typeface="Century Gothic"/>
                <a:sym typeface="Century Gothic"/>
              </a:rPr>
              <a:t>when talking about what day it is.</a:t>
            </a:r>
            <a:endParaRPr lang="en-GB" sz="1600" dirty="0">
              <a:solidFill>
                <a:srgbClr val="3B3838"/>
              </a:solidFill>
            </a:endParaRPr>
          </a:p>
        </p:txBody>
      </p:sp>
      <p:sp>
        <p:nvSpPr>
          <p:cNvPr id="1039" name="Rectangle 1038">
            <a:extLst>
              <a:ext uri="{FF2B5EF4-FFF2-40B4-BE49-F238E27FC236}">
                <a16:creationId xmlns:a16="http://schemas.microsoft.com/office/drawing/2014/main" id="{B5780616-6F12-EF12-9641-AAFFA8F19D6B}"/>
              </a:ext>
            </a:extLst>
          </p:cNvPr>
          <p:cNvSpPr/>
          <p:nvPr/>
        </p:nvSpPr>
        <p:spPr>
          <a:xfrm>
            <a:off x="5212978"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2735476"/>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0"/>
          <a:stretch>
            <a:fillRect/>
          </a:stretch>
        </p:blipFill>
        <p:spPr>
          <a:xfrm>
            <a:off x="4851036" y="2587732"/>
            <a:ext cx="707513" cy="538005"/>
          </a:xfrm>
          <a:prstGeom prst="rect">
            <a:avLst/>
          </a:prstGeom>
        </p:spPr>
      </p:pic>
      <p:sp>
        <p:nvSpPr>
          <p:cNvPr id="1052" name="TextBox 1051">
            <a:extLst>
              <a:ext uri="{FF2B5EF4-FFF2-40B4-BE49-F238E27FC236}">
                <a16:creationId xmlns:a16="http://schemas.microsoft.com/office/drawing/2014/main" id="{687429D5-07DE-F768-55B1-D99EC0294A13}"/>
              </a:ext>
            </a:extLst>
          </p:cNvPr>
          <p:cNvSpPr txBox="1"/>
          <p:nvPr/>
        </p:nvSpPr>
        <p:spPr>
          <a:xfrm>
            <a:off x="647525" y="5943229"/>
            <a:ext cx="3910147" cy="307777"/>
          </a:xfrm>
          <a:prstGeom prst="rect">
            <a:avLst/>
          </a:prstGeom>
          <a:noFill/>
        </p:spPr>
        <p:txBody>
          <a:bodyPr wrap="square" rtlCol="0">
            <a:spAutoFit/>
          </a:bodyPr>
          <a:lstStyle/>
          <a:p>
            <a:pPr>
              <a:defRPr/>
            </a:pPr>
            <a:r>
              <a:rPr lang="en-GB" sz="1400" dirty="0">
                <a:solidFill>
                  <a:srgbClr val="3B3838"/>
                </a:solidFill>
                <a:latin typeface="Century Gothic" panose="020B0502020202020204" pitchFamily="34" charset="0"/>
              </a:rPr>
              <a:t>Hoy </a:t>
            </a:r>
            <a:r>
              <a:rPr lang="en-GB" sz="1400" b="1" dirty="0">
                <a:solidFill>
                  <a:srgbClr val="92D050"/>
                </a:solidFill>
                <a:latin typeface="Century Gothic" panose="020B0502020202020204" pitchFamily="34" charset="0"/>
              </a:rPr>
              <a:t>es</a:t>
            </a:r>
            <a:r>
              <a:rPr lang="en-GB" sz="1400" dirty="0">
                <a:solidFill>
                  <a:srgbClr val="3B3838"/>
                </a:solidFill>
                <a:latin typeface="Century Gothic" panose="020B0502020202020204" pitchFamily="34" charset="0"/>
              </a:rPr>
              <a:t> martes.</a:t>
            </a:r>
          </a:p>
        </p:txBody>
      </p:sp>
      <p:sp>
        <p:nvSpPr>
          <p:cNvPr id="1053" name="TextBox 1052">
            <a:extLst>
              <a:ext uri="{FF2B5EF4-FFF2-40B4-BE49-F238E27FC236}">
                <a16:creationId xmlns:a16="http://schemas.microsoft.com/office/drawing/2014/main" id="{A4D34609-781D-D6C3-F984-D64F4085BBCE}"/>
              </a:ext>
            </a:extLst>
          </p:cNvPr>
          <p:cNvSpPr txBox="1"/>
          <p:nvPr/>
        </p:nvSpPr>
        <p:spPr>
          <a:xfrm>
            <a:off x="632939" y="6139486"/>
            <a:ext cx="4496048" cy="307777"/>
          </a:xfrm>
          <a:prstGeom prst="rect">
            <a:avLst/>
          </a:prstGeom>
          <a:noFill/>
        </p:spPr>
        <p:txBody>
          <a:bodyPr wrap="square" rtlCol="0">
            <a:spAutoFit/>
          </a:bodyPr>
          <a:lstStyle/>
          <a:p>
            <a:pPr>
              <a:defRPr/>
            </a:pPr>
            <a:r>
              <a:rPr lang="en-GB" sz="1400" dirty="0">
                <a:solidFill>
                  <a:schemeClr val="bg2">
                    <a:lumMod val="25000"/>
                  </a:schemeClr>
                </a:solidFill>
                <a:latin typeface="Century Gothic" panose="020B0502020202020204" pitchFamily="34" charset="0"/>
              </a:rPr>
              <a:t>Today </a:t>
            </a:r>
            <a:r>
              <a:rPr lang="en-GB" sz="1400" b="1" dirty="0">
                <a:solidFill>
                  <a:schemeClr val="bg2">
                    <a:lumMod val="25000"/>
                  </a:schemeClr>
                </a:solidFill>
                <a:latin typeface="Century Gothic" panose="020B0502020202020204" pitchFamily="34" charset="0"/>
              </a:rPr>
              <a:t>is</a:t>
            </a:r>
            <a:r>
              <a:rPr lang="en-GB" sz="1400" dirty="0">
                <a:solidFill>
                  <a:schemeClr val="bg2">
                    <a:lumMod val="25000"/>
                  </a:schemeClr>
                </a:solidFill>
                <a:latin typeface="Century Gothic" panose="020B0502020202020204" pitchFamily="34" charset="0"/>
              </a:rPr>
              <a:t> Tuesday.</a:t>
            </a:r>
          </a:p>
        </p:txBody>
      </p:sp>
      <p:pic>
        <p:nvPicPr>
          <p:cNvPr id="1054" name="Google Shape;183;p8">
            <a:extLst>
              <a:ext uri="{FF2B5EF4-FFF2-40B4-BE49-F238E27FC236}">
                <a16:creationId xmlns:a16="http://schemas.microsoft.com/office/drawing/2014/main" id="{BE571C7E-CE8C-D5FB-D44C-81568DFD6157}"/>
              </a:ext>
            </a:extLst>
          </p:cNvPr>
          <p:cNvPicPr preferRelativeResize="0"/>
          <p:nvPr/>
        </p:nvPicPr>
        <p:blipFill rotWithShape="1">
          <a:blip r:embed="rId6">
            <a:alphaModFix/>
          </a:blip>
          <a:srcRect/>
          <a:stretch/>
        </p:blipFill>
        <p:spPr>
          <a:xfrm>
            <a:off x="251176" y="6009020"/>
            <a:ext cx="396621" cy="376411"/>
          </a:xfrm>
          <a:prstGeom prst="rect">
            <a:avLst/>
          </a:prstGeom>
          <a:noFill/>
          <a:ln>
            <a:noFill/>
          </a:ln>
        </p:spPr>
      </p:pic>
      <p:pic>
        <p:nvPicPr>
          <p:cNvPr id="1060" name="Google Shape;183;p8">
            <a:extLst>
              <a:ext uri="{FF2B5EF4-FFF2-40B4-BE49-F238E27FC236}">
                <a16:creationId xmlns:a16="http://schemas.microsoft.com/office/drawing/2014/main" id="{F02A1F79-7EE6-36C7-CA1C-AC48F3242534}"/>
              </a:ext>
            </a:extLst>
          </p:cNvPr>
          <p:cNvPicPr preferRelativeResize="0"/>
          <p:nvPr/>
        </p:nvPicPr>
        <p:blipFill rotWithShape="1">
          <a:blip r:embed="rId6">
            <a:alphaModFix/>
          </a:blip>
          <a:srcRect/>
          <a:stretch/>
        </p:blipFill>
        <p:spPr>
          <a:xfrm>
            <a:off x="2643218" y="6026781"/>
            <a:ext cx="396621" cy="376411"/>
          </a:xfrm>
          <a:prstGeom prst="rect">
            <a:avLst/>
          </a:prstGeom>
          <a:noFill/>
          <a:ln>
            <a:noFill/>
          </a:ln>
        </p:spPr>
      </p:pic>
      <p:pic>
        <p:nvPicPr>
          <p:cNvPr id="5" name="Picture 4" descr="Free calendar calendar icon icon illustration">
            <a:extLst>
              <a:ext uri="{FF2B5EF4-FFF2-40B4-BE49-F238E27FC236}">
                <a16:creationId xmlns:a16="http://schemas.microsoft.com/office/drawing/2014/main" id="{02F3244D-A702-07EA-55AD-F314102F4C5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6115621" y="5842990"/>
            <a:ext cx="548491" cy="5484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76D7C08-3D0D-EA39-4DA2-F7527C78917B}"/>
              </a:ext>
            </a:extLst>
          </p:cNvPr>
          <p:cNvSpPr txBox="1"/>
          <p:nvPr/>
        </p:nvSpPr>
        <p:spPr>
          <a:xfrm>
            <a:off x="3118592" y="5962185"/>
            <a:ext cx="3910147" cy="307777"/>
          </a:xfrm>
          <a:prstGeom prst="rect">
            <a:avLst/>
          </a:prstGeom>
          <a:noFill/>
        </p:spPr>
        <p:txBody>
          <a:bodyPr wrap="square" rtlCol="0">
            <a:spAutoFit/>
          </a:bodyPr>
          <a:lstStyle/>
          <a:p>
            <a:pPr>
              <a:defRPr/>
            </a:pPr>
            <a:r>
              <a:rPr lang="en-GB" sz="1400" b="1" dirty="0">
                <a:solidFill>
                  <a:srgbClr val="92D050"/>
                </a:solidFill>
                <a:latin typeface="Century Gothic" panose="020B0502020202020204" pitchFamily="34" charset="0"/>
              </a:rPr>
              <a:t>Es</a:t>
            </a:r>
            <a:r>
              <a:rPr lang="en-GB" sz="1400" dirty="0">
                <a:solidFill>
                  <a:srgbClr val="3B3838"/>
                </a:solidFill>
                <a:latin typeface="Century Gothic" panose="020B0502020202020204" pitchFamily="34" charset="0"/>
              </a:rPr>
              <a:t> martes.</a:t>
            </a:r>
          </a:p>
        </p:txBody>
      </p:sp>
      <p:sp>
        <p:nvSpPr>
          <p:cNvPr id="14" name="TextBox 13">
            <a:extLst>
              <a:ext uri="{FF2B5EF4-FFF2-40B4-BE49-F238E27FC236}">
                <a16:creationId xmlns:a16="http://schemas.microsoft.com/office/drawing/2014/main" id="{5DD02364-3BBD-D124-9BA4-EF43DD95707E}"/>
              </a:ext>
            </a:extLst>
          </p:cNvPr>
          <p:cNvSpPr txBox="1"/>
          <p:nvPr/>
        </p:nvSpPr>
        <p:spPr>
          <a:xfrm>
            <a:off x="3104006" y="6187938"/>
            <a:ext cx="4496048" cy="307777"/>
          </a:xfrm>
          <a:prstGeom prst="rect">
            <a:avLst/>
          </a:prstGeom>
          <a:noFill/>
        </p:spPr>
        <p:txBody>
          <a:bodyPr wrap="square" rtlCol="0">
            <a:spAutoFit/>
          </a:bodyPr>
          <a:lstStyle/>
          <a:p>
            <a:pPr>
              <a:defRPr/>
            </a:pPr>
            <a:r>
              <a:rPr lang="en-GB" sz="1400" b="1" dirty="0">
                <a:solidFill>
                  <a:schemeClr val="bg2">
                    <a:lumMod val="25000"/>
                  </a:schemeClr>
                </a:solidFill>
                <a:latin typeface="Century Gothic" panose="020B0502020202020204" pitchFamily="34" charset="0"/>
              </a:rPr>
              <a:t>It</a:t>
            </a:r>
            <a:r>
              <a:rPr lang="en-GB" sz="1400" dirty="0">
                <a:solidFill>
                  <a:schemeClr val="bg2">
                    <a:lumMod val="25000"/>
                  </a:schemeClr>
                </a:solidFill>
                <a:latin typeface="Century Gothic" panose="020B0502020202020204" pitchFamily="34" charset="0"/>
              </a:rPr>
              <a:t> </a:t>
            </a:r>
            <a:r>
              <a:rPr lang="en-GB" sz="1400" b="1" dirty="0">
                <a:solidFill>
                  <a:schemeClr val="bg2">
                    <a:lumMod val="25000"/>
                  </a:schemeClr>
                </a:solidFill>
                <a:latin typeface="Century Gothic" panose="020B0502020202020204" pitchFamily="34" charset="0"/>
              </a:rPr>
              <a:t>is</a:t>
            </a:r>
            <a:r>
              <a:rPr lang="en-GB" sz="1400" dirty="0">
                <a:solidFill>
                  <a:schemeClr val="bg2">
                    <a:lumMod val="25000"/>
                  </a:schemeClr>
                </a:solidFill>
                <a:latin typeface="Century Gothic" panose="020B0502020202020204" pitchFamily="34" charset="0"/>
              </a:rPr>
              <a:t> Tuesday.</a:t>
            </a:r>
          </a:p>
        </p:txBody>
      </p:sp>
      <p:sp>
        <p:nvSpPr>
          <p:cNvPr id="56" name="Google Shape;178;p8">
            <a:extLst>
              <a:ext uri="{FF2B5EF4-FFF2-40B4-BE49-F238E27FC236}">
                <a16:creationId xmlns:a16="http://schemas.microsoft.com/office/drawing/2014/main" id="{0E40A523-B1F0-0BD6-E460-88D1B616425A}"/>
              </a:ext>
            </a:extLst>
          </p:cNvPr>
          <p:cNvSpPr txBox="1"/>
          <p:nvPr/>
        </p:nvSpPr>
        <p:spPr>
          <a:xfrm>
            <a:off x="514157" y="8069310"/>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rgbClr val="3B3838"/>
                </a:solidFill>
                <a:latin typeface="Century Gothic"/>
                <a:ea typeface="Century Gothic"/>
                <a:cs typeface="Century Gothic"/>
                <a:sym typeface="Century Gothic"/>
              </a:rPr>
              <a:t>¿Qué día </a:t>
            </a:r>
            <a:r>
              <a:rPr lang="en-GB" sz="1600" b="1" dirty="0">
                <a:solidFill>
                  <a:srgbClr val="3B3838"/>
                </a:solidFill>
                <a:latin typeface="Century Gothic"/>
                <a:ea typeface="Century Gothic"/>
                <a:cs typeface="Century Gothic"/>
                <a:sym typeface="Century Gothic"/>
              </a:rPr>
              <a:t>es</a:t>
            </a:r>
            <a:r>
              <a:rPr lang="en-GB" sz="1600" dirty="0">
                <a:solidFill>
                  <a:srgbClr val="3B3838"/>
                </a:solidFill>
                <a:latin typeface="Century Gothic"/>
                <a:ea typeface="Century Gothic"/>
                <a:cs typeface="Century Gothic"/>
                <a:sym typeface="Century Gothic"/>
              </a:rPr>
              <a:t> hoy?</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a:t>
            </a:r>
            <a:endParaRPr lang="en-GB" sz="1600" dirty="0">
              <a:latin typeface="Arial"/>
              <a:ea typeface="Arial"/>
              <a:cs typeface="Arial"/>
              <a:sym typeface="Arial"/>
            </a:endParaRPr>
          </a:p>
        </p:txBody>
      </p:sp>
      <p:pic>
        <p:nvPicPr>
          <p:cNvPr id="57" name="Google Shape;184;p8">
            <a:extLst>
              <a:ext uri="{FF2B5EF4-FFF2-40B4-BE49-F238E27FC236}">
                <a16:creationId xmlns:a16="http://schemas.microsoft.com/office/drawing/2014/main" id="{BC931D97-E34D-CD67-298B-51FA786BF09F}"/>
              </a:ext>
            </a:extLst>
          </p:cNvPr>
          <p:cNvPicPr preferRelativeResize="0"/>
          <p:nvPr/>
        </p:nvPicPr>
        <p:blipFill rotWithShape="1">
          <a:blip r:embed="rId6">
            <a:alphaModFix/>
          </a:blip>
          <a:srcRect/>
          <a:stretch/>
        </p:blipFill>
        <p:spPr>
          <a:xfrm>
            <a:off x="175435" y="7998249"/>
            <a:ext cx="356919" cy="377801"/>
          </a:xfrm>
          <a:prstGeom prst="rect">
            <a:avLst/>
          </a:prstGeom>
          <a:noFill/>
          <a:ln>
            <a:noFill/>
          </a:ln>
        </p:spPr>
      </p:pic>
      <p:pic>
        <p:nvPicPr>
          <p:cNvPr id="58" name="Picture 57">
            <a:extLst>
              <a:ext uri="{FF2B5EF4-FFF2-40B4-BE49-F238E27FC236}">
                <a16:creationId xmlns:a16="http://schemas.microsoft.com/office/drawing/2014/main" id="{35738A90-9693-F58B-1CF4-0C22EFF72560}"/>
              </a:ext>
            </a:extLst>
          </p:cNvPr>
          <p:cNvPicPr>
            <a:picLocks noChangeAspect="1"/>
          </p:cNvPicPr>
          <p:nvPr/>
        </p:nvPicPr>
        <p:blipFill>
          <a:blip r:embed="rId13"/>
          <a:stretch>
            <a:fillRect/>
          </a:stretch>
        </p:blipFill>
        <p:spPr>
          <a:xfrm>
            <a:off x="3854758" y="1361672"/>
            <a:ext cx="1229921" cy="1229921"/>
          </a:xfrm>
          <a:prstGeom prst="rect">
            <a:avLst/>
          </a:prstGeom>
        </p:spPr>
      </p:pic>
      <p:sp>
        <p:nvSpPr>
          <p:cNvPr id="59" name="Rectangle: Rounded Corners 58">
            <a:extLst>
              <a:ext uri="{FF2B5EF4-FFF2-40B4-BE49-F238E27FC236}">
                <a16:creationId xmlns:a16="http://schemas.microsoft.com/office/drawing/2014/main" id="{06FAB881-893B-B5EA-FF7B-3D3BA2AFB6B8}"/>
              </a:ext>
            </a:extLst>
          </p:cNvPr>
          <p:cNvSpPr/>
          <p:nvPr/>
        </p:nvSpPr>
        <p:spPr>
          <a:xfrm>
            <a:off x="146244" y="793729"/>
            <a:ext cx="3701856"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0" name="Table 107">
            <a:extLst>
              <a:ext uri="{FF2B5EF4-FFF2-40B4-BE49-F238E27FC236}">
                <a16:creationId xmlns:a16="http://schemas.microsoft.com/office/drawing/2014/main" id="{D22D3654-DC47-9A5F-B43C-4D34C97DDF02}"/>
              </a:ext>
            </a:extLst>
          </p:cNvPr>
          <p:cNvGraphicFramePr>
            <a:graphicFrameLocks noGrp="1"/>
          </p:cNvGraphicFramePr>
          <p:nvPr>
            <p:extLst>
              <p:ext uri="{D42A27DB-BD31-4B8C-83A1-F6EECF244321}">
                <p14:modId xmlns:p14="http://schemas.microsoft.com/office/powerpoint/2010/main" val="618940912"/>
              </p:ext>
            </p:extLst>
          </p:nvPr>
        </p:nvGraphicFramePr>
        <p:xfrm>
          <a:off x="2241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ca</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61" name="TextBox 60">
            <a:extLst>
              <a:ext uri="{FF2B5EF4-FFF2-40B4-BE49-F238E27FC236}">
                <a16:creationId xmlns:a16="http://schemas.microsoft.com/office/drawing/2014/main" id="{234FB24A-9593-F870-109B-30E739F994DD}"/>
              </a:ext>
            </a:extLst>
          </p:cNvPr>
          <p:cNvSpPr txBox="1"/>
          <p:nvPr/>
        </p:nvSpPr>
        <p:spPr>
          <a:xfrm>
            <a:off x="288022" y="2236750"/>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c</a:t>
            </a:r>
            <a:r>
              <a:rPr lang="en-GB" sz="1400" b="1" dirty="0" err="1">
                <a:solidFill>
                  <a:srgbClr val="FF0066"/>
                </a:solidFill>
                <a:latin typeface="Century Gothic" panose="020B0502020202020204" pitchFamily="34" charset="0"/>
              </a:rPr>
              <a:t>a</a:t>
            </a:r>
            <a:r>
              <a:rPr lang="en-GB" sz="1400" dirty="0" err="1">
                <a:solidFill>
                  <a:schemeClr val="tx1">
                    <a:lumMod val="75000"/>
                    <a:lumOff val="25000"/>
                  </a:schemeClr>
                </a:solidFill>
                <a:latin typeface="Century Gothic" panose="020B0502020202020204" pitchFamily="34" charset="0"/>
              </a:rPr>
              <a:t>m</a:t>
            </a:r>
            <a:r>
              <a:rPr lang="en-GB" sz="1400" b="1" dirty="0" err="1">
                <a:solidFill>
                  <a:srgbClr val="FF0066"/>
                </a:solidFill>
                <a:latin typeface="Century Gothic" panose="020B0502020202020204" pitchFamily="34" charset="0"/>
              </a:rPr>
              <a:t>a</a:t>
            </a:r>
            <a:endParaRPr lang="en-GB" sz="1400" dirty="0">
              <a:solidFill>
                <a:srgbClr val="002060"/>
              </a:solidFill>
              <a:latin typeface="Century Gothic" panose="020B0502020202020204" pitchFamily="34" charset="0"/>
            </a:endParaRPr>
          </a:p>
        </p:txBody>
      </p:sp>
      <p:graphicFrame>
        <p:nvGraphicFramePr>
          <p:cNvPr id="63" name="Table 107">
            <a:extLst>
              <a:ext uri="{FF2B5EF4-FFF2-40B4-BE49-F238E27FC236}">
                <a16:creationId xmlns:a16="http://schemas.microsoft.com/office/drawing/2014/main" id="{120E27B1-3909-FC8E-19B4-DED35C30347E}"/>
              </a:ext>
            </a:extLst>
          </p:cNvPr>
          <p:cNvGraphicFramePr>
            <a:graphicFrameLocks noGrp="1"/>
          </p:cNvGraphicFramePr>
          <p:nvPr>
            <p:extLst>
              <p:ext uri="{D42A27DB-BD31-4B8C-83A1-F6EECF244321}">
                <p14:modId xmlns:p14="http://schemas.microsoft.com/office/powerpoint/2010/main" val="1561860839"/>
              </p:ext>
            </p:extLst>
          </p:nvPr>
        </p:nvGraphicFramePr>
        <p:xfrm>
          <a:off x="1409797"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co</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024" name="TextBox 1023">
            <a:extLst>
              <a:ext uri="{FF2B5EF4-FFF2-40B4-BE49-F238E27FC236}">
                <a16:creationId xmlns:a16="http://schemas.microsoft.com/office/drawing/2014/main" id="{5C779C0D-3C32-9A53-073C-66BFCAF94A19}"/>
              </a:ext>
            </a:extLst>
          </p:cNvPr>
          <p:cNvSpPr txBox="1"/>
          <p:nvPr/>
        </p:nvSpPr>
        <p:spPr>
          <a:xfrm>
            <a:off x="1473636" y="2251937"/>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c</a:t>
            </a:r>
            <a:r>
              <a:rPr lang="en-GB" sz="1400" b="1" dirty="0" err="1">
                <a:solidFill>
                  <a:srgbClr val="FF0066"/>
                </a:solidFill>
                <a:latin typeface="Century Gothic" panose="020B0502020202020204" pitchFamily="34" charset="0"/>
              </a:rPr>
              <a:t>o</a:t>
            </a:r>
            <a:r>
              <a:rPr lang="en-GB" sz="1400" dirty="0" err="1">
                <a:solidFill>
                  <a:schemeClr val="tx1">
                    <a:lumMod val="75000"/>
                    <a:lumOff val="25000"/>
                  </a:schemeClr>
                </a:solidFill>
                <a:latin typeface="Century Gothic" panose="020B0502020202020204" pitchFamily="34" charset="0"/>
              </a:rPr>
              <a:t>ntar</a:t>
            </a:r>
            <a:endParaRPr lang="en-GB" sz="1400" dirty="0">
              <a:solidFill>
                <a:schemeClr val="tx1">
                  <a:lumMod val="75000"/>
                  <a:lumOff val="25000"/>
                </a:schemeClr>
              </a:solidFill>
              <a:latin typeface="Century Gothic" panose="020B0502020202020204" pitchFamily="34" charset="0"/>
            </a:endParaRPr>
          </a:p>
        </p:txBody>
      </p:sp>
      <p:grpSp>
        <p:nvGrpSpPr>
          <p:cNvPr id="1026" name="Group 1025">
            <a:extLst>
              <a:ext uri="{FF2B5EF4-FFF2-40B4-BE49-F238E27FC236}">
                <a16:creationId xmlns:a16="http://schemas.microsoft.com/office/drawing/2014/main" id="{A597FBC3-7F06-4146-6FE5-8C2C2F6BE356}"/>
              </a:ext>
            </a:extLst>
          </p:cNvPr>
          <p:cNvGrpSpPr/>
          <p:nvPr/>
        </p:nvGrpSpPr>
        <p:grpSpPr>
          <a:xfrm>
            <a:off x="2097176" y="953424"/>
            <a:ext cx="1801949" cy="409714"/>
            <a:chOff x="1639842" y="1416995"/>
            <a:chExt cx="1801949" cy="409714"/>
          </a:xfrm>
        </p:grpSpPr>
        <p:sp>
          <p:nvSpPr>
            <p:cNvPr id="1027" name="Google Shape;112;p3">
              <a:extLst>
                <a:ext uri="{FF2B5EF4-FFF2-40B4-BE49-F238E27FC236}">
                  <a16:creationId xmlns:a16="http://schemas.microsoft.com/office/drawing/2014/main" id="{C92ACB5B-EE76-6351-AFF4-AF45189E8D0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28" name="Google Shape;111;p3" descr="Speech Icon, Voice, Talking, Audio, Speech">
              <a:extLst>
                <a:ext uri="{FF2B5EF4-FFF2-40B4-BE49-F238E27FC236}">
                  <a16:creationId xmlns:a16="http://schemas.microsoft.com/office/drawing/2014/main" id="{D2506375-B1F6-19E1-06EC-803EB9DCC546}"/>
                </a:ext>
              </a:extLst>
            </p:cNvPr>
            <p:cNvPicPr preferRelativeResize="0"/>
            <p:nvPr/>
          </p:nvPicPr>
          <p:blipFill rotWithShape="1">
            <a:blip r:embed="rId14">
              <a:alphaModFix/>
            </a:blip>
            <a:srcRect/>
            <a:stretch/>
          </p:blipFill>
          <p:spPr>
            <a:xfrm>
              <a:off x="1639842" y="1416995"/>
              <a:ext cx="520475" cy="409714"/>
            </a:xfrm>
            <a:prstGeom prst="rect">
              <a:avLst/>
            </a:prstGeom>
            <a:noFill/>
            <a:ln>
              <a:noFill/>
            </a:ln>
          </p:spPr>
        </p:pic>
        <p:sp>
          <p:nvSpPr>
            <p:cNvPr id="1030" name="TextBox 1029">
              <a:extLst>
                <a:ext uri="{FF2B5EF4-FFF2-40B4-BE49-F238E27FC236}">
                  <a16:creationId xmlns:a16="http://schemas.microsoft.com/office/drawing/2014/main" id="{E6CF9E78-300B-D9BC-282D-6A0E5D52A462}"/>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aphicFrame>
        <p:nvGraphicFramePr>
          <p:cNvPr id="1031" name="Table 107">
            <a:extLst>
              <a:ext uri="{FF2B5EF4-FFF2-40B4-BE49-F238E27FC236}">
                <a16:creationId xmlns:a16="http://schemas.microsoft.com/office/drawing/2014/main" id="{32879A91-A9E0-8351-10A5-B7BEB7958B07}"/>
              </a:ext>
            </a:extLst>
          </p:cNvPr>
          <p:cNvGraphicFramePr>
            <a:graphicFrameLocks noGrp="1"/>
          </p:cNvGraphicFramePr>
          <p:nvPr>
            <p:extLst>
              <p:ext uri="{D42A27DB-BD31-4B8C-83A1-F6EECF244321}">
                <p14:modId xmlns:p14="http://schemas.microsoft.com/office/powerpoint/2010/main" val="1429918395"/>
              </p:ext>
            </p:extLst>
          </p:nvPr>
        </p:nvGraphicFramePr>
        <p:xfrm>
          <a:off x="2600657" y="1523980"/>
          <a:ext cx="1129353" cy="1020547"/>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20547">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cu</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032" name="TextBox 1031">
            <a:extLst>
              <a:ext uri="{FF2B5EF4-FFF2-40B4-BE49-F238E27FC236}">
                <a16:creationId xmlns:a16="http://schemas.microsoft.com/office/drawing/2014/main" id="{E64901D1-4B4D-7631-275A-3A1F049EAFED}"/>
              </a:ext>
            </a:extLst>
          </p:cNvPr>
          <p:cNvSpPr txBox="1"/>
          <p:nvPr/>
        </p:nvSpPr>
        <p:spPr>
          <a:xfrm>
            <a:off x="2590689" y="2242331"/>
            <a:ext cx="1167896"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c</a:t>
            </a:r>
            <a:r>
              <a:rPr lang="en-GB" sz="1400" b="1" dirty="0">
                <a:solidFill>
                  <a:srgbClr val="FF0066"/>
                </a:solidFill>
                <a:latin typeface="Century Gothic" panose="020B0502020202020204" pitchFamily="34" charset="0"/>
              </a:rPr>
              <a:t>u</a:t>
            </a:r>
            <a:r>
              <a:rPr lang="en-GB" sz="1400" dirty="0">
                <a:solidFill>
                  <a:schemeClr val="tx1">
                    <a:lumMod val="75000"/>
                    <a:lumOff val="25000"/>
                  </a:schemeClr>
                </a:solidFill>
                <a:latin typeface="Century Gothic" panose="020B0502020202020204" pitchFamily="34" charset="0"/>
              </a:rPr>
              <a:t>caracha</a:t>
            </a:r>
            <a:endParaRPr lang="en-GB" sz="1400" dirty="0">
              <a:solidFill>
                <a:srgbClr val="002060"/>
              </a:solidFill>
              <a:latin typeface="Century Gothic" panose="020B0502020202020204" pitchFamily="34" charset="0"/>
            </a:endParaRPr>
          </a:p>
        </p:txBody>
      </p:sp>
      <p:pic>
        <p:nvPicPr>
          <p:cNvPr id="1040" name="Picture 2" descr="Matrimonial Bed, Bed, Marriage Bed, Marital Bed">
            <a:extLst>
              <a:ext uri="{FF2B5EF4-FFF2-40B4-BE49-F238E27FC236}">
                <a16:creationId xmlns:a16="http://schemas.microsoft.com/office/drawing/2014/main" id="{F08ED72F-811D-C33C-F71A-206D32D92B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7945" y="1761665"/>
            <a:ext cx="833619" cy="51406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4" descr="Cockroach, Insect, Ugly, Bug">
            <a:extLst>
              <a:ext uri="{FF2B5EF4-FFF2-40B4-BE49-F238E27FC236}">
                <a16:creationId xmlns:a16="http://schemas.microsoft.com/office/drawing/2014/main" id="{CAD0ED29-EDC8-B3BD-E39C-62D8E75F8F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6420" y="1719985"/>
            <a:ext cx="414760" cy="540013"/>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 descr="Counting, Fingers, First, Hand, One">
            <a:extLst>
              <a:ext uri="{FF2B5EF4-FFF2-40B4-BE49-F238E27FC236}">
                <a16:creationId xmlns:a16="http://schemas.microsoft.com/office/drawing/2014/main" id="{9190F097-5C5A-38E5-0057-7EDCD9AD7D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07167" y="1811499"/>
            <a:ext cx="863973" cy="4319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1047">
            <a:extLst>
              <a:ext uri="{FF2B5EF4-FFF2-40B4-BE49-F238E27FC236}">
                <a16:creationId xmlns:a16="http://schemas.microsoft.com/office/drawing/2014/main" id="{E4145336-432B-9553-20B2-63374B92D2B8}"/>
              </a:ext>
            </a:extLst>
          </p:cNvPr>
          <p:cNvPicPr>
            <a:picLocks noChangeAspect="1"/>
          </p:cNvPicPr>
          <p:nvPr/>
        </p:nvPicPr>
        <p:blipFill>
          <a:blip r:embed="rId18"/>
          <a:stretch>
            <a:fillRect/>
          </a:stretch>
        </p:blipFill>
        <p:spPr>
          <a:xfrm>
            <a:off x="184686" y="8717657"/>
            <a:ext cx="5390406" cy="1259773"/>
          </a:xfrm>
          <a:prstGeom prst="rect">
            <a:avLst/>
          </a:prstGeom>
        </p:spPr>
      </p:pic>
      <p:grpSp>
        <p:nvGrpSpPr>
          <p:cNvPr id="1050" name="Group 1049">
            <a:extLst>
              <a:ext uri="{FF2B5EF4-FFF2-40B4-BE49-F238E27FC236}">
                <a16:creationId xmlns:a16="http://schemas.microsoft.com/office/drawing/2014/main" id="{C2EE459B-C1F6-2D55-D48A-98482632650F}"/>
              </a:ext>
            </a:extLst>
          </p:cNvPr>
          <p:cNvGrpSpPr/>
          <p:nvPr/>
        </p:nvGrpSpPr>
        <p:grpSpPr>
          <a:xfrm>
            <a:off x="62395" y="8498036"/>
            <a:ext cx="1801949" cy="409714"/>
            <a:chOff x="1639842" y="1416995"/>
            <a:chExt cx="1801949" cy="409714"/>
          </a:xfrm>
        </p:grpSpPr>
        <p:sp>
          <p:nvSpPr>
            <p:cNvPr id="1051" name="Google Shape;112;p3">
              <a:extLst>
                <a:ext uri="{FF2B5EF4-FFF2-40B4-BE49-F238E27FC236}">
                  <a16:creationId xmlns:a16="http://schemas.microsoft.com/office/drawing/2014/main" id="{624BE502-C7C4-07A9-653A-83C401D833CF}"/>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55" name="Google Shape;111;p3" descr="Speech Icon, Voice, Talking, Audio, Speech">
              <a:extLst>
                <a:ext uri="{FF2B5EF4-FFF2-40B4-BE49-F238E27FC236}">
                  <a16:creationId xmlns:a16="http://schemas.microsoft.com/office/drawing/2014/main" id="{46B5DDDB-2FBF-15AE-3DB7-2414DFB652EE}"/>
                </a:ext>
              </a:extLst>
            </p:cNvPr>
            <p:cNvPicPr preferRelativeResize="0"/>
            <p:nvPr/>
          </p:nvPicPr>
          <p:blipFill rotWithShape="1">
            <a:blip r:embed="rId14">
              <a:alphaModFix/>
            </a:blip>
            <a:srcRect/>
            <a:stretch/>
          </p:blipFill>
          <p:spPr>
            <a:xfrm>
              <a:off x="1639842" y="1416995"/>
              <a:ext cx="520475" cy="409714"/>
            </a:xfrm>
            <a:prstGeom prst="rect">
              <a:avLst/>
            </a:prstGeom>
            <a:noFill/>
            <a:ln>
              <a:noFill/>
            </a:ln>
          </p:spPr>
        </p:pic>
        <p:sp>
          <p:nvSpPr>
            <p:cNvPr id="1056" name="TextBox 1055">
              <a:extLst>
                <a:ext uri="{FF2B5EF4-FFF2-40B4-BE49-F238E27FC236}">
                  <a16:creationId xmlns:a16="http://schemas.microsoft.com/office/drawing/2014/main" id="{4C13780A-F468-D60E-A9EC-A95308E2028D}"/>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1057" name="TextBox 1056">
            <a:extLst>
              <a:ext uri="{FF2B5EF4-FFF2-40B4-BE49-F238E27FC236}">
                <a16:creationId xmlns:a16="http://schemas.microsoft.com/office/drawing/2014/main" id="{795C30F8-AABC-9CB9-AAC3-F46B4B7943A5}"/>
              </a:ext>
            </a:extLst>
          </p:cNvPr>
          <p:cNvSpPr txBox="1"/>
          <p:nvPr/>
        </p:nvSpPr>
        <p:spPr>
          <a:xfrm>
            <a:off x="1834307" y="8567090"/>
            <a:ext cx="470032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rPr>
              <a:t>Make any gesture. Your partner says the day.</a:t>
            </a:r>
            <a:endPar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65" name="Picture 1064">
            <a:extLst>
              <a:ext uri="{FF2B5EF4-FFF2-40B4-BE49-F238E27FC236}">
                <a16:creationId xmlns:a16="http://schemas.microsoft.com/office/drawing/2014/main" id="{27D664BC-B651-CC73-F816-F934BDF89554}"/>
              </a:ext>
            </a:extLst>
          </p:cNvPr>
          <p:cNvPicPr>
            <a:picLocks noChangeAspect="1"/>
          </p:cNvPicPr>
          <p:nvPr/>
        </p:nvPicPr>
        <p:blipFill>
          <a:blip r:embed="rId19"/>
          <a:stretch>
            <a:fillRect/>
          </a:stretch>
        </p:blipFill>
        <p:spPr>
          <a:xfrm>
            <a:off x="4004630" y="890382"/>
            <a:ext cx="1033506" cy="460473"/>
          </a:xfrm>
          <a:prstGeom prst="rect">
            <a:avLst/>
          </a:prstGeom>
        </p:spPr>
      </p:pic>
      <p:grpSp>
        <p:nvGrpSpPr>
          <p:cNvPr id="1066" name="Group 1065">
            <a:extLst>
              <a:ext uri="{FF2B5EF4-FFF2-40B4-BE49-F238E27FC236}">
                <a16:creationId xmlns:a16="http://schemas.microsoft.com/office/drawing/2014/main" id="{72344A0A-DD26-9A7C-0AFC-EEB7A9C02A1C}"/>
              </a:ext>
            </a:extLst>
          </p:cNvPr>
          <p:cNvGrpSpPr/>
          <p:nvPr/>
        </p:nvGrpSpPr>
        <p:grpSpPr>
          <a:xfrm>
            <a:off x="5560702" y="6589338"/>
            <a:ext cx="1323409" cy="773412"/>
            <a:chOff x="4706299" y="8870435"/>
            <a:chExt cx="1323409" cy="773412"/>
          </a:xfrm>
        </p:grpSpPr>
        <p:grpSp>
          <p:nvGrpSpPr>
            <p:cNvPr id="1075" name="Group 1074">
              <a:extLst>
                <a:ext uri="{FF2B5EF4-FFF2-40B4-BE49-F238E27FC236}">
                  <a16:creationId xmlns:a16="http://schemas.microsoft.com/office/drawing/2014/main" id="{4105AFF9-E039-23E2-42FC-7EDC81BF213D}"/>
                </a:ext>
              </a:extLst>
            </p:cNvPr>
            <p:cNvGrpSpPr/>
            <p:nvPr/>
          </p:nvGrpSpPr>
          <p:grpSpPr>
            <a:xfrm>
              <a:off x="4706299" y="8870435"/>
              <a:ext cx="1286763" cy="742897"/>
              <a:chOff x="4709649" y="8860910"/>
              <a:chExt cx="1373895" cy="810173"/>
            </a:xfrm>
          </p:grpSpPr>
          <p:sp>
            <p:nvSpPr>
              <p:cNvPr id="1081" name="Rectangle: Folded Corner 1080">
                <a:extLst>
                  <a:ext uri="{FF2B5EF4-FFF2-40B4-BE49-F238E27FC236}">
                    <a16:creationId xmlns:a16="http://schemas.microsoft.com/office/drawing/2014/main" id="{42A7C8B9-DB8D-C61D-D6F1-A82951FC04BA}"/>
                  </a:ext>
                </a:extLst>
              </p:cNvPr>
              <p:cNvSpPr/>
              <p:nvPr/>
            </p:nvSpPr>
            <p:spPr>
              <a:xfrm>
                <a:off x="4987593" y="8860910"/>
                <a:ext cx="910256"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1083" name="TextBox 1082">
                <a:extLst>
                  <a:ext uri="{FF2B5EF4-FFF2-40B4-BE49-F238E27FC236}">
                    <a16:creationId xmlns:a16="http://schemas.microsoft.com/office/drawing/2014/main" id="{BEE5E939-6702-8F25-8BA8-28F0E63C5467}"/>
                  </a:ext>
                </a:extLst>
              </p:cNvPr>
              <p:cNvSpPr txBox="1"/>
              <p:nvPr/>
            </p:nvSpPr>
            <p:spPr>
              <a:xfrm>
                <a:off x="4709649" y="8912967"/>
                <a:ext cx="1373895" cy="234954"/>
              </a:xfrm>
              <a:prstGeom prst="rect">
                <a:avLst/>
              </a:prstGeom>
              <a:noFill/>
            </p:spPr>
            <p:txBody>
              <a:bodyPr wrap="square">
                <a:spAutoFit/>
              </a:bodyPr>
              <a:lstStyle/>
              <a:p>
                <a:pPr algn="ctr">
                  <a:buClr>
                    <a:srgbClr val="002060"/>
                  </a:buClr>
                  <a:buSzPts val="2800"/>
                </a:pPr>
                <a:r>
                  <a:rPr lang="en-GB" sz="800" dirty="0">
                    <a:solidFill>
                      <a:schemeClr val="tx1">
                        <a:lumMod val="85000"/>
                        <a:lumOff val="15000"/>
                      </a:schemeClr>
                    </a:solidFill>
                    <a:latin typeface="Century Gothic"/>
                    <a:ea typeface="Arial"/>
                    <a:cs typeface="Arial"/>
                    <a:sym typeface="Century Gothic"/>
                  </a:rPr>
                  <a:t>          Days of the</a:t>
                </a:r>
              </a:p>
            </p:txBody>
          </p:sp>
          <p:pic>
            <p:nvPicPr>
              <p:cNvPr id="1084" name="Picture 6" descr="Free Icon Light illustration and picture">
                <a:extLst>
                  <a:ext uri="{FF2B5EF4-FFF2-40B4-BE49-F238E27FC236}">
                    <a16:creationId xmlns:a16="http://schemas.microsoft.com/office/drawing/2014/main" id="{05828967-0DC3-B5DF-2B93-B793EECF0B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5979" y="8905914"/>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1076" name="TextBox 1075">
              <a:extLst>
                <a:ext uri="{FF2B5EF4-FFF2-40B4-BE49-F238E27FC236}">
                  <a16:creationId xmlns:a16="http://schemas.microsoft.com/office/drawing/2014/main" id="{92677D8F-4C5C-D7DB-4D99-DB7AC05A0961}"/>
                </a:ext>
              </a:extLst>
            </p:cNvPr>
            <p:cNvSpPr txBox="1"/>
            <p:nvPr/>
          </p:nvSpPr>
          <p:spPr>
            <a:xfrm>
              <a:off x="5015587" y="9081558"/>
              <a:ext cx="852528" cy="215444"/>
            </a:xfrm>
            <a:prstGeom prst="rect">
              <a:avLst/>
            </a:prstGeom>
            <a:noFill/>
          </p:spPr>
          <p:txBody>
            <a:bodyPr wrap="square">
              <a:spAutoFit/>
            </a:bodyPr>
            <a:lstStyle/>
            <a:p>
              <a:pPr>
                <a:buClr>
                  <a:srgbClr val="002060"/>
                </a:buClr>
                <a:buSzPts val="2800"/>
              </a:pPr>
              <a:r>
                <a:rPr lang="en-GB" sz="800" dirty="0">
                  <a:solidFill>
                    <a:schemeClr val="tx1">
                      <a:lumMod val="85000"/>
                      <a:lumOff val="15000"/>
                    </a:schemeClr>
                  </a:solidFill>
                  <a:latin typeface="Century Gothic"/>
                  <a:ea typeface="Arial"/>
                  <a:cs typeface="Arial"/>
                  <a:sym typeface="Century Gothic"/>
                </a:rPr>
                <a:t>week are</a:t>
              </a:r>
              <a:r>
                <a:rPr lang="en-GB" sz="800" b="1" dirty="0">
                  <a:solidFill>
                    <a:schemeClr val="tx1">
                      <a:lumMod val="85000"/>
                      <a:lumOff val="15000"/>
                    </a:schemeClr>
                  </a:solidFill>
                  <a:latin typeface="Century Gothic"/>
                  <a:ea typeface="Arial"/>
                  <a:cs typeface="Arial"/>
                  <a:sym typeface="Century Gothic"/>
                </a:rPr>
                <a:t> not</a:t>
              </a:r>
              <a:endParaRPr lang="en-GB" sz="800" b="1" dirty="0">
                <a:solidFill>
                  <a:schemeClr val="tx1">
                    <a:lumMod val="85000"/>
                    <a:lumOff val="15000"/>
                  </a:schemeClr>
                </a:solidFill>
                <a:latin typeface="Arial"/>
                <a:ea typeface="Arial"/>
                <a:cs typeface="Arial"/>
                <a:sym typeface="Arial"/>
              </a:endParaRPr>
            </a:p>
          </p:txBody>
        </p:sp>
        <p:sp>
          <p:nvSpPr>
            <p:cNvPr id="1077" name="TextBox 1076">
              <a:extLst>
                <a:ext uri="{FF2B5EF4-FFF2-40B4-BE49-F238E27FC236}">
                  <a16:creationId xmlns:a16="http://schemas.microsoft.com/office/drawing/2014/main" id="{C4093C87-4AA6-45A1-575F-C7F79D096E2D}"/>
                </a:ext>
              </a:extLst>
            </p:cNvPr>
            <p:cNvSpPr txBox="1"/>
            <p:nvPr/>
          </p:nvSpPr>
          <p:spPr>
            <a:xfrm>
              <a:off x="4966617" y="9205137"/>
              <a:ext cx="1063091" cy="438710"/>
            </a:xfrm>
            <a:prstGeom prst="rect">
              <a:avLst/>
            </a:prstGeom>
            <a:noFill/>
          </p:spPr>
          <p:txBody>
            <a:bodyPr wrap="square">
              <a:spAutoFit/>
            </a:bodyPr>
            <a:lstStyle/>
            <a:p>
              <a:pPr>
                <a:lnSpc>
                  <a:spcPct val="150000"/>
                </a:lnSpc>
                <a:buClr>
                  <a:srgbClr val="002060"/>
                </a:buClr>
                <a:buSzPts val="2800"/>
              </a:pPr>
              <a:r>
                <a:rPr lang="en-GB" sz="800" dirty="0">
                  <a:solidFill>
                    <a:schemeClr val="tx1">
                      <a:lumMod val="85000"/>
                      <a:lumOff val="15000"/>
                    </a:schemeClr>
                  </a:solidFill>
                  <a:latin typeface="Century Gothic"/>
                  <a:ea typeface="Arial"/>
                  <a:cs typeface="Arial"/>
                  <a:sym typeface="Century Gothic"/>
                </a:rPr>
                <a:t>capitalised in </a:t>
              </a:r>
            </a:p>
            <a:p>
              <a:pPr>
                <a:lnSpc>
                  <a:spcPct val="150000"/>
                </a:lnSpc>
                <a:buClr>
                  <a:srgbClr val="002060"/>
                </a:buClr>
                <a:buSzPts val="2800"/>
              </a:pPr>
              <a:r>
                <a:rPr lang="en-GB" sz="800" dirty="0">
                  <a:solidFill>
                    <a:schemeClr val="tx1">
                      <a:lumMod val="85000"/>
                      <a:lumOff val="15000"/>
                    </a:schemeClr>
                  </a:solidFill>
                  <a:latin typeface="Century Gothic"/>
                  <a:ea typeface="Arial"/>
                  <a:cs typeface="Arial"/>
                  <a:sym typeface="Century Gothic"/>
                </a:rPr>
                <a:t>Spanish.</a:t>
              </a:r>
              <a:endParaRPr lang="en-GB" sz="800" dirty="0">
                <a:solidFill>
                  <a:schemeClr val="tx1">
                    <a:lumMod val="85000"/>
                    <a:lumOff val="15000"/>
                  </a:schemeClr>
                </a:solidFill>
                <a:latin typeface="Arial"/>
                <a:ea typeface="Arial"/>
                <a:cs typeface="Arial"/>
                <a:sym typeface="Arial"/>
              </a:endParaRPr>
            </a:p>
          </p:txBody>
        </p:sp>
      </p:grpSp>
      <p:sp>
        <p:nvSpPr>
          <p:cNvPr id="6" name="TextBox 5">
            <a:extLst>
              <a:ext uri="{FF2B5EF4-FFF2-40B4-BE49-F238E27FC236}">
                <a16:creationId xmlns:a16="http://schemas.microsoft.com/office/drawing/2014/main" id="{68E1D2CD-EA26-552C-F5BF-21A3CBECC3B8}"/>
              </a:ext>
            </a:extLst>
          </p:cNvPr>
          <p:cNvSpPr txBox="1"/>
          <p:nvPr/>
        </p:nvSpPr>
        <p:spPr>
          <a:xfrm>
            <a:off x="6373570" y="9574150"/>
            <a:ext cx="41549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25</a:t>
            </a:r>
          </a:p>
        </p:txBody>
      </p:sp>
    </p:spTree>
    <p:extLst>
      <p:ext uri="{BB962C8B-B14F-4D97-AF65-F5344CB8AC3E}">
        <p14:creationId xmlns:p14="http://schemas.microsoft.com/office/powerpoint/2010/main" val="376805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8</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8</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EADC991-92D7-1E2B-9B5D-A81B5FD1B06C}"/>
              </a:ext>
            </a:extLst>
          </p:cNvPr>
          <p:cNvGrpSpPr/>
          <p:nvPr/>
        </p:nvGrpSpPr>
        <p:grpSpPr>
          <a:xfrm>
            <a:off x="439229" y="882098"/>
            <a:ext cx="1145825" cy="308790"/>
            <a:chOff x="455220" y="4435599"/>
            <a:chExt cx="1145825" cy="308790"/>
          </a:xfrm>
          <a:solidFill>
            <a:srgbClr val="96E2D9"/>
          </a:solidFill>
        </p:grpSpPr>
        <p:sp>
          <p:nvSpPr>
            <p:cNvPr id="10" name="Google Shape;222;p10">
              <a:extLst>
                <a:ext uri="{FF2B5EF4-FFF2-40B4-BE49-F238E27FC236}">
                  <a16:creationId xmlns:a16="http://schemas.microsoft.com/office/drawing/2014/main" id="{9ED10EC4-6F5D-4698-B5CB-CE76851F01CA}"/>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B684D5DC-D3BE-133E-C434-CA0F0235F456}"/>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2" name="Group 11">
            <a:extLst>
              <a:ext uri="{FF2B5EF4-FFF2-40B4-BE49-F238E27FC236}">
                <a16:creationId xmlns:a16="http://schemas.microsoft.com/office/drawing/2014/main" id="{C57F13B4-9056-C09D-EDE4-DB2D3774E8A9}"/>
              </a:ext>
            </a:extLst>
          </p:cNvPr>
          <p:cNvGrpSpPr/>
          <p:nvPr/>
        </p:nvGrpSpPr>
        <p:grpSpPr>
          <a:xfrm>
            <a:off x="107028" y="736190"/>
            <a:ext cx="511630" cy="532686"/>
            <a:chOff x="11059045" y="145038"/>
            <a:chExt cx="945328" cy="980949"/>
          </a:xfrm>
          <a:solidFill>
            <a:srgbClr val="B9E5EE"/>
          </a:solidFill>
        </p:grpSpPr>
        <p:sp>
          <p:nvSpPr>
            <p:cNvPr id="13" name="Oval 12">
              <a:extLst>
                <a:ext uri="{FF2B5EF4-FFF2-40B4-BE49-F238E27FC236}">
                  <a16:creationId xmlns:a16="http://schemas.microsoft.com/office/drawing/2014/main" id="{CFD68290-48C7-9E21-1BBB-91D208DA8483}"/>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4" name="Picture 13" descr="Free speaker sound loud vector">
              <a:extLst>
                <a:ext uri="{FF2B5EF4-FFF2-40B4-BE49-F238E27FC236}">
                  <a16:creationId xmlns:a16="http://schemas.microsoft.com/office/drawing/2014/main" id="{D9F9C018-48AD-7CEF-8EAD-672049544D2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5" name="TextBox 14">
            <a:extLst>
              <a:ext uri="{FF2B5EF4-FFF2-40B4-BE49-F238E27FC236}">
                <a16:creationId xmlns:a16="http://schemas.microsoft.com/office/drawing/2014/main" id="{48269284-5C01-7ACA-4FE7-89B8CAAF7B03}"/>
              </a:ext>
            </a:extLst>
          </p:cNvPr>
          <p:cNvSpPr txBox="1"/>
          <p:nvPr/>
        </p:nvSpPr>
        <p:spPr>
          <a:xfrm>
            <a:off x="1545304" y="870286"/>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Sofía habla con </a:t>
            </a:r>
            <a:r>
              <a:rPr lang="en-GB" sz="1600" b="1" dirty="0" err="1">
                <a:solidFill>
                  <a:srgbClr val="3B3838"/>
                </a:solidFill>
                <a:latin typeface="Century Gothic" panose="020B0502020202020204" pitchFamily="34" charset="0"/>
              </a:rPr>
              <a:t>mamá</a:t>
            </a:r>
            <a:r>
              <a:rPr lang="en-GB" sz="1600" b="1" dirty="0">
                <a:solidFill>
                  <a:srgbClr val="3B3838"/>
                </a:solidFill>
                <a:latin typeface="Century Gothic" panose="020B0502020202020204" pitchFamily="34" charset="0"/>
              </a:rPr>
              <a:t> Elena. Escucha. </a:t>
            </a:r>
            <a:endParaRPr lang="en-GB" sz="1600" dirty="0">
              <a:solidFill>
                <a:srgbClr val="3B3838"/>
              </a:solidFill>
              <a:latin typeface="Century Gothic" panose="020B0502020202020204" pitchFamily="34" charset="0"/>
            </a:endParaRPr>
          </a:p>
        </p:txBody>
      </p:sp>
      <p:graphicFrame>
        <p:nvGraphicFramePr>
          <p:cNvPr id="17" name="Table 16">
            <a:extLst>
              <a:ext uri="{FF2B5EF4-FFF2-40B4-BE49-F238E27FC236}">
                <a16:creationId xmlns:a16="http://schemas.microsoft.com/office/drawing/2014/main" id="{C04D573A-0EEC-3B76-C417-8BEB30D4316F}"/>
              </a:ext>
            </a:extLst>
          </p:cNvPr>
          <p:cNvGraphicFramePr>
            <a:graphicFrameLocks noGrp="1"/>
          </p:cNvGraphicFramePr>
          <p:nvPr>
            <p:extLst>
              <p:ext uri="{D42A27DB-BD31-4B8C-83A1-F6EECF244321}">
                <p14:modId xmlns:p14="http://schemas.microsoft.com/office/powerpoint/2010/main" val="1253081449"/>
              </p:ext>
            </p:extLst>
          </p:nvPr>
        </p:nvGraphicFramePr>
        <p:xfrm>
          <a:off x="121542" y="1315071"/>
          <a:ext cx="6611012" cy="1828800"/>
        </p:xfrm>
        <a:graphic>
          <a:graphicData uri="http://schemas.openxmlformats.org/drawingml/2006/table">
            <a:tbl>
              <a:tblPr firstRow="1" bandRow="1">
                <a:tableStyleId>{5940675A-B579-460E-94D1-54222C63F5DA}</a:tableStyleId>
              </a:tblPr>
              <a:tblGrid>
                <a:gridCol w="435167">
                  <a:extLst>
                    <a:ext uri="{9D8B030D-6E8A-4147-A177-3AD203B41FA5}">
                      <a16:colId xmlns:a16="http://schemas.microsoft.com/office/drawing/2014/main" val="880030188"/>
                    </a:ext>
                  </a:extLst>
                </a:gridCol>
                <a:gridCol w="1235169">
                  <a:extLst>
                    <a:ext uri="{9D8B030D-6E8A-4147-A177-3AD203B41FA5}">
                      <a16:colId xmlns:a16="http://schemas.microsoft.com/office/drawing/2014/main" val="1294646373"/>
                    </a:ext>
                  </a:extLst>
                </a:gridCol>
                <a:gridCol w="1235169">
                  <a:extLst>
                    <a:ext uri="{9D8B030D-6E8A-4147-A177-3AD203B41FA5}">
                      <a16:colId xmlns:a16="http://schemas.microsoft.com/office/drawing/2014/main" val="1232406337"/>
                    </a:ext>
                  </a:extLst>
                </a:gridCol>
                <a:gridCol w="1235169">
                  <a:extLst>
                    <a:ext uri="{9D8B030D-6E8A-4147-A177-3AD203B41FA5}">
                      <a16:colId xmlns:a16="http://schemas.microsoft.com/office/drawing/2014/main" val="4153583231"/>
                    </a:ext>
                  </a:extLst>
                </a:gridCol>
                <a:gridCol w="1235169">
                  <a:extLst>
                    <a:ext uri="{9D8B030D-6E8A-4147-A177-3AD203B41FA5}">
                      <a16:colId xmlns:a16="http://schemas.microsoft.com/office/drawing/2014/main" val="1306880452"/>
                    </a:ext>
                  </a:extLst>
                </a:gridCol>
                <a:gridCol w="1235169">
                  <a:extLst>
                    <a:ext uri="{9D8B030D-6E8A-4147-A177-3AD203B41FA5}">
                      <a16:colId xmlns:a16="http://schemas.microsoft.com/office/drawing/2014/main" val="4061716211"/>
                    </a:ext>
                  </a:extLst>
                </a:gridCol>
              </a:tblGrid>
              <a:tr h="182271">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Wednesday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Monday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Thursday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182271">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Wednesday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Friday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Thursday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Saturday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Wednesday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182271">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Tuesday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Sunday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Wednesday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Thursday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Tuesday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r h="182271">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Friday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Saturday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Monday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Wednesday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Friday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4106966"/>
                  </a:ext>
                </a:extLst>
              </a:tr>
              <a:tr h="182271">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Thursday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Friday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Sunday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Thursday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19421799"/>
                  </a:ext>
                </a:extLst>
              </a:tr>
              <a:tr h="182271">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Sunday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Monday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Tuesday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Saturday</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0" dirty="0">
                          <a:solidFill>
                            <a:srgbClr val="3B3838"/>
                          </a:solidFill>
                          <a:latin typeface="Century Gothic" panose="020B0502020202020204" pitchFamily="34" charset="0"/>
                        </a:rPr>
                        <a:t>Sunday</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1466925"/>
                  </a:ext>
                </a:extLst>
              </a:tr>
            </a:tbl>
          </a:graphicData>
        </a:graphic>
      </p:graphicFrame>
      <p:grpSp>
        <p:nvGrpSpPr>
          <p:cNvPr id="7" name="Group 6">
            <a:extLst>
              <a:ext uri="{FF2B5EF4-FFF2-40B4-BE49-F238E27FC236}">
                <a16:creationId xmlns:a16="http://schemas.microsoft.com/office/drawing/2014/main" id="{E7566BA8-2601-A8BC-0B44-89EE76458E6E}"/>
              </a:ext>
            </a:extLst>
          </p:cNvPr>
          <p:cNvGrpSpPr/>
          <p:nvPr/>
        </p:nvGrpSpPr>
        <p:grpSpPr>
          <a:xfrm>
            <a:off x="439229" y="7044963"/>
            <a:ext cx="1145825" cy="308790"/>
            <a:chOff x="455220" y="4435599"/>
            <a:chExt cx="1145825" cy="308790"/>
          </a:xfrm>
          <a:solidFill>
            <a:srgbClr val="96E2D9"/>
          </a:solidFill>
        </p:grpSpPr>
        <p:sp>
          <p:nvSpPr>
            <p:cNvPr id="8" name="Google Shape;222;p10">
              <a:extLst>
                <a:ext uri="{FF2B5EF4-FFF2-40B4-BE49-F238E27FC236}">
                  <a16:creationId xmlns:a16="http://schemas.microsoft.com/office/drawing/2014/main" id="{D33AEFD7-DBCA-94E6-4197-30D940408404}"/>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625DAC7F-CDA5-5682-AEEF-92DA8512C1E6}"/>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6" name="Group 15">
            <a:extLst>
              <a:ext uri="{FF2B5EF4-FFF2-40B4-BE49-F238E27FC236}">
                <a16:creationId xmlns:a16="http://schemas.microsoft.com/office/drawing/2014/main" id="{8F04FF96-21C2-7929-C2CF-A21A470815B4}"/>
              </a:ext>
            </a:extLst>
          </p:cNvPr>
          <p:cNvGrpSpPr/>
          <p:nvPr/>
        </p:nvGrpSpPr>
        <p:grpSpPr>
          <a:xfrm>
            <a:off x="107028" y="6899055"/>
            <a:ext cx="511630" cy="532686"/>
            <a:chOff x="11059045" y="145038"/>
            <a:chExt cx="945328" cy="980949"/>
          </a:xfrm>
          <a:solidFill>
            <a:srgbClr val="B9E5EE"/>
          </a:solidFill>
        </p:grpSpPr>
        <p:sp>
          <p:nvSpPr>
            <p:cNvPr id="18" name="Oval 17">
              <a:extLst>
                <a:ext uri="{FF2B5EF4-FFF2-40B4-BE49-F238E27FC236}">
                  <a16:creationId xmlns:a16="http://schemas.microsoft.com/office/drawing/2014/main" id="{671E732B-BC61-F5C7-BD28-88D8AAC8916A}"/>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9" name="Picture 18" descr="Free speaker sound loud vector">
              <a:extLst>
                <a:ext uri="{FF2B5EF4-FFF2-40B4-BE49-F238E27FC236}">
                  <a16:creationId xmlns:a16="http://schemas.microsoft.com/office/drawing/2014/main" id="{D1D56D2E-3BFF-F315-1C2C-B4ACB7C8D88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 name="TextBox 19">
            <a:extLst>
              <a:ext uri="{FF2B5EF4-FFF2-40B4-BE49-F238E27FC236}">
                <a16:creationId xmlns:a16="http://schemas.microsoft.com/office/drawing/2014/main" id="{3E246CD6-F65F-6B40-CF3E-3D6EA66EA17B}"/>
              </a:ext>
            </a:extLst>
          </p:cNvPr>
          <p:cNvSpPr txBox="1"/>
          <p:nvPr/>
        </p:nvSpPr>
        <p:spPr>
          <a:xfrm>
            <a:off x="1545304" y="7033151"/>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Escucha y </a:t>
            </a:r>
            <a:r>
              <a:rPr lang="en-GB" sz="1600" b="1" dirty="0" err="1">
                <a:solidFill>
                  <a:srgbClr val="3B3838"/>
                </a:solidFill>
                <a:latin typeface="Century Gothic" panose="020B0502020202020204" pitchFamily="34" charset="0"/>
              </a:rPr>
              <a:t>marca</a:t>
            </a:r>
            <a:r>
              <a:rPr lang="en-GB" sz="1600" b="1" dirty="0">
                <a:solidFill>
                  <a:srgbClr val="3B3838"/>
                </a:solidFill>
                <a:latin typeface="Century Gothic" panose="020B0502020202020204" pitchFamily="34" charset="0"/>
              </a:rPr>
              <a:t>     .</a:t>
            </a:r>
            <a:endParaRPr lang="en-GB" sz="1600" dirty="0">
              <a:solidFill>
                <a:srgbClr val="3B3838"/>
              </a:solidFill>
              <a:latin typeface="Century Gothic" panose="020B0502020202020204" pitchFamily="34" charset="0"/>
            </a:endParaRPr>
          </a:p>
        </p:txBody>
      </p:sp>
      <p:graphicFrame>
        <p:nvGraphicFramePr>
          <p:cNvPr id="21" name="Table 20">
            <a:extLst>
              <a:ext uri="{FF2B5EF4-FFF2-40B4-BE49-F238E27FC236}">
                <a16:creationId xmlns:a16="http://schemas.microsoft.com/office/drawing/2014/main" id="{A11E67B6-5C44-B698-75CC-E35CFD82FF40}"/>
              </a:ext>
            </a:extLst>
          </p:cNvPr>
          <p:cNvGraphicFramePr>
            <a:graphicFrameLocks noGrp="1"/>
          </p:cNvGraphicFramePr>
          <p:nvPr>
            <p:extLst>
              <p:ext uri="{D42A27DB-BD31-4B8C-83A1-F6EECF244321}">
                <p14:modId xmlns:p14="http://schemas.microsoft.com/office/powerpoint/2010/main" val="525669724"/>
              </p:ext>
            </p:extLst>
          </p:nvPr>
        </p:nvGraphicFramePr>
        <p:xfrm>
          <a:off x="121541" y="7477936"/>
          <a:ext cx="3614074" cy="2103120"/>
        </p:xfrm>
        <a:graphic>
          <a:graphicData uri="http://schemas.openxmlformats.org/drawingml/2006/table">
            <a:tbl>
              <a:tblPr firstRow="1" bandRow="1">
                <a:tableStyleId>{5940675A-B579-460E-94D1-54222C63F5DA}</a:tableStyleId>
              </a:tblPr>
              <a:tblGrid>
                <a:gridCol w="444252">
                  <a:extLst>
                    <a:ext uri="{9D8B030D-6E8A-4147-A177-3AD203B41FA5}">
                      <a16:colId xmlns:a16="http://schemas.microsoft.com/office/drawing/2014/main" val="880030188"/>
                    </a:ext>
                  </a:extLst>
                </a:gridCol>
                <a:gridCol w="618258">
                  <a:extLst>
                    <a:ext uri="{9D8B030D-6E8A-4147-A177-3AD203B41FA5}">
                      <a16:colId xmlns:a16="http://schemas.microsoft.com/office/drawing/2014/main" val="1294646373"/>
                    </a:ext>
                  </a:extLst>
                </a:gridCol>
                <a:gridCol w="618258">
                  <a:extLst>
                    <a:ext uri="{9D8B030D-6E8A-4147-A177-3AD203B41FA5}">
                      <a16:colId xmlns:a16="http://schemas.microsoft.com/office/drawing/2014/main" val="1232406337"/>
                    </a:ext>
                  </a:extLst>
                </a:gridCol>
                <a:gridCol w="618258">
                  <a:extLst>
                    <a:ext uri="{9D8B030D-6E8A-4147-A177-3AD203B41FA5}">
                      <a16:colId xmlns:a16="http://schemas.microsoft.com/office/drawing/2014/main" val="4153583231"/>
                    </a:ext>
                  </a:extLst>
                </a:gridCol>
                <a:gridCol w="1315048">
                  <a:extLst>
                    <a:ext uri="{9D8B030D-6E8A-4147-A177-3AD203B41FA5}">
                      <a16:colId xmlns:a16="http://schemas.microsoft.com/office/drawing/2014/main" val="1306880452"/>
                    </a:ext>
                  </a:extLst>
                </a:gridCol>
              </a:tblGrid>
              <a:tr h="150042">
                <a:tc>
                  <a:txBody>
                    <a:bodyPr/>
                    <a:lstStyle/>
                    <a:p>
                      <a:pPr algn="ctr"/>
                      <a:endParaRPr lang="es-AR" sz="12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[ca]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200" b="1" dirty="0">
                          <a:solidFill>
                            <a:srgbClr val="3B3838"/>
                          </a:solidFill>
                          <a:latin typeface="Century Gothic" panose="020B0502020202020204" pitchFamily="34" charset="0"/>
                        </a:rPr>
                        <a:t>[co]</a:t>
                      </a:r>
                      <a:endParaRPr lang="en-US" sz="1200" b="1"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200" b="1" dirty="0">
                          <a:solidFill>
                            <a:srgbClr val="3B3838"/>
                          </a:solidFill>
                          <a:latin typeface="Century Gothic" panose="020B0502020202020204" pitchFamily="34" charset="0"/>
                        </a:rPr>
                        <a:t>[cu]</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042868459"/>
                  </a:ext>
                </a:extLst>
              </a:tr>
              <a:tr h="166713">
                <a:tc>
                  <a:txBody>
                    <a:bodyPr/>
                    <a:lstStyle/>
                    <a:p>
                      <a:pPr algn="ctr"/>
                      <a:r>
                        <a:rPr lang="es-AR" sz="1200" b="1" noProof="0"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a:t>
                      </a:r>
                      <a:r>
                        <a:rPr lang="en-US" sz="1400" b="0" dirty="0" err="1">
                          <a:solidFill>
                            <a:srgbClr val="3B3838"/>
                          </a:solidFill>
                          <a:latin typeface="Century Gothic" panose="020B0502020202020204" pitchFamily="34" charset="0"/>
                        </a:rPr>
                        <a:t>na</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166713">
                <a:tc>
                  <a:txBody>
                    <a:bodyPr/>
                    <a:lstStyle/>
                    <a:p>
                      <a:pPr algn="ctr"/>
                      <a:r>
                        <a:rPr lang="es-AR" sz="12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n</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r h="166713">
                <a:tc>
                  <a:txBody>
                    <a:bodyPr/>
                    <a:lstStyle/>
                    <a:p>
                      <a:pPr algn="ctr"/>
                      <a:r>
                        <a:rPr lang="es-AR" sz="12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ma</a:t>
                      </a: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4106966"/>
                  </a:ext>
                </a:extLst>
              </a:tr>
              <a:tr h="166713">
                <a:tc>
                  <a:txBody>
                    <a:bodyPr/>
                    <a:lstStyle/>
                    <a:p>
                      <a:pPr algn="ctr"/>
                      <a:r>
                        <a:rPr lang="es-AR" sz="12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a:t>
                      </a:r>
                      <a:r>
                        <a:rPr lang="en-US" sz="1400" b="0" dirty="0" err="1">
                          <a:solidFill>
                            <a:srgbClr val="3B3838"/>
                          </a:solidFill>
                          <a:latin typeface="Century Gothic" panose="020B0502020202020204" pitchFamily="34" charset="0"/>
                        </a:rPr>
                        <a:t>enta</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19421799"/>
                  </a:ext>
                </a:extLst>
              </a:tr>
              <a:tr h="166713">
                <a:tc>
                  <a:txBody>
                    <a:bodyPr/>
                    <a:lstStyle/>
                    <a:p>
                      <a:pPr algn="ctr"/>
                      <a:r>
                        <a:rPr lang="es-AR" sz="12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a:t>
                      </a:r>
                      <a:r>
                        <a:rPr lang="en-US" sz="1400" b="0" dirty="0" err="1">
                          <a:solidFill>
                            <a:srgbClr val="3B3838"/>
                          </a:solidFill>
                          <a:latin typeface="Century Gothic" panose="020B0502020202020204" pitchFamily="34" charset="0"/>
                        </a:rPr>
                        <a:t>ando</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1466925"/>
                  </a:ext>
                </a:extLst>
              </a:tr>
              <a:tr h="166713">
                <a:tc>
                  <a:txBody>
                    <a:bodyPr/>
                    <a:lstStyle/>
                    <a:p>
                      <a:pPr algn="ctr"/>
                      <a:r>
                        <a:rPr lang="es-AR" sz="12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2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US" sz="1400" b="0" dirty="0">
                          <a:solidFill>
                            <a:srgbClr val="3B3838"/>
                          </a:solidFill>
                          <a:latin typeface="Century Gothic" panose="020B0502020202020204" pitchFamily="34" charset="0"/>
                        </a:rPr>
                        <a:t>_ _ </a:t>
                      </a:r>
                      <a:r>
                        <a:rPr lang="en-US" sz="1400" b="0" dirty="0" err="1">
                          <a:solidFill>
                            <a:srgbClr val="3B3838"/>
                          </a:solidFill>
                          <a:latin typeface="Century Gothic" panose="020B0502020202020204" pitchFamily="34" charset="0"/>
                        </a:rPr>
                        <a:t>nta</a:t>
                      </a:r>
                      <a:endParaRPr lang="en-US" sz="14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165260343"/>
                  </a:ext>
                </a:extLst>
              </a:tr>
            </a:tbl>
          </a:graphicData>
        </a:graphic>
      </p:graphicFrame>
      <p:pic>
        <p:nvPicPr>
          <p:cNvPr id="22" name="Google Shape;156;p20">
            <a:extLst>
              <a:ext uri="{FF2B5EF4-FFF2-40B4-BE49-F238E27FC236}">
                <a16:creationId xmlns:a16="http://schemas.microsoft.com/office/drawing/2014/main" id="{AD539769-E9A1-50EE-1C4F-98583ED2525C}"/>
              </a:ext>
            </a:extLst>
          </p:cNvPr>
          <p:cNvPicPr preferRelativeResize="0"/>
          <p:nvPr/>
        </p:nvPicPr>
        <p:blipFill>
          <a:blip r:embed="rId7">
            <a:alphaModFix/>
          </a:blip>
          <a:stretch>
            <a:fillRect/>
          </a:stretch>
        </p:blipFill>
        <p:spPr>
          <a:xfrm>
            <a:off x="3774358" y="7117450"/>
            <a:ext cx="190982" cy="185922"/>
          </a:xfrm>
          <a:prstGeom prst="rect">
            <a:avLst/>
          </a:prstGeom>
          <a:noFill/>
          <a:ln>
            <a:noFill/>
          </a:ln>
        </p:spPr>
      </p:pic>
      <p:sp>
        <p:nvSpPr>
          <p:cNvPr id="23" name="TextBox 22">
            <a:extLst>
              <a:ext uri="{FF2B5EF4-FFF2-40B4-BE49-F238E27FC236}">
                <a16:creationId xmlns:a16="http://schemas.microsoft.com/office/drawing/2014/main" id="{FDDA4221-30DE-9E6F-9C2F-5EB20D8F3F15}"/>
              </a:ext>
            </a:extLst>
          </p:cNvPr>
          <p:cNvSpPr txBox="1"/>
          <p:nvPr/>
        </p:nvSpPr>
        <p:spPr>
          <a:xfrm>
            <a:off x="3697492" y="7563561"/>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[B] ¡Habla!</a:t>
            </a:r>
            <a:endParaRPr lang="en-GB" sz="1600" dirty="0">
              <a:solidFill>
                <a:srgbClr val="3B3838"/>
              </a:solidFill>
              <a:latin typeface="Century Gothic" panose="020B0502020202020204" pitchFamily="34" charset="0"/>
            </a:endParaRPr>
          </a:p>
        </p:txBody>
      </p:sp>
      <p:sp>
        <p:nvSpPr>
          <p:cNvPr id="25" name="TextBox 24">
            <a:extLst>
              <a:ext uri="{FF2B5EF4-FFF2-40B4-BE49-F238E27FC236}">
                <a16:creationId xmlns:a16="http://schemas.microsoft.com/office/drawing/2014/main" id="{F85B41D8-6036-D89A-8BF6-4E66A0C89F84}"/>
              </a:ext>
            </a:extLst>
          </p:cNvPr>
          <p:cNvSpPr txBox="1"/>
          <p:nvPr/>
        </p:nvSpPr>
        <p:spPr>
          <a:xfrm>
            <a:off x="3843761" y="7950422"/>
            <a:ext cx="2650012" cy="1676806"/>
          </a:xfrm>
          <a:prstGeom prst="rect">
            <a:avLst/>
          </a:prstGeom>
          <a:noFill/>
        </p:spPr>
        <p:txBody>
          <a:bodyPr wrap="square">
            <a:spAutoFit/>
          </a:bodyPr>
          <a:lstStyle/>
          <a:p>
            <a:pPr>
              <a:lnSpc>
                <a:spcPct val="150000"/>
              </a:lnSpc>
            </a:pPr>
            <a:r>
              <a:rPr lang="en-GB" sz="1400" b="1" dirty="0">
                <a:solidFill>
                  <a:srgbClr val="FF3399"/>
                </a:solidFill>
                <a:latin typeface="Cavolini" panose="03000502040302020204" pitchFamily="66" charset="0"/>
                <a:cs typeface="Cavolini" panose="03000502040302020204" pitchFamily="66" charset="0"/>
              </a:rPr>
              <a:t>Cu</a:t>
            </a:r>
            <a:r>
              <a:rPr lang="en-GB" sz="1400" dirty="0">
                <a:solidFill>
                  <a:srgbClr val="3B3838"/>
                </a:solidFill>
                <a:latin typeface="Cavolini" panose="03000502040302020204" pitchFamily="66" charset="0"/>
                <a:cs typeface="Cavolini" panose="03000502040302020204" pitchFamily="66" charset="0"/>
              </a:rPr>
              <a:t>ando</a:t>
            </a:r>
            <a:r>
              <a:rPr lang="en-GB" sz="1400" dirty="0">
                <a:solidFill>
                  <a:srgbClr val="002060"/>
                </a:solidFill>
                <a:latin typeface="Cavolini" panose="03000502040302020204" pitchFamily="66" charset="0"/>
                <a:cs typeface="Cavolini" panose="03000502040302020204" pitchFamily="66" charset="0"/>
              </a:rPr>
              <a:t> </a:t>
            </a:r>
            <a:r>
              <a:rPr lang="en-GB" sz="1400" b="1" dirty="0">
                <a:solidFill>
                  <a:srgbClr val="FF3399"/>
                </a:solidFill>
                <a:latin typeface="Cavolini" panose="03000502040302020204" pitchFamily="66" charset="0"/>
                <a:cs typeface="Cavolini" panose="03000502040302020204" pitchFamily="66" charset="0"/>
              </a:rPr>
              <a:t>Ca</a:t>
            </a:r>
            <a:r>
              <a:rPr lang="en-GB" sz="1400" dirty="0">
                <a:solidFill>
                  <a:srgbClr val="3B3838"/>
                </a:solidFill>
                <a:latin typeface="Cavolini" panose="03000502040302020204" pitchFamily="66" charset="0"/>
                <a:cs typeface="Cavolini" panose="03000502040302020204" pitchFamily="66" charset="0"/>
              </a:rPr>
              <a:t>rlos</a:t>
            </a:r>
            <a:r>
              <a:rPr lang="en-GB" sz="1400" dirty="0">
                <a:solidFill>
                  <a:srgbClr val="002060"/>
                </a:solidFill>
                <a:latin typeface="Cavolini" panose="03000502040302020204" pitchFamily="66" charset="0"/>
                <a:cs typeface="Cavolini" panose="03000502040302020204" pitchFamily="66" charset="0"/>
              </a:rPr>
              <a:t> </a:t>
            </a:r>
          </a:p>
          <a:p>
            <a:pPr>
              <a:lnSpc>
                <a:spcPct val="150000"/>
              </a:lnSpc>
            </a:pPr>
            <a:r>
              <a:rPr lang="en-GB" sz="1400" b="1" dirty="0" err="1">
                <a:solidFill>
                  <a:srgbClr val="FF3399"/>
                </a:solidFill>
                <a:latin typeface="Cavolini" panose="03000502040302020204" pitchFamily="66" charset="0"/>
                <a:cs typeface="Cavolini" panose="03000502040302020204" pitchFamily="66" charset="0"/>
              </a:rPr>
              <a:t>ca</a:t>
            </a:r>
            <a:r>
              <a:rPr lang="en-GB" sz="1400" dirty="0" err="1">
                <a:solidFill>
                  <a:srgbClr val="3B3838"/>
                </a:solidFill>
                <a:latin typeface="Cavolini" panose="03000502040302020204" pitchFamily="66" charset="0"/>
                <a:cs typeface="Cavolini" panose="03000502040302020204" pitchFamily="66" charset="0"/>
              </a:rPr>
              <a:t>nta</a:t>
            </a:r>
            <a:r>
              <a:rPr lang="en-GB" sz="1400" dirty="0">
                <a:solidFill>
                  <a:srgbClr val="002060"/>
                </a:solidFill>
                <a:latin typeface="Cavolini" panose="03000502040302020204" pitchFamily="66" charset="0"/>
                <a:cs typeface="Cavolini" panose="03000502040302020204" pitchFamily="66" charset="0"/>
              </a:rPr>
              <a:t> </a:t>
            </a:r>
            <a:r>
              <a:rPr lang="en-GB" sz="1400" b="1" dirty="0">
                <a:solidFill>
                  <a:srgbClr val="FF3399"/>
                </a:solidFill>
                <a:latin typeface="Cavolini" panose="03000502040302020204" pitchFamily="66" charset="0"/>
                <a:cs typeface="Cavolini" panose="03000502040302020204" pitchFamily="66" charset="0"/>
              </a:rPr>
              <a:t>co</a:t>
            </a:r>
            <a:r>
              <a:rPr lang="en-GB" sz="1400" dirty="0">
                <a:solidFill>
                  <a:srgbClr val="3B3838"/>
                </a:solidFill>
                <a:latin typeface="Cavolini" panose="03000502040302020204" pitchFamily="66" charset="0"/>
                <a:cs typeface="Cavolini" panose="03000502040302020204" pitchFamily="66" charset="0"/>
              </a:rPr>
              <a:t>n Pa</a:t>
            </a:r>
            <a:r>
              <a:rPr lang="en-GB" sz="1400" b="1" dirty="0">
                <a:solidFill>
                  <a:srgbClr val="FF3399"/>
                </a:solidFill>
                <a:latin typeface="Cavolini" panose="03000502040302020204" pitchFamily="66" charset="0"/>
                <a:cs typeface="Cavolini" panose="03000502040302020204" pitchFamily="66" charset="0"/>
              </a:rPr>
              <a:t>ca</a:t>
            </a:r>
            <a:r>
              <a:rPr lang="en-GB" sz="1400" dirty="0">
                <a:solidFill>
                  <a:srgbClr val="002060"/>
                </a:solidFill>
                <a:latin typeface="Cavolini" panose="03000502040302020204" pitchFamily="66" charset="0"/>
                <a:cs typeface="Cavolini" panose="03000502040302020204" pitchFamily="66" charset="0"/>
              </a:rPr>
              <a:t> </a:t>
            </a:r>
          </a:p>
          <a:p>
            <a:pPr>
              <a:lnSpc>
                <a:spcPct val="150000"/>
              </a:lnSpc>
            </a:pPr>
            <a:r>
              <a:rPr lang="en-GB" sz="1400" dirty="0">
                <a:solidFill>
                  <a:srgbClr val="3B3838"/>
                </a:solidFill>
                <a:latin typeface="Cavolini" panose="03000502040302020204" pitchFamily="66" charset="0"/>
                <a:cs typeface="Cavolini" panose="03000502040302020204" pitchFamily="66" charset="0"/>
              </a:rPr>
              <a:t>en Salaman</a:t>
            </a:r>
            <a:r>
              <a:rPr lang="en-GB" sz="1400" b="1" dirty="0">
                <a:solidFill>
                  <a:srgbClr val="FF3399"/>
                </a:solidFill>
                <a:latin typeface="Cavolini" panose="03000502040302020204" pitchFamily="66" charset="0"/>
                <a:cs typeface="Cavolini" panose="03000502040302020204" pitchFamily="66" charset="0"/>
              </a:rPr>
              <a:t>ca</a:t>
            </a:r>
            <a:r>
              <a:rPr lang="en-GB" sz="1400" dirty="0">
                <a:solidFill>
                  <a:srgbClr val="002060"/>
                </a:solidFill>
                <a:latin typeface="Cavolini" panose="03000502040302020204" pitchFamily="66" charset="0"/>
                <a:cs typeface="Cavolini" panose="03000502040302020204" pitchFamily="66" charset="0"/>
              </a:rPr>
              <a:t>, </a:t>
            </a:r>
          </a:p>
          <a:p>
            <a:pPr>
              <a:lnSpc>
                <a:spcPct val="150000"/>
              </a:lnSpc>
            </a:pPr>
            <a:r>
              <a:rPr lang="en-GB" sz="1400" b="1" dirty="0">
                <a:solidFill>
                  <a:srgbClr val="FF3399"/>
                </a:solidFill>
                <a:latin typeface="Cavolini" panose="03000502040302020204" pitchFamily="66" charset="0"/>
                <a:cs typeface="Cavolini" panose="03000502040302020204" pitchFamily="66" charset="0"/>
              </a:rPr>
              <a:t>Co</a:t>
            </a:r>
            <a:r>
              <a:rPr lang="en-GB" sz="1400" dirty="0">
                <a:solidFill>
                  <a:srgbClr val="3B3838"/>
                </a:solidFill>
                <a:latin typeface="Cavolini" panose="03000502040302020204" pitchFamily="66" charset="0"/>
                <a:cs typeface="Cavolini" panose="03000502040302020204" pitchFamily="66" charset="0"/>
              </a:rPr>
              <a:t>ncha </a:t>
            </a:r>
            <a:r>
              <a:rPr lang="en-GB" sz="1400" b="1" dirty="0" err="1">
                <a:solidFill>
                  <a:srgbClr val="FF3399"/>
                </a:solidFill>
                <a:latin typeface="Cavolini" panose="03000502040302020204" pitchFamily="66" charset="0"/>
                <a:cs typeface="Cavolini" panose="03000502040302020204" pitchFamily="66" charset="0"/>
              </a:rPr>
              <a:t>cu</a:t>
            </a:r>
            <a:r>
              <a:rPr lang="en-GB" sz="1400" dirty="0" err="1">
                <a:solidFill>
                  <a:srgbClr val="3B3838"/>
                </a:solidFill>
                <a:latin typeface="Cavolini" panose="03000502040302020204" pitchFamily="66" charset="0"/>
                <a:cs typeface="Cavolini" panose="03000502040302020204" pitchFamily="66" charset="0"/>
              </a:rPr>
              <a:t>enta</a:t>
            </a:r>
            <a:r>
              <a:rPr lang="en-GB" sz="1400" dirty="0">
                <a:solidFill>
                  <a:srgbClr val="3B3838"/>
                </a:solidFill>
                <a:latin typeface="Cavolini" panose="03000502040302020204" pitchFamily="66" charset="0"/>
                <a:cs typeface="Cavolini" panose="03000502040302020204" pitchFamily="66" charset="0"/>
              </a:rPr>
              <a:t> con Lu</a:t>
            </a:r>
            <a:r>
              <a:rPr lang="en-GB" sz="1400" b="1" dirty="0">
                <a:solidFill>
                  <a:srgbClr val="FF3399"/>
                </a:solidFill>
                <a:latin typeface="Cavolini" panose="03000502040302020204" pitchFamily="66" charset="0"/>
                <a:cs typeface="Cavolini" panose="03000502040302020204" pitchFamily="66" charset="0"/>
              </a:rPr>
              <a:t>ca</a:t>
            </a:r>
            <a:r>
              <a:rPr lang="en-GB" sz="1400" dirty="0">
                <a:solidFill>
                  <a:srgbClr val="3B3838"/>
                </a:solidFill>
                <a:latin typeface="Cavolini" panose="03000502040302020204" pitchFamily="66" charset="0"/>
                <a:cs typeface="Cavolini" panose="03000502040302020204" pitchFamily="66" charset="0"/>
              </a:rPr>
              <a:t>s en la </a:t>
            </a:r>
            <a:r>
              <a:rPr lang="en-GB" sz="1400" b="1" dirty="0" err="1">
                <a:solidFill>
                  <a:srgbClr val="FF3399"/>
                </a:solidFill>
                <a:latin typeface="Cavolini" panose="03000502040302020204" pitchFamily="66" charset="0"/>
                <a:cs typeface="Cavolini" panose="03000502040302020204" pitchFamily="66" charset="0"/>
              </a:rPr>
              <a:t>cu</a:t>
            </a:r>
            <a:r>
              <a:rPr lang="en-GB" sz="1400" dirty="0" err="1">
                <a:solidFill>
                  <a:srgbClr val="3B3838"/>
                </a:solidFill>
                <a:latin typeface="Cavolini" panose="03000502040302020204" pitchFamily="66" charset="0"/>
                <a:cs typeface="Cavolini" panose="03000502040302020204" pitchFamily="66" charset="0"/>
              </a:rPr>
              <a:t>na</a:t>
            </a:r>
            <a:r>
              <a:rPr lang="en-GB" sz="1400" dirty="0">
                <a:solidFill>
                  <a:srgbClr val="3B3838"/>
                </a:solidFill>
                <a:latin typeface="Cavolini" panose="03000502040302020204" pitchFamily="66" charset="0"/>
                <a:cs typeface="Cavolini" panose="03000502040302020204" pitchFamily="66" charset="0"/>
              </a:rPr>
              <a:t>.</a:t>
            </a:r>
          </a:p>
        </p:txBody>
      </p:sp>
      <p:pic>
        <p:nvPicPr>
          <p:cNvPr id="30" name="Picture 4" descr="Face, Smile, Tongue, Yummy, Delicious, Tasty, Happy">
            <a:extLst>
              <a:ext uri="{FF2B5EF4-FFF2-40B4-BE49-F238E27FC236}">
                <a16:creationId xmlns:a16="http://schemas.microsoft.com/office/drawing/2014/main" id="{50CD51AB-37EA-79BF-123D-E5309C385A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6856" y="7506221"/>
            <a:ext cx="455653" cy="41633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E2349BB-C131-E8B5-2F1C-1A253E1EACC4}"/>
              </a:ext>
            </a:extLst>
          </p:cNvPr>
          <p:cNvSpPr txBox="1"/>
          <p:nvPr/>
        </p:nvSpPr>
        <p:spPr>
          <a:xfrm>
            <a:off x="5524500" y="7424124"/>
            <a:ext cx="1333500" cy="430887"/>
          </a:xfrm>
          <a:prstGeom prst="rect">
            <a:avLst/>
          </a:prstGeom>
          <a:solidFill>
            <a:srgbClr val="C0E399"/>
          </a:solidFill>
        </p:spPr>
        <p:txBody>
          <a:bodyPr wrap="square" rtlCol="0">
            <a:spAutoFit/>
          </a:bodyPr>
          <a:lstStyle/>
          <a:p>
            <a:pPr algn="ctr"/>
            <a:r>
              <a:rPr lang="en-GB" sz="1100" b="1" dirty="0" err="1">
                <a:solidFill>
                  <a:srgbClr val="002060"/>
                </a:solidFill>
                <a:latin typeface="Century Gothic" panose="020B0502020202020204" pitchFamily="34" charset="0"/>
              </a:rPr>
              <a:t>el</a:t>
            </a:r>
            <a:r>
              <a:rPr lang="en-GB" sz="1100" b="1" dirty="0">
                <a:solidFill>
                  <a:srgbClr val="002060"/>
                </a:solidFill>
                <a:latin typeface="Century Gothic" panose="020B0502020202020204" pitchFamily="34" charset="0"/>
              </a:rPr>
              <a:t> </a:t>
            </a:r>
            <a:r>
              <a:rPr lang="en-GB" sz="1100" b="1" dirty="0" err="1">
                <a:solidFill>
                  <a:srgbClr val="002060"/>
                </a:solidFill>
                <a:latin typeface="Century Gothic" panose="020B0502020202020204" pitchFamily="34" charset="0"/>
              </a:rPr>
              <a:t>trabalenguas</a:t>
            </a:r>
            <a:r>
              <a:rPr lang="en-GB" sz="1100" dirty="0">
                <a:solidFill>
                  <a:srgbClr val="002060"/>
                </a:solidFill>
                <a:latin typeface="Century Gothic" panose="020B0502020202020204" pitchFamily="34" charset="0"/>
              </a:rPr>
              <a:t> = </a:t>
            </a:r>
            <a:r>
              <a:rPr lang="en-GB" sz="1100" dirty="0" err="1">
                <a:solidFill>
                  <a:srgbClr val="002060"/>
                </a:solidFill>
                <a:latin typeface="Century Gothic" panose="020B0502020202020204" pitchFamily="34" charset="0"/>
              </a:rPr>
              <a:t>tonguetwister</a:t>
            </a:r>
            <a:endParaRPr lang="en-GB" sz="1100" dirty="0">
              <a:solidFill>
                <a:srgbClr val="002060"/>
              </a:solidFill>
            </a:endParaRPr>
          </a:p>
        </p:txBody>
      </p:sp>
      <p:graphicFrame>
        <p:nvGraphicFramePr>
          <p:cNvPr id="2101" name="Table 2100">
            <a:extLst>
              <a:ext uri="{FF2B5EF4-FFF2-40B4-BE49-F238E27FC236}">
                <a16:creationId xmlns:a16="http://schemas.microsoft.com/office/drawing/2014/main" id="{65A82583-A1D7-85CC-F258-C8C37C55E0D9}"/>
              </a:ext>
            </a:extLst>
          </p:cNvPr>
          <p:cNvGraphicFramePr>
            <a:graphicFrameLocks noGrp="1"/>
          </p:cNvGraphicFramePr>
          <p:nvPr>
            <p:extLst>
              <p:ext uri="{D42A27DB-BD31-4B8C-83A1-F6EECF244321}">
                <p14:modId xmlns:p14="http://schemas.microsoft.com/office/powerpoint/2010/main" val="3527626558"/>
              </p:ext>
            </p:extLst>
          </p:nvPr>
        </p:nvGraphicFramePr>
        <p:xfrm>
          <a:off x="107030" y="3789742"/>
          <a:ext cx="6611010" cy="3012317"/>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68061516"/>
                    </a:ext>
                  </a:extLst>
                </a:gridCol>
                <a:gridCol w="1683549">
                  <a:extLst>
                    <a:ext uri="{9D8B030D-6E8A-4147-A177-3AD203B41FA5}">
                      <a16:colId xmlns:a16="http://schemas.microsoft.com/office/drawing/2014/main" val="1313571276"/>
                    </a:ext>
                  </a:extLst>
                </a:gridCol>
                <a:gridCol w="1973942">
                  <a:extLst>
                    <a:ext uri="{9D8B030D-6E8A-4147-A177-3AD203B41FA5}">
                      <a16:colId xmlns:a16="http://schemas.microsoft.com/office/drawing/2014/main" val="3785585654"/>
                    </a:ext>
                  </a:extLst>
                </a:gridCol>
                <a:gridCol w="2175069">
                  <a:extLst>
                    <a:ext uri="{9D8B030D-6E8A-4147-A177-3AD203B41FA5}">
                      <a16:colId xmlns:a16="http://schemas.microsoft.com/office/drawing/2014/main" val="789360449"/>
                    </a:ext>
                  </a:extLst>
                </a:gridCol>
              </a:tblGrid>
              <a:tr h="43033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estás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aquí</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t>
                      </a:r>
                      <a:r>
                        <a:rPr lang="en-GB" sz="1400" b="0" dirty="0" err="1">
                          <a:solidFill>
                            <a:srgbClr val="3B3838"/>
                          </a:solidFill>
                          <a:latin typeface="Century Gothic" panose="020B0502020202020204" pitchFamily="34" charset="0"/>
                        </a:rPr>
                        <a:t>dónde</a:t>
                      </a:r>
                      <a:r>
                        <a:rPr lang="en-GB" sz="1400" b="0" dirty="0">
                          <a:solidFill>
                            <a:srgbClr val="3B3838"/>
                          </a:solidFill>
                          <a:latin typeface="Century Gothic" panose="020B0502020202020204" pitchFamily="34" charset="0"/>
                        </a:rPr>
                        <a: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46476385"/>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soy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ahora</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eres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1077901"/>
                  </a:ext>
                </a:extLst>
              </a:tr>
              <a:tr h="43033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triste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feliz</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perdido</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5754453"/>
                  </a:ext>
                </a:extLst>
              </a:tr>
              <a:tr h="43033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¿cómo?</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estoy</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hoy</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88170439"/>
                  </a:ext>
                </a:extLst>
              </a:tr>
              <a:tr h="430331">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día</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viernes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domingo</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8859605"/>
                  </a:ext>
                </a:extLst>
              </a:tr>
              <a:tr h="430331">
                <a:tc vMerge="1">
                  <a:txBody>
                    <a:bodyPr/>
                    <a:lstStyle/>
                    <a:p>
                      <a:endParaRPr lang="en-GB"/>
                    </a:p>
                  </a:txBody>
                  <a:tcPr/>
                </a:tc>
                <a:tc>
                  <a:txBody>
                    <a:bodyPr/>
                    <a:lstStyle/>
                    <a:p>
                      <a:r>
                        <a:rPr lang="en-GB" sz="1400" b="0" dirty="0" err="1">
                          <a:solidFill>
                            <a:srgbClr val="3B3838"/>
                          </a:solidFill>
                          <a:latin typeface="Century Gothic" panose="020B0502020202020204" pitchFamily="34" charset="0"/>
                        </a:rPr>
                        <a:t>jueves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¿qué?</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es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8124603"/>
                  </a:ext>
                </a:extLst>
              </a:tr>
              <a:tr h="43033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lunes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martes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err="1">
                          <a:solidFill>
                            <a:srgbClr val="3B3838"/>
                          </a:solidFill>
                          <a:latin typeface="Century Gothic" panose="020B0502020202020204" pitchFamily="34" charset="0"/>
                        </a:rPr>
                        <a:t>miércoles</a:t>
                      </a:r>
                      <a:endParaRPr lang="en-GB" sz="1400" b="0" dirty="0">
                        <a:solidFill>
                          <a:srgbClr val="3B3838"/>
                        </a:solidFill>
                        <a:latin typeface="Century Gothic" panose="020B0502020202020204" pitchFamily="34" charset="0"/>
                      </a:endParaRP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73845482"/>
                  </a:ext>
                </a:extLst>
              </a:tr>
            </a:tbl>
          </a:graphicData>
        </a:graphic>
      </p:graphicFrame>
      <p:pic>
        <p:nvPicPr>
          <p:cNvPr id="2102" name="Picture 2101">
            <a:extLst>
              <a:ext uri="{FF2B5EF4-FFF2-40B4-BE49-F238E27FC236}">
                <a16:creationId xmlns:a16="http://schemas.microsoft.com/office/drawing/2014/main" id="{BA5B1D60-7002-EE3C-D53A-BA2D7B18482B}"/>
              </a:ext>
            </a:extLst>
          </p:cNvPr>
          <p:cNvPicPr>
            <a:picLocks noChangeAspect="1"/>
          </p:cNvPicPr>
          <p:nvPr/>
        </p:nvPicPr>
        <p:blipFill>
          <a:blip r:embed="rId9"/>
          <a:stretch>
            <a:fillRect/>
          </a:stretch>
        </p:blipFill>
        <p:spPr>
          <a:xfrm>
            <a:off x="6261428" y="3449478"/>
            <a:ext cx="572382" cy="435249"/>
          </a:xfrm>
          <a:prstGeom prst="rect">
            <a:avLst/>
          </a:prstGeom>
        </p:spPr>
      </p:pic>
      <p:sp>
        <p:nvSpPr>
          <p:cNvPr id="2103" name="Google Shape;402;p19">
            <a:extLst>
              <a:ext uri="{FF2B5EF4-FFF2-40B4-BE49-F238E27FC236}">
                <a16:creationId xmlns:a16="http://schemas.microsoft.com/office/drawing/2014/main" id="{B85F4BBC-C55A-1622-22F8-FC29C0D12BF2}"/>
              </a:ext>
            </a:extLst>
          </p:cNvPr>
          <p:cNvSpPr txBox="1"/>
          <p:nvPr/>
        </p:nvSpPr>
        <p:spPr>
          <a:xfrm>
            <a:off x="1080400" y="3360335"/>
            <a:ext cx="5461040"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en inglés.</a:t>
            </a:r>
            <a:r>
              <a:rPr kumimoji="0" lang="en-GB" sz="1600"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a:t>
            </a:r>
            <a:r>
              <a:rPr lang="en-GB" sz="1600" dirty="0">
                <a:solidFill>
                  <a:srgbClr val="3B3838"/>
                </a:solidFill>
                <a:latin typeface="Century Gothic" panose="020B0502020202020204" pitchFamily="34" charset="0"/>
                <a:cs typeface="Calibri" panose="020F0502020204030204" pitchFamily="34" charset="0"/>
                <a:sym typeface="Century Gothic"/>
              </a:rPr>
              <a:t>Can you get at least 15 points?</a:t>
            </a:r>
            <a:endParaRPr lang="en-GB" sz="1600" kern="0" dirty="0">
              <a:solidFill>
                <a:srgbClr val="3B3838"/>
              </a:solidFill>
              <a:latin typeface="Century Gothic" panose="020B0502020202020204" pitchFamily="34" charset="0"/>
              <a:cs typeface="Arial"/>
              <a:sym typeface="Arial"/>
            </a:endParaRPr>
          </a:p>
        </p:txBody>
      </p:sp>
      <p:grpSp>
        <p:nvGrpSpPr>
          <p:cNvPr id="2104" name="Group 2103">
            <a:extLst>
              <a:ext uri="{FF2B5EF4-FFF2-40B4-BE49-F238E27FC236}">
                <a16:creationId xmlns:a16="http://schemas.microsoft.com/office/drawing/2014/main" id="{293DB0C1-58FE-79FB-0176-10B4DD58EA66}"/>
              </a:ext>
            </a:extLst>
          </p:cNvPr>
          <p:cNvGrpSpPr/>
          <p:nvPr/>
        </p:nvGrpSpPr>
        <p:grpSpPr>
          <a:xfrm>
            <a:off x="84202" y="3198275"/>
            <a:ext cx="1072125" cy="541432"/>
            <a:chOff x="85157" y="674113"/>
            <a:chExt cx="1072125" cy="541432"/>
          </a:xfrm>
        </p:grpSpPr>
        <p:sp>
          <p:nvSpPr>
            <p:cNvPr id="2105" name="Google Shape;206;p9">
              <a:extLst>
                <a:ext uri="{FF2B5EF4-FFF2-40B4-BE49-F238E27FC236}">
                  <a16:creationId xmlns:a16="http://schemas.microsoft.com/office/drawing/2014/main" id="{45366BE1-8AC2-5E52-B4EB-816A7EAA2BA6}"/>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106" name="Picture 2105">
              <a:extLst>
                <a:ext uri="{FF2B5EF4-FFF2-40B4-BE49-F238E27FC236}">
                  <a16:creationId xmlns:a16="http://schemas.microsoft.com/office/drawing/2014/main" id="{5C4CCE79-6EEE-079B-E3A2-26D42FA32A82}"/>
                </a:ext>
              </a:extLst>
            </p:cNvPr>
            <p:cNvPicPr>
              <a:picLocks noChangeAspect="1"/>
            </p:cNvPicPr>
            <p:nvPr/>
          </p:nvPicPr>
          <p:blipFill>
            <a:blip r:embed="rId10"/>
            <a:stretch>
              <a:fillRect/>
            </a:stretch>
          </p:blipFill>
          <p:spPr>
            <a:xfrm>
              <a:off x="85157" y="674113"/>
              <a:ext cx="521771" cy="541432"/>
            </a:xfrm>
            <a:prstGeom prst="rect">
              <a:avLst/>
            </a:prstGeom>
          </p:spPr>
        </p:pic>
        <p:sp>
          <p:nvSpPr>
            <p:cNvPr id="2107" name="TextBox 2106">
              <a:extLst>
                <a:ext uri="{FF2B5EF4-FFF2-40B4-BE49-F238E27FC236}">
                  <a16:creationId xmlns:a16="http://schemas.microsoft.com/office/drawing/2014/main" id="{8EC76270-1E61-A78D-DC67-6DB86F8D0B70}"/>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2122" name="Google Shape;156;p20">
            <a:extLst>
              <a:ext uri="{FF2B5EF4-FFF2-40B4-BE49-F238E27FC236}">
                <a16:creationId xmlns:a16="http://schemas.microsoft.com/office/drawing/2014/main" id="{2F43192C-0D45-6B39-FB7A-657878C7A690}"/>
              </a:ext>
            </a:extLst>
          </p:cNvPr>
          <p:cNvPicPr preferRelativeResize="0"/>
          <p:nvPr/>
        </p:nvPicPr>
        <p:blipFill>
          <a:blip r:embed="rId7">
            <a:alphaModFix/>
          </a:blip>
          <a:stretch>
            <a:fillRect/>
          </a:stretch>
        </p:blipFill>
        <p:spPr>
          <a:xfrm>
            <a:off x="2020427" y="7809154"/>
            <a:ext cx="190982" cy="185922"/>
          </a:xfrm>
          <a:prstGeom prst="rect">
            <a:avLst/>
          </a:prstGeom>
          <a:noFill/>
          <a:ln>
            <a:noFill/>
          </a:ln>
        </p:spPr>
      </p:pic>
      <p:sp>
        <p:nvSpPr>
          <p:cNvPr id="2123" name="Google Shape;325;p7">
            <a:extLst>
              <a:ext uri="{FF2B5EF4-FFF2-40B4-BE49-F238E27FC236}">
                <a16:creationId xmlns:a16="http://schemas.microsoft.com/office/drawing/2014/main" id="{46629C6E-E642-7793-973A-F0126BA2F3C9}"/>
              </a:ext>
            </a:extLst>
          </p:cNvPr>
          <p:cNvSpPr txBox="1"/>
          <p:nvPr/>
        </p:nvSpPr>
        <p:spPr>
          <a:xfrm>
            <a:off x="2728467" y="7732795"/>
            <a:ext cx="96902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cu</a:t>
            </a:r>
            <a:endParaRPr kumimoji="0" lang="es-AR" sz="20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24" name="Rectangle: Rounded Corners 2123">
            <a:extLst>
              <a:ext uri="{FF2B5EF4-FFF2-40B4-BE49-F238E27FC236}">
                <a16:creationId xmlns:a16="http://schemas.microsoft.com/office/drawing/2014/main" id="{243DB818-8B9D-E005-67B6-CEFBEF93252A}"/>
              </a:ext>
            </a:extLst>
          </p:cNvPr>
          <p:cNvSpPr/>
          <p:nvPr/>
        </p:nvSpPr>
        <p:spPr>
          <a:xfrm>
            <a:off x="4233556" y="1311758"/>
            <a:ext cx="1290944" cy="30777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1342EF7-53F7-671A-B8AD-90092D3EAB53}"/>
              </a:ext>
            </a:extLst>
          </p:cNvPr>
          <p:cNvPicPr>
            <a:picLocks noChangeAspect="1"/>
          </p:cNvPicPr>
          <p:nvPr/>
        </p:nvPicPr>
        <p:blipFill>
          <a:blip r:embed="rId11"/>
          <a:stretch>
            <a:fillRect/>
          </a:stretch>
        </p:blipFill>
        <p:spPr>
          <a:xfrm>
            <a:off x="129590" y="4917019"/>
            <a:ext cx="631934" cy="581219"/>
          </a:xfrm>
          <a:prstGeom prst="rect">
            <a:avLst/>
          </a:prstGeom>
        </p:spPr>
      </p:pic>
      <p:pic>
        <p:nvPicPr>
          <p:cNvPr id="6" name="Picture 5" descr="Icon&#10;&#10;Description automatically generated">
            <a:extLst>
              <a:ext uri="{FF2B5EF4-FFF2-40B4-BE49-F238E27FC236}">
                <a16:creationId xmlns:a16="http://schemas.microsoft.com/office/drawing/2014/main" id="{EE79C695-A147-2E5D-6D1B-9BFDD443EB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326" y="3962225"/>
            <a:ext cx="667164" cy="667164"/>
          </a:xfrm>
          <a:prstGeom prst="rect">
            <a:avLst/>
          </a:prstGeom>
        </p:spPr>
      </p:pic>
      <p:pic>
        <p:nvPicPr>
          <p:cNvPr id="24" name="Picture 23">
            <a:extLst>
              <a:ext uri="{FF2B5EF4-FFF2-40B4-BE49-F238E27FC236}">
                <a16:creationId xmlns:a16="http://schemas.microsoft.com/office/drawing/2014/main" id="{9796C84F-D532-9FEF-4A81-7863994D17B2}"/>
              </a:ext>
            </a:extLst>
          </p:cNvPr>
          <p:cNvPicPr>
            <a:picLocks noChangeAspect="1"/>
          </p:cNvPicPr>
          <p:nvPr/>
        </p:nvPicPr>
        <p:blipFill>
          <a:blip r:embed="rId13"/>
          <a:stretch>
            <a:fillRect/>
          </a:stretch>
        </p:blipFill>
        <p:spPr>
          <a:xfrm>
            <a:off x="178354" y="6159351"/>
            <a:ext cx="653860" cy="619446"/>
          </a:xfrm>
          <a:prstGeom prst="rect">
            <a:avLst/>
          </a:prstGeom>
        </p:spPr>
      </p:pic>
      <p:sp>
        <p:nvSpPr>
          <p:cNvPr id="26" name="TextBox 25">
            <a:extLst>
              <a:ext uri="{FF2B5EF4-FFF2-40B4-BE49-F238E27FC236}">
                <a16:creationId xmlns:a16="http://schemas.microsoft.com/office/drawing/2014/main" id="{1267975B-F821-F9C9-3ED9-9AE8EE6A7F93}"/>
              </a:ext>
            </a:extLst>
          </p:cNvPr>
          <p:cNvSpPr txBox="1"/>
          <p:nvPr/>
        </p:nvSpPr>
        <p:spPr>
          <a:xfrm>
            <a:off x="613573" y="4427365"/>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7" name="TextBox 26">
            <a:extLst>
              <a:ext uri="{FF2B5EF4-FFF2-40B4-BE49-F238E27FC236}">
                <a16:creationId xmlns:a16="http://schemas.microsoft.com/office/drawing/2014/main" id="{958F9D22-5441-C76C-2C4B-11B25DCA36CE}"/>
              </a:ext>
            </a:extLst>
          </p:cNvPr>
          <p:cNvSpPr txBox="1"/>
          <p:nvPr/>
        </p:nvSpPr>
        <p:spPr>
          <a:xfrm>
            <a:off x="575436" y="5286213"/>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8" name="TextBox 27">
            <a:extLst>
              <a:ext uri="{FF2B5EF4-FFF2-40B4-BE49-F238E27FC236}">
                <a16:creationId xmlns:a16="http://schemas.microsoft.com/office/drawing/2014/main" id="{44565B22-766C-B9D7-47B5-319A018FE6DA}"/>
              </a:ext>
            </a:extLst>
          </p:cNvPr>
          <p:cNvSpPr txBox="1"/>
          <p:nvPr/>
        </p:nvSpPr>
        <p:spPr>
          <a:xfrm>
            <a:off x="631199" y="6536872"/>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sp>
        <p:nvSpPr>
          <p:cNvPr id="29" name="TextBox 28">
            <a:extLst>
              <a:ext uri="{FF2B5EF4-FFF2-40B4-BE49-F238E27FC236}">
                <a16:creationId xmlns:a16="http://schemas.microsoft.com/office/drawing/2014/main" id="{A610F52E-50E3-7119-A314-A394B449448E}"/>
              </a:ext>
            </a:extLst>
          </p:cNvPr>
          <p:cNvSpPr txBox="1"/>
          <p:nvPr/>
        </p:nvSpPr>
        <p:spPr>
          <a:xfrm>
            <a:off x="6386270" y="9561450"/>
            <a:ext cx="41870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26</a:t>
            </a:r>
          </a:p>
        </p:txBody>
      </p:sp>
    </p:spTree>
    <p:extLst>
      <p:ext uri="{BB962C8B-B14F-4D97-AF65-F5344CB8AC3E}">
        <p14:creationId xmlns:p14="http://schemas.microsoft.com/office/powerpoint/2010/main" val="2775595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8</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8</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402;p19">
            <a:extLst>
              <a:ext uri="{FF2B5EF4-FFF2-40B4-BE49-F238E27FC236}">
                <a16:creationId xmlns:a16="http://schemas.microsoft.com/office/drawing/2014/main" id="{F03B4D1E-3163-34C2-1DAE-24C1425535BD}"/>
              </a:ext>
            </a:extLst>
          </p:cNvPr>
          <p:cNvSpPr txBox="1"/>
          <p:nvPr/>
        </p:nvSpPr>
        <p:spPr>
          <a:xfrm>
            <a:off x="1074179" y="853059"/>
            <a:ext cx="5221046" cy="298135"/>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b="1" kern="0" dirty="0">
                <a:solidFill>
                  <a:srgbClr val="3B3838"/>
                </a:solidFill>
                <a:latin typeface="Century Gothic"/>
                <a:ea typeface="Century Gothic"/>
                <a:cs typeface="Century Gothic"/>
                <a:sym typeface="Century Gothic"/>
              </a:rPr>
              <a:t>Lee. ¿Qué día es?</a:t>
            </a:r>
            <a:r>
              <a:rPr lang="en-GB" sz="1600" kern="0" dirty="0">
                <a:solidFill>
                  <a:srgbClr val="3B3838"/>
                </a:solidFill>
                <a:latin typeface="Century Gothic"/>
                <a:ea typeface="Century Gothic"/>
                <a:cs typeface="Century Gothic"/>
                <a:sym typeface="Century Gothic"/>
              </a:rPr>
              <a:t> Complete the sentences.</a:t>
            </a:r>
            <a:endParaRPr lang="en-GB" sz="1600" b="1" kern="0" dirty="0">
              <a:solidFill>
                <a:srgbClr val="3B3838"/>
              </a:solidFill>
              <a:latin typeface="Century Gothic"/>
              <a:ea typeface="Century Gothic"/>
              <a:cs typeface="Century Gothic"/>
              <a:sym typeface="Century Gothic"/>
            </a:endParaRPr>
          </a:p>
        </p:txBody>
      </p:sp>
      <p:grpSp>
        <p:nvGrpSpPr>
          <p:cNvPr id="60" name="Group 59">
            <a:extLst>
              <a:ext uri="{FF2B5EF4-FFF2-40B4-BE49-F238E27FC236}">
                <a16:creationId xmlns:a16="http://schemas.microsoft.com/office/drawing/2014/main" id="{AE177D6E-BE7C-4A23-5DC9-9EB7D63C3F13}"/>
              </a:ext>
            </a:extLst>
          </p:cNvPr>
          <p:cNvGrpSpPr/>
          <p:nvPr/>
        </p:nvGrpSpPr>
        <p:grpSpPr>
          <a:xfrm>
            <a:off x="44325" y="697438"/>
            <a:ext cx="1072125" cy="541432"/>
            <a:chOff x="85157" y="674113"/>
            <a:chExt cx="1072125" cy="541432"/>
          </a:xfrm>
        </p:grpSpPr>
        <p:sp>
          <p:nvSpPr>
            <p:cNvPr id="61" name="Google Shape;206;p9">
              <a:extLst>
                <a:ext uri="{FF2B5EF4-FFF2-40B4-BE49-F238E27FC236}">
                  <a16:creationId xmlns:a16="http://schemas.microsoft.com/office/drawing/2014/main" id="{3DE490E0-E0BF-F05B-F225-2225AC3BD183}"/>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8A3431B8-B741-6301-952F-D4643F7BE5E5}"/>
                </a:ext>
              </a:extLst>
            </p:cNvPr>
            <p:cNvPicPr>
              <a:picLocks noChangeAspect="1"/>
            </p:cNvPicPr>
            <p:nvPr/>
          </p:nvPicPr>
          <p:blipFill>
            <a:blip r:embed="rId5"/>
            <a:stretch>
              <a:fillRect/>
            </a:stretch>
          </p:blipFill>
          <p:spPr>
            <a:xfrm>
              <a:off x="85157" y="674113"/>
              <a:ext cx="521771" cy="541432"/>
            </a:xfrm>
            <a:prstGeom prst="rect">
              <a:avLst/>
            </a:prstGeom>
          </p:spPr>
        </p:pic>
        <p:sp>
          <p:nvSpPr>
            <p:cNvPr id="63" name="TextBox 62">
              <a:extLst>
                <a:ext uri="{FF2B5EF4-FFF2-40B4-BE49-F238E27FC236}">
                  <a16:creationId xmlns:a16="http://schemas.microsoft.com/office/drawing/2014/main" id="{D2BE03DC-BF49-BDF8-9929-4EE5C6AA3A1B}"/>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aphicFrame>
        <p:nvGraphicFramePr>
          <p:cNvPr id="2049" name="Table 2048">
            <a:extLst>
              <a:ext uri="{FF2B5EF4-FFF2-40B4-BE49-F238E27FC236}">
                <a16:creationId xmlns:a16="http://schemas.microsoft.com/office/drawing/2014/main" id="{B79057EA-5BB9-B0AB-6497-F0139C246F25}"/>
              </a:ext>
            </a:extLst>
          </p:cNvPr>
          <p:cNvGraphicFramePr>
            <a:graphicFrameLocks noGrp="1"/>
          </p:cNvGraphicFramePr>
          <p:nvPr>
            <p:extLst>
              <p:ext uri="{D42A27DB-BD31-4B8C-83A1-F6EECF244321}">
                <p14:modId xmlns:p14="http://schemas.microsoft.com/office/powerpoint/2010/main" val="2110548273"/>
              </p:ext>
            </p:extLst>
          </p:nvPr>
        </p:nvGraphicFramePr>
        <p:xfrm>
          <a:off x="2993528" y="1532841"/>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50" name="TextBox 2049">
            <a:extLst>
              <a:ext uri="{FF2B5EF4-FFF2-40B4-BE49-F238E27FC236}">
                <a16:creationId xmlns:a16="http://schemas.microsoft.com/office/drawing/2014/main" id="{9D47A7B7-AA39-4324-310C-F859CE6089D1}"/>
              </a:ext>
            </a:extLst>
          </p:cNvPr>
          <p:cNvSpPr txBox="1"/>
          <p:nvPr/>
        </p:nvSpPr>
        <p:spPr>
          <a:xfrm>
            <a:off x="3294802" y="1469998"/>
            <a:ext cx="3563198" cy="697563"/>
          </a:xfrm>
          <a:prstGeom prst="rect">
            <a:avLst/>
          </a:prstGeom>
          <a:noFill/>
        </p:spPr>
        <p:txBody>
          <a:bodyPr wrap="square">
            <a:spAutoFit/>
          </a:bodyPr>
          <a:lstStyle/>
          <a:p>
            <a:pPr>
              <a:lnSpc>
                <a:spcPct val="150000"/>
              </a:lnSpc>
            </a:pPr>
            <a:r>
              <a:rPr lang="en-GB" sz="1400" dirty="0">
                <a:solidFill>
                  <a:srgbClr val="3B3838"/>
                </a:solidFill>
                <a:latin typeface="Century Gothic" panose="020B0502020202020204" pitchFamily="34" charset="0"/>
              </a:rPr>
              <a:t>Sofía is (feeling) very _____________ but tired on </a:t>
            </a:r>
            <a:r>
              <a:rPr lang="en-GB" sz="1400" b="1" dirty="0">
                <a:solidFill>
                  <a:srgbClr val="3B3838"/>
                </a:solidFill>
                <a:latin typeface="Century Gothic" panose="020B0502020202020204" pitchFamily="34" charset="0"/>
              </a:rPr>
              <a:t>_____________</a:t>
            </a:r>
            <a:r>
              <a:rPr lang="en-GB" sz="1400" dirty="0">
                <a:solidFill>
                  <a:srgbClr val="3B3838"/>
                </a:solidFill>
                <a:latin typeface="Century Gothic" panose="020B0502020202020204" pitchFamily="34" charset="0"/>
              </a:rPr>
              <a:t>.</a:t>
            </a:r>
          </a:p>
        </p:txBody>
      </p:sp>
      <p:graphicFrame>
        <p:nvGraphicFramePr>
          <p:cNvPr id="2051" name="Table 2050">
            <a:extLst>
              <a:ext uri="{FF2B5EF4-FFF2-40B4-BE49-F238E27FC236}">
                <a16:creationId xmlns:a16="http://schemas.microsoft.com/office/drawing/2014/main" id="{07050821-8912-6614-F2AB-C623DFECAFBC}"/>
              </a:ext>
            </a:extLst>
          </p:cNvPr>
          <p:cNvGraphicFramePr>
            <a:graphicFrameLocks noGrp="1"/>
          </p:cNvGraphicFramePr>
          <p:nvPr>
            <p:extLst>
              <p:ext uri="{D42A27DB-BD31-4B8C-83A1-F6EECF244321}">
                <p14:modId xmlns:p14="http://schemas.microsoft.com/office/powerpoint/2010/main" val="2197518928"/>
              </p:ext>
            </p:extLst>
          </p:nvPr>
        </p:nvGraphicFramePr>
        <p:xfrm>
          <a:off x="2990817" y="2207289"/>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52" name="TextBox 2051">
            <a:extLst>
              <a:ext uri="{FF2B5EF4-FFF2-40B4-BE49-F238E27FC236}">
                <a16:creationId xmlns:a16="http://schemas.microsoft.com/office/drawing/2014/main" id="{AF1C8FBC-8CFB-A318-026F-94D0CC279D9A}"/>
              </a:ext>
            </a:extLst>
          </p:cNvPr>
          <p:cNvSpPr txBox="1"/>
          <p:nvPr/>
        </p:nvSpPr>
        <p:spPr>
          <a:xfrm>
            <a:off x="3292090" y="2144446"/>
            <a:ext cx="3494457" cy="697692"/>
          </a:xfrm>
          <a:prstGeom prst="rect">
            <a:avLst/>
          </a:prstGeom>
          <a:noFill/>
        </p:spPr>
        <p:txBody>
          <a:bodyPr wrap="square">
            <a:spAutoFit/>
          </a:bodyPr>
          <a:lstStyle/>
          <a:p>
            <a:pPr>
              <a:lnSpc>
                <a:spcPct val="150000"/>
              </a:lnSpc>
            </a:pPr>
            <a:r>
              <a:rPr lang="en-GB" sz="1400" dirty="0">
                <a:solidFill>
                  <a:srgbClr val="3B3838"/>
                </a:solidFill>
                <a:latin typeface="Century Gothic" panose="020B0502020202020204" pitchFamily="34" charset="0"/>
              </a:rPr>
              <a:t>Sofía is (feeling) elegant and ___________ on ____________.</a:t>
            </a:r>
          </a:p>
        </p:txBody>
      </p:sp>
      <p:graphicFrame>
        <p:nvGraphicFramePr>
          <p:cNvPr id="2053" name="Table 2052">
            <a:extLst>
              <a:ext uri="{FF2B5EF4-FFF2-40B4-BE49-F238E27FC236}">
                <a16:creationId xmlns:a16="http://schemas.microsoft.com/office/drawing/2014/main" id="{D2E4A486-8027-6743-B2E0-0E6B862D1359}"/>
              </a:ext>
            </a:extLst>
          </p:cNvPr>
          <p:cNvGraphicFramePr>
            <a:graphicFrameLocks noGrp="1"/>
          </p:cNvGraphicFramePr>
          <p:nvPr>
            <p:extLst>
              <p:ext uri="{D42A27DB-BD31-4B8C-83A1-F6EECF244321}">
                <p14:modId xmlns:p14="http://schemas.microsoft.com/office/powerpoint/2010/main" val="1008799298"/>
              </p:ext>
            </p:extLst>
          </p:nvPr>
        </p:nvGraphicFramePr>
        <p:xfrm>
          <a:off x="2990817" y="2877745"/>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54" name="TextBox 2053">
            <a:extLst>
              <a:ext uri="{FF2B5EF4-FFF2-40B4-BE49-F238E27FC236}">
                <a16:creationId xmlns:a16="http://schemas.microsoft.com/office/drawing/2014/main" id="{187F5A64-E40F-0F05-288B-8B9E8C7B47B5}"/>
              </a:ext>
            </a:extLst>
          </p:cNvPr>
          <p:cNvSpPr txBox="1"/>
          <p:nvPr/>
        </p:nvSpPr>
        <p:spPr>
          <a:xfrm>
            <a:off x="3292090" y="2814902"/>
            <a:ext cx="3563198" cy="697692"/>
          </a:xfrm>
          <a:prstGeom prst="rect">
            <a:avLst/>
          </a:prstGeom>
          <a:noFill/>
        </p:spPr>
        <p:txBody>
          <a:bodyPr wrap="square">
            <a:spAutoFit/>
          </a:bodyPr>
          <a:lstStyle/>
          <a:p>
            <a:pPr>
              <a:lnSpc>
                <a:spcPct val="150000"/>
              </a:lnSpc>
            </a:pPr>
            <a:r>
              <a:rPr lang="en-GB" sz="1400" dirty="0">
                <a:solidFill>
                  <a:srgbClr val="3B3838"/>
                </a:solidFill>
                <a:latin typeface="Century Gothic" panose="020B0502020202020204" pitchFamily="34" charset="0"/>
              </a:rPr>
              <a:t>On ____________ , Sofía is (feeling) very nervous.</a:t>
            </a:r>
          </a:p>
        </p:txBody>
      </p:sp>
      <p:graphicFrame>
        <p:nvGraphicFramePr>
          <p:cNvPr id="2055" name="Table 2054">
            <a:extLst>
              <a:ext uri="{FF2B5EF4-FFF2-40B4-BE49-F238E27FC236}">
                <a16:creationId xmlns:a16="http://schemas.microsoft.com/office/drawing/2014/main" id="{83230C84-1569-906F-B0EB-1D23CABE34A8}"/>
              </a:ext>
            </a:extLst>
          </p:cNvPr>
          <p:cNvGraphicFramePr>
            <a:graphicFrameLocks noGrp="1"/>
          </p:cNvGraphicFramePr>
          <p:nvPr>
            <p:extLst>
              <p:ext uri="{D42A27DB-BD31-4B8C-83A1-F6EECF244321}">
                <p14:modId xmlns:p14="http://schemas.microsoft.com/office/powerpoint/2010/main" val="299760007"/>
              </p:ext>
            </p:extLst>
          </p:nvPr>
        </p:nvGraphicFramePr>
        <p:xfrm>
          <a:off x="2990817" y="3599871"/>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56" name="TextBox 2055">
            <a:extLst>
              <a:ext uri="{FF2B5EF4-FFF2-40B4-BE49-F238E27FC236}">
                <a16:creationId xmlns:a16="http://schemas.microsoft.com/office/drawing/2014/main" id="{25FE2EE2-10E5-CAC6-80A1-5EC92B2DDEDF}"/>
              </a:ext>
            </a:extLst>
          </p:cNvPr>
          <p:cNvSpPr txBox="1"/>
          <p:nvPr/>
        </p:nvSpPr>
        <p:spPr>
          <a:xfrm>
            <a:off x="3292090" y="3537028"/>
            <a:ext cx="3563197" cy="697692"/>
          </a:xfrm>
          <a:prstGeom prst="rect">
            <a:avLst/>
          </a:prstGeom>
          <a:noFill/>
        </p:spPr>
        <p:txBody>
          <a:bodyPr wrap="square">
            <a:spAutoFit/>
          </a:bodyPr>
          <a:lstStyle/>
          <a:p>
            <a:pPr>
              <a:lnSpc>
                <a:spcPct val="150000"/>
              </a:lnSpc>
            </a:pPr>
            <a:r>
              <a:rPr lang="en-GB" sz="1400" dirty="0">
                <a:solidFill>
                  <a:srgbClr val="3B3838"/>
                </a:solidFill>
                <a:latin typeface="Century Gothic" panose="020B0502020202020204" pitchFamily="34" charset="0"/>
              </a:rPr>
              <a:t>Sofía is feeling _____________. It’s ___________.</a:t>
            </a:r>
          </a:p>
        </p:txBody>
      </p:sp>
      <p:sp>
        <p:nvSpPr>
          <p:cNvPr id="2057" name="TextBox 2056">
            <a:extLst>
              <a:ext uri="{FF2B5EF4-FFF2-40B4-BE49-F238E27FC236}">
                <a16:creationId xmlns:a16="http://schemas.microsoft.com/office/drawing/2014/main" id="{40D7D77C-A190-AB86-FFF4-0AEC750DDDEB}"/>
              </a:ext>
            </a:extLst>
          </p:cNvPr>
          <p:cNvSpPr txBox="1"/>
          <p:nvPr/>
        </p:nvSpPr>
        <p:spPr>
          <a:xfrm>
            <a:off x="5884832" y="846029"/>
            <a:ext cx="1003801" cy="461665"/>
          </a:xfrm>
          <a:prstGeom prst="rect">
            <a:avLst/>
          </a:prstGeom>
          <a:solidFill>
            <a:srgbClr val="C4E59F"/>
          </a:solidFill>
        </p:spPr>
        <p:txBody>
          <a:bodyPr wrap="none" rtlCol="0">
            <a:spAutoFit/>
          </a:bodyPr>
          <a:lstStyle/>
          <a:p>
            <a:r>
              <a:rPr lang="en-GB" sz="1200" b="1" dirty="0">
                <a:solidFill>
                  <a:srgbClr val="002060"/>
                </a:solidFill>
                <a:latin typeface="Century Gothic" panose="020B0502020202020204" pitchFamily="34" charset="0"/>
              </a:rPr>
              <a:t>y =</a:t>
            </a:r>
            <a:r>
              <a:rPr lang="en-GB" sz="1200" dirty="0">
                <a:solidFill>
                  <a:srgbClr val="002060"/>
                </a:solidFill>
                <a:latin typeface="Century Gothic" panose="020B0502020202020204" pitchFamily="34" charset="0"/>
              </a:rPr>
              <a:t> and</a:t>
            </a:r>
          </a:p>
          <a:p>
            <a:r>
              <a:rPr lang="en-GB" sz="1200" b="1" dirty="0">
                <a:solidFill>
                  <a:srgbClr val="002060"/>
                </a:solidFill>
                <a:latin typeface="Century Gothic" panose="020B0502020202020204" pitchFamily="34" charset="0"/>
              </a:rPr>
              <a:t>muy = </a:t>
            </a:r>
            <a:r>
              <a:rPr lang="en-GB" sz="1200" dirty="0">
                <a:solidFill>
                  <a:srgbClr val="002060"/>
                </a:solidFill>
                <a:latin typeface="Century Gothic" panose="020B0502020202020204" pitchFamily="34" charset="0"/>
              </a:rPr>
              <a:t>very</a:t>
            </a:r>
          </a:p>
        </p:txBody>
      </p:sp>
      <p:grpSp>
        <p:nvGrpSpPr>
          <p:cNvPr id="2061" name="Group 2060">
            <a:extLst>
              <a:ext uri="{FF2B5EF4-FFF2-40B4-BE49-F238E27FC236}">
                <a16:creationId xmlns:a16="http://schemas.microsoft.com/office/drawing/2014/main" id="{8CFF25A4-5AE2-50CD-5E38-40B3BDC3B3A8}"/>
              </a:ext>
            </a:extLst>
          </p:cNvPr>
          <p:cNvGrpSpPr/>
          <p:nvPr/>
        </p:nvGrpSpPr>
        <p:grpSpPr>
          <a:xfrm>
            <a:off x="439229" y="4276364"/>
            <a:ext cx="1145825" cy="308790"/>
            <a:chOff x="455220" y="4435599"/>
            <a:chExt cx="1145825" cy="308790"/>
          </a:xfrm>
          <a:solidFill>
            <a:srgbClr val="96E2D9"/>
          </a:solidFill>
        </p:grpSpPr>
        <p:sp>
          <p:nvSpPr>
            <p:cNvPr id="2062" name="Google Shape;222;p10">
              <a:extLst>
                <a:ext uri="{FF2B5EF4-FFF2-40B4-BE49-F238E27FC236}">
                  <a16:creationId xmlns:a16="http://schemas.microsoft.com/office/drawing/2014/main" id="{BB6E7288-215C-925D-F47A-A626F91029CD}"/>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63" name="TextBox 2062">
              <a:extLst>
                <a:ext uri="{FF2B5EF4-FFF2-40B4-BE49-F238E27FC236}">
                  <a16:creationId xmlns:a16="http://schemas.microsoft.com/office/drawing/2014/main" id="{D6BEADBF-7B18-D913-3361-70DA093FB0BB}"/>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064" name="Group 2063">
            <a:extLst>
              <a:ext uri="{FF2B5EF4-FFF2-40B4-BE49-F238E27FC236}">
                <a16:creationId xmlns:a16="http://schemas.microsoft.com/office/drawing/2014/main" id="{32088227-0EFE-1990-5E86-74B035832BFC}"/>
              </a:ext>
            </a:extLst>
          </p:cNvPr>
          <p:cNvGrpSpPr/>
          <p:nvPr/>
        </p:nvGrpSpPr>
        <p:grpSpPr>
          <a:xfrm>
            <a:off x="107028" y="4130456"/>
            <a:ext cx="511630" cy="532686"/>
            <a:chOff x="11059045" y="145038"/>
            <a:chExt cx="945328" cy="980949"/>
          </a:xfrm>
          <a:solidFill>
            <a:srgbClr val="B9E5EE"/>
          </a:solidFill>
        </p:grpSpPr>
        <p:sp>
          <p:nvSpPr>
            <p:cNvPr id="2065" name="Oval 2064">
              <a:extLst>
                <a:ext uri="{FF2B5EF4-FFF2-40B4-BE49-F238E27FC236}">
                  <a16:creationId xmlns:a16="http://schemas.microsoft.com/office/drawing/2014/main" id="{C40D849F-FC11-1DF1-E0ED-8C99C65BE99D}"/>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66" name="Picture 2065" descr="Free speaker sound loud vector">
              <a:extLst>
                <a:ext uri="{FF2B5EF4-FFF2-40B4-BE49-F238E27FC236}">
                  <a16:creationId xmlns:a16="http://schemas.microsoft.com/office/drawing/2014/main" id="{351617F6-4AA7-A555-C840-0413A0AA2219}"/>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67" name="TextBox 2066">
            <a:extLst>
              <a:ext uri="{FF2B5EF4-FFF2-40B4-BE49-F238E27FC236}">
                <a16:creationId xmlns:a16="http://schemas.microsoft.com/office/drawing/2014/main" id="{D0719163-CF3A-244C-D4D0-E7B4F1E6184C}"/>
              </a:ext>
            </a:extLst>
          </p:cNvPr>
          <p:cNvSpPr txBox="1"/>
          <p:nvPr/>
        </p:nvSpPr>
        <p:spPr>
          <a:xfrm>
            <a:off x="1545304" y="4250038"/>
            <a:ext cx="5241244" cy="784830"/>
          </a:xfrm>
          <a:prstGeom prst="rect">
            <a:avLst/>
          </a:prstGeom>
          <a:noFill/>
        </p:spPr>
        <p:txBody>
          <a:bodyPr wrap="square">
            <a:spAutoFit/>
          </a:bodyPr>
          <a:lstStyle/>
          <a:p>
            <a:r>
              <a:rPr lang="en-GB" sz="1500" b="1" dirty="0">
                <a:solidFill>
                  <a:srgbClr val="3B3838"/>
                </a:solidFill>
                <a:latin typeface="Century Gothic" panose="020B0502020202020204" pitchFamily="34" charset="0"/>
              </a:rPr>
              <a:t>[B] </a:t>
            </a:r>
            <a:r>
              <a:rPr kumimoji="0" lang="en-GB" sz="1500" i="0" u="none" strike="noStrike" kern="1200" cap="none" spc="-1" normalizeH="0" baseline="0" noProof="0" dirty="0">
                <a:ln>
                  <a:noFill/>
                </a:ln>
                <a:solidFill>
                  <a:schemeClr val="tx1">
                    <a:lumMod val="75000"/>
                    <a:lumOff val="25000"/>
                  </a:schemeClr>
                </a:solidFill>
                <a:effectLst/>
                <a:uLnTx/>
                <a:uFillTx/>
                <a:latin typeface="Century gothic"/>
                <a:ea typeface="Century Gothic"/>
              </a:rPr>
              <a:t>Use the correct words to write the sentences you hear. There are some </a:t>
            </a:r>
            <a:r>
              <a:rPr kumimoji="0" lang="en-GB" sz="1500" b="1" i="0" u="none" strike="noStrike" kern="1200" cap="none" spc="-1" normalizeH="0" baseline="0" noProof="0" dirty="0">
                <a:ln>
                  <a:noFill/>
                </a:ln>
                <a:solidFill>
                  <a:schemeClr val="tx1">
                    <a:lumMod val="75000"/>
                    <a:lumOff val="25000"/>
                  </a:schemeClr>
                </a:solidFill>
                <a:effectLst/>
                <a:uLnTx/>
                <a:uFillTx/>
                <a:latin typeface="Century gothic"/>
                <a:ea typeface="Century Gothic"/>
              </a:rPr>
              <a:t>extra</a:t>
            </a:r>
            <a:r>
              <a:rPr kumimoji="0" lang="en-GB" sz="1500" i="0" u="none" strike="noStrike" kern="1200" cap="none" spc="-1" normalizeH="0" baseline="0" noProof="0" dirty="0">
                <a:ln>
                  <a:noFill/>
                </a:ln>
                <a:solidFill>
                  <a:schemeClr val="tx1">
                    <a:lumMod val="75000"/>
                    <a:lumOff val="25000"/>
                  </a:schemeClr>
                </a:solidFill>
                <a:effectLst/>
                <a:uLnTx/>
                <a:uFillTx/>
                <a:latin typeface="Century gothic"/>
                <a:ea typeface="Century Gothic"/>
              </a:rPr>
              <a:t> ones!</a:t>
            </a:r>
            <a:endParaRPr kumimoji="0" lang="en-GB" sz="1500" i="0" u="none" strike="noStrike" kern="1200" cap="none" spc="-1" normalizeH="0" baseline="0" noProof="0" dirty="0">
              <a:ln>
                <a:noFill/>
              </a:ln>
              <a:solidFill>
                <a:schemeClr val="tx1">
                  <a:lumMod val="75000"/>
                  <a:lumOff val="25000"/>
                </a:schemeClr>
              </a:solidFill>
              <a:effectLst/>
              <a:uLnTx/>
              <a:uFillTx/>
              <a:latin typeface="Century gothic"/>
            </a:endParaRPr>
          </a:p>
          <a:p>
            <a:endParaRPr lang="en-GB" sz="1500" dirty="0">
              <a:solidFill>
                <a:srgbClr val="3B3838"/>
              </a:solidFill>
              <a:latin typeface="Century Gothic" panose="020B0502020202020204" pitchFamily="34" charset="0"/>
            </a:endParaRPr>
          </a:p>
        </p:txBody>
      </p:sp>
      <p:graphicFrame>
        <p:nvGraphicFramePr>
          <p:cNvPr id="2072" name="Table 2071">
            <a:extLst>
              <a:ext uri="{FF2B5EF4-FFF2-40B4-BE49-F238E27FC236}">
                <a16:creationId xmlns:a16="http://schemas.microsoft.com/office/drawing/2014/main" id="{EB971C84-9D47-BC9D-C119-56C9CB0BCA6E}"/>
              </a:ext>
            </a:extLst>
          </p:cNvPr>
          <p:cNvGraphicFramePr>
            <a:graphicFrameLocks noGrp="1"/>
          </p:cNvGraphicFramePr>
          <p:nvPr>
            <p:extLst>
              <p:ext uri="{D42A27DB-BD31-4B8C-83A1-F6EECF244321}">
                <p14:modId xmlns:p14="http://schemas.microsoft.com/office/powerpoint/2010/main" val="2623357809"/>
              </p:ext>
            </p:extLst>
          </p:nvPr>
        </p:nvGraphicFramePr>
        <p:xfrm>
          <a:off x="71452" y="4829130"/>
          <a:ext cx="3529074" cy="3353188"/>
        </p:xfrm>
        <a:graphic>
          <a:graphicData uri="http://schemas.openxmlformats.org/drawingml/2006/table">
            <a:tbl>
              <a:tblPr firstRow="1" bandRow="1">
                <a:tableStyleId>{5940675A-B579-460E-94D1-54222C63F5DA}</a:tableStyleId>
              </a:tblPr>
              <a:tblGrid>
                <a:gridCol w="346929">
                  <a:extLst>
                    <a:ext uri="{9D8B030D-6E8A-4147-A177-3AD203B41FA5}">
                      <a16:colId xmlns:a16="http://schemas.microsoft.com/office/drawing/2014/main" val="880030188"/>
                    </a:ext>
                  </a:extLst>
                </a:gridCol>
                <a:gridCol w="3182145">
                  <a:extLst>
                    <a:ext uri="{9D8B030D-6E8A-4147-A177-3AD203B41FA5}">
                      <a16:colId xmlns:a16="http://schemas.microsoft.com/office/drawing/2014/main" val="1294646373"/>
                    </a:ext>
                  </a:extLst>
                </a:gridCol>
              </a:tblGrid>
              <a:tr h="166713">
                <a:tc rowSpan="2">
                  <a:txBody>
                    <a:bodyPr/>
                    <a:lstStyle/>
                    <a:p>
                      <a:pPr algn="ctr"/>
                      <a:r>
                        <a:rPr lang="es-AR" sz="1600" b="1" noProof="0" dirty="0">
                          <a:solidFill>
                            <a:srgbClr val="FF3399"/>
                          </a:solidFill>
                          <a:latin typeface="Century Gothic" panose="020B0502020202020204" pitchFamily="34" charset="0"/>
                        </a:rPr>
                        <a:t>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475314200"/>
                  </a:ext>
                </a:extLst>
              </a:tr>
              <a:tr h="335668">
                <a:tc vMerge="1">
                  <a:txBody>
                    <a:bodyPr/>
                    <a:lstStyle/>
                    <a:p>
                      <a:pPr algn="ctr"/>
                      <a:r>
                        <a:rPr lang="es-AR" sz="12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20452200"/>
                  </a:ext>
                </a:extLst>
              </a:tr>
              <a:tr h="166713">
                <a:tc rowSpan="2">
                  <a:txBody>
                    <a:bodyPr/>
                    <a:lstStyle/>
                    <a:p>
                      <a:pPr algn="ctr"/>
                      <a:r>
                        <a:rPr lang="es-AR" sz="1600" b="1" noProof="0"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4106966"/>
                  </a:ext>
                </a:extLst>
              </a:tr>
              <a:tr h="240030">
                <a:tc vMerge="1">
                  <a:txBody>
                    <a:bodyPr/>
                    <a:lstStyle/>
                    <a:p>
                      <a:pPr algn="ctr"/>
                      <a:r>
                        <a:rPr lang="es-AR" sz="12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19421799"/>
                  </a:ext>
                </a:extLst>
              </a:tr>
              <a:tr h="166713">
                <a:tc rowSpan="2">
                  <a:txBody>
                    <a:bodyPr/>
                    <a:lstStyle/>
                    <a:p>
                      <a:pPr algn="ctr"/>
                      <a:r>
                        <a:rPr lang="es-AR" sz="1600" b="1" noProof="0"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01466925"/>
                  </a:ext>
                </a:extLst>
              </a:tr>
              <a:tr h="166713">
                <a:tc vMerge="1">
                  <a:txBody>
                    <a:bodyPr/>
                    <a:lstStyle/>
                    <a:p>
                      <a:pPr algn="ctr"/>
                      <a:r>
                        <a:rPr lang="es-AR" sz="12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165260343"/>
                  </a:ext>
                </a:extLst>
              </a:tr>
              <a:tr h="166713">
                <a:tc rowSpan="2">
                  <a:txBody>
                    <a:bodyPr/>
                    <a:lstStyle/>
                    <a:p>
                      <a:pPr algn="ctr"/>
                      <a:r>
                        <a:rPr lang="es-AR" sz="1600" b="1" noProof="0"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858041760"/>
                  </a:ext>
                </a:extLst>
              </a:tr>
              <a:tr h="166713">
                <a:tc vMerge="1">
                  <a:txBody>
                    <a:bodyPr/>
                    <a:lstStyle/>
                    <a:p>
                      <a:pPr algn="ctr"/>
                      <a:endParaRPr lang="es-AR" sz="12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442614672"/>
                  </a:ext>
                </a:extLst>
              </a:tr>
              <a:tr h="166713">
                <a:tc rowSpan="2">
                  <a:txBody>
                    <a:bodyPr/>
                    <a:lstStyle/>
                    <a:p>
                      <a:pPr algn="ctr"/>
                      <a:r>
                        <a:rPr lang="es-AR" sz="1600" b="1" noProof="0"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45227088"/>
                  </a:ext>
                </a:extLst>
              </a:tr>
              <a:tr h="166713">
                <a:tc vMerge="1">
                  <a:txBody>
                    <a:bodyPr/>
                    <a:lstStyle/>
                    <a:p>
                      <a:pPr algn="ctr"/>
                      <a:endParaRPr lang="es-AR" sz="12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US" sz="1600" b="0" dirty="0">
                        <a:solidFill>
                          <a:srgbClr val="3B3838"/>
                        </a:solidFill>
                        <a:latin typeface="Century Gothic" panose="020B0502020202020204" pitchFamily="34" charset="0"/>
                      </a:endParaRPr>
                    </a:p>
                  </a:txBody>
                  <a:tcPr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02392428"/>
                  </a:ext>
                </a:extLst>
              </a:tr>
            </a:tbl>
          </a:graphicData>
        </a:graphic>
      </p:graphicFrame>
      <p:pic>
        <p:nvPicPr>
          <p:cNvPr id="2073" name="Picture 2072">
            <a:extLst>
              <a:ext uri="{FF2B5EF4-FFF2-40B4-BE49-F238E27FC236}">
                <a16:creationId xmlns:a16="http://schemas.microsoft.com/office/drawing/2014/main" id="{DABF9BA4-64DD-8A84-9E70-F4E716B553A8}"/>
              </a:ext>
            </a:extLst>
          </p:cNvPr>
          <p:cNvPicPr>
            <a:picLocks noChangeAspect="1"/>
          </p:cNvPicPr>
          <p:nvPr/>
        </p:nvPicPr>
        <p:blipFill>
          <a:blip r:embed="rId8"/>
          <a:stretch>
            <a:fillRect/>
          </a:stretch>
        </p:blipFill>
        <p:spPr>
          <a:xfrm>
            <a:off x="403837" y="4844805"/>
            <a:ext cx="3107713" cy="334063"/>
          </a:xfrm>
          <a:prstGeom prst="rect">
            <a:avLst/>
          </a:prstGeom>
        </p:spPr>
      </p:pic>
      <p:pic>
        <p:nvPicPr>
          <p:cNvPr id="2074" name="Picture 2073">
            <a:extLst>
              <a:ext uri="{FF2B5EF4-FFF2-40B4-BE49-F238E27FC236}">
                <a16:creationId xmlns:a16="http://schemas.microsoft.com/office/drawing/2014/main" id="{E8433ACB-9D7B-1942-CEC3-9EC4773E9FAB}"/>
              </a:ext>
            </a:extLst>
          </p:cNvPr>
          <p:cNvPicPr>
            <a:picLocks noChangeAspect="1"/>
          </p:cNvPicPr>
          <p:nvPr/>
        </p:nvPicPr>
        <p:blipFill>
          <a:blip r:embed="rId9"/>
          <a:stretch>
            <a:fillRect/>
          </a:stretch>
        </p:blipFill>
        <p:spPr>
          <a:xfrm>
            <a:off x="450383" y="5489741"/>
            <a:ext cx="2791342" cy="338554"/>
          </a:xfrm>
          <a:prstGeom prst="rect">
            <a:avLst/>
          </a:prstGeom>
        </p:spPr>
      </p:pic>
      <p:pic>
        <p:nvPicPr>
          <p:cNvPr id="2075" name="Picture 2074">
            <a:extLst>
              <a:ext uri="{FF2B5EF4-FFF2-40B4-BE49-F238E27FC236}">
                <a16:creationId xmlns:a16="http://schemas.microsoft.com/office/drawing/2014/main" id="{272584FE-DCDE-EBA3-2D5C-968CBF04CD33}"/>
              </a:ext>
            </a:extLst>
          </p:cNvPr>
          <p:cNvPicPr>
            <a:picLocks noChangeAspect="1"/>
          </p:cNvPicPr>
          <p:nvPr/>
        </p:nvPicPr>
        <p:blipFill>
          <a:blip r:embed="rId10"/>
          <a:stretch>
            <a:fillRect/>
          </a:stretch>
        </p:blipFill>
        <p:spPr>
          <a:xfrm>
            <a:off x="450383" y="6157092"/>
            <a:ext cx="3150143" cy="412161"/>
          </a:xfrm>
          <a:prstGeom prst="rect">
            <a:avLst/>
          </a:prstGeom>
        </p:spPr>
      </p:pic>
      <p:pic>
        <p:nvPicPr>
          <p:cNvPr id="2076" name="Picture 2075">
            <a:extLst>
              <a:ext uri="{FF2B5EF4-FFF2-40B4-BE49-F238E27FC236}">
                <a16:creationId xmlns:a16="http://schemas.microsoft.com/office/drawing/2014/main" id="{0D3AFA75-9404-AE88-8763-B01D7CC517C5}"/>
              </a:ext>
            </a:extLst>
          </p:cNvPr>
          <p:cNvPicPr>
            <a:picLocks noChangeAspect="1"/>
          </p:cNvPicPr>
          <p:nvPr/>
        </p:nvPicPr>
        <p:blipFill>
          <a:blip r:embed="rId11"/>
          <a:stretch>
            <a:fillRect/>
          </a:stretch>
        </p:blipFill>
        <p:spPr>
          <a:xfrm>
            <a:off x="397821" y="6841004"/>
            <a:ext cx="3066772" cy="357090"/>
          </a:xfrm>
          <a:prstGeom prst="rect">
            <a:avLst/>
          </a:prstGeom>
        </p:spPr>
      </p:pic>
      <p:pic>
        <p:nvPicPr>
          <p:cNvPr id="2077" name="Picture 2076">
            <a:extLst>
              <a:ext uri="{FF2B5EF4-FFF2-40B4-BE49-F238E27FC236}">
                <a16:creationId xmlns:a16="http://schemas.microsoft.com/office/drawing/2014/main" id="{7CADB6F9-ED89-8714-8DB8-D82C4BC8D692}"/>
              </a:ext>
            </a:extLst>
          </p:cNvPr>
          <p:cNvPicPr>
            <a:picLocks noChangeAspect="1"/>
          </p:cNvPicPr>
          <p:nvPr/>
        </p:nvPicPr>
        <p:blipFill>
          <a:blip r:embed="rId12"/>
          <a:stretch>
            <a:fillRect/>
          </a:stretch>
        </p:blipFill>
        <p:spPr>
          <a:xfrm>
            <a:off x="397821" y="7498210"/>
            <a:ext cx="3233901" cy="412161"/>
          </a:xfrm>
          <a:prstGeom prst="rect">
            <a:avLst/>
          </a:prstGeom>
        </p:spPr>
      </p:pic>
      <p:graphicFrame>
        <p:nvGraphicFramePr>
          <p:cNvPr id="2084" name="Table 2083">
            <a:extLst>
              <a:ext uri="{FF2B5EF4-FFF2-40B4-BE49-F238E27FC236}">
                <a16:creationId xmlns:a16="http://schemas.microsoft.com/office/drawing/2014/main" id="{99CD860A-3F3C-D25A-B914-1A696DBC59F8}"/>
              </a:ext>
            </a:extLst>
          </p:cNvPr>
          <p:cNvGraphicFramePr>
            <a:graphicFrameLocks noGrp="1"/>
          </p:cNvGraphicFramePr>
          <p:nvPr>
            <p:extLst>
              <p:ext uri="{D42A27DB-BD31-4B8C-83A1-F6EECF244321}">
                <p14:modId xmlns:p14="http://schemas.microsoft.com/office/powerpoint/2010/main" val="891476674"/>
              </p:ext>
            </p:extLst>
          </p:nvPr>
        </p:nvGraphicFramePr>
        <p:xfrm>
          <a:off x="84152" y="8247558"/>
          <a:ext cx="6633886" cy="1177860"/>
        </p:xfrm>
        <a:graphic>
          <a:graphicData uri="http://schemas.openxmlformats.org/drawingml/2006/table">
            <a:tbl>
              <a:tblPr firstRow="1" bandRow="1"/>
              <a:tblGrid>
                <a:gridCol w="592123">
                  <a:extLst>
                    <a:ext uri="{9D8B030D-6E8A-4147-A177-3AD203B41FA5}">
                      <a16:colId xmlns:a16="http://schemas.microsoft.com/office/drawing/2014/main" val="3100179981"/>
                    </a:ext>
                  </a:extLst>
                </a:gridCol>
                <a:gridCol w="863109">
                  <a:extLst>
                    <a:ext uri="{9D8B030D-6E8A-4147-A177-3AD203B41FA5}">
                      <a16:colId xmlns:a16="http://schemas.microsoft.com/office/drawing/2014/main" val="1003645352"/>
                    </a:ext>
                  </a:extLst>
                </a:gridCol>
                <a:gridCol w="863109">
                  <a:extLst>
                    <a:ext uri="{9D8B030D-6E8A-4147-A177-3AD203B41FA5}">
                      <a16:colId xmlns:a16="http://schemas.microsoft.com/office/drawing/2014/main" val="3180426428"/>
                    </a:ext>
                  </a:extLst>
                </a:gridCol>
                <a:gridCol w="863109">
                  <a:extLst>
                    <a:ext uri="{9D8B030D-6E8A-4147-A177-3AD203B41FA5}">
                      <a16:colId xmlns:a16="http://schemas.microsoft.com/office/drawing/2014/main" val="4264224815"/>
                    </a:ext>
                  </a:extLst>
                </a:gridCol>
                <a:gridCol w="863109">
                  <a:extLst>
                    <a:ext uri="{9D8B030D-6E8A-4147-A177-3AD203B41FA5}">
                      <a16:colId xmlns:a16="http://schemas.microsoft.com/office/drawing/2014/main" val="3771084516"/>
                    </a:ext>
                  </a:extLst>
                </a:gridCol>
                <a:gridCol w="863109">
                  <a:extLst>
                    <a:ext uri="{9D8B030D-6E8A-4147-A177-3AD203B41FA5}">
                      <a16:colId xmlns:a16="http://schemas.microsoft.com/office/drawing/2014/main" val="3091453956"/>
                    </a:ext>
                  </a:extLst>
                </a:gridCol>
                <a:gridCol w="863109">
                  <a:extLst>
                    <a:ext uri="{9D8B030D-6E8A-4147-A177-3AD203B41FA5}">
                      <a16:colId xmlns:a16="http://schemas.microsoft.com/office/drawing/2014/main" val="142094268"/>
                    </a:ext>
                  </a:extLst>
                </a:gridCol>
                <a:gridCol w="863109">
                  <a:extLst>
                    <a:ext uri="{9D8B030D-6E8A-4147-A177-3AD203B41FA5}">
                      <a16:colId xmlns:a16="http://schemas.microsoft.com/office/drawing/2014/main" val="1463476853"/>
                    </a:ext>
                  </a:extLst>
                </a:gridCol>
              </a:tblGrid>
              <a:tr h="588930">
                <a:tc>
                  <a:txBody>
                    <a:bodyPr/>
                    <a:lstStyle/>
                    <a:p>
                      <a:pPr algn="ctr"/>
                      <a:endParaRPr lang="en-GB" sz="1200" b="1"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r>
                        <a:rPr lang="en-GB" sz="1100" dirty="0">
                          <a:solidFill>
                            <a:srgbClr val="3B3838"/>
                          </a:solidFill>
                          <a:latin typeface="Century Gothic" panose="020B0502020202020204" pitchFamily="34" charset="0"/>
                        </a:rPr>
                        <a:t>Today is...</a:t>
                      </a: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992131691"/>
                  </a:ext>
                </a:extLst>
              </a:tr>
              <a:tr h="588930">
                <a:tc>
                  <a:txBody>
                    <a:bodyPr/>
                    <a:lstStyle/>
                    <a:p>
                      <a:pPr algn="ctr"/>
                      <a:endParaRPr lang="en-GB" sz="1200" b="1" dirty="0">
                        <a:solidFill>
                          <a:srgbClr val="3B3838"/>
                        </a:solidFill>
                        <a:latin typeface="Century Gothic" panose="020B0502020202020204" pitchFamily="34" charset="0"/>
                      </a:endParaRPr>
                    </a:p>
                  </a:txBody>
                  <a:tcPr anchor="ct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r>
                        <a:rPr lang="en-GB" sz="1100" dirty="0">
                          <a:solidFill>
                            <a:srgbClr val="3B3838"/>
                          </a:solidFill>
                          <a:latin typeface="Century Gothic" panose="020B0502020202020204" pitchFamily="34" charset="0"/>
                        </a:rPr>
                        <a:t>I am </a:t>
                      </a:r>
                      <a:r>
                        <a:rPr lang="en-GB" sz="700" dirty="0">
                          <a:solidFill>
                            <a:srgbClr val="3B3838"/>
                          </a:solidFill>
                          <a:latin typeface="Century Gothic" panose="020B0502020202020204" pitchFamily="34" charset="0"/>
                        </a:rPr>
                        <a:t>(feeling…)</a:t>
                      </a:r>
                      <a:endParaRPr lang="en-GB" sz="11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tc>
                  <a:txBody>
                    <a:bodyPr/>
                    <a:lstStyle/>
                    <a:p>
                      <a:endParaRPr lang="en-GB" sz="1200" dirty="0">
                        <a:solidFill>
                          <a:srgbClr val="3B3838"/>
                        </a:solidFill>
                        <a:latin typeface="Century Gothic" panose="020B0502020202020204" pitchFamily="34" charset="0"/>
                      </a:endParaRPr>
                    </a:p>
                  </a:txBody>
                  <a:tcPr>
                    <a:lnL w="9525" cap="flat" cmpd="sng" algn="ctr">
                      <a:solidFill>
                        <a:srgbClr val="3B3838"/>
                      </a:solidFill>
                      <a:prstDash val="sysDot"/>
                      <a:round/>
                      <a:headEnd type="none" w="med" len="med"/>
                      <a:tailEnd type="none" w="med" len="med"/>
                    </a:lnL>
                    <a:lnR w="9525" cap="flat" cmpd="sng" algn="ctr">
                      <a:solidFill>
                        <a:srgbClr val="3B3838"/>
                      </a:solidFill>
                      <a:prstDash val="sysDot"/>
                      <a:round/>
                      <a:headEnd type="none" w="med" len="med"/>
                      <a:tailEnd type="none" w="med" len="med"/>
                    </a:lnR>
                    <a:lnT w="9525" cap="flat" cmpd="sng" algn="ctr">
                      <a:solidFill>
                        <a:srgbClr val="3B3838"/>
                      </a:solidFill>
                      <a:prstDash val="sysDot"/>
                      <a:round/>
                      <a:headEnd type="none" w="med" len="med"/>
                      <a:tailEnd type="none" w="med" len="med"/>
                    </a:lnT>
                    <a:lnB w="9525"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61699194"/>
                  </a:ext>
                </a:extLst>
              </a:tr>
            </a:tbl>
          </a:graphicData>
        </a:graphic>
      </p:graphicFrame>
      <p:pic>
        <p:nvPicPr>
          <p:cNvPr id="2085" name="Picture 2084">
            <a:extLst>
              <a:ext uri="{FF2B5EF4-FFF2-40B4-BE49-F238E27FC236}">
                <a16:creationId xmlns:a16="http://schemas.microsoft.com/office/drawing/2014/main" id="{EF34CCAC-F4BA-717C-F992-BCD247C4E8D1}"/>
              </a:ext>
            </a:extLst>
          </p:cNvPr>
          <p:cNvPicPr>
            <a:picLocks noChangeAspect="1"/>
          </p:cNvPicPr>
          <p:nvPr/>
        </p:nvPicPr>
        <p:blipFill>
          <a:blip r:embed="rId13"/>
          <a:stretch>
            <a:fillRect/>
          </a:stretch>
        </p:blipFill>
        <p:spPr>
          <a:xfrm>
            <a:off x="109622" y="8401053"/>
            <a:ext cx="549477" cy="309288"/>
          </a:xfrm>
          <a:prstGeom prst="rect">
            <a:avLst/>
          </a:prstGeom>
        </p:spPr>
      </p:pic>
      <p:pic>
        <p:nvPicPr>
          <p:cNvPr id="2086" name="Picture 2085">
            <a:extLst>
              <a:ext uri="{FF2B5EF4-FFF2-40B4-BE49-F238E27FC236}">
                <a16:creationId xmlns:a16="http://schemas.microsoft.com/office/drawing/2014/main" id="{E14F39D2-1ADA-F911-726D-8A78BE4B91BF}"/>
              </a:ext>
            </a:extLst>
          </p:cNvPr>
          <p:cNvPicPr>
            <a:picLocks noChangeAspect="1"/>
          </p:cNvPicPr>
          <p:nvPr/>
        </p:nvPicPr>
        <p:blipFill>
          <a:blip r:embed="rId14"/>
          <a:stretch>
            <a:fillRect/>
          </a:stretch>
        </p:blipFill>
        <p:spPr>
          <a:xfrm>
            <a:off x="92344" y="8891062"/>
            <a:ext cx="588878" cy="412161"/>
          </a:xfrm>
          <a:prstGeom prst="rect">
            <a:avLst/>
          </a:prstGeom>
        </p:spPr>
      </p:pic>
      <p:grpSp>
        <p:nvGrpSpPr>
          <p:cNvPr id="2087" name="Group 2086">
            <a:extLst>
              <a:ext uri="{FF2B5EF4-FFF2-40B4-BE49-F238E27FC236}">
                <a16:creationId xmlns:a16="http://schemas.microsoft.com/office/drawing/2014/main" id="{B5970028-2EED-10DF-2BFE-C91A6FD52AFE}"/>
              </a:ext>
            </a:extLst>
          </p:cNvPr>
          <p:cNvGrpSpPr/>
          <p:nvPr/>
        </p:nvGrpSpPr>
        <p:grpSpPr>
          <a:xfrm>
            <a:off x="5463949" y="7324838"/>
            <a:ext cx="962296" cy="307777"/>
            <a:chOff x="537508" y="810975"/>
            <a:chExt cx="505091" cy="307777"/>
          </a:xfrm>
        </p:grpSpPr>
        <p:sp>
          <p:nvSpPr>
            <p:cNvPr id="2089" name="Google Shape;206;p9">
              <a:extLst>
                <a:ext uri="{FF2B5EF4-FFF2-40B4-BE49-F238E27FC236}">
                  <a16:creationId xmlns:a16="http://schemas.microsoft.com/office/drawing/2014/main" id="{C9410395-4F9E-1EC5-B749-3C8440BE28E7}"/>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090" name="TextBox 2089">
              <a:extLst>
                <a:ext uri="{FF2B5EF4-FFF2-40B4-BE49-F238E27FC236}">
                  <a16:creationId xmlns:a16="http://schemas.microsoft.com/office/drawing/2014/main" id="{59B59949-830B-FEED-850A-B6EC1C0A2FFD}"/>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91" name="Picture 2" descr="Pen, Write, Pencil, Writing Tool, Work, Message, Blue">
            <a:extLst>
              <a:ext uri="{FF2B5EF4-FFF2-40B4-BE49-F238E27FC236}">
                <a16:creationId xmlns:a16="http://schemas.microsoft.com/office/drawing/2014/main" id="{4D9337A2-5458-9256-ECCC-704429D4BF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2876" y="7215485"/>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092" name="TextBox 2091">
            <a:extLst>
              <a:ext uri="{FF2B5EF4-FFF2-40B4-BE49-F238E27FC236}">
                <a16:creationId xmlns:a16="http://schemas.microsoft.com/office/drawing/2014/main" id="{1DC527D1-2BA1-F6C7-3541-1A3A6EB7C87D}"/>
              </a:ext>
            </a:extLst>
          </p:cNvPr>
          <p:cNvSpPr txBox="1"/>
          <p:nvPr/>
        </p:nvSpPr>
        <p:spPr>
          <a:xfrm>
            <a:off x="3617242" y="7656269"/>
            <a:ext cx="3289907" cy="784830"/>
          </a:xfrm>
          <a:prstGeom prst="rect">
            <a:avLst/>
          </a:prstGeom>
          <a:noFill/>
        </p:spPr>
        <p:txBody>
          <a:bodyPr wrap="square">
            <a:spAutoFit/>
          </a:bodyPr>
          <a:lstStyle/>
          <a:p>
            <a:r>
              <a:rPr kumimoji="0" lang="en-GB" sz="1500" b="1" i="0" u="none" strike="noStrike" kern="1200" cap="none" spc="-1" normalizeH="0" baseline="0" noProof="0" dirty="0">
                <a:ln>
                  <a:noFill/>
                </a:ln>
                <a:solidFill>
                  <a:schemeClr val="tx1">
                    <a:lumMod val="75000"/>
                    <a:lumOff val="25000"/>
                  </a:schemeClr>
                </a:solidFill>
                <a:effectLst/>
                <a:uLnTx/>
                <a:uFillTx/>
                <a:latin typeface="Century gothic"/>
                <a:ea typeface="Century Gothic"/>
              </a:rPr>
              <a:t>Escribe.  </a:t>
            </a:r>
            <a:r>
              <a:rPr kumimoji="0" lang="en-GB" sz="1500" i="0" u="none" strike="noStrike" kern="1200" cap="none" spc="-1" normalizeH="0" baseline="0" noProof="0" dirty="0">
                <a:ln>
                  <a:noFill/>
                </a:ln>
                <a:solidFill>
                  <a:schemeClr val="tx1">
                    <a:lumMod val="75000"/>
                    <a:lumOff val="25000"/>
                  </a:schemeClr>
                </a:solidFill>
                <a:effectLst/>
                <a:uLnTx/>
                <a:uFillTx/>
                <a:latin typeface="Century gothic"/>
                <a:ea typeface="Century Gothic"/>
              </a:rPr>
              <a:t>Make a note of how you’re feeling this week.</a:t>
            </a:r>
            <a:endParaRPr kumimoji="0" lang="en-GB" sz="1500" i="0" u="none" strike="noStrike" kern="1200" cap="none" spc="-1" normalizeH="0" baseline="0" noProof="0" dirty="0">
              <a:ln>
                <a:noFill/>
              </a:ln>
              <a:solidFill>
                <a:schemeClr val="tx1">
                  <a:lumMod val="75000"/>
                  <a:lumOff val="25000"/>
                </a:schemeClr>
              </a:solidFill>
              <a:effectLst/>
              <a:uLnTx/>
              <a:uFillTx/>
              <a:latin typeface="Century gothic"/>
            </a:endParaRPr>
          </a:p>
          <a:p>
            <a:endParaRPr lang="en-GB" sz="1500" dirty="0">
              <a:solidFill>
                <a:srgbClr val="3B3838"/>
              </a:solidFill>
              <a:latin typeface="Century Gothic" panose="020B0502020202020204" pitchFamily="34" charset="0"/>
            </a:endParaRPr>
          </a:p>
        </p:txBody>
      </p:sp>
      <p:pic>
        <p:nvPicPr>
          <p:cNvPr id="2098" name="Google Shape;232;p10">
            <a:extLst>
              <a:ext uri="{FF2B5EF4-FFF2-40B4-BE49-F238E27FC236}">
                <a16:creationId xmlns:a16="http://schemas.microsoft.com/office/drawing/2014/main" id="{239E72C1-3C0F-A2BB-87EA-A412B12CBEE8}"/>
              </a:ext>
            </a:extLst>
          </p:cNvPr>
          <p:cNvPicPr preferRelativeResize="0"/>
          <p:nvPr/>
        </p:nvPicPr>
        <p:blipFill rotWithShape="1">
          <a:blip r:embed="rId16">
            <a:alphaModFix/>
          </a:blip>
          <a:srcRect/>
          <a:stretch/>
        </p:blipFill>
        <p:spPr>
          <a:xfrm>
            <a:off x="4545727" y="5957301"/>
            <a:ext cx="1083486" cy="1081335"/>
          </a:xfrm>
          <a:prstGeom prst="rect">
            <a:avLst/>
          </a:prstGeom>
          <a:noFill/>
          <a:ln>
            <a:noFill/>
          </a:ln>
        </p:spPr>
      </p:pic>
      <p:pic>
        <p:nvPicPr>
          <p:cNvPr id="2100" name="Picture 2099">
            <a:extLst>
              <a:ext uri="{FF2B5EF4-FFF2-40B4-BE49-F238E27FC236}">
                <a16:creationId xmlns:a16="http://schemas.microsoft.com/office/drawing/2014/main" id="{FD81A949-F3FF-2308-AB23-106A046E4B13}"/>
              </a:ext>
            </a:extLst>
          </p:cNvPr>
          <p:cNvPicPr>
            <a:picLocks noChangeAspect="1"/>
          </p:cNvPicPr>
          <p:nvPr/>
        </p:nvPicPr>
        <p:blipFill>
          <a:blip r:embed="rId17"/>
          <a:stretch>
            <a:fillRect/>
          </a:stretch>
        </p:blipFill>
        <p:spPr>
          <a:xfrm>
            <a:off x="4008257" y="4910486"/>
            <a:ext cx="1512779" cy="1177860"/>
          </a:xfrm>
          <a:prstGeom prst="rect">
            <a:avLst/>
          </a:prstGeom>
        </p:spPr>
      </p:pic>
      <p:pic>
        <p:nvPicPr>
          <p:cNvPr id="2101" name="Picture 2100">
            <a:extLst>
              <a:ext uri="{FF2B5EF4-FFF2-40B4-BE49-F238E27FC236}">
                <a16:creationId xmlns:a16="http://schemas.microsoft.com/office/drawing/2014/main" id="{F241A9B4-B8EE-2AE8-4BF0-ED47BF893F35}"/>
              </a:ext>
            </a:extLst>
          </p:cNvPr>
          <p:cNvPicPr>
            <a:picLocks noChangeAspect="1"/>
          </p:cNvPicPr>
          <p:nvPr/>
        </p:nvPicPr>
        <p:blipFill>
          <a:blip r:embed="rId18"/>
          <a:stretch>
            <a:fillRect/>
          </a:stretch>
        </p:blipFill>
        <p:spPr>
          <a:xfrm>
            <a:off x="5432582" y="4984155"/>
            <a:ext cx="1229921" cy="1229921"/>
          </a:xfrm>
          <a:prstGeom prst="rect">
            <a:avLst/>
          </a:prstGeom>
        </p:spPr>
      </p:pic>
      <p:sp>
        <p:nvSpPr>
          <p:cNvPr id="2102" name="Google Shape;325;p7">
            <a:extLst>
              <a:ext uri="{FF2B5EF4-FFF2-40B4-BE49-F238E27FC236}">
                <a16:creationId xmlns:a16="http://schemas.microsoft.com/office/drawing/2014/main" id="{C6B2C375-FA3D-48B4-C0F8-B138EDC683D4}"/>
              </a:ext>
            </a:extLst>
          </p:cNvPr>
          <p:cNvSpPr txBox="1"/>
          <p:nvPr/>
        </p:nvSpPr>
        <p:spPr>
          <a:xfrm>
            <a:off x="516402" y="5153421"/>
            <a:ext cx="4829799"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Hoy es sábado.</a:t>
            </a:r>
          </a:p>
        </p:txBody>
      </p:sp>
      <p:pic>
        <p:nvPicPr>
          <p:cNvPr id="2115" name="Picture 2114">
            <a:extLst>
              <a:ext uri="{FF2B5EF4-FFF2-40B4-BE49-F238E27FC236}">
                <a16:creationId xmlns:a16="http://schemas.microsoft.com/office/drawing/2014/main" id="{3B708435-6F22-F416-DA4B-8BBB6FD5E765}"/>
              </a:ext>
            </a:extLst>
          </p:cNvPr>
          <p:cNvPicPr>
            <a:picLocks noChangeAspect="1"/>
          </p:cNvPicPr>
          <p:nvPr/>
        </p:nvPicPr>
        <p:blipFill rotWithShape="1">
          <a:blip r:embed="rId19"/>
          <a:srcRect b="21586"/>
          <a:stretch/>
        </p:blipFill>
        <p:spPr>
          <a:xfrm>
            <a:off x="256922" y="1052119"/>
            <a:ext cx="2827542" cy="2985158"/>
          </a:xfrm>
          <a:prstGeom prst="rect">
            <a:avLst/>
          </a:prstGeom>
        </p:spPr>
      </p:pic>
      <p:sp>
        <p:nvSpPr>
          <p:cNvPr id="2116" name="Google Shape;325;p7">
            <a:extLst>
              <a:ext uri="{FF2B5EF4-FFF2-40B4-BE49-F238E27FC236}">
                <a16:creationId xmlns:a16="http://schemas.microsoft.com/office/drawing/2014/main" id="{861BE600-A27A-5D7F-DB39-20D68BA84983}"/>
              </a:ext>
            </a:extLst>
          </p:cNvPr>
          <p:cNvSpPr txBox="1"/>
          <p:nvPr/>
        </p:nvSpPr>
        <p:spPr>
          <a:xfrm>
            <a:off x="5275591" y="1518589"/>
            <a:ext cx="105202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happy</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17" name="Google Shape;325;p7">
            <a:extLst>
              <a:ext uri="{FF2B5EF4-FFF2-40B4-BE49-F238E27FC236}">
                <a16:creationId xmlns:a16="http://schemas.microsoft.com/office/drawing/2014/main" id="{A4000C71-34E3-F071-42B2-E5AA269475E8}"/>
              </a:ext>
            </a:extLst>
          </p:cNvPr>
          <p:cNvSpPr txBox="1"/>
          <p:nvPr/>
        </p:nvSpPr>
        <p:spPr>
          <a:xfrm>
            <a:off x="631384" y="8395863"/>
            <a:ext cx="9926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Hoy es lunes</a:t>
            </a:r>
            <a:endParaRPr kumimoji="0" lang="es-AR" sz="14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2118" name="Google Shape;325;p7">
            <a:extLst>
              <a:ext uri="{FF2B5EF4-FFF2-40B4-BE49-F238E27FC236}">
                <a16:creationId xmlns:a16="http://schemas.microsoft.com/office/drawing/2014/main" id="{7E278F8F-974D-9849-D66A-16D89C5F2143}"/>
              </a:ext>
            </a:extLst>
          </p:cNvPr>
          <p:cNvSpPr txBox="1"/>
          <p:nvPr/>
        </p:nvSpPr>
        <p:spPr>
          <a:xfrm>
            <a:off x="618658" y="9176208"/>
            <a:ext cx="1436604"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Estoy feliz.</a:t>
            </a:r>
            <a:endParaRPr kumimoji="0" lang="es-AR" sz="14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4" name="TextBox 3">
            <a:extLst>
              <a:ext uri="{FF2B5EF4-FFF2-40B4-BE49-F238E27FC236}">
                <a16:creationId xmlns:a16="http://schemas.microsoft.com/office/drawing/2014/main" id="{2238D8CC-F2C9-488F-4B0B-363AB1B13E34}"/>
              </a:ext>
            </a:extLst>
          </p:cNvPr>
          <p:cNvSpPr txBox="1"/>
          <p:nvPr/>
        </p:nvSpPr>
        <p:spPr>
          <a:xfrm>
            <a:off x="6386270" y="9561450"/>
            <a:ext cx="41549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27</a:t>
            </a:r>
          </a:p>
        </p:txBody>
      </p:sp>
    </p:spTree>
    <p:extLst>
      <p:ext uri="{BB962C8B-B14F-4D97-AF65-F5344CB8AC3E}">
        <p14:creationId xmlns:p14="http://schemas.microsoft.com/office/powerpoint/2010/main" val="152796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1" name="Picture 2130">
            <a:extLst>
              <a:ext uri="{FF2B5EF4-FFF2-40B4-BE49-F238E27FC236}">
                <a16:creationId xmlns:a16="http://schemas.microsoft.com/office/drawing/2014/main" id="{0ED858C1-A5B4-A590-0AF5-E975553D406F}"/>
              </a:ext>
            </a:extLst>
          </p:cNvPr>
          <p:cNvPicPr>
            <a:picLocks noChangeAspect="1"/>
          </p:cNvPicPr>
          <p:nvPr/>
        </p:nvPicPr>
        <p:blipFill>
          <a:blip r:embed="rId2"/>
          <a:stretch>
            <a:fillRect/>
          </a:stretch>
        </p:blipFill>
        <p:spPr>
          <a:xfrm>
            <a:off x="3886515" y="5771509"/>
            <a:ext cx="2767824" cy="3268247"/>
          </a:xfrm>
          <a:prstGeom prst="rect">
            <a:avLst/>
          </a:prstGeom>
        </p:spPr>
      </p:pic>
      <p:sp>
        <p:nvSpPr>
          <p:cNvPr id="2" name="Title 1">
            <a:extLst>
              <a:ext uri="{FF2B5EF4-FFF2-40B4-BE49-F238E27FC236}">
                <a16:creationId xmlns:a16="http://schemas.microsoft.com/office/drawing/2014/main" id="{B4F05210-DDDC-4FDA-8301-C32197D2D304}"/>
              </a:ext>
            </a:extLst>
          </p:cNvPr>
          <p:cNvSpPr>
            <a:spLocks noGrp="1"/>
          </p:cNvSpPr>
          <p:nvPr>
            <p:ph type="title"/>
          </p:nvPr>
        </p:nvSpPr>
        <p:spPr>
          <a:xfrm>
            <a:off x="0" y="381000"/>
            <a:ext cx="5915025" cy="206939"/>
          </a:xfrm>
        </p:spPr>
        <p:txBody>
          <a:bodyPr>
            <a:normAutofit/>
          </a:bodyPr>
          <a:lstStyle/>
          <a:p>
            <a:r>
              <a:rPr lang="en-GB" sz="563" dirty="0">
                <a:solidFill>
                  <a:schemeClr val="bg1"/>
                </a:solidFill>
              </a:rPr>
              <a:t>Characters</a:t>
            </a:r>
          </a:p>
        </p:txBody>
      </p:sp>
      <p:sp>
        <p:nvSpPr>
          <p:cNvPr id="28" name="TextBox 27">
            <a:extLst>
              <a:ext uri="{FF2B5EF4-FFF2-40B4-BE49-F238E27FC236}">
                <a16:creationId xmlns:a16="http://schemas.microsoft.com/office/drawing/2014/main" id="{96ED26F4-E792-4434-B2DB-EA97CEAE84B5}"/>
              </a:ext>
            </a:extLst>
          </p:cNvPr>
          <p:cNvSpPr txBox="1"/>
          <p:nvPr/>
        </p:nvSpPr>
        <p:spPr>
          <a:xfrm>
            <a:off x="198137" y="8312989"/>
            <a:ext cx="3138298" cy="738664"/>
          </a:xfrm>
          <a:prstGeom prst="rect">
            <a:avLst/>
          </a:prstGeom>
          <a:solidFill>
            <a:schemeClr val="accent4">
              <a:lumMod val="20000"/>
              <a:lumOff val="80000"/>
            </a:schemeClr>
          </a:solidFill>
        </p:spPr>
        <p:txBody>
          <a:bodyPr wrap="square" rtlCol="0">
            <a:spAutoFit/>
          </a:bodyPr>
          <a:lstStyle/>
          <a:p>
            <a:r>
              <a:rPr lang="en-GB" sz="1400" dirty="0">
                <a:solidFill>
                  <a:schemeClr val="tx1">
                    <a:lumMod val="85000"/>
                    <a:lumOff val="15000"/>
                  </a:schemeClr>
                </a:solidFill>
                <a:latin typeface="Century Gothic" panose="020B0502020202020204" pitchFamily="34" charset="0"/>
              </a:rPr>
              <a:t>We say ‘</a:t>
            </a:r>
            <a:r>
              <a:rPr lang="en-GB" sz="1400" b="1" dirty="0">
                <a:solidFill>
                  <a:schemeClr val="tx1">
                    <a:lumMod val="85000"/>
                    <a:lumOff val="15000"/>
                  </a:schemeClr>
                </a:solidFill>
                <a:latin typeface="Century Gothic" panose="020B0502020202020204" pitchFamily="34" charset="0"/>
              </a:rPr>
              <a:t>Hispanic World</a:t>
            </a:r>
            <a:r>
              <a:rPr lang="en-GB" sz="1400" dirty="0">
                <a:solidFill>
                  <a:schemeClr val="tx1">
                    <a:lumMod val="85000"/>
                    <a:lumOff val="15000"/>
                  </a:schemeClr>
                </a:solidFill>
                <a:latin typeface="Century Gothic" panose="020B0502020202020204" pitchFamily="34" charset="0"/>
              </a:rPr>
              <a:t>’ to mean Spanish-speaking peoples and countries. </a:t>
            </a:r>
            <a:endParaRPr lang="en-GB" sz="1400" dirty="0">
              <a:solidFill>
                <a:schemeClr val="tx1">
                  <a:lumMod val="85000"/>
                  <a:lumOff val="15000"/>
                </a:schemeClr>
              </a:solidFill>
            </a:endParaRPr>
          </a:p>
        </p:txBody>
      </p:sp>
      <p:pic>
        <p:nvPicPr>
          <p:cNvPr id="14" name="Picture 13" descr="A person with a mustache&#10;&#10;Description automatically generated with low confidence">
            <a:extLst>
              <a:ext uri="{FF2B5EF4-FFF2-40B4-BE49-F238E27FC236}">
                <a16:creationId xmlns:a16="http://schemas.microsoft.com/office/drawing/2014/main" id="{7A697504-798B-4977-7E34-E3F5F527C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393" y="2184992"/>
            <a:ext cx="834033" cy="847477"/>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9977C920-935A-0C8E-B587-56BD7BAD7115}"/>
              </a:ext>
            </a:extLst>
          </p:cNvPr>
          <p:cNvPicPr>
            <a:picLocks noChangeAspect="1"/>
          </p:cNvPicPr>
          <p:nvPr/>
        </p:nvPicPr>
        <p:blipFill>
          <a:blip r:embed="rId4"/>
          <a:stretch>
            <a:fillRect/>
          </a:stretch>
        </p:blipFill>
        <p:spPr>
          <a:xfrm>
            <a:off x="1075860" y="3672577"/>
            <a:ext cx="514937" cy="836774"/>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4E1C80A6-93E3-F568-B4AB-9DA674BC3092}"/>
              </a:ext>
            </a:extLst>
          </p:cNvPr>
          <p:cNvPicPr>
            <a:picLocks noChangeAspect="1"/>
          </p:cNvPicPr>
          <p:nvPr/>
        </p:nvPicPr>
        <p:blipFill>
          <a:blip r:embed="rId5"/>
          <a:stretch>
            <a:fillRect/>
          </a:stretch>
        </p:blipFill>
        <p:spPr>
          <a:xfrm>
            <a:off x="1849279" y="3658970"/>
            <a:ext cx="489211" cy="863161"/>
          </a:xfrm>
          <a:prstGeom prst="rect">
            <a:avLst/>
          </a:prstGeom>
        </p:spPr>
      </p:pic>
      <p:pic>
        <p:nvPicPr>
          <p:cNvPr id="17" name="Picture 16">
            <a:extLst>
              <a:ext uri="{FF2B5EF4-FFF2-40B4-BE49-F238E27FC236}">
                <a16:creationId xmlns:a16="http://schemas.microsoft.com/office/drawing/2014/main" id="{9C84BEFF-5AEB-A8EF-4BCA-96BBEE160357}"/>
              </a:ext>
            </a:extLst>
          </p:cNvPr>
          <p:cNvPicPr>
            <a:picLocks noChangeAspect="1"/>
          </p:cNvPicPr>
          <p:nvPr/>
        </p:nvPicPr>
        <p:blipFill>
          <a:blip r:embed="rId6"/>
          <a:stretch>
            <a:fillRect/>
          </a:stretch>
        </p:blipFill>
        <p:spPr>
          <a:xfrm>
            <a:off x="5618054" y="4939674"/>
            <a:ext cx="564492" cy="766273"/>
          </a:xfrm>
          <a:prstGeom prst="rect">
            <a:avLst/>
          </a:prstGeom>
        </p:spPr>
      </p:pic>
      <p:pic>
        <p:nvPicPr>
          <p:cNvPr id="18" name="Picture 17">
            <a:extLst>
              <a:ext uri="{FF2B5EF4-FFF2-40B4-BE49-F238E27FC236}">
                <a16:creationId xmlns:a16="http://schemas.microsoft.com/office/drawing/2014/main" id="{CC97676C-BD85-ABB2-9206-4F9455E05399}"/>
              </a:ext>
            </a:extLst>
          </p:cNvPr>
          <p:cNvPicPr>
            <a:picLocks noChangeAspect="1"/>
          </p:cNvPicPr>
          <p:nvPr/>
        </p:nvPicPr>
        <p:blipFill>
          <a:blip r:embed="rId7"/>
          <a:stretch>
            <a:fillRect/>
          </a:stretch>
        </p:blipFill>
        <p:spPr>
          <a:xfrm rot="21086630">
            <a:off x="3815953" y="5062322"/>
            <a:ext cx="437092" cy="606581"/>
          </a:xfrm>
          <a:prstGeom prst="rect">
            <a:avLst/>
          </a:prstGeom>
        </p:spPr>
      </p:pic>
      <p:pic>
        <p:nvPicPr>
          <p:cNvPr id="19" name="Picture 18">
            <a:extLst>
              <a:ext uri="{FF2B5EF4-FFF2-40B4-BE49-F238E27FC236}">
                <a16:creationId xmlns:a16="http://schemas.microsoft.com/office/drawing/2014/main" id="{A1E86860-86EB-CC32-D817-53040AA256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0067" y="5109382"/>
            <a:ext cx="416232" cy="577633"/>
          </a:xfrm>
          <a:prstGeom prst="rect">
            <a:avLst/>
          </a:prstGeom>
        </p:spPr>
      </p:pic>
      <p:pic>
        <p:nvPicPr>
          <p:cNvPr id="22" name="Picture 21">
            <a:extLst>
              <a:ext uri="{FF2B5EF4-FFF2-40B4-BE49-F238E27FC236}">
                <a16:creationId xmlns:a16="http://schemas.microsoft.com/office/drawing/2014/main" id="{516594F0-D636-C5E1-7393-2695B7C43DA5}"/>
              </a:ext>
            </a:extLst>
          </p:cNvPr>
          <p:cNvPicPr>
            <a:picLocks noChangeAspect="1"/>
          </p:cNvPicPr>
          <p:nvPr/>
        </p:nvPicPr>
        <p:blipFill>
          <a:blip r:embed="rId9"/>
          <a:stretch>
            <a:fillRect/>
          </a:stretch>
        </p:blipFill>
        <p:spPr>
          <a:xfrm>
            <a:off x="936487" y="2266322"/>
            <a:ext cx="645412" cy="774199"/>
          </a:xfrm>
          <a:prstGeom prst="rect">
            <a:avLst/>
          </a:prstGeom>
        </p:spPr>
      </p:pic>
      <p:cxnSp>
        <p:nvCxnSpPr>
          <p:cNvPr id="24" name="Straight Connector 23">
            <a:extLst>
              <a:ext uri="{FF2B5EF4-FFF2-40B4-BE49-F238E27FC236}">
                <a16:creationId xmlns:a16="http://schemas.microsoft.com/office/drawing/2014/main" id="{839A97E6-788C-8E7E-0540-82C5E2EA1059}"/>
              </a:ext>
            </a:extLst>
          </p:cNvPr>
          <p:cNvCxnSpPr/>
          <p:nvPr/>
        </p:nvCxnSpPr>
        <p:spPr>
          <a:xfrm>
            <a:off x="1598673" y="2363805"/>
            <a:ext cx="359120" cy="345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pic>
        <p:nvPicPr>
          <p:cNvPr id="46" name="Picture 45" descr="A person wearing a garment&#10;&#10;Description automatically generated with medium confidence">
            <a:extLst>
              <a:ext uri="{FF2B5EF4-FFF2-40B4-BE49-F238E27FC236}">
                <a16:creationId xmlns:a16="http://schemas.microsoft.com/office/drawing/2014/main" id="{0C3BE6E7-03A6-0517-E92E-BB699711A7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7829" y="717218"/>
            <a:ext cx="786608" cy="794396"/>
          </a:xfrm>
          <a:prstGeom prst="rect">
            <a:avLst/>
          </a:prstGeom>
        </p:spPr>
      </p:pic>
      <p:pic>
        <p:nvPicPr>
          <p:cNvPr id="2050" name="Picture 2">
            <a:extLst>
              <a:ext uri="{FF2B5EF4-FFF2-40B4-BE49-F238E27FC236}">
                <a16:creationId xmlns:a16="http://schemas.microsoft.com/office/drawing/2014/main" id="{3DD29A49-A8B3-410A-8F3D-97964336A4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6949" y="2200160"/>
            <a:ext cx="840372" cy="8474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7" name="Picture 3">
            <a:extLst>
              <a:ext uri="{FF2B5EF4-FFF2-40B4-BE49-F238E27FC236}">
                <a16:creationId xmlns:a16="http://schemas.microsoft.com/office/drawing/2014/main" id="{58EFB6ED-D3E0-E7F3-F24E-487F0B4240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4206" y="2191410"/>
            <a:ext cx="608578" cy="8474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56" name="Straight Connector 55">
            <a:extLst>
              <a:ext uri="{FF2B5EF4-FFF2-40B4-BE49-F238E27FC236}">
                <a16:creationId xmlns:a16="http://schemas.microsoft.com/office/drawing/2014/main" id="{1D1B13C9-17B1-34E4-7A4B-2AD48AB12828}"/>
              </a:ext>
            </a:extLst>
          </p:cNvPr>
          <p:cNvCxnSpPr/>
          <p:nvPr/>
        </p:nvCxnSpPr>
        <p:spPr>
          <a:xfrm>
            <a:off x="2428041" y="1894086"/>
            <a:ext cx="2368089" cy="6512"/>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FEB65E1-C7A5-BADD-8B4D-4C85F69DE0A8}"/>
              </a:ext>
            </a:extLst>
          </p:cNvPr>
          <p:cNvCxnSpPr/>
          <p:nvPr/>
        </p:nvCxnSpPr>
        <p:spPr>
          <a:xfrm>
            <a:off x="2428041" y="1874771"/>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7B0363F-2E4F-CBC0-8979-10098CCCA8DE}"/>
              </a:ext>
            </a:extLst>
          </p:cNvPr>
          <p:cNvCxnSpPr/>
          <p:nvPr/>
        </p:nvCxnSpPr>
        <p:spPr>
          <a:xfrm>
            <a:off x="3576555" y="1882181"/>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0F2AF4D-D5C2-4243-E1F5-E2ED8367F9FB}"/>
              </a:ext>
            </a:extLst>
          </p:cNvPr>
          <p:cNvCxnSpPr/>
          <p:nvPr/>
        </p:nvCxnSpPr>
        <p:spPr>
          <a:xfrm>
            <a:off x="3576555" y="1676380"/>
            <a:ext cx="0" cy="201680"/>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ED2D6886-C4F1-D4AA-E9BD-882FEF53E81D}"/>
              </a:ext>
            </a:extLst>
          </p:cNvPr>
          <p:cNvCxnSpPr/>
          <p:nvPr/>
        </p:nvCxnSpPr>
        <p:spPr>
          <a:xfrm>
            <a:off x="5133323" y="2382436"/>
            <a:ext cx="359120" cy="345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B65C1FCB-4C10-5C02-95D9-9583EB3E375D}"/>
              </a:ext>
            </a:extLst>
          </p:cNvPr>
          <p:cNvCxnSpPr/>
          <p:nvPr/>
        </p:nvCxnSpPr>
        <p:spPr>
          <a:xfrm>
            <a:off x="1305635" y="3397675"/>
            <a:ext cx="774097" cy="0"/>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B7B65E44-EE6F-2722-3CBA-D5E0818547E7}"/>
              </a:ext>
            </a:extLst>
          </p:cNvPr>
          <p:cNvCxnSpPr/>
          <p:nvPr/>
        </p:nvCxnSpPr>
        <p:spPr>
          <a:xfrm>
            <a:off x="1305635" y="3378360"/>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7F5673FA-C59F-7064-3CE9-739E2CB5B32C}"/>
              </a:ext>
            </a:extLst>
          </p:cNvPr>
          <p:cNvCxnSpPr/>
          <p:nvPr/>
        </p:nvCxnSpPr>
        <p:spPr>
          <a:xfrm>
            <a:off x="2079732" y="3378360"/>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3FAB4C19-AE93-EF31-A64F-3D5667598D9F}"/>
              </a:ext>
            </a:extLst>
          </p:cNvPr>
          <p:cNvCxnSpPr/>
          <p:nvPr/>
        </p:nvCxnSpPr>
        <p:spPr>
          <a:xfrm>
            <a:off x="1692683" y="3070809"/>
            <a:ext cx="0" cy="326866"/>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E8C2AAF4-E7E8-F1E6-6A33-1530DAE949F6}"/>
              </a:ext>
            </a:extLst>
          </p:cNvPr>
          <p:cNvCxnSpPr/>
          <p:nvPr/>
        </p:nvCxnSpPr>
        <p:spPr>
          <a:xfrm>
            <a:off x="5388614" y="3141215"/>
            <a:ext cx="0" cy="326866"/>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9F45BCD6-C66D-A15A-E884-4F2CC0865DBC}"/>
              </a:ext>
            </a:extLst>
          </p:cNvPr>
          <p:cNvCxnSpPr/>
          <p:nvPr/>
        </p:nvCxnSpPr>
        <p:spPr>
          <a:xfrm>
            <a:off x="4781844" y="1882181"/>
            <a:ext cx="0" cy="23766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pic>
        <p:nvPicPr>
          <p:cNvPr id="2079" name="Picture 5">
            <a:extLst>
              <a:ext uri="{FF2B5EF4-FFF2-40B4-BE49-F238E27FC236}">
                <a16:creationId xmlns:a16="http://schemas.microsoft.com/office/drawing/2014/main" id="{BFC150A3-BB77-24F2-796E-B7F942BDDD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5937" y="2245471"/>
            <a:ext cx="892362" cy="7934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80" name="Picture 8" descr="Free pride flag gay pride gay vector">
            <a:extLst>
              <a:ext uri="{FF2B5EF4-FFF2-40B4-BE49-F238E27FC236}">
                <a16:creationId xmlns:a16="http://schemas.microsoft.com/office/drawing/2014/main" id="{5C064F03-6FFD-1A63-A1C8-14522FECDB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560007">
            <a:off x="3293360" y="2951529"/>
            <a:ext cx="81279" cy="45719"/>
          </a:xfrm>
          <a:prstGeom prst="roundRect">
            <a:avLst/>
          </a:prstGeom>
          <a:noFill/>
          <a:extLst>
            <a:ext uri="{909E8E84-426E-40DD-AFC4-6F175D3DCCD1}">
              <a14:hiddenFill xmlns:a14="http://schemas.microsoft.com/office/drawing/2010/main">
                <a:solidFill>
                  <a:srgbClr val="FFFFFF"/>
                </a:solidFill>
              </a14:hiddenFill>
            </a:ext>
          </a:extLst>
        </p:spPr>
      </p:pic>
      <p:pic>
        <p:nvPicPr>
          <p:cNvPr id="2081" name="Picture 2080">
            <a:extLst>
              <a:ext uri="{FF2B5EF4-FFF2-40B4-BE49-F238E27FC236}">
                <a16:creationId xmlns:a16="http://schemas.microsoft.com/office/drawing/2014/main" id="{D1BFC6EE-4E0A-6E64-A067-A39B086E2C36}"/>
              </a:ext>
            </a:extLst>
          </p:cNvPr>
          <p:cNvPicPr>
            <a:picLocks noChangeAspect="1"/>
          </p:cNvPicPr>
          <p:nvPr/>
        </p:nvPicPr>
        <p:blipFill rotWithShape="1">
          <a:blip r:embed="rId15">
            <a:clrChange>
              <a:clrFrom>
                <a:srgbClr val="D9EB37"/>
              </a:clrFrom>
              <a:clrTo>
                <a:srgbClr val="D9EB37">
                  <a:alpha val="0"/>
                </a:srgbClr>
              </a:clrTo>
            </a:clrChange>
            <a:extLst>
              <a:ext uri="{28A0092B-C50C-407E-A947-70E740481C1C}">
                <a14:useLocalDpi xmlns:a14="http://schemas.microsoft.com/office/drawing/2010/main" val="0"/>
              </a:ext>
            </a:extLst>
          </a:blip>
          <a:srcRect l="37540" r="34763" b="37443"/>
          <a:stretch/>
        </p:blipFill>
        <p:spPr>
          <a:xfrm>
            <a:off x="5164562" y="3612829"/>
            <a:ext cx="462103" cy="893906"/>
          </a:xfrm>
          <a:prstGeom prst="rect">
            <a:avLst/>
          </a:prstGeom>
        </p:spPr>
      </p:pic>
      <p:sp>
        <p:nvSpPr>
          <p:cNvPr id="2082" name="TextBox 2081">
            <a:extLst>
              <a:ext uri="{FF2B5EF4-FFF2-40B4-BE49-F238E27FC236}">
                <a16:creationId xmlns:a16="http://schemas.microsoft.com/office/drawing/2014/main" id="{212BEC73-6D7C-D013-D982-717B50A5930B}"/>
              </a:ext>
            </a:extLst>
          </p:cNvPr>
          <p:cNvSpPr txBox="1"/>
          <p:nvPr/>
        </p:nvSpPr>
        <p:spPr>
          <a:xfrm>
            <a:off x="267633" y="4134544"/>
            <a:ext cx="922047"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Qu</a:t>
            </a:r>
            <a:r>
              <a:rPr lang="en-GB" sz="1600" b="1" dirty="0">
                <a:solidFill>
                  <a:srgbClr val="3B3838"/>
                </a:solidFill>
                <a:latin typeface="Century Gothic" panose="020B0502020202020204" pitchFamily="34" charset="0"/>
              </a:rPr>
              <a:t>i</a:t>
            </a:r>
            <a:r>
              <a:rPr lang="en-GB" sz="1600" b="1" dirty="0">
                <a:solidFill>
                  <a:srgbClr val="FF0066"/>
                </a:solidFill>
                <a:latin typeface="Century Gothic" panose="020B0502020202020204" pitchFamily="34" charset="0"/>
              </a:rPr>
              <a:t>qu</a:t>
            </a:r>
            <a:r>
              <a:rPr lang="en-GB" sz="1600" b="1" dirty="0">
                <a:solidFill>
                  <a:srgbClr val="3B3838"/>
                </a:solidFill>
                <a:latin typeface="Century Gothic" panose="020B0502020202020204" pitchFamily="34" charset="0"/>
              </a:rPr>
              <a:t>e</a:t>
            </a:r>
          </a:p>
        </p:txBody>
      </p:sp>
      <p:sp>
        <p:nvSpPr>
          <p:cNvPr id="2083" name="TextBox 2082">
            <a:extLst>
              <a:ext uri="{FF2B5EF4-FFF2-40B4-BE49-F238E27FC236}">
                <a16:creationId xmlns:a16="http://schemas.microsoft.com/office/drawing/2014/main" id="{9DF33F11-63B4-9558-5EBC-7B4907B45016}"/>
              </a:ext>
            </a:extLst>
          </p:cNvPr>
          <p:cNvSpPr txBox="1"/>
          <p:nvPr/>
        </p:nvSpPr>
        <p:spPr>
          <a:xfrm>
            <a:off x="770998" y="3037980"/>
            <a:ext cx="732893"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E</a:t>
            </a:r>
            <a:r>
              <a:rPr lang="en-GB" sz="1600" b="1" dirty="0">
                <a:solidFill>
                  <a:srgbClr val="3B3838"/>
                </a:solidFill>
                <a:latin typeface="Century Gothic" panose="020B0502020202020204" pitchFamily="34" charset="0"/>
              </a:rPr>
              <a:t>lena</a:t>
            </a:r>
          </a:p>
        </p:txBody>
      </p:sp>
      <p:sp>
        <p:nvSpPr>
          <p:cNvPr id="2084" name="TextBox 2083">
            <a:extLst>
              <a:ext uri="{FF2B5EF4-FFF2-40B4-BE49-F238E27FC236}">
                <a16:creationId xmlns:a16="http://schemas.microsoft.com/office/drawing/2014/main" id="{D4314872-C12B-B856-46D7-53B38EA71AB3}"/>
              </a:ext>
            </a:extLst>
          </p:cNvPr>
          <p:cNvSpPr txBox="1"/>
          <p:nvPr/>
        </p:nvSpPr>
        <p:spPr>
          <a:xfrm>
            <a:off x="1976918" y="3030816"/>
            <a:ext cx="764953"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P</a:t>
            </a:r>
            <a:r>
              <a:rPr lang="en-GB" sz="1600" b="1" dirty="0">
                <a:solidFill>
                  <a:srgbClr val="3B3838"/>
                </a:solidFill>
                <a:latin typeface="Century Gothic" panose="020B0502020202020204" pitchFamily="34" charset="0"/>
              </a:rPr>
              <a:t>edro</a:t>
            </a:r>
          </a:p>
        </p:txBody>
      </p:sp>
      <p:sp>
        <p:nvSpPr>
          <p:cNvPr id="2085" name="TextBox 2084">
            <a:extLst>
              <a:ext uri="{FF2B5EF4-FFF2-40B4-BE49-F238E27FC236}">
                <a16:creationId xmlns:a16="http://schemas.microsoft.com/office/drawing/2014/main" id="{43193251-EF01-E899-9885-5A8781AD3BF6}"/>
              </a:ext>
            </a:extLst>
          </p:cNvPr>
          <p:cNvSpPr txBox="1"/>
          <p:nvPr/>
        </p:nvSpPr>
        <p:spPr>
          <a:xfrm>
            <a:off x="2250396" y="4173225"/>
            <a:ext cx="667170"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S</a:t>
            </a:r>
            <a:r>
              <a:rPr lang="en-GB" sz="1600" b="1" dirty="0">
                <a:solidFill>
                  <a:srgbClr val="FF0066"/>
                </a:solidFill>
                <a:latin typeface="Century Gothic" panose="020B0502020202020204" pitchFamily="34" charset="0"/>
              </a:rPr>
              <a:t>o</a:t>
            </a:r>
            <a:r>
              <a:rPr lang="en-GB" sz="1600" b="1" dirty="0">
                <a:solidFill>
                  <a:srgbClr val="3B3838"/>
                </a:solidFill>
                <a:latin typeface="Century Gothic" panose="020B0502020202020204" pitchFamily="34" charset="0"/>
              </a:rPr>
              <a:t>fía</a:t>
            </a:r>
          </a:p>
        </p:txBody>
      </p:sp>
      <p:sp>
        <p:nvSpPr>
          <p:cNvPr id="2086" name="TextBox 2085">
            <a:extLst>
              <a:ext uri="{FF2B5EF4-FFF2-40B4-BE49-F238E27FC236}">
                <a16:creationId xmlns:a16="http://schemas.microsoft.com/office/drawing/2014/main" id="{D60E8C33-21ED-3A89-3D59-8F5F3B68FF97}"/>
              </a:ext>
            </a:extLst>
          </p:cNvPr>
          <p:cNvSpPr txBox="1"/>
          <p:nvPr/>
        </p:nvSpPr>
        <p:spPr>
          <a:xfrm>
            <a:off x="5597541" y="4131669"/>
            <a:ext cx="537327"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L</a:t>
            </a:r>
            <a:r>
              <a:rPr lang="en-GB" sz="1600" b="1" dirty="0">
                <a:solidFill>
                  <a:srgbClr val="FF0066"/>
                </a:solidFill>
                <a:latin typeface="Century Gothic" panose="020B0502020202020204" pitchFamily="34" charset="0"/>
              </a:rPr>
              <a:t>u</a:t>
            </a:r>
            <a:r>
              <a:rPr lang="en-GB" sz="1600" b="1" dirty="0">
                <a:solidFill>
                  <a:srgbClr val="3B3838"/>
                </a:solidFill>
                <a:latin typeface="Century Gothic" panose="020B0502020202020204" pitchFamily="34" charset="0"/>
              </a:rPr>
              <a:t>is</a:t>
            </a:r>
          </a:p>
        </p:txBody>
      </p:sp>
      <p:sp>
        <p:nvSpPr>
          <p:cNvPr id="2087" name="TextBox 2086">
            <a:extLst>
              <a:ext uri="{FF2B5EF4-FFF2-40B4-BE49-F238E27FC236}">
                <a16:creationId xmlns:a16="http://schemas.microsoft.com/office/drawing/2014/main" id="{76733AC1-F9B2-A4CC-A9A4-C2EC1EDC84CA}"/>
              </a:ext>
            </a:extLst>
          </p:cNvPr>
          <p:cNvSpPr txBox="1"/>
          <p:nvPr/>
        </p:nvSpPr>
        <p:spPr>
          <a:xfrm>
            <a:off x="5537429" y="3057030"/>
            <a:ext cx="657552"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C</a:t>
            </a:r>
            <a:r>
              <a:rPr lang="en-GB" sz="1600" b="1" dirty="0">
                <a:solidFill>
                  <a:srgbClr val="3B3838"/>
                </a:solidFill>
                <a:latin typeface="Century Gothic" panose="020B0502020202020204" pitchFamily="34" charset="0"/>
              </a:rPr>
              <a:t>e</a:t>
            </a:r>
            <a:r>
              <a:rPr lang="en-GB" sz="1600" b="1" dirty="0">
                <a:solidFill>
                  <a:srgbClr val="FF0066"/>
                </a:solidFill>
                <a:latin typeface="Century Gothic" panose="020B0502020202020204" pitchFamily="34" charset="0"/>
              </a:rPr>
              <a:t>c</a:t>
            </a:r>
            <a:r>
              <a:rPr lang="en-GB" sz="1600" b="1" dirty="0">
                <a:solidFill>
                  <a:srgbClr val="3B3838"/>
                </a:solidFill>
                <a:latin typeface="Century Gothic" panose="020B0502020202020204" pitchFamily="34" charset="0"/>
              </a:rPr>
              <a:t>i</a:t>
            </a:r>
          </a:p>
        </p:txBody>
      </p:sp>
      <p:sp>
        <p:nvSpPr>
          <p:cNvPr id="2088" name="TextBox 2087">
            <a:extLst>
              <a:ext uri="{FF2B5EF4-FFF2-40B4-BE49-F238E27FC236}">
                <a16:creationId xmlns:a16="http://schemas.microsoft.com/office/drawing/2014/main" id="{06F7AE02-7169-6953-CD79-CAA18F0B85B8}"/>
              </a:ext>
            </a:extLst>
          </p:cNvPr>
          <p:cNvSpPr txBox="1"/>
          <p:nvPr/>
        </p:nvSpPr>
        <p:spPr>
          <a:xfrm>
            <a:off x="4436599" y="3025633"/>
            <a:ext cx="747320"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J</a:t>
            </a:r>
            <a:r>
              <a:rPr lang="en-GB" sz="1600" b="1" dirty="0">
                <a:solidFill>
                  <a:srgbClr val="3B3838"/>
                </a:solidFill>
                <a:latin typeface="Century Gothic" panose="020B0502020202020204" pitchFamily="34" charset="0"/>
              </a:rPr>
              <a:t>orge</a:t>
            </a:r>
          </a:p>
        </p:txBody>
      </p:sp>
      <p:sp>
        <p:nvSpPr>
          <p:cNvPr id="2089" name="TextBox 2088">
            <a:extLst>
              <a:ext uri="{FF2B5EF4-FFF2-40B4-BE49-F238E27FC236}">
                <a16:creationId xmlns:a16="http://schemas.microsoft.com/office/drawing/2014/main" id="{5750F43E-B49D-456E-BD69-EE459D440F3F}"/>
              </a:ext>
            </a:extLst>
          </p:cNvPr>
          <p:cNvSpPr txBox="1"/>
          <p:nvPr/>
        </p:nvSpPr>
        <p:spPr>
          <a:xfrm>
            <a:off x="2539542" y="1474832"/>
            <a:ext cx="898003"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V</a:t>
            </a:r>
            <a:r>
              <a:rPr lang="en-GB" sz="1600" b="1" dirty="0">
                <a:solidFill>
                  <a:srgbClr val="3B3838"/>
                </a:solidFill>
                <a:latin typeface="Century Gothic" panose="020B0502020202020204" pitchFamily="34" charset="0"/>
              </a:rPr>
              <a:t>aleria</a:t>
            </a:r>
          </a:p>
        </p:txBody>
      </p:sp>
      <p:sp>
        <p:nvSpPr>
          <p:cNvPr id="2090" name="TextBox 2089">
            <a:extLst>
              <a:ext uri="{FF2B5EF4-FFF2-40B4-BE49-F238E27FC236}">
                <a16:creationId xmlns:a16="http://schemas.microsoft.com/office/drawing/2014/main" id="{A0BAAEBF-2EEC-C119-F848-78B66B64D8BD}"/>
              </a:ext>
            </a:extLst>
          </p:cNvPr>
          <p:cNvSpPr txBox="1"/>
          <p:nvPr/>
        </p:nvSpPr>
        <p:spPr>
          <a:xfrm>
            <a:off x="3653755" y="1484357"/>
            <a:ext cx="859531"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Mi</a:t>
            </a:r>
            <a:r>
              <a:rPr lang="en-GB" sz="1600" b="1" dirty="0">
                <a:solidFill>
                  <a:srgbClr val="FF0066"/>
                </a:solidFill>
                <a:latin typeface="Century Gothic" panose="020B0502020202020204" pitchFamily="34" charset="0"/>
              </a:rPr>
              <a:t>gue</a:t>
            </a:r>
            <a:r>
              <a:rPr lang="en-GB" sz="1600" b="1" dirty="0">
                <a:solidFill>
                  <a:srgbClr val="3B3838"/>
                </a:solidFill>
                <a:latin typeface="Century Gothic" panose="020B0502020202020204" pitchFamily="34" charset="0"/>
              </a:rPr>
              <a:t>l</a:t>
            </a:r>
          </a:p>
        </p:txBody>
      </p:sp>
      <p:sp>
        <p:nvSpPr>
          <p:cNvPr id="2091" name="TextBox 2090">
            <a:extLst>
              <a:ext uri="{FF2B5EF4-FFF2-40B4-BE49-F238E27FC236}">
                <a16:creationId xmlns:a16="http://schemas.microsoft.com/office/drawing/2014/main" id="{DF918E93-81DB-909B-2A0F-C1568E9332E8}"/>
              </a:ext>
            </a:extLst>
          </p:cNvPr>
          <p:cNvSpPr txBox="1"/>
          <p:nvPr/>
        </p:nvSpPr>
        <p:spPr>
          <a:xfrm>
            <a:off x="3232160" y="3057030"/>
            <a:ext cx="715260" cy="338554"/>
          </a:xfrm>
          <a:prstGeom prst="rect">
            <a:avLst/>
          </a:prstGeom>
          <a:noFill/>
        </p:spPr>
        <p:txBody>
          <a:bodyPr wrap="none" rtlCol="0">
            <a:spAutoFit/>
          </a:bodyPr>
          <a:lstStyle/>
          <a:p>
            <a:r>
              <a:rPr lang="en-GB" sz="1600" b="1" dirty="0">
                <a:solidFill>
                  <a:srgbClr val="FF0066"/>
                </a:solidFill>
                <a:latin typeface="Century Gothic" panose="020B0502020202020204" pitchFamily="34" charset="0"/>
              </a:rPr>
              <a:t>H</a:t>
            </a:r>
            <a:r>
              <a:rPr lang="en-GB" sz="1600" b="1" dirty="0">
                <a:solidFill>
                  <a:srgbClr val="3B3838"/>
                </a:solidFill>
                <a:latin typeface="Century Gothic" panose="020B0502020202020204" pitchFamily="34" charset="0"/>
              </a:rPr>
              <a:t>ugo</a:t>
            </a:r>
          </a:p>
        </p:txBody>
      </p:sp>
      <p:sp>
        <p:nvSpPr>
          <p:cNvPr id="2092" name="TextBox 2091">
            <a:extLst>
              <a:ext uri="{FF2B5EF4-FFF2-40B4-BE49-F238E27FC236}">
                <a16:creationId xmlns:a16="http://schemas.microsoft.com/office/drawing/2014/main" id="{AB7305D1-9409-BF4C-EA92-DFF43DE10661}"/>
              </a:ext>
            </a:extLst>
          </p:cNvPr>
          <p:cNvSpPr txBox="1"/>
          <p:nvPr/>
        </p:nvSpPr>
        <p:spPr>
          <a:xfrm>
            <a:off x="5084577" y="5123869"/>
            <a:ext cx="753732" cy="276999"/>
          </a:xfrm>
          <a:prstGeom prst="rect">
            <a:avLst/>
          </a:prstGeom>
          <a:noFill/>
        </p:spPr>
        <p:txBody>
          <a:bodyPr wrap="none" rtlCol="0">
            <a:spAutoFit/>
          </a:bodyPr>
          <a:lstStyle/>
          <a:p>
            <a:r>
              <a:rPr lang="en-GB" sz="1200" b="1" dirty="0">
                <a:solidFill>
                  <a:srgbClr val="3B3838"/>
                </a:solidFill>
                <a:latin typeface="Century Gothic" panose="020B0502020202020204" pitchFamily="34" charset="0"/>
              </a:rPr>
              <a:t>P</a:t>
            </a:r>
            <a:r>
              <a:rPr lang="en-GB" sz="1200" b="1" dirty="0">
                <a:solidFill>
                  <a:srgbClr val="FF0066"/>
                </a:solidFill>
                <a:latin typeface="Century Gothic" panose="020B0502020202020204" pitchFamily="34" charset="0"/>
              </a:rPr>
              <a:t>a</a:t>
            </a:r>
            <a:r>
              <a:rPr lang="en-GB" sz="1200" b="1" dirty="0">
                <a:solidFill>
                  <a:srgbClr val="3B3838"/>
                </a:solidFill>
                <a:latin typeface="Century Gothic" panose="020B0502020202020204" pitchFamily="34" charset="0"/>
              </a:rPr>
              <a:t>nch</a:t>
            </a:r>
            <a:r>
              <a:rPr lang="en-GB" sz="1200" b="1" dirty="0">
                <a:solidFill>
                  <a:srgbClr val="FF0066"/>
                </a:solidFill>
                <a:latin typeface="Century Gothic" panose="020B0502020202020204" pitchFamily="34" charset="0"/>
              </a:rPr>
              <a:t>o</a:t>
            </a:r>
            <a:endParaRPr lang="en-GB" sz="1200" b="1" dirty="0">
              <a:solidFill>
                <a:srgbClr val="3B3838"/>
              </a:solidFill>
              <a:latin typeface="Century Gothic" panose="020B0502020202020204" pitchFamily="34" charset="0"/>
            </a:endParaRPr>
          </a:p>
        </p:txBody>
      </p:sp>
      <p:sp>
        <p:nvSpPr>
          <p:cNvPr id="2093" name="Rectangle: Rounded Corners 2092">
            <a:extLst>
              <a:ext uri="{FF2B5EF4-FFF2-40B4-BE49-F238E27FC236}">
                <a16:creationId xmlns:a16="http://schemas.microsoft.com/office/drawing/2014/main" id="{9DB40D30-A8DE-951F-C7C0-83E9494E7B0D}"/>
              </a:ext>
            </a:extLst>
          </p:cNvPr>
          <p:cNvSpPr/>
          <p:nvPr/>
        </p:nvSpPr>
        <p:spPr>
          <a:xfrm>
            <a:off x="130140" y="128411"/>
            <a:ext cx="4103415"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La </a:t>
            </a:r>
            <a:r>
              <a:rPr lang="en-GB" sz="2400" b="1" dirty="0" err="1">
                <a:solidFill>
                  <a:schemeClr val="bg1"/>
                </a:solidFill>
                <a:latin typeface="Century Gothic" panose="020B0502020202020204" pitchFamily="34" charset="0"/>
              </a:rPr>
              <a:t>familia</a:t>
            </a:r>
            <a:r>
              <a:rPr lang="en-GB" sz="2400" b="1" dirty="0">
                <a:solidFill>
                  <a:schemeClr val="bg1"/>
                </a:solidFill>
                <a:latin typeface="Century Gothic" panose="020B0502020202020204" pitchFamily="34" charset="0"/>
              </a:rPr>
              <a:t> Mamani Flores </a:t>
            </a:r>
            <a:endParaRPr lang="en-GB" sz="2400" dirty="0"/>
          </a:p>
        </p:txBody>
      </p:sp>
      <p:sp>
        <p:nvSpPr>
          <p:cNvPr id="2094" name="TextBox 2093">
            <a:extLst>
              <a:ext uri="{FF2B5EF4-FFF2-40B4-BE49-F238E27FC236}">
                <a16:creationId xmlns:a16="http://schemas.microsoft.com/office/drawing/2014/main" id="{D263DBC7-3125-5E98-8C76-756FBEBB0529}"/>
              </a:ext>
            </a:extLst>
          </p:cNvPr>
          <p:cNvSpPr txBox="1"/>
          <p:nvPr/>
        </p:nvSpPr>
        <p:spPr>
          <a:xfrm>
            <a:off x="4088499" y="5380158"/>
            <a:ext cx="891591" cy="276999"/>
          </a:xfrm>
          <a:prstGeom prst="rect">
            <a:avLst/>
          </a:prstGeom>
          <a:noFill/>
        </p:spPr>
        <p:txBody>
          <a:bodyPr wrap="none" rtlCol="0">
            <a:spAutoFit/>
          </a:bodyPr>
          <a:lstStyle/>
          <a:p>
            <a:r>
              <a:rPr lang="en-GB" sz="1200" b="1" dirty="0" err="1">
                <a:solidFill>
                  <a:srgbClr val="3B3838"/>
                </a:solidFill>
                <a:latin typeface="Century Gothic" panose="020B0502020202020204" pitchFamily="34" charset="0"/>
              </a:rPr>
              <a:t>M</a:t>
            </a:r>
            <a:r>
              <a:rPr lang="en-GB" sz="1200" b="1" dirty="0" err="1">
                <a:solidFill>
                  <a:srgbClr val="FF0066"/>
                </a:solidFill>
                <a:latin typeface="Century Gothic" panose="020B0502020202020204" pitchFamily="34" charset="0"/>
              </a:rPr>
              <a:t>a</a:t>
            </a:r>
            <a:r>
              <a:rPr lang="en-GB" sz="1200" b="1" dirty="0" err="1">
                <a:solidFill>
                  <a:srgbClr val="3B3838"/>
                </a:solidFill>
                <a:latin typeface="Century Gothic" panose="020B0502020202020204" pitchFamily="34" charset="0"/>
              </a:rPr>
              <a:t>nch</a:t>
            </a:r>
            <a:r>
              <a:rPr lang="en-GB" sz="1200" b="1" dirty="0" err="1">
                <a:solidFill>
                  <a:srgbClr val="FF0066"/>
                </a:solidFill>
                <a:latin typeface="Century Gothic" panose="020B0502020202020204" pitchFamily="34" charset="0"/>
              </a:rPr>
              <a:t>i</a:t>
            </a:r>
            <a:r>
              <a:rPr lang="en-GB" sz="1200" b="1" dirty="0" err="1">
                <a:solidFill>
                  <a:srgbClr val="3B3838"/>
                </a:solidFill>
                <a:latin typeface="Century Gothic" panose="020B0502020202020204" pitchFamily="34" charset="0"/>
              </a:rPr>
              <a:t>ta</a:t>
            </a:r>
            <a:endParaRPr lang="en-GB" sz="1200" b="1" dirty="0">
              <a:solidFill>
                <a:srgbClr val="3B3838"/>
              </a:solidFill>
              <a:latin typeface="Century Gothic" panose="020B0502020202020204" pitchFamily="34" charset="0"/>
            </a:endParaRPr>
          </a:p>
        </p:txBody>
      </p:sp>
      <p:sp>
        <p:nvSpPr>
          <p:cNvPr id="2095" name="TextBox 2094">
            <a:extLst>
              <a:ext uri="{FF2B5EF4-FFF2-40B4-BE49-F238E27FC236}">
                <a16:creationId xmlns:a16="http://schemas.microsoft.com/office/drawing/2014/main" id="{891BB348-56F4-F93D-7AAF-7F854E4B3BD5}"/>
              </a:ext>
            </a:extLst>
          </p:cNvPr>
          <p:cNvSpPr txBox="1"/>
          <p:nvPr/>
        </p:nvSpPr>
        <p:spPr>
          <a:xfrm>
            <a:off x="6068694" y="5407020"/>
            <a:ext cx="542136" cy="276999"/>
          </a:xfrm>
          <a:prstGeom prst="rect">
            <a:avLst/>
          </a:prstGeom>
          <a:noFill/>
        </p:spPr>
        <p:txBody>
          <a:bodyPr wrap="none" rtlCol="0">
            <a:spAutoFit/>
          </a:bodyPr>
          <a:lstStyle/>
          <a:p>
            <a:r>
              <a:rPr lang="en-GB" sz="1200" b="1" dirty="0">
                <a:solidFill>
                  <a:srgbClr val="3B3838"/>
                </a:solidFill>
                <a:latin typeface="Century Gothic" panose="020B0502020202020204" pitchFamily="34" charset="0"/>
              </a:rPr>
              <a:t>S</a:t>
            </a:r>
            <a:r>
              <a:rPr lang="en-GB" sz="1200" b="1" dirty="0">
                <a:solidFill>
                  <a:srgbClr val="FF0066"/>
                </a:solidFill>
                <a:latin typeface="Century Gothic" panose="020B0502020202020204" pitchFamily="34" charset="0"/>
              </a:rPr>
              <a:t>a</a:t>
            </a:r>
            <a:r>
              <a:rPr lang="en-GB" sz="1200" b="1" dirty="0">
                <a:solidFill>
                  <a:srgbClr val="3B3838"/>
                </a:solidFill>
                <a:latin typeface="Century Gothic" panose="020B0502020202020204" pitchFamily="34" charset="0"/>
              </a:rPr>
              <a:t>nt</a:t>
            </a:r>
            <a:r>
              <a:rPr lang="en-GB" sz="1200" b="1" dirty="0">
                <a:solidFill>
                  <a:srgbClr val="FF0066"/>
                </a:solidFill>
                <a:latin typeface="Century Gothic" panose="020B0502020202020204" pitchFamily="34" charset="0"/>
              </a:rPr>
              <a:t>i</a:t>
            </a:r>
            <a:endParaRPr lang="en-GB" sz="1200" b="1" dirty="0">
              <a:solidFill>
                <a:srgbClr val="3B3838"/>
              </a:solidFill>
              <a:latin typeface="Century Gothic" panose="020B0502020202020204" pitchFamily="34" charset="0"/>
            </a:endParaRPr>
          </a:p>
        </p:txBody>
      </p:sp>
      <p:grpSp>
        <p:nvGrpSpPr>
          <p:cNvPr id="2096" name="Group 2095">
            <a:extLst>
              <a:ext uri="{FF2B5EF4-FFF2-40B4-BE49-F238E27FC236}">
                <a16:creationId xmlns:a16="http://schemas.microsoft.com/office/drawing/2014/main" id="{1B5F9680-BEA9-D3BC-BE61-AB7F72D2C5F3}"/>
              </a:ext>
            </a:extLst>
          </p:cNvPr>
          <p:cNvGrpSpPr/>
          <p:nvPr/>
        </p:nvGrpSpPr>
        <p:grpSpPr>
          <a:xfrm>
            <a:off x="5994960" y="147260"/>
            <a:ext cx="689603" cy="718984"/>
            <a:chOff x="6210543" y="3764108"/>
            <a:chExt cx="801046" cy="775262"/>
          </a:xfrm>
        </p:grpSpPr>
        <p:sp>
          <p:nvSpPr>
            <p:cNvPr id="2097" name="Oval 2096">
              <a:extLst>
                <a:ext uri="{FF2B5EF4-FFF2-40B4-BE49-F238E27FC236}">
                  <a16:creationId xmlns:a16="http://schemas.microsoft.com/office/drawing/2014/main" id="{C007440C-964E-B32F-BD60-22800542BFAC}"/>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2098" name="Picture 2097">
              <a:extLst>
                <a:ext uri="{FF2B5EF4-FFF2-40B4-BE49-F238E27FC236}">
                  <a16:creationId xmlns:a16="http://schemas.microsoft.com/office/drawing/2014/main" id="{C8093C3A-8CCC-1345-E823-B0535D2C9CF5}"/>
                </a:ext>
              </a:extLst>
            </p:cNvPr>
            <p:cNvPicPr>
              <a:picLocks noChangeAspect="1"/>
            </p:cNvPicPr>
            <p:nvPr/>
          </p:nvPicPr>
          <p:blipFill rotWithShape="1">
            <a:blip r:embed="rId1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099" name="Picture 2098" descr="A picture containing text, tableware, cup, clipart&#10;&#10;Description automatically generated">
              <a:extLst>
                <a:ext uri="{FF2B5EF4-FFF2-40B4-BE49-F238E27FC236}">
                  <a16:creationId xmlns:a16="http://schemas.microsoft.com/office/drawing/2014/main" id="{3C2BE695-81B0-B06E-FF62-302DA99F19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5" name="Picture 14" descr="Map&#10;&#10;Description automatically generated">
            <a:extLst>
              <a:ext uri="{FF2B5EF4-FFF2-40B4-BE49-F238E27FC236}">
                <a16:creationId xmlns:a16="http://schemas.microsoft.com/office/drawing/2014/main" id="{4C437FEC-F442-AC74-1086-D64A4A5A4A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2229" y="5926947"/>
            <a:ext cx="3104205" cy="2285606"/>
          </a:xfrm>
          <a:prstGeom prst="rect">
            <a:avLst/>
          </a:prstGeom>
        </p:spPr>
      </p:pic>
      <p:cxnSp>
        <p:nvCxnSpPr>
          <p:cNvPr id="2102" name="Straight Connector 2101">
            <a:extLst>
              <a:ext uri="{FF2B5EF4-FFF2-40B4-BE49-F238E27FC236}">
                <a16:creationId xmlns:a16="http://schemas.microsoft.com/office/drawing/2014/main" id="{C083A50C-5121-D0AC-F814-680540F4AB87}"/>
              </a:ext>
            </a:extLst>
          </p:cNvPr>
          <p:cNvCxnSpPr/>
          <p:nvPr/>
        </p:nvCxnSpPr>
        <p:spPr>
          <a:xfrm>
            <a:off x="3370972" y="1277178"/>
            <a:ext cx="359120" cy="3453"/>
          </a:xfrm>
          <a:prstGeom prst="line">
            <a:avLst/>
          </a:prstGeom>
          <a:ln w="38100">
            <a:solidFill>
              <a:srgbClr val="3B3838"/>
            </a:solidFill>
          </a:ln>
        </p:spPr>
        <p:style>
          <a:lnRef idx="1">
            <a:schemeClr val="accent1"/>
          </a:lnRef>
          <a:fillRef idx="0">
            <a:schemeClr val="accent1"/>
          </a:fillRef>
          <a:effectRef idx="0">
            <a:schemeClr val="accent1"/>
          </a:effectRef>
          <a:fontRef idx="minor">
            <a:schemeClr val="tx1"/>
          </a:fontRef>
        </p:style>
      </p:cxnSp>
      <p:pic>
        <p:nvPicPr>
          <p:cNvPr id="2106" name="Picture 2105" descr="A cartoon of a person with long hair&#10;&#10;Description automatically generated with low confidence">
            <a:extLst>
              <a:ext uri="{FF2B5EF4-FFF2-40B4-BE49-F238E27FC236}">
                <a16:creationId xmlns:a16="http://schemas.microsoft.com/office/drawing/2014/main" id="{D8561F2E-9FFC-9EFE-40CC-28964B8D24B9}"/>
              </a:ext>
            </a:extLst>
          </p:cNvPr>
          <p:cNvPicPr>
            <a:picLocks noChangeAspect="1"/>
          </p:cNvPicPr>
          <p:nvPr/>
        </p:nvPicPr>
        <p:blipFill rotWithShape="1">
          <a:blip r:embed="rId19"/>
          <a:srcRect l="-1" r="-1977" b="22828"/>
          <a:stretch/>
        </p:blipFill>
        <p:spPr>
          <a:xfrm>
            <a:off x="197841" y="4717310"/>
            <a:ext cx="552761" cy="945944"/>
          </a:xfrm>
          <a:prstGeom prst="rect">
            <a:avLst/>
          </a:prstGeom>
        </p:spPr>
      </p:pic>
      <p:sp>
        <p:nvSpPr>
          <p:cNvPr id="2108" name="TextBox 2107">
            <a:extLst>
              <a:ext uri="{FF2B5EF4-FFF2-40B4-BE49-F238E27FC236}">
                <a16:creationId xmlns:a16="http://schemas.microsoft.com/office/drawing/2014/main" id="{030474D0-AFDA-0E34-64D1-39A2390A039F}"/>
              </a:ext>
            </a:extLst>
          </p:cNvPr>
          <p:cNvSpPr txBox="1"/>
          <p:nvPr/>
        </p:nvSpPr>
        <p:spPr>
          <a:xfrm>
            <a:off x="601933" y="5287764"/>
            <a:ext cx="914033" cy="338554"/>
          </a:xfrm>
          <a:prstGeom prst="rect">
            <a:avLst/>
          </a:prstGeom>
          <a:noFill/>
        </p:spPr>
        <p:txBody>
          <a:bodyPr wrap="none" rtlCol="0">
            <a:spAutoFit/>
          </a:bodyPr>
          <a:lstStyle/>
          <a:p>
            <a:r>
              <a:rPr lang="en-GB" sz="1600" b="1" dirty="0" err="1">
                <a:solidFill>
                  <a:srgbClr val="3B3838"/>
                </a:solidFill>
                <a:latin typeface="Century Gothic" panose="020B0502020202020204" pitchFamily="34" charset="0"/>
              </a:rPr>
              <a:t>Án</a:t>
            </a:r>
            <a:r>
              <a:rPr lang="en-GB" sz="1600" b="1" dirty="0" err="1">
                <a:solidFill>
                  <a:srgbClr val="FF0066"/>
                </a:solidFill>
                <a:latin typeface="Century Gothic" panose="020B0502020202020204" pitchFamily="34" charset="0"/>
              </a:rPr>
              <a:t>g</a:t>
            </a:r>
            <a:r>
              <a:rPr lang="en-GB" sz="1600" b="1" dirty="0" err="1">
                <a:solidFill>
                  <a:srgbClr val="3B3838"/>
                </a:solidFill>
                <a:latin typeface="Century Gothic" panose="020B0502020202020204" pitchFamily="34" charset="0"/>
              </a:rPr>
              <a:t>ela</a:t>
            </a:r>
            <a:endParaRPr lang="en-GB" sz="1600" b="1" dirty="0">
              <a:solidFill>
                <a:srgbClr val="3B3838"/>
              </a:solidFill>
              <a:latin typeface="Century Gothic" panose="020B0502020202020204" pitchFamily="34" charset="0"/>
            </a:endParaRPr>
          </a:p>
        </p:txBody>
      </p:sp>
      <p:sp>
        <p:nvSpPr>
          <p:cNvPr id="2109" name="Rectangle: Rounded Corners 2108">
            <a:extLst>
              <a:ext uri="{FF2B5EF4-FFF2-40B4-BE49-F238E27FC236}">
                <a16:creationId xmlns:a16="http://schemas.microsoft.com/office/drawing/2014/main" id="{9F1B4BD4-36EA-C481-8B1D-91F554835E03}"/>
              </a:ext>
            </a:extLst>
          </p:cNvPr>
          <p:cNvSpPr/>
          <p:nvPr/>
        </p:nvSpPr>
        <p:spPr>
          <a:xfrm>
            <a:off x="130140" y="4525301"/>
            <a:ext cx="3158255" cy="1129122"/>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0" name="Rectangle: Rounded Corners 2109">
            <a:extLst>
              <a:ext uri="{FF2B5EF4-FFF2-40B4-BE49-F238E27FC236}">
                <a16:creationId xmlns:a16="http://schemas.microsoft.com/office/drawing/2014/main" id="{7E4A9874-BDBE-96C2-1205-B3EACBD4741C}"/>
              </a:ext>
            </a:extLst>
          </p:cNvPr>
          <p:cNvSpPr/>
          <p:nvPr/>
        </p:nvSpPr>
        <p:spPr>
          <a:xfrm>
            <a:off x="3758932" y="4515485"/>
            <a:ext cx="2895407" cy="1129122"/>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1" name="TextBox 2110">
            <a:extLst>
              <a:ext uri="{FF2B5EF4-FFF2-40B4-BE49-F238E27FC236}">
                <a16:creationId xmlns:a16="http://schemas.microsoft.com/office/drawing/2014/main" id="{809497B4-1967-3FE1-AABB-091FA6446725}"/>
              </a:ext>
            </a:extLst>
          </p:cNvPr>
          <p:cNvSpPr txBox="1"/>
          <p:nvPr/>
        </p:nvSpPr>
        <p:spPr>
          <a:xfrm>
            <a:off x="1137444" y="4550564"/>
            <a:ext cx="1053494" cy="369332"/>
          </a:xfrm>
          <a:prstGeom prst="rect">
            <a:avLst/>
          </a:prstGeom>
          <a:noFill/>
        </p:spPr>
        <p:txBody>
          <a:bodyPr wrap="none" rtlCol="0">
            <a:spAutoFit/>
          </a:bodyPr>
          <a:lstStyle/>
          <a:p>
            <a:r>
              <a:rPr lang="en-GB" dirty="0">
                <a:solidFill>
                  <a:srgbClr val="10C4FC"/>
                </a:solidFill>
                <a:latin typeface="Modern Love" panose="04090805081005020601" pitchFamily="82" charset="0"/>
              </a:rPr>
              <a:t>amigos </a:t>
            </a:r>
          </a:p>
        </p:txBody>
      </p:sp>
      <p:sp>
        <p:nvSpPr>
          <p:cNvPr id="2112" name="TextBox 2111">
            <a:extLst>
              <a:ext uri="{FF2B5EF4-FFF2-40B4-BE49-F238E27FC236}">
                <a16:creationId xmlns:a16="http://schemas.microsoft.com/office/drawing/2014/main" id="{4BEFD380-9E34-2CF7-176A-0F9EA5D4FBB6}"/>
              </a:ext>
            </a:extLst>
          </p:cNvPr>
          <p:cNvSpPr txBox="1"/>
          <p:nvPr/>
        </p:nvSpPr>
        <p:spPr>
          <a:xfrm>
            <a:off x="4606545" y="4510798"/>
            <a:ext cx="1301959" cy="369332"/>
          </a:xfrm>
          <a:prstGeom prst="rect">
            <a:avLst/>
          </a:prstGeom>
          <a:noFill/>
        </p:spPr>
        <p:txBody>
          <a:bodyPr wrap="none" rtlCol="0">
            <a:spAutoFit/>
          </a:bodyPr>
          <a:lstStyle/>
          <a:p>
            <a:r>
              <a:rPr lang="en-GB" dirty="0" err="1">
                <a:solidFill>
                  <a:srgbClr val="C4BC01"/>
                </a:solidFill>
                <a:latin typeface="Modern Love" panose="04090805081005020601" pitchFamily="82" charset="0"/>
              </a:rPr>
              <a:t>mascotas</a:t>
            </a:r>
            <a:r>
              <a:rPr lang="en-GB" dirty="0">
                <a:solidFill>
                  <a:srgbClr val="C4BC01"/>
                </a:solidFill>
                <a:latin typeface="Modern Love" panose="04090805081005020601" pitchFamily="82" charset="0"/>
              </a:rPr>
              <a:t> </a:t>
            </a:r>
          </a:p>
        </p:txBody>
      </p:sp>
      <p:pic>
        <p:nvPicPr>
          <p:cNvPr id="2113" name="Picture 2112" descr="A picture containing text, toy, doll&#10;&#10;Description automatically generated">
            <a:extLst>
              <a:ext uri="{FF2B5EF4-FFF2-40B4-BE49-F238E27FC236}">
                <a16:creationId xmlns:a16="http://schemas.microsoft.com/office/drawing/2014/main" id="{F45DDDD2-6B85-8899-165B-B9B0C2BBD9B2}"/>
              </a:ext>
            </a:extLst>
          </p:cNvPr>
          <p:cNvPicPr>
            <a:picLocks noChangeAspect="1"/>
          </p:cNvPicPr>
          <p:nvPr/>
        </p:nvPicPr>
        <p:blipFill rotWithShape="1">
          <a:blip r:embed="rId20"/>
          <a:srcRect r="9399" b="15187"/>
          <a:stretch/>
        </p:blipFill>
        <p:spPr>
          <a:xfrm>
            <a:off x="1956666" y="4708217"/>
            <a:ext cx="587461" cy="938020"/>
          </a:xfrm>
          <a:prstGeom prst="rect">
            <a:avLst/>
          </a:prstGeom>
          <a:ln>
            <a:noFill/>
          </a:ln>
        </p:spPr>
      </p:pic>
      <p:sp>
        <p:nvSpPr>
          <p:cNvPr id="2114" name="TextBox 2113">
            <a:extLst>
              <a:ext uri="{FF2B5EF4-FFF2-40B4-BE49-F238E27FC236}">
                <a16:creationId xmlns:a16="http://schemas.microsoft.com/office/drawing/2014/main" id="{FED14CDD-9C42-D318-A623-CDCA37BA42A0}"/>
              </a:ext>
            </a:extLst>
          </p:cNvPr>
          <p:cNvSpPr txBox="1"/>
          <p:nvPr/>
        </p:nvSpPr>
        <p:spPr>
          <a:xfrm>
            <a:off x="2442035" y="5346393"/>
            <a:ext cx="817853" cy="338554"/>
          </a:xfrm>
          <a:prstGeom prst="rect">
            <a:avLst/>
          </a:prstGeom>
          <a:noFill/>
        </p:spPr>
        <p:txBody>
          <a:bodyPr wrap="none" rtlCol="0">
            <a:spAutoFit/>
          </a:bodyPr>
          <a:lstStyle/>
          <a:p>
            <a:r>
              <a:rPr lang="en-GB" sz="1600" b="1" dirty="0">
                <a:solidFill>
                  <a:srgbClr val="3B3838"/>
                </a:solidFill>
                <a:latin typeface="Century Gothic" panose="020B0502020202020204" pitchFamily="34" charset="0"/>
              </a:rPr>
              <a:t>Rubén</a:t>
            </a:r>
          </a:p>
        </p:txBody>
      </p:sp>
      <p:pic>
        <p:nvPicPr>
          <p:cNvPr id="2115" name="Picture 10" descr="Free Spain Flag vector and picture">
            <a:extLst>
              <a:ext uri="{FF2B5EF4-FFF2-40B4-BE49-F238E27FC236}">
                <a16:creationId xmlns:a16="http://schemas.microsoft.com/office/drawing/2014/main" id="{8FBBB492-9B90-BA89-9C27-3EFB022C259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8431" y="5772267"/>
            <a:ext cx="539479" cy="359091"/>
          </a:xfrm>
          <a:prstGeom prst="roundRect">
            <a:avLst/>
          </a:prstGeom>
          <a:noFill/>
          <a:extLst>
            <a:ext uri="{909E8E84-426E-40DD-AFC4-6F175D3DCCD1}">
              <a14:hiddenFill xmlns:a14="http://schemas.microsoft.com/office/drawing/2010/main">
                <a:solidFill>
                  <a:srgbClr val="FFFFFF"/>
                </a:solidFill>
              </a14:hiddenFill>
            </a:ext>
          </a:extLst>
        </p:spPr>
      </p:pic>
      <p:pic>
        <p:nvPicPr>
          <p:cNvPr id="2116" name="Picture 12">
            <a:extLst>
              <a:ext uri="{FF2B5EF4-FFF2-40B4-BE49-F238E27FC236}">
                <a16:creationId xmlns:a16="http://schemas.microsoft.com/office/drawing/2014/main" id="{BD0C271B-DA1C-43E3-39D3-B9C941229B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24943" y="6336765"/>
            <a:ext cx="571403" cy="381068"/>
          </a:xfrm>
          <a:prstGeom prst="roundRect">
            <a:avLst/>
          </a:prstGeom>
          <a:noFill/>
          <a:extLst>
            <a:ext uri="{909E8E84-426E-40DD-AFC4-6F175D3DCCD1}">
              <a14:hiddenFill xmlns:a14="http://schemas.microsoft.com/office/drawing/2010/main">
                <a:solidFill>
                  <a:srgbClr val="FFFFFF"/>
                </a:solidFill>
              </a14:hiddenFill>
            </a:ext>
          </a:extLst>
        </p:spPr>
      </p:pic>
      <p:sp>
        <p:nvSpPr>
          <p:cNvPr id="2132" name="TextBox 2131">
            <a:extLst>
              <a:ext uri="{FF2B5EF4-FFF2-40B4-BE49-F238E27FC236}">
                <a16:creationId xmlns:a16="http://schemas.microsoft.com/office/drawing/2014/main" id="{AA53DD9B-A985-3596-31A0-A5C494356A84}"/>
              </a:ext>
            </a:extLst>
          </p:cNvPr>
          <p:cNvSpPr txBox="1"/>
          <p:nvPr/>
        </p:nvSpPr>
        <p:spPr>
          <a:xfrm>
            <a:off x="3967131" y="6689021"/>
            <a:ext cx="696024" cy="400110"/>
          </a:xfrm>
          <a:prstGeom prst="rect">
            <a:avLst/>
          </a:prstGeom>
          <a:noFill/>
        </p:spPr>
        <p:txBody>
          <a:bodyPr wrap="none" rtlCol="0">
            <a:spAutoFit/>
          </a:bodyPr>
          <a:lstStyle/>
          <a:p>
            <a:r>
              <a:rPr lang="en-GB" sz="2000" b="1" dirty="0">
                <a:solidFill>
                  <a:schemeClr val="bg1"/>
                </a:solidFill>
                <a:latin typeface="Dreaming Outloud Script Pro" panose="03050502040304050704" pitchFamily="66" charset="0"/>
                <a:cs typeface="Dreaming Outloud Script Pro" panose="03050502040304050704" pitchFamily="66" charset="0"/>
              </a:rPr>
              <a:t>Perú</a:t>
            </a:r>
            <a:endParaRPr lang="en-GB" b="1" dirty="0">
              <a:solidFill>
                <a:schemeClr val="bg1"/>
              </a:solidFill>
              <a:latin typeface="Dreaming Outloud Script Pro" panose="03050502040304050704" pitchFamily="66" charset="0"/>
              <a:cs typeface="Dreaming Outloud Script Pro" panose="03050502040304050704" pitchFamily="66" charset="0"/>
            </a:endParaRPr>
          </a:p>
        </p:txBody>
      </p:sp>
      <p:sp>
        <p:nvSpPr>
          <p:cNvPr id="2133" name="Oval 2132">
            <a:extLst>
              <a:ext uri="{FF2B5EF4-FFF2-40B4-BE49-F238E27FC236}">
                <a16:creationId xmlns:a16="http://schemas.microsoft.com/office/drawing/2014/main" id="{C9ED63B3-C361-5390-734B-8E71B4B0220D}"/>
              </a:ext>
            </a:extLst>
          </p:cNvPr>
          <p:cNvSpPr/>
          <p:nvPr/>
        </p:nvSpPr>
        <p:spPr>
          <a:xfrm>
            <a:off x="2390545" y="7113368"/>
            <a:ext cx="60006" cy="53639"/>
          </a:xfrm>
          <a:prstGeom prst="ellipse">
            <a:avLst/>
          </a:prstGeom>
          <a:solidFill>
            <a:srgbClr val="E22400"/>
          </a:solidFill>
          <a:ln>
            <a:solidFill>
              <a:srgbClr val="3503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4" name="TextBox 2133">
            <a:extLst>
              <a:ext uri="{FF2B5EF4-FFF2-40B4-BE49-F238E27FC236}">
                <a16:creationId xmlns:a16="http://schemas.microsoft.com/office/drawing/2014/main" id="{1BCA5096-4370-83A4-488B-FA3897C3CBFE}"/>
              </a:ext>
            </a:extLst>
          </p:cNvPr>
          <p:cNvSpPr txBox="1"/>
          <p:nvPr/>
        </p:nvSpPr>
        <p:spPr>
          <a:xfrm>
            <a:off x="2394181" y="7049315"/>
            <a:ext cx="497252" cy="184666"/>
          </a:xfrm>
          <a:prstGeom prst="rect">
            <a:avLst/>
          </a:prstGeom>
          <a:noFill/>
        </p:spPr>
        <p:txBody>
          <a:bodyPr wrap="none" rtlCol="0">
            <a:spAutoFit/>
          </a:bodyPr>
          <a:lstStyle/>
          <a:p>
            <a:r>
              <a:rPr lang="en-GB" sz="600" b="1" dirty="0">
                <a:latin typeface="Arial" panose="020B0604020202020204" pitchFamily="34" charset="0"/>
                <a:cs typeface="Arial" panose="020B0604020202020204" pitchFamily="34" charset="0"/>
              </a:rPr>
              <a:t>Valencia</a:t>
            </a:r>
          </a:p>
        </p:txBody>
      </p:sp>
      <p:sp>
        <p:nvSpPr>
          <p:cNvPr id="2135" name="Oval 2134">
            <a:extLst>
              <a:ext uri="{FF2B5EF4-FFF2-40B4-BE49-F238E27FC236}">
                <a16:creationId xmlns:a16="http://schemas.microsoft.com/office/drawing/2014/main" id="{1D2B4C7D-C961-DE89-105F-74F4ABE3BA5E}"/>
              </a:ext>
            </a:extLst>
          </p:cNvPr>
          <p:cNvSpPr/>
          <p:nvPr/>
        </p:nvSpPr>
        <p:spPr>
          <a:xfrm>
            <a:off x="2716288" y="6764987"/>
            <a:ext cx="60006" cy="53639"/>
          </a:xfrm>
          <a:prstGeom prst="ellipse">
            <a:avLst/>
          </a:prstGeom>
          <a:solidFill>
            <a:srgbClr val="E22400"/>
          </a:solidFill>
          <a:ln>
            <a:solidFill>
              <a:srgbClr val="3503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6" name="TextBox 2135">
            <a:extLst>
              <a:ext uri="{FF2B5EF4-FFF2-40B4-BE49-F238E27FC236}">
                <a16:creationId xmlns:a16="http://schemas.microsoft.com/office/drawing/2014/main" id="{9F7BECAA-DCA0-A7A5-5395-A0B8A55040CD}"/>
              </a:ext>
            </a:extLst>
          </p:cNvPr>
          <p:cNvSpPr txBox="1"/>
          <p:nvPr/>
        </p:nvSpPr>
        <p:spPr>
          <a:xfrm>
            <a:off x="2705635" y="6719986"/>
            <a:ext cx="558166" cy="184666"/>
          </a:xfrm>
          <a:prstGeom prst="rect">
            <a:avLst/>
          </a:prstGeom>
          <a:noFill/>
        </p:spPr>
        <p:txBody>
          <a:bodyPr wrap="none" rtlCol="0">
            <a:spAutoFit/>
          </a:bodyPr>
          <a:lstStyle/>
          <a:p>
            <a:r>
              <a:rPr lang="en-GB" sz="600" b="1" dirty="0">
                <a:latin typeface="Arial" panose="020B0604020202020204" pitchFamily="34" charset="0"/>
                <a:cs typeface="Arial" panose="020B0604020202020204" pitchFamily="34" charset="0"/>
              </a:rPr>
              <a:t>Barcelona</a:t>
            </a:r>
          </a:p>
        </p:txBody>
      </p:sp>
      <p:sp>
        <p:nvSpPr>
          <p:cNvPr id="2137" name="Oval 2136">
            <a:extLst>
              <a:ext uri="{FF2B5EF4-FFF2-40B4-BE49-F238E27FC236}">
                <a16:creationId xmlns:a16="http://schemas.microsoft.com/office/drawing/2014/main" id="{874B4BD1-26D0-0AEA-60AD-8C1CE274A16C}"/>
              </a:ext>
            </a:extLst>
          </p:cNvPr>
          <p:cNvSpPr/>
          <p:nvPr/>
        </p:nvSpPr>
        <p:spPr>
          <a:xfrm>
            <a:off x="1683788" y="7716804"/>
            <a:ext cx="60006" cy="53639"/>
          </a:xfrm>
          <a:prstGeom prst="ellipse">
            <a:avLst/>
          </a:prstGeom>
          <a:solidFill>
            <a:srgbClr val="E22400"/>
          </a:solidFill>
          <a:ln>
            <a:solidFill>
              <a:srgbClr val="3503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8" name="TextBox 2137">
            <a:extLst>
              <a:ext uri="{FF2B5EF4-FFF2-40B4-BE49-F238E27FC236}">
                <a16:creationId xmlns:a16="http://schemas.microsoft.com/office/drawing/2014/main" id="{9E12A9EA-7320-D879-2CDA-BCB6C32E08D1}"/>
              </a:ext>
            </a:extLst>
          </p:cNvPr>
          <p:cNvSpPr txBox="1"/>
          <p:nvPr/>
        </p:nvSpPr>
        <p:spPr>
          <a:xfrm>
            <a:off x="1687424" y="7652751"/>
            <a:ext cx="497252" cy="184666"/>
          </a:xfrm>
          <a:prstGeom prst="rect">
            <a:avLst/>
          </a:prstGeom>
          <a:noFill/>
        </p:spPr>
        <p:txBody>
          <a:bodyPr wrap="none" rtlCol="0">
            <a:spAutoFit/>
          </a:bodyPr>
          <a:lstStyle/>
          <a:p>
            <a:r>
              <a:rPr lang="en-GB" sz="600" b="1" dirty="0">
                <a:latin typeface="Arial" panose="020B0604020202020204" pitchFamily="34" charset="0"/>
                <a:cs typeface="Arial" panose="020B0604020202020204" pitchFamily="34" charset="0"/>
              </a:rPr>
              <a:t>Granada</a:t>
            </a:r>
          </a:p>
        </p:txBody>
      </p:sp>
      <p:sp>
        <p:nvSpPr>
          <p:cNvPr id="2141" name="TextBox 2140">
            <a:extLst>
              <a:ext uri="{FF2B5EF4-FFF2-40B4-BE49-F238E27FC236}">
                <a16:creationId xmlns:a16="http://schemas.microsoft.com/office/drawing/2014/main" id="{0B28B1AC-969E-AE7E-B5CD-48A9AB46196D}"/>
              </a:ext>
            </a:extLst>
          </p:cNvPr>
          <p:cNvSpPr txBox="1"/>
          <p:nvPr/>
        </p:nvSpPr>
        <p:spPr>
          <a:xfrm>
            <a:off x="2252007" y="5868075"/>
            <a:ext cx="1050288" cy="400110"/>
          </a:xfrm>
          <a:prstGeom prst="rect">
            <a:avLst/>
          </a:prstGeom>
          <a:noFill/>
        </p:spPr>
        <p:txBody>
          <a:bodyPr wrap="none" rtlCol="0">
            <a:spAutoFit/>
          </a:bodyPr>
          <a:lstStyle/>
          <a:p>
            <a:r>
              <a:rPr lang="en-GB" sz="2000" b="1" dirty="0">
                <a:latin typeface="Dreaming Outloud Script Pro" panose="03050502040304050704" pitchFamily="66" charset="0"/>
                <a:cs typeface="Dreaming Outloud Script Pro" panose="03050502040304050704" pitchFamily="66" charset="0"/>
              </a:rPr>
              <a:t>España</a:t>
            </a:r>
            <a:endParaRPr lang="en-GB" b="1" dirty="0">
              <a:latin typeface="Dreaming Outloud Script Pro" panose="03050502040304050704" pitchFamily="66" charset="0"/>
              <a:cs typeface="Dreaming Outloud Script Pro" panose="03050502040304050704" pitchFamily="66" charset="0"/>
            </a:endParaRPr>
          </a:p>
        </p:txBody>
      </p:sp>
      <p:sp>
        <p:nvSpPr>
          <p:cNvPr id="2142" name="TextBox 2141">
            <a:extLst>
              <a:ext uri="{FF2B5EF4-FFF2-40B4-BE49-F238E27FC236}">
                <a16:creationId xmlns:a16="http://schemas.microsoft.com/office/drawing/2014/main" id="{3F2C7C24-2F94-A3DA-AEEC-F1FBB2BD993C}"/>
              </a:ext>
            </a:extLst>
          </p:cNvPr>
          <p:cNvSpPr txBox="1"/>
          <p:nvPr/>
        </p:nvSpPr>
        <p:spPr>
          <a:xfrm>
            <a:off x="198136" y="9118398"/>
            <a:ext cx="6443964" cy="738664"/>
          </a:xfrm>
          <a:prstGeom prst="rect">
            <a:avLst/>
          </a:prstGeom>
          <a:solidFill>
            <a:schemeClr val="accent4">
              <a:lumMod val="20000"/>
              <a:lumOff val="80000"/>
            </a:schemeClr>
          </a:solidFill>
        </p:spPr>
        <p:txBody>
          <a:bodyPr wrap="square" rtlCol="0">
            <a:spAutoFit/>
          </a:bodyPr>
          <a:lstStyle/>
          <a:p>
            <a:r>
              <a:rPr lang="en-GB" sz="1400" dirty="0">
                <a:solidFill>
                  <a:schemeClr val="tx1">
                    <a:lumMod val="65000"/>
                    <a:lumOff val="35000"/>
                  </a:schemeClr>
                </a:solidFill>
                <a:latin typeface="Century Gothic" panose="020B0502020202020204" pitchFamily="34" charset="0"/>
              </a:rPr>
              <a:t>Spanish is the official language of 20 countries across. 18 of these countries are in America, 1 in Europe (Spain) and 1 in Africa (Equatorial Guinea). </a:t>
            </a:r>
            <a:endParaRPr lang="en-GB" sz="1400" dirty="0"/>
          </a:p>
        </p:txBody>
      </p:sp>
      <p:pic>
        <p:nvPicPr>
          <p:cNvPr id="4" name="Picture 3" descr="A cartoon of a person in a cowboy garment&#10;&#10;Description automatically generated with low confidence">
            <a:extLst>
              <a:ext uri="{FF2B5EF4-FFF2-40B4-BE49-F238E27FC236}">
                <a16:creationId xmlns:a16="http://schemas.microsoft.com/office/drawing/2014/main" id="{87466A42-C40E-46E1-A65E-1484E31B8623}"/>
              </a:ext>
            </a:extLst>
          </p:cNvPr>
          <p:cNvPicPr>
            <a:picLocks noChangeAspect="1"/>
          </p:cNvPicPr>
          <p:nvPr/>
        </p:nvPicPr>
        <p:blipFill rotWithShape="1">
          <a:blip r:embed="rId23">
            <a:extLst>
              <a:ext uri="{28A0092B-C50C-407E-A947-70E740481C1C}">
                <a14:useLocalDpi xmlns:a14="http://schemas.microsoft.com/office/drawing/2010/main" val="0"/>
              </a:ext>
            </a:extLst>
          </a:blip>
          <a:srcRect l="-10715" t="4624" r="10715" b="60463"/>
          <a:stretch/>
        </p:blipFill>
        <p:spPr>
          <a:xfrm>
            <a:off x="3502160" y="718192"/>
            <a:ext cx="1011126" cy="761335"/>
          </a:xfrm>
          <a:prstGeom prst="rect">
            <a:avLst/>
          </a:prstGeom>
        </p:spPr>
      </p:pic>
    </p:spTree>
    <p:extLst>
      <p:ext uri="{BB962C8B-B14F-4D97-AF65-F5344CB8AC3E}">
        <p14:creationId xmlns:p14="http://schemas.microsoft.com/office/powerpoint/2010/main" val="3884832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9</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535972" y="167228"/>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9</a:t>
              </a:r>
              <a:endParaRPr lang="en-GB" sz="2400" dirty="0">
                <a:solidFill>
                  <a:srgbClr val="DE0000"/>
                </a:solidFill>
              </a:endParaRP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F41EE77-DFBD-F269-BC74-5533E93AB6DE}"/>
              </a:ext>
            </a:extLst>
          </p:cNvPr>
          <p:cNvSpPr/>
          <p:nvPr/>
        </p:nvSpPr>
        <p:spPr>
          <a:xfrm>
            <a:off x="110574" y="5124105"/>
            <a:ext cx="6614400" cy="180604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4265308446"/>
              </p:ext>
            </p:extLst>
          </p:nvPr>
        </p:nvGraphicFramePr>
        <p:xfrm>
          <a:off x="184686" y="3203575"/>
          <a:ext cx="6536881" cy="1837314"/>
        </p:xfrm>
        <a:graphic>
          <a:graphicData uri="http://schemas.openxmlformats.org/drawingml/2006/table">
            <a:tbl>
              <a:tblPr firstRow="1" bandRow="1">
                <a:tableStyleId>{5940675A-B579-460E-94D1-54222C63F5DA}</a:tableStyleId>
              </a:tblPr>
              <a:tblGrid>
                <a:gridCol w="1085314">
                  <a:extLst>
                    <a:ext uri="{9D8B030D-6E8A-4147-A177-3AD203B41FA5}">
                      <a16:colId xmlns:a16="http://schemas.microsoft.com/office/drawing/2014/main" val="1010301301"/>
                    </a:ext>
                  </a:extLst>
                </a:gridCol>
                <a:gridCol w="1181100">
                  <a:extLst>
                    <a:ext uri="{9D8B030D-6E8A-4147-A177-3AD203B41FA5}">
                      <a16:colId xmlns:a16="http://schemas.microsoft.com/office/drawing/2014/main" val="3275482453"/>
                    </a:ext>
                  </a:extLst>
                </a:gridCol>
                <a:gridCol w="1282700">
                  <a:extLst>
                    <a:ext uri="{9D8B030D-6E8A-4147-A177-3AD203B41FA5}">
                      <a16:colId xmlns:a16="http://schemas.microsoft.com/office/drawing/2014/main" val="1042213141"/>
                    </a:ext>
                  </a:extLst>
                </a:gridCol>
                <a:gridCol w="768395">
                  <a:extLst>
                    <a:ext uri="{9D8B030D-6E8A-4147-A177-3AD203B41FA5}">
                      <a16:colId xmlns:a16="http://schemas.microsoft.com/office/drawing/2014/main" val="325198712"/>
                    </a:ext>
                  </a:extLst>
                </a:gridCol>
                <a:gridCol w="1109686">
                  <a:extLst>
                    <a:ext uri="{9D8B030D-6E8A-4147-A177-3AD203B41FA5}">
                      <a16:colId xmlns:a16="http://schemas.microsoft.com/office/drawing/2014/main" val="3706870767"/>
                    </a:ext>
                  </a:extLst>
                </a:gridCol>
                <a:gridCol w="1109686">
                  <a:extLst>
                    <a:ext uri="{9D8B030D-6E8A-4147-A177-3AD203B41FA5}">
                      <a16:colId xmlns:a16="http://schemas.microsoft.com/office/drawing/2014/main" val="2094551447"/>
                    </a:ext>
                  </a:extLst>
                </a:gridCol>
              </a:tblGrid>
              <a:tr h="449644">
                <a:tc>
                  <a:txBody>
                    <a:bodyPr/>
                    <a:lstStyle/>
                    <a:p>
                      <a:r>
                        <a:rPr lang="en-GB" sz="1600" dirty="0" err="1">
                          <a:latin typeface="Century Gothic" panose="020B0502020202020204" pitchFamily="34" charset="0"/>
                        </a:rPr>
                        <a:t>tener</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bolígrafo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fruta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tengo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cámara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mochila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cámara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cuaderno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pelota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teléfono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un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una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65836187"/>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29571" y="5195317"/>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Gender | Indefinite articles </a:t>
            </a:r>
            <a:r>
              <a:rPr lang="en-GB" sz="1600" dirty="0">
                <a:solidFill>
                  <a:srgbClr val="3B3838"/>
                </a:solidFill>
                <a:latin typeface="Century Gothic"/>
                <a:ea typeface="Century Gothic"/>
                <a:cs typeface="Century Gothic"/>
                <a:sym typeface="Century Gothic"/>
              </a:rPr>
              <a:t>(a/an)</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5084679" y="5166276"/>
            <a:ext cx="1735712" cy="513606"/>
            <a:chOff x="179584" y="5917195"/>
            <a:chExt cx="1862209"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3" name="Google Shape;176;p8">
            <a:extLst>
              <a:ext uri="{FF2B5EF4-FFF2-40B4-BE49-F238E27FC236}">
                <a16:creationId xmlns:a16="http://schemas.microsoft.com/office/drawing/2014/main" id="{6475BBFF-7AA2-9948-2E20-BE8388750804}"/>
              </a:ext>
            </a:extLst>
          </p:cNvPr>
          <p:cNvSpPr txBox="1"/>
          <p:nvPr/>
        </p:nvSpPr>
        <p:spPr>
          <a:xfrm>
            <a:off x="491850" y="7646926"/>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a:t>
            </a:r>
            <a:r>
              <a:rPr lang="en-GB" sz="1400" dirty="0" err="1">
                <a:solidFill>
                  <a:srgbClr val="3B3838"/>
                </a:solidFill>
                <a:latin typeface="Century Gothic"/>
                <a:ea typeface="Century Gothic"/>
                <a:cs typeface="Century Gothic"/>
                <a:sym typeface="Century Gothic"/>
              </a:rPr>
              <a:t>cama</a:t>
            </a:r>
            <a:r>
              <a:rPr lang="en-GB" sz="1400" dirty="0">
                <a:latin typeface="Century Gothic"/>
                <a:ea typeface="Century Gothic"/>
                <a:cs typeface="Century Gothic"/>
                <a:sym typeface="Century Gothic"/>
              </a:rPr>
              <a:t>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______________.</a:t>
            </a:r>
            <a:endParaRPr lang="en-GB" sz="1580" dirty="0">
              <a:latin typeface="Arial"/>
              <a:ea typeface="Arial"/>
              <a:cs typeface="Arial"/>
              <a:sym typeface="Arial"/>
            </a:endParaRPr>
          </a:p>
        </p:txBody>
      </p:sp>
      <p:sp>
        <p:nvSpPr>
          <p:cNvPr id="24" name="Google Shape;178;p8">
            <a:extLst>
              <a:ext uri="{FF2B5EF4-FFF2-40B4-BE49-F238E27FC236}">
                <a16:creationId xmlns:a16="http://schemas.microsoft.com/office/drawing/2014/main" id="{8DCA22EF-60A1-769D-2632-88C47E5939B4}"/>
              </a:ext>
            </a:extLst>
          </p:cNvPr>
          <p:cNvSpPr txBox="1"/>
          <p:nvPr/>
        </p:nvSpPr>
        <p:spPr>
          <a:xfrm>
            <a:off x="481780" y="813559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idea</a:t>
            </a:r>
            <a:r>
              <a:rPr lang="en-GB" sz="1600" dirty="0">
                <a:latin typeface="Century Gothic"/>
                <a:ea typeface="Century Gothic"/>
                <a:cs typeface="Century Gothic"/>
                <a:sym typeface="Century Gothic"/>
              </a:rPr>
              <a:t>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a:t>
            </a:r>
            <a:endParaRPr lang="en-GB" sz="1600" dirty="0">
              <a:latin typeface="Arial"/>
              <a:ea typeface="Arial"/>
              <a:cs typeface="Arial"/>
              <a:sym typeface="Arial"/>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134931" y="7591481"/>
            <a:ext cx="356919" cy="377801"/>
          </a:xfrm>
          <a:prstGeom prst="rect">
            <a:avLst/>
          </a:prstGeom>
          <a:noFill/>
          <a:ln>
            <a:noFill/>
          </a:ln>
        </p:spPr>
      </p:pic>
      <p:pic>
        <p:nvPicPr>
          <p:cNvPr id="26" name="Google Shape;184;p8">
            <a:extLst>
              <a:ext uri="{FF2B5EF4-FFF2-40B4-BE49-F238E27FC236}">
                <a16:creationId xmlns:a16="http://schemas.microsoft.com/office/drawing/2014/main" id="{5B29B61B-4EAF-4EB2-58DD-23F6546C52A9}"/>
              </a:ext>
            </a:extLst>
          </p:cNvPr>
          <p:cNvPicPr preferRelativeResize="0"/>
          <p:nvPr/>
        </p:nvPicPr>
        <p:blipFill rotWithShape="1">
          <a:blip r:embed="rId6">
            <a:alphaModFix/>
          </a:blip>
          <a:srcRect/>
          <a:stretch/>
        </p:blipFill>
        <p:spPr>
          <a:xfrm>
            <a:off x="121946" y="8081111"/>
            <a:ext cx="356919" cy="377801"/>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856" y="7043314"/>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583011" y="7181680"/>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28300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5135854" y="600761"/>
            <a:ext cx="1636913" cy="1160904"/>
            <a:chOff x="4876029" y="582476"/>
            <a:chExt cx="1891394" cy="1271447"/>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6"/>
              <a:ext cx="1822690" cy="1271447"/>
              <a:chOff x="4310576" y="875609"/>
              <a:chExt cx="2558030" cy="1720797"/>
            </a:xfrm>
          </p:grpSpPr>
          <p:sp>
            <p:nvSpPr>
              <p:cNvPr id="38" name="Rectangle 37">
                <a:extLst>
                  <a:ext uri="{FF2B5EF4-FFF2-40B4-BE49-F238E27FC236}">
                    <a16:creationId xmlns:a16="http://schemas.microsoft.com/office/drawing/2014/main" id="{4CEA0AFB-18D4-0D9F-8D23-F203364CDABF}"/>
                  </a:ext>
                </a:extLst>
              </p:cNvPr>
              <p:cNvSpPr/>
              <p:nvPr/>
            </p:nvSpPr>
            <p:spPr>
              <a:xfrm>
                <a:off x="4318195" y="953426"/>
                <a:ext cx="2539805" cy="164298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9"/>
                <a:ext cx="2558030" cy="578351"/>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64348" y="1064792"/>
              <a:ext cx="1603075" cy="505625"/>
            </a:xfrm>
            <a:prstGeom prst="rect">
              <a:avLst/>
            </a:prstGeom>
            <a:noFill/>
          </p:spPr>
          <p:txBody>
            <a:bodyPr wrap="square">
              <a:spAutoFit/>
            </a:bodyPr>
            <a:lstStyle/>
            <a:p>
              <a:r>
                <a:rPr lang="en-GB" sz="1200" dirty="0">
                  <a:latin typeface="Century Gothic" panose="020B0502020202020204" pitchFamily="34" charset="0"/>
                </a:rPr>
                <a:t>Saying what I have</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602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171;p8">
            <a:extLst>
              <a:ext uri="{FF2B5EF4-FFF2-40B4-BE49-F238E27FC236}">
                <a16:creationId xmlns:a16="http://schemas.microsoft.com/office/drawing/2014/main" id="{0E18C763-FFBB-2EE6-3A61-D2611DAAAA5F}"/>
              </a:ext>
            </a:extLst>
          </p:cNvPr>
          <p:cNvSpPr txBox="1"/>
          <p:nvPr/>
        </p:nvSpPr>
        <p:spPr>
          <a:xfrm>
            <a:off x="169938" y="5700348"/>
            <a:ext cx="6714173" cy="544357"/>
          </a:xfrm>
          <a:prstGeom prst="rect">
            <a:avLst/>
          </a:prstGeom>
          <a:noFill/>
          <a:ln>
            <a:noFill/>
          </a:ln>
        </p:spPr>
        <p:txBody>
          <a:bodyPr spcFirstLastPara="1" wrap="square" lIns="51427" tIns="25706" rIns="51427" bIns="25706" anchor="t" anchorCtr="0">
            <a:spAutoFit/>
          </a:bodyPr>
          <a:lstStyle/>
          <a:p>
            <a:pPr lvl="0" defTabSz="914400">
              <a:defRPr/>
            </a:pPr>
            <a:r>
              <a:rPr lang="en-GB" sz="1600" kern="0" spc="-1" dirty="0">
                <a:solidFill>
                  <a:schemeClr val="tx1">
                    <a:lumMod val="65000"/>
                    <a:lumOff val="35000"/>
                  </a:schemeClr>
                </a:solidFill>
                <a:latin typeface="Century Gothic" panose="020B0502020202020204" pitchFamily="34" charset="0"/>
                <a:ea typeface="Century Gothic"/>
              </a:rPr>
              <a:t>In Spanish, </a:t>
            </a:r>
            <a:r>
              <a:rPr lang="en-GB" sz="1600" b="1" kern="0" spc="-1" dirty="0">
                <a:solidFill>
                  <a:schemeClr val="tx1">
                    <a:lumMod val="65000"/>
                    <a:lumOff val="35000"/>
                  </a:schemeClr>
                </a:solidFill>
                <a:latin typeface="Century Gothic" panose="020B0502020202020204" pitchFamily="34" charset="0"/>
                <a:ea typeface="Century Gothic"/>
              </a:rPr>
              <a:t>things</a:t>
            </a:r>
            <a:r>
              <a:rPr lang="en-GB" sz="1600" kern="0" spc="-1" dirty="0">
                <a:solidFill>
                  <a:schemeClr val="tx1">
                    <a:lumMod val="65000"/>
                    <a:lumOff val="35000"/>
                  </a:schemeClr>
                </a:solidFill>
                <a:latin typeface="Century Gothic" panose="020B0502020202020204" pitchFamily="34" charset="0"/>
                <a:ea typeface="Century Gothic"/>
              </a:rPr>
              <a:t> as well as people and animals, are either </a:t>
            </a:r>
            <a:r>
              <a:rPr lang="en-GB" sz="1600" b="1" kern="0" spc="-1" dirty="0">
                <a:solidFill>
                  <a:schemeClr val="tx1">
                    <a:lumMod val="65000"/>
                    <a:lumOff val="35000"/>
                  </a:schemeClr>
                </a:solidFill>
                <a:latin typeface="Century Gothic" panose="020B0502020202020204" pitchFamily="34" charset="0"/>
                <a:ea typeface="Century Gothic"/>
              </a:rPr>
              <a:t>masculine</a:t>
            </a:r>
            <a:r>
              <a:rPr lang="en-GB" sz="1600" kern="0" spc="-1" dirty="0">
                <a:solidFill>
                  <a:schemeClr val="tx1">
                    <a:lumMod val="65000"/>
                    <a:lumOff val="35000"/>
                  </a:schemeClr>
                </a:solidFill>
                <a:latin typeface="Century Gothic" panose="020B0502020202020204" pitchFamily="34" charset="0"/>
                <a:ea typeface="Century Gothic"/>
              </a:rPr>
              <a:t> or </a:t>
            </a:r>
            <a:r>
              <a:rPr lang="en-GB" sz="1600" b="1" kern="0" spc="-1" dirty="0">
                <a:solidFill>
                  <a:schemeClr val="tx1">
                    <a:lumMod val="65000"/>
                    <a:lumOff val="35000"/>
                  </a:schemeClr>
                </a:solidFill>
                <a:latin typeface="Century Gothic" panose="020B0502020202020204" pitchFamily="34" charset="0"/>
                <a:ea typeface="Century Gothic"/>
              </a:rPr>
              <a:t>feminine</a:t>
            </a:r>
            <a:r>
              <a:rPr lang="en-GB" sz="1600" kern="0" spc="-1" dirty="0">
                <a:solidFill>
                  <a:schemeClr val="tx1">
                    <a:lumMod val="65000"/>
                    <a:lumOff val="35000"/>
                  </a:schemeClr>
                </a:solidFill>
                <a:latin typeface="Century Gothic" panose="020B0502020202020204" pitchFamily="34" charset="0"/>
                <a:ea typeface="Century Gothic"/>
              </a:rPr>
              <a:t>. We say that they have </a:t>
            </a:r>
            <a:r>
              <a:rPr lang="en-GB" sz="1600" b="1" kern="0" spc="-1" dirty="0">
                <a:solidFill>
                  <a:schemeClr val="tx1">
                    <a:lumMod val="65000"/>
                    <a:lumOff val="35000"/>
                  </a:schemeClr>
                </a:solidFill>
                <a:latin typeface="Century Gothic" panose="020B0502020202020204" pitchFamily="34" charset="0"/>
                <a:ea typeface="Century Gothic"/>
              </a:rPr>
              <a:t>gender</a:t>
            </a:r>
            <a:r>
              <a:rPr lang="en-GB" sz="1600" kern="0" spc="-1" dirty="0">
                <a:solidFill>
                  <a:schemeClr val="tx1">
                    <a:lumMod val="65000"/>
                    <a:lumOff val="35000"/>
                  </a:schemeClr>
                </a:solidFill>
                <a:latin typeface="Century Gothic" panose="020B0502020202020204" pitchFamily="34" charset="0"/>
                <a:ea typeface="Century Gothic"/>
              </a:rPr>
              <a:t>.</a:t>
            </a:r>
            <a:endParaRPr lang="en-GB" sz="1600" kern="0" spc="-1" dirty="0">
              <a:solidFill>
                <a:schemeClr val="tx1">
                  <a:lumMod val="65000"/>
                  <a:lumOff val="35000"/>
                </a:schemeClr>
              </a:solidFill>
              <a:latin typeface="Century Gothic" panose="020B0502020202020204" pitchFamily="34" charset="0"/>
            </a:endParaRPr>
          </a:p>
        </p:txBody>
      </p:sp>
      <p:sp>
        <p:nvSpPr>
          <p:cNvPr id="1039" name="Rectangle 1038">
            <a:extLst>
              <a:ext uri="{FF2B5EF4-FFF2-40B4-BE49-F238E27FC236}">
                <a16:creationId xmlns:a16="http://schemas.microsoft.com/office/drawing/2014/main" id="{B5780616-6F12-EF12-9641-AAFFA8F19D6B}"/>
              </a:ext>
            </a:extLst>
          </p:cNvPr>
          <p:cNvSpPr/>
          <p:nvPr/>
        </p:nvSpPr>
        <p:spPr>
          <a:xfrm>
            <a:off x="5212978" y="11328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2735476"/>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0"/>
          <a:stretch>
            <a:fillRect/>
          </a:stretch>
        </p:blipFill>
        <p:spPr>
          <a:xfrm>
            <a:off x="4851036" y="2587732"/>
            <a:ext cx="707513" cy="538005"/>
          </a:xfrm>
          <a:prstGeom prst="rect">
            <a:avLst/>
          </a:prstGeom>
        </p:spPr>
      </p:pic>
      <p:sp>
        <p:nvSpPr>
          <p:cNvPr id="56" name="Google Shape;178;p8">
            <a:extLst>
              <a:ext uri="{FF2B5EF4-FFF2-40B4-BE49-F238E27FC236}">
                <a16:creationId xmlns:a16="http://schemas.microsoft.com/office/drawing/2014/main" id="{0E40A523-B1F0-0BD6-E460-88D1B616425A}"/>
              </a:ext>
            </a:extLst>
          </p:cNvPr>
          <p:cNvSpPr txBox="1"/>
          <p:nvPr/>
        </p:nvSpPr>
        <p:spPr>
          <a:xfrm>
            <a:off x="491850" y="8641802"/>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casa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a:t>
            </a:r>
            <a:endParaRPr lang="en-GB" sz="1600" dirty="0">
              <a:latin typeface="Arial"/>
              <a:ea typeface="Arial"/>
              <a:cs typeface="Arial"/>
              <a:sym typeface="Arial"/>
            </a:endParaRPr>
          </a:p>
        </p:txBody>
      </p:sp>
      <p:pic>
        <p:nvPicPr>
          <p:cNvPr id="57" name="Google Shape;184;p8">
            <a:extLst>
              <a:ext uri="{FF2B5EF4-FFF2-40B4-BE49-F238E27FC236}">
                <a16:creationId xmlns:a16="http://schemas.microsoft.com/office/drawing/2014/main" id="{BC931D97-E34D-CD67-298B-51FA786BF09F}"/>
              </a:ext>
            </a:extLst>
          </p:cNvPr>
          <p:cNvPicPr preferRelativeResize="0"/>
          <p:nvPr/>
        </p:nvPicPr>
        <p:blipFill rotWithShape="1">
          <a:blip r:embed="rId6">
            <a:alphaModFix/>
          </a:blip>
          <a:srcRect/>
          <a:stretch/>
        </p:blipFill>
        <p:spPr>
          <a:xfrm>
            <a:off x="153128" y="8570741"/>
            <a:ext cx="356919" cy="377801"/>
          </a:xfrm>
          <a:prstGeom prst="rect">
            <a:avLst/>
          </a:prstGeom>
          <a:noFill/>
          <a:ln>
            <a:noFill/>
          </a:ln>
        </p:spPr>
      </p:pic>
      <p:graphicFrame>
        <p:nvGraphicFramePr>
          <p:cNvPr id="60" name="Table 107">
            <a:extLst>
              <a:ext uri="{FF2B5EF4-FFF2-40B4-BE49-F238E27FC236}">
                <a16:creationId xmlns:a16="http://schemas.microsoft.com/office/drawing/2014/main" id="{D22D3654-DC47-9A5F-B43C-4D34C97DDF02}"/>
              </a:ext>
            </a:extLst>
          </p:cNvPr>
          <p:cNvGraphicFramePr>
            <a:graphicFrameLocks noGrp="1"/>
          </p:cNvGraphicFramePr>
          <p:nvPr>
            <p:extLst>
              <p:ext uri="{D42A27DB-BD31-4B8C-83A1-F6EECF244321}">
                <p14:modId xmlns:p14="http://schemas.microsoft.com/office/powerpoint/2010/main" val="4049949881"/>
              </p:ext>
            </p:extLst>
          </p:nvPr>
        </p:nvGraphicFramePr>
        <p:xfrm>
          <a:off x="5162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err="1">
                          <a:solidFill>
                            <a:schemeClr val="tx1">
                              <a:lumMod val="75000"/>
                              <a:lumOff val="25000"/>
                            </a:schemeClr>
                          </a:solidFill>
                          <a:latin typeface="Century Gothic" panose="020B0502020202020204" pitchFamily="34" charset="0"/>
                        </a:rPr>
                        <a:t>ce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61" name="TextBox 60">
            <a:extLst>
              <a:ext uri="{FF2B5EF4-FFF2-40B4-BE49-F238E27FC236}">
                <a16:creationId xmlns:a16="http://schemas.microsoft.com/office/drawing/2014/main" id="{234FB24A-9593-F870-109B-30E739F994DD}"/>
              </a:ext>
            </a:extLst>
          </p:cNvPr>
          <p:cNvSpPr txBox="1"/>
          <p:nvPr/>
        </p:nvSpPr>
        <p:spPr>
          <a:xfrm>
            <a:off x="580122" y="2236750"/>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ce</a:t>
            </a:r>
            <a:r>
              <a:rPr lang="en-GB" sz="1400" dirty="0" err="1">
                <a:solidFill>
                  <a:schemeClr val="tx1">
                    <a:lumMod val="75000"/>
                    <a:lumOff val="25000"/>
                  </a:schemeClr>
                </a:solidFill>
                <a:latin typeface="Century Gothic" panose="020B0502020202020204" pitchFamily="34" charset="0"/>
              </a:rPr>
              <a:t>ntro</a:t>
            </a:r>
            <a:endParaRPr lang="en-GB" sz="1400" dirty="0">
              <a:solidFill>
                <a:srgbClr val="002060"/>
              </a:solidFill>
              <a:latin typeface="Century Gothic" panose="020B0502020202020204" pitchFamily="34" charset="0"/>
            </a:endParaRPr>
          </a:p>
        </p:txBody>
      </p:sp>
      <p:pic>
        <p:nvPicPr>
          <p:cNvPr id="9" name="Picture 8">
            <a:extLst>
              <a:ext uri="{FF2B5EF4-FFF2-40B4-BE49-F238E27FC236}">
                <a16:creationId xmlns:a16="http://schemas.microsoft.com/office/drawing/2014/main" id="{24C38DF9-676D-4D29-C261-2B734C3DA1CF}"/>
              </a:ext>
            </a:extLst>
          </p:cNvPr>
          <p:cNvPicPr>
            <a:picLocks noChangeAspect="1"/>
          </p:cNvPicPr>
          <p:nvPr/>
        </p:nvPicPr>
        <p:blipFill>
          <a:blip r:embed="rId11"/>
          <a:stretch>
            <a:fillRect/>
          </a:stretch>
        </p:blipFill>
        <p:spPr>
          <a:xfrm>
            <a:off x="834230" y="1766506"/>
            <a:ext cx="521973" cy="524346"/>
          </a:xfrm>
          <a:prstGeom prst="rect">
            <a:avLst/>
          </a:prstGeom>
        </p:spPr>
      </p:pic>
      <p:sp>
        <p:nvSpPr>
          <p:cNvPr id="59" name="Rectangle: Rounded Corners 58">
            <a:extLst>
              <a:ext uri="{FF2B5EF4-FFF2-40B4-BE49-F238E27FC236}">
                <a16:creationId xmlns:a16="http://schemas.microsoft.com/office/drawing/2014/main" id="{06FAB881-893B-B5EA-FF7B-3D3BA2AFB6B8}"/>
              </a:ext>
            </a:extLst>
          </p:cNvPr>
          <p:cNvSpPr/>
          <p:nvPr/>
        </p:nvSpPr>
        <p:spPr>
          <a:xfrm>
            <a:off x="146244" y="793729"/>
            <a:ext cx="1894044"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26" name="Group 1025">
            <a:extLst>
              <a:ext uri="{FF2B5EF4-FFF2-40B4-BE49-F238E27FC236}">
                <a16:creationId xmlns:a16="http://schemas.microsoft.com/office/drawing/2014/main" id="{A597FBC3-7F06-4146-6FE5-8C2C2F6BE356}"/>
              </a:ext>
            </a:extLst>
          </p:cNvPr>
          <p:cNvGrpSpPr/>
          <p:nvPr/>
        </p:nvGrpSpPr>
        <p:grpSpPr>
          <a:xfrm>
            <a:off x="287426" y="953424"/>
            <a:ext cx="1801949" cy="409714"/>
            <a:chOff x="1639842" y="1416995"/>
            <a:chExt cx="1801949" cy="409714"/>
          </a:xfrm>
        </p:grpSpPr>
        <p:sp>
          <p:nvSpPr>
            <p:cNvPr id="1027" name="Google Shape;112;p3">
              <a:extLst>
                <a:ext uri="{FF2B5EF4-FFF2-40B4-BE49-F238E27FC236}">
                  <a16:creationId xmlns:a16="http://schemas.microsoft.com/office/drawing/2014/main" id="{C92ACB5B-EE76-6351-AFF4-AF45189E8D0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28" name="Google Shape;111;p3" descr="Speech Icon, Voice, Talking, Audio, Speech">
              <a:extLst>
                <a:ext uri="{FF2B5EF4-FFF2-40B4-BE49-F238E27FC236}">
                  <a16:creationId xmlns:a16="http://schemas.microsoft.com/office/drawing/2014/main" id="{D2506375-B1F6-19E1-06EC-803EB9DCC546}"/>
                </a:ext>
              </a:extLst>
            </p:cNvPr>
            <p:cNvPicPr preferRelativeResize="0"/>
            <p:nvPr/>
          </p:nvPicPr>
          <p:blipFill rotWithShape="1">
            <a:blip r:embed="rId12">
              <a:alphaModFix/>
            </a:blip>
            <a:srcRect/>
            <a:stretch/>
          </p:blipFill>
          <p:spPr>
            <a:xfrm>
              <a:off x="1639842" y="1416995"/>
              <a:ext cx="520475" cy="409714"/>
            </a:xfrm>
            <a:prstGeom prst="rect">
              <a:avLst/>
            </a:prstGeom>
            <a:noFill/>
            <a:ln>
              <a:noFill/>
            </a:ln>
          </p:spPr>
        </p:pic>
        <p:sp>
          <p:nvSpPr>
            <p:cNvPr id="1030" name="TextBox 1029">
              <a:extLst>
                <a:ext uri="{FF2B5EF4-FFF2-40B4-BE49-F238E27FC236}">
                  <a16:creationId xmlns:a16="http://schemas.microsoft.com/office/drawing/2014/main" id="{E6CF9E78-300B-D9BC-282D-6A0E5D52A462}"/>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30" name="CustomShape 6">
            <a:extLst>
              <a:ext uri="{FF2B5EF4-FFF2-40B4-BE49-F238E27FC236}">
                <a16:creationId xmlns:a16="http://schemas.microsoft.com/office/drawing/2014/main" id="{CDD48947-3064-7212-9C76-394BB6B39082}"/>
              </a:ext>
            </a:extLst>
          </p:cNvPr>
          <p:cNvSpPr/>
          <p:nvPr/>
        </p:nvSpPr>
        <p:spPr>
          <a:xfrm>
            <a:off x="7593334" y="5235779"/>
            <a:ext cx="11253784" cy="837195"/>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endParaRPr>
          </a:p>
        </p:txBody>
      </p:sp>
      <p:sp>
        <p:nvSpPr>
          <p:cNvPr id="33" name="TextBox 32">
            <a:extLst>
              <a:ext uri="{FF2B5EF4-FFF2-40B4-BE49-F238E27FC236}">
                <a16:creationId xmlns:a16="http://schemas.microsoft.com/office/drawing/2014/main" id="{F5563832-EA7B-1218-02C4-6D69F9BDB395}"/>
              </a:ext>
            </a:extLst>
          </p:cNvPr>
          <p:cNvSpPr txBox="1"/>
          <p:nvPr/>
        </p:nvSpPr>
        <p:spPr>
          <a:xfrm>
            <a:off x="157238" y="6229927"/>
            <a:ext cx="6516309"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To say </a:t>
            </a:r>
            <a:r>
              <a:rPr kumimoji="0" lang="en-GB" sz="18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a </a:t>
            </a:r>
            <a:r>
              <a:rPr kumimoji="0" lang="en-GB" sz="18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(or </a:t>
            </a:r>
            <a:r>
              <a:rPr kumimoji="0" lang="en-GB" sz="18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an</a:t>
            </a:r>
            <a:r>
              <a:rPr kumimoji="0" lang="en-GB" sz="18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 in Spanish use </a:t>
            </a:r>
            <a:r>
              <a:rPr kumimoji="0" lang="en-GB" sz="1800" b="1"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un </a:t>
            </a:r>
            <a:r>
              <a:rPr kumimoji="0" lang="en-GB" sz="18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before a masculine and </a:t>
            </a:r>
            <a:r>
              <a:rPr kumimoji="0" lang="en-GB" sz="1800" b="1" i="0" u="none" strike="noStrike" kern="0" cap="none" spc="-1" normalizeH="0" baseline="0" noProof="0" dirty="0" err="1">
                <a:ln>
                  <a:noFill/>
                </a:ln>
                <a:solidFill>
                  <a:schemeClr val="tx1">
                    <a:lumMod val="65000"/>
                    <a:lumOff val="35000"/>
                  </a:schemeClr>
                </a:solidFill>
                <a:effectLst/>
                <a:uLnTx/>
                <a:uFillTx/>
                <a:latin typeface="Century Gothic" panose="020B0502020202020204" pitchFamily="34" charset="0"/>
                <a:ea typeface="Century Gothic"/>
              </a:rPr>
              <a:t>una</a:t>
            </a:r>
            <a:r>
              <a:rPr kumimoji="0" lang="en-GB" sz="1800" b="1"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rPr>
              <a:t> </a:t>
            </a:r>
            <a:r>
              <a:rPr kumimoji="0" lang="en-GB" sz="180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rPr>
              <a:t>before a feminine noun.</a:t>
            </a:r>
          </a:p>
        </p:txBody>
      </p:sp>
      <p:sp>
        <p:nvSpPr>
          <p:cNvPr id="37" name="Google Shape;176;p8">
            <a:extLst>
              <a:ext uri="{FF2B5EF4-FFF2-40B4-BE49-F238E27FC236}">
                <a16:creationId xmlns:a16="http://schemas.microsoft.com/office/drawing/2014/main" id="{3CF0941F-F6C6-2A0D-1548-522926CEAF8A}"/>
              </a:ext>
            </a:extLst>
          </p:cNvPr>
          <p:cNvSpPr txBox="1"/>
          <p:nvPr/>
        </p:nvSpPr>
        <p:spPr>
          <a:xfrm>
            <a:off x="3917746" y="7646926"/>
            <a:ext cx="6399373"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a:solidFill>
                  <a:srgbClr val="3B3838"/>
                </a:solidFill>
                <a:latin typeface="Century Gothic"/>
                <a:ea typeface="Century Gothic"/>
                <a:cs typeface="Century Gothic"/>
                <a:sym typeface="Century Gothic"/>
              </a:rPr>
              <a:t>una</a:t>
            </a:r>
            <a:r>
              <a:rPr lang="en-GB" sz="1400">
                <a:solidFill>
                  <a:srgbClr val="3B3838"/>
                </a:solidFill>
                <a:latin typeface="Century Gothic"/>
                <a:ea typeface="Century Gothic"/>
                <a:cs typeface="Century Gothic"/>
                <a:sym typeface="Century Gothic"/>
              </a:rPr>
              <a:t> cama</a:t>
            </a:r>
            <a:r>
              <a:rPr lang="en-GB" sz="1400">
                <a:latin typeface="Century Gothic"/>
                <a:ea typeface="Century Gothic"/>
                <a:cs typeface="Century Gothic"/>
                <a:sym typeface="Century Gothic"/>
              </a:rPr>
              <a:t> </a:t>
            </a:r>
            <a:r>
              <a:rPr lang="en-GB" sz="1400">
                <a:latin typeface="Century Gothic"/>
                <a:ea typeface="Century Gothic"/>
                <a:cs typeface="Century Gothic"/>
                <a:sym typeface="Wingdings" panose="05000000000000000000" pitchFamily="2" charset="2"/>
              </a:rPr>
              <a:t> </a:t>
            </a:r>
            <a:r>
              <a:rPr lang="en-GB" sz="1600">
                <a:latin typeface="Century Gothic"/>
                <a:ea typeface="Century Gothic"/>
                <a:cs typeface="Century Gothic"/>
                <a:sym typeface="Century Gothic"/>
              </a:rPr>
              <a:t>______________.</a:t>
            </a:r>
            <a:endParaRPr lang="en-GB" sz="1600" dirty="0">
              <a:latin typeface="Arial"/>
              <a:ea typeface="Arial"/>
              <a:cs typeface="Arial"/>
              <a:sym typeface="Arial"/>
            </a:endParaRPr>
          </a:p>
        </p:txBody>
      </p:sp>
      <p:sp>
        <p:nvSpPr>
          <p:cNvPr id="39" name="Google Shape;178;p8">
            <a:extLst>
              <a:ext uri="{FF2B5EF4-FFF2-40B4-BE49-F238E27FC236}">
                <a16:creationId xmlns:a16="http://schemas.microsoft.com/office/drawing/2014/main" id="{7F742A08-0998-C792-F707-F66234C7B657}"/>
              </a:ext>
            </a:extLst>
          </p:cNvPr>
          <p:cNvSpPr txBox="1"/>
          <p:nvPr/>
        </p:nvSpPr>
        <p:spPr>
          <a:xfrm>
            <a:off x="3907676" y="8135596"/>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idea.</a:t>
            </a:r>
            <a:r>
              <a:rPr lang="en-GB" sz="1400" dirty="0">
                <a:latin typeface="Century Gothic"/>
                <a:ea typeface="Century Gothic"/>
                <a:cs typeface="Century Gothic"/>
                <a:sym typeface="Century Gothic"/>
              </a:rPr>
              <a:t>   </a:t>
            </a:r>
            <a:r>
              <a:rPr lang="en-GB" sz="1400" dirty="0">
                <a:latin typeface="Century Gothic"/>
                <a:ea typeface="Century Gothic"/>
                <a:cs typeface="Century Gothic"/>
                <a:sym typeface="Wingdings" panose="05000000000000000000" pitchFamily="2" charset="2"/>
              </a:rPr>
              <a:t> </a:t>
            </a:r>
            <a:r>
              <a:rPr lang="en-GB" sz="1400" dirty="0">
                <a:latin typeface="Century Gothic"/>
                <a:ea typeface="Century Gothic"/>
                <a:cs typeface="Century Gothic"/>
                <a:sym typeface="Century Gothic"/>
              </a:rPr>
              <a:t> </a:t>
            </a:r>
            <a:r>
              <a:rPr lang="en-GB" sz="1600" dirty="0">
                <a:latin typeface="Century Gothic"/>
                <a:ea typeface="Century Gothic"/>
                <a:cs typeface="Century Gothic"/>
                <a:sym typeface="Century Gothic"/>
              </a:rPr>
              <a:t>_____________.</a:t>
            </a:r>
            <a:endParaRPr lang="en-GB" sz="1600" dirty="0">
              <a:latin typeface="Arial"/>
              <a:ea typeface="Arial"/>
              <a:cs typeface="Arial"/>
              <a:sym typeface="Arial"/>
            </a:endParaRPr>
          </a:p>
        </p:txBody>
      </p:sp>
      <p:pic>
        <p:nvPicPr>
          <p:cNvPr id="40" name="Google Shape;183;p8">
            <a:extLst>
              <a:ext uri="{FF2B5EF4-FFF2-40B4-BE49-F238E27FC236}">
                <a16:creationId xmlns:a16="http://schemas.microsoft.com/office/drawing/2014/main" id="{AEBED05F-BD99-35E3-E65E-97ECCB230E1B}"/>
              </a:ext>
            </a:extLst>
          </p:cNvPr>
          <p:cNvPicPr preferRelativeResize="0"/>
          <p:nvPr/>
        </p:nvPicPr>
        <p:blipFill rotWithShape="1">
          <a:blip r:embed="rId6">
            <a:alphaModFix/>
          </a:blip>
          <a:srcRect/>
          <a:stretch/>
        </p:blipFill>
        <p:spPr>
          <a:xfrm>
            <a:off x="3560827" y="7591481"/>
            <a:ext cx="356919" cy="377801"/>
          </a:xfrm>
          <a:prstGeom prst="rect">
            <a:avLst/>
          </a:prstGeom>
          <a:noFill/>
          <a:ln>
            <a:noFill/>
          </a:ln>
        </p:spPr>
      </p:pic>
      <p:pic>
        <p:nvPicPr>
          <p:cNvPr id="46" name="Google Shape;184;p8">
            <a:extLst>
              <a:ext uri="{FF2B5EF4-FFF2-40B4-BE49-F238E27FC236}">
                <a16:creationId xmlns:a16="http://schemas.microsoft.com/office/drawing/2014/main" id="{6F505EEF-66B9-A7B4-1D1F-F23086A21AC9}"/>
              </a:ext>
            </a:extLst>
          </p:cNvPr>
          <p:cNvPicPr preferRelativeResize="0"/>
          <p:nvPr/>
        </p:nvPicPr>
        <p:blipFill rotWithShape="1">
          <a:blip r:embed="rId6">
            <a:alphaModFix/>
          </a:blip>
          <a:srcRect/>
          <a:stretch/>
        </p:blipFill>
        <p:spPr>
          <a:xfrm>
            <a:off x="3547842" y="8081111"/>
            <a:ext cx="356919" cy="377801"/>
          </a:xfrm>
          <a:prstGeom prst="rect">
            <a:avLst/>
          </a:prstGeom>
          <a:noFill/>
          <a:ln>
            <a:noFill/>
          </a:ln>
        </p:spPr>
      </p:pic>
      <p:sp>
        <p:nvSpPr>
          <p:cNvPr id="48" name="Google Shape;178;p8">
            <a:extLst>
              <a:ext uri="{FF2B5EF4-FFF2-40B4-BE49-F238E27FC236}">
                <a16:creationId xmlns:a16="http://schemas.microsoft.com/office/drawing/2014/main" id="{F342707F-3266-CB97-DD68-16F3A53A43BE}"/>
              </a:ext>
            </a:extLst>
          </p:cNvPr>
          <p:cNvSpPr txBox="1"/>
          <p:nvPr/>
        </p:nvSpPr>
        <p:spPr>
          <a:xfrm>
            <a:off x="3917746" y="8641802"/>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400" b="1" dirty="0" err="1">
                <a:solidFill>
                  <a:srgbClr val="3B3838"/>
                </a:solidFill>
                <a:latin typeface="Century Gothic"/>
                <a:ea typeface="Century Gothic"/>
                <a:cs typeface="Century Gothic"/>
                <a:sym typeface="Century Gothic"/>
              </a:rPr>
              <a:t>una</a:t>
            </a:r>
            <a:r>
              <a:rPr lang="en-GB" sz="1400" dirty="0">
                <a:solidFill>
                  <a:srgbClr val="3B3838"/>
                </a:solidFill>
                <a:latin typeface="Century Gothic"/>
                <a:ea typeface="Century Gothic"/>
                <a:cs typeface="Century Gothic"/>
                <a:sym typeface="Century Gothic"/>
              </a:rPr>
              <a:t> casa   </a:t>
            </a:r>
            <a:r>
              <a:rPr lang="en-GB" sz="1400" dirty="0">
                <a:latin typeface="Century Gothic"/>
                <a:ea typeface="Century Gothic"/>
                <a:cs typeface="Century Gothic"/>
                <a:sym typeface="Wingdings" panose="05000000000000000000" pitchFamily="2" charset="2"/>
              </a:rPr>
              <a:t> </a:t>
            </a:r>
            <a:r>
              <a:rPr lang="en-GB" sz="1400" dirty="0">
                <a:latin typeface="Century Gothic"/>
                <a:ea typeface="Century Gothic"/>
                <a:cs typeface="Century Gothic"/>
                <a:sym typeface="Century Gothic"/>
              </a:rPr>
              <a:t> </a:t>
            </a:r>
            <a:r>
              <a:rPr lang="en-GB" sz="1600" dirty="0">
                <a:latin typeface="Century Gothic"/>
                <a:ea typeface="Century Gothic"/>
                <a:cs typeface="Century Gothic"/>
                <a:sym typeface="Century Gothic"/>
              </a:rPr>
              <a:t>______________.</a:t>
            </a:r>
            <a:endParaRPr lang="en-GB" sz="1400" dirty="0">
              <a:latin typeface="Arial"/>
              <a:ea typeface="Arial"/>
              <a:cs typeface="Arial"/>
              <a:sym typeface="Arial"/>
            </a:endParaRPr>
          </a:p>
        </p:txBody>
      </p:sp>
      <p:pic>
        <p:nvPicPr>
          <p:cNvPr id="49" name="Google Shape;184;p8">
            <a:extLst>
              <a:ext uri="{FF2B5EF4-FFF2-40B4-BE49-F238E27FC236}">
                <a16:creationId xmlns:a16="http://schemas.microsoft.com/office/drawing/2014/main" id="{C61C52AB-9692-4437-636C-842C9E41F24E}"/>
              </a:ext>
            </a:extLst>
          </p:cNvPr>
          <p:cNvPicPr preferRelativeResize="0"/>
          <p:nvPr/>
        </p:nvPicPr>
        <p:blipFill rotWithShape="1">
          <a:blip r:embed="rId6">
            <a:alphaModFix/>
          </a:blip>
          <a:srcRect/>
          <a:stretch/>
        </p:blipFill>
        <p:spPr>
          <a:xfrm>
            <a:off x="3579024" y="8570741"/>
            <a:ext cx="356919" cy="377801"/>
          </a:xfrm>
          <a:prstGeom prst="rect">
            <a:avLst/>
          </a:prstGeom>
          <a:noFill/>
          <a:ln>
            <a:noFill/>
          </a:ln>
        </p:spPr>
      </p:pic>
      <p:grpSp>
        <p:nvGrpSpPr>
          <p:cNvPr id="1037" name="Group 1036">
            <a:extLst>
              <a:ext uri="{FF2B5EF4-FFF2-40B4-BE49-F238E27FC236}">
                <a16:creationId xmlns:a16="http://schemas.microsoft.com/office/drawing/2014/main" id="{1C83FFD4-1730-A197-B8AC-FA8D1E8FB7B1}"/>
              </a:ext>
            </a:extLst>
          </p:cNvPr>
          <p:cNvGrpSpPr/>
          <p:nvPr/>
        </p:nvGrpSpPr>
        <p:grpSpPr>
          <a:xfrm>
            <a:off x="4101767" y="6658390"/>
            <a:ext cx="3020613" cy="998450"/>
            <a:chOff x="7008326" y="6787919"/>
            <a:chExt cx="3020613" cy="998450"/>
          </a:xfrm>
        </p:grpSpPr>
        <p:grpSp>
          <p:nvGrpSpPr>
            <p:cNvPr id="54" name="Group 53">
              <a:extLst>
                <a:ext uri="{FF2B5EF4-FFF2-40B4-BE49-F238E27FC236}">
                  <a16:creationId xmlns:a16="http://schemas.microsoft.com/office/drawing/2014/main" id="{90D8E7DF-E54D-77BA-7A9E-460520EA9A82}"/>
                </a:ext>
              </a:extLst>
            </p:cNvPr>
            <p:cNvGrpSpPr/>
            <p:nvPr/>
          </p:nvGrpSpPr>
          <p:grpSpPr>
            <a:xfrm>
              <a:off x="7008326" y="6787919"/>
              <a:ext cx="2708204" cy="961376"/>
              <a:chOff x="4966617" y="8874893"/>
              <a:chExt cx="2708204" cy="961376"/>
            </a:xfrm>
          </p:grpSpPr>
          <p:grpSp>
            <p:nvGrpSpPr>
              <p:cNvPr id="62" name="Group 61">
                <a:extLst>
                  <a:ext uri="{FF2B5EF4-FFF2-40B4-BE49-F238E27FC236}">
                    <a16:creationId xmlns:a16="http://schemas.microsoft.com/office/drawing/2014/main" id="{9AD0FE33-70BC-AEDB-AA2D-7947545248C5}"/>
                  </a:ext>
                </a:extLst>
              </p:cNvPr>
              <p:cNvGrpSpPr/>
              <p:nvPr/>
            </p:nvGrpSpPr>
            <p:grpSpPr>
              <a:xfrm>
                <a:off x="6178831" y="8874893"/>
                <a:ext cx="1495990" cy="961376"/>
                <a:chOff x="6281894" y="8865770"/>
                <a:chExt cx="1597290" cy="1048437"/>
              </a:xfrm>
            </p:grpSpPr>
            <p:sp>
              <p:nvSpPr>
                <p:cNvPr id="1029" name="Rectangle: Folded Corner 1028">
                  <a:extLst>
                    <a:ext uri="{FF2B5EF4-FFF2-40B4-BE49-F238E27FC236}">
                      <a16:creationId xmlns:a16="http://schemas.microsoft.com/office/drawing/2014/main" id="{81DFA1BC-0BE5-5330-BD9E-1F6F55B958A2}"/>
                    </a:ext>
                  </a:extLst>
                </p:cNvPr>
                <p:cNvSpPr/>
                <p:nvPr/>
              </p:nvSpPr>
              <p:spPr>
                <a:xfrm>
                  <a:off x="6281894" y="8867771"/>
                  <a:ext cx="1135077" cy="1046436"/>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1033" name="TextBox 1032">
                  <a:extLst>
                    <a:ext uri="{FF2B5EF4-FFF2-40B4-BE49-F238E27FC236}">
                      <a16:creationId xmlns:a16="http://schemas.microsoft.com/office/drawing/2014/main" id="{3708FBB3-DD5F-2ADF-3BB2-5534451D111F}"/>
                    </a:ext>
                  </a:extLst>
                </p:cNvPr>
                <p:cNvSpPr txBox="1"/>
                <p:nvPr/>
              </p:nvSpPr>
              <p:spPr>
                <a:xfrm>
                  <a:off x="6505289" y="8865770"/>
                  <a:ext cx="1373895" cy="268519"/>
                </a:xfrm>
                <a:prstGeom prst="rect">
                  <a:avLst/>
                </a:prstGeom>
                <a:noFill/>
              </p:spPr>
              <p:txBody>
                <a:bodyPr wrap="square">
                  <a:spAutoFit/>
                </a:bodyPr>
                <a:lstStyle/>
                <a:p>
                  <a:r>
                    <a:rPr lang="en-GB" sz="1000" dirty="0">
                      <a:solidFill>
                        <a:srgbClr val="3B3838"/>
                      </a:solidFill>
                      <a:latin typeface="Century Gothic" panose="020B0502020202020204" pitchFamily="34" charset="0"/>
                    </a:rPr>
                    <a:t> Most</a:t>
                  </a:r>
                </a:p>
              </p:txBody>
            </p:sp>
            <p:pic>
              <p:nvPicPr>
                <p:cNvPr id="1034" name="Picture 6" descr="Free Icon Light illustration and picture">
                  <a:extLst>
                    <a:ext uri="{FF2B5EF4-FFF2-40B4-BE49-F238E27FC236}">
                      <a16:creationId xmlns:a16="http://schemas.microsoft.com/office/drawing/2014/main" id="{A2B45203-60C3-49C2-DD84-2A2C19225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0767" y="8924390"/>
                  <a:ext cx="273478"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1025" name="TextBox 1024">
                <a:extLst>
                  <a:ext uri="{FF2B5EF4-FFF2-40B4-BE49-F238E27FC236}">
                    <a16:creationId xmlns:a16="http://schemas.microsoft.com/office/drawing/2014/main" id="{9CFCA4EF-7983-2913-7E12-10193A0A516F}"/>
                  </a:ext>
                </a:extLst>
              </p:cNvPr>
              <p:cNvSpPr txBox="1"/>
              <p:nvPr/>
            </p:nvSpPr>
            <p:spPr>
              <a:xfrm>
                <a:off x="4966617" y="9205137"/>
                <a:ext cx="1063091" cy="215444"/>
              </a:xfrm>
              <a:prstGeom prst="rect">
                <a:avLst/>
              </a:prstGeom>
              <a:noFill/>
            </p:spPr>
            <p:txBody>
              <a:bodyPr wrap="square">
                <a:spAutoFit/>
              </a:bodyPr>
              <a:lstStyle/>
              <a:p>
                <a:pPr algn="ctr"/>
                <a:endParaRPr lang="en-GB" sz="800" dirty="0">
                  <a:solidFill>
                    <a:srgbClr val="3B3838"/>
                  </a:solidFill>
                  <a:latin typeface="Century Gothic" panose="020B0502020202020204" pitchFamily="34" charset="0"/>
                </a:endParaRPr>
              </a:p>
            </p:txBody>
          </p:sp>
        </p:grpSp>
        <p:sp>
          <p:nvSpPr>
            <p:cNvPr id="1035" name="TextBox 1034">
              <a:extLst>
                <a:ext uri="{FF2B5EF4-FFF2-40B4-BE49-F238E27FC236}">
                  <a16:creationId xmlns:a16="http://schemas.microsoft.com/office/drawing/2014/main" id="{D493C831-4046-C0ED-E191-771666AEBD39}"/>
                </a:ext>
              </a:extLst>
            </p:cNvPr>
            <p:cNvSpPr txBox="1"/>
            <p:nvPr/>
          </p:nvSpPr>
          <p:spPr>
            <a:xfrm>
              <a:off x="8391667" y="6919430"/>
              <a:ext cx="1637272" cy="246221"/>
            </a:xfrm>
            <a:prstGeom prst="rect">
              <a:avLst/>
            </a:prstGeom>
            <a:noFill/>
          </p:spPr>
          <p:txBody>
            <a:bodyPr wrap="square">
              <a:spAutoFit/>
            </a:bodyPr>
            <a:lstStyle/>
            <a:p>
              <a:r>
                <a:rPr lang="en-GB" sz="1000" b="1" dirty="0">
                  <a:solidFill>
                    <a:srgbClr val="0070C0"/>
                  </a:solidFill>
                  <a:latin typeface="Century Gothic" panose="020B0502020202020204" pitchFamily="34" charset="0"/>
                </a:rPr>
                <a:t>masculine</a:t>
              </a:r>
              <a:endParaRPr lang="en-GB" sz="1000" dirty="0">
                <a:solidFill>
                  <a:srgbClr val="0070C0"/>
                </a:solidFill>
                <a:latin typeface="Century Gothic" panose="020B0502020202020204" pitchFamily="34" charset="0"/>
              </a:endParaRPr>
            </a:p>
          </p:txBody>
        </p:sp>
        <p:sp>
          <p:nvSpPr>
            <p:cNvPr id="1036" name="TextBox 1035">
              <a:extLst>
                <a:ext uri="{FF2B5EF4-FFF2-40B4-BE49-F238E27FC236}">
                  <a16:creationId xmlns:a16="http://schemas.microsoft.com/office/drawing/2014/main" id="{B815EE48-E79F-E138-43F1-7EBE161DB1FB}"/>
                </a:ext>
              </a:extLst>
            </p:cNvPr>
            <p:cNvSpPr txBox="1"/>
            <p:nvPr/>
          </p:nvSpPr>
          <p:spPr>
            <a:xfrm>
              <a:off x="8114680" y="7078483"/>
              <a:ext cx="1286763" cy="707886"/>
            </a:xfrm>
            <a:prstGeom prst="rect">
              <a:avLst/>
            </a:prstGeom>
            <a:noFill/>
          </p:spPr>
          <p:txBody>
            <a:bodyPr wrap="square">
              <a:spAutoFit/>
            </a:bodyPr>
            <a:lstStyle/>
            <a:p>
              <a:pPr algn="ctr"/>
              <a:r>
                <a:rPr lang="en-GB" sz="1000" dirty="0">
                  <a:solidFill>
                    <a:srgbClr val="3B3838"/>
                  </a:solidFill>
                  <a:latin typeface="Century Gothic" panose="020B0502020202020204" pitchFamily="34" charset="0"/>
                </a:rPr>
                <a:t>nouns end in</a:t>
              </a:r>
              <a:r>
                <a:rPr lang="en-GB" sz="1000" b="1" dirty="0">
                  <a:solidFill>
                    <a:srgbClr val="3B3838"/>
                  </a:solidFill>
                  <a:latin typeface="Century Gothic" panose="020B0502020202020204" pitchFamily="34" charset="0"/>
                </a:rPr>
                <a:t> -</a:t>
              </a:r>
              <a:r>
                <a:rPr lang="en-GB" sz="1000" b="1" dirty="0">
                  <a:solidFill>
                    <a:srgbClr val="0070C0"/>
                  </a:solidFill>
                  <a:latin typeface="Century Gothic" panose="020B0502020202020204" pitchFamily="34" charset="0"/>
                </a:rPr>
                <a:t>o</a:t>
              </a:r>
              <a:r>
                <a:rPr lang="en-GB" sz="1000" dirty="0">
                  <a:solidFill>
                    <a:srgbClr val="3B3838"/>
                  </a:solidFill>
                  <a:latin typeface="Century Gothic" panose="020B0502020202020204" pitchFamily="34" charset="0"/>
                </a:rPr>
                <a:t> and most </a:t>
              </a:r>
              <a:r>
                <a:rPr lang="en-GB" sz="1000" b="1" dirty="0">
                  <a:solidFill>
                    <a:srgbClr val="FF0000"/>
                  </a:solidFill>
                  <a:latin typeface="Century Gothic" panose="020B0502020202020204" pitchFamily="34" charset="0"/>
                </a:rPr>
                <a:t>feminine </a:t>
              </a:r>
              <a:r>
                <a:rPr lang="en-GB" sz="1000" dirty="0">
                  <a:solidFill>
                    <a:srgbClr val="3B3838"/>
                  </a:solidFill>
                  <a:latin typeface="Century Gothic" panose="020B0502020202020204" pitchFamily="34" charset="0"/>
                </a:rPr>
                <a:t>nouns end in</a:t>
              </a:r>
              <a:r>
                <a:rPr lang="en-GB" sz="1000" b="1" dirty="0">
                  <a:solidFill>
                    <a:srgbClr val="3B3838"/>
                  </a:solidFill>
                  <a:latin typeface="Century Gothic" panose="020B0502020202020204" pitchFamily="34" charset="0"/>
                </a:rPr>
                <a:t> -</a:t>
              </a:r>
              <a:r>
                <a:rPr lang="en-GB" sz="1000" b="1" dirty="0">
                  <a:solidFill>
                    <a:srgbClr val="FF0000"/>
                  </a:solidFill>
                  <a:latin typeface="Century Gothic" panose="020B0502020202020204" pitchFamily="34" charset="0"/>
                </a:rPr>
                <a:t>a</a:t>
              </a:r>
              <a:r>
                <a:rPr lang="en-GB" sz="1000" dirty="0">
                  <a:solidFill>
                    <a:srgbClr val="3B3838"/>
                  </a:solidFill>
                  <a:latin typeface="Century Gothic" panose="020B0502020202020204" pitchFamily="34" charset="0"/>
                </a:rPr>
                <a:t>.</a:t>
              </a:r>
            </a:p>
          </p:txBody>
        </p:sp>
      </p:grpSp>
      <p:pic>
        <p:nvPicPr>
          <p:cNvPr id="1038" name="Picture 1037">
            <a:extLst>
              <a:ext uri="{FF2B5EF4-FFF2-40B4-BE49-F238E27FC236}">
                <a16:creationId xmlns:a16="http://schemas.microsoft.com/office/drawing/2014/main" id="{492C7CCE-1CE3-CC47-FA8C-B4402402362B}"/>
              </a:ext>
            </a:extLst>
          </p:cNvPr>
          <p:cNvPicPr>
            <a:picLocks noChangeAspect="1"/>
          </p:cNvPicPr>
          <p:nvPr/>
        </p:nvPicPr>
        <p:blipFill>
          <a:blip r:embed="rId13"/>
          <a:stretch>
            <a:fillRect/>
          </a:stretch>
        </p:blipFill>
        <p:spPr>
          <a:xfrm>
            <a:off x="3622038" y="1485295"/>
            <a:ext cx="1401428" cy="1192187"/>
          </a:xfrm>
          <a:prstGeom prst="rect">
            <a:avLst/>
          </a:prstGeom>
        </p:spPr>
      </p:pic>
      <p:pic>
        <p:nvPicPr>
          <p:cNvPr id="1059" name="Picture 1058">
            <a:extLst>
              <a:ext uri="{FF2B5EF4-FFF2-40B4-BE49-F238E27FC236}">
                <a16:creationId xmlns:a16="http://schemas.microsoft.com/office/drawing/2014/main" id="{5CE781DB-A47E-D17B-C07B-9CC5E1324A7C}"/>
              </a:ext>
            </a:extLst>
          </p:cNvPr>
          <p:cNvPicPr>
            <a:picLocks noChangeAspect="1"/>
          </p:cNvPicPr>
          <p:nvPr/>
        </p:nvPicPr>
        <p:blipFill>
          <a:blip r:embed="rId14"/>
          <a:stretch>
            <a:fillRect/>
          </a:stretch>
        </p:blipFill>
        <p:spPr>
          <a:xfrm>
            <a:off x="2330117" y="899699"/>
            <a:ext cx="1440066" cy="641613"/>
          </a:xfrm>
          <a:prstGeom prst="rect">
            <a:avLst/>
          </a:prstGeom>
        </p:spPr>
      </p:pic>
      <p:pic>
        <p:nvPicPr>
          <p:cNvPr id="1061" name="Picture 1060" descr="A picture containing text, toy, doll&#10;&#10;Description automatically generated">
            <a:extLst>
              <a:ext uri="{FF2B5EF4-FFF2-40B4-BE49-F238E27FC236}">
                <a16:creationId xmlns:a16="http://schemas.microsoft.com/office/drawing/2014/main" id="{134E7F86-CB6E-2FAD-65F2-555AA7CFAD67}"/>
              </a:ext>
            </a:extLst>
          </p:cNvPr>
          <p:cNvPicPr>
            <a:picLocks noChangeAspect="1"/>
          </p:cNvPicPr>
          <p:nvPr/>
        </p:nvPicPr>
        <p:blipFill>
          <a:blip r:embed="rId15"/>
          <a:stretch>
            <a:fillRect/>
          </a:stretch>
        </p:blipFill>
        <p:spPr>
          <a:xfrm>
            <a:off x="2910952" y="1660410"/>
            <a:ext cx="616072" cy="1001119"/>
          </a:xfrm>
          <a:prstGeom prst="rect">
            <a:avLst/>
          </a:prstGeom>
        </p:spPr>
      </p:pic>
      <p:sp>
        <p:nvSpPr>
          <p:cNvPr id="5" name="TextBox 4">
            <a:extLst>
              <a:ext uri="{FF2B5EF4-FFF2-40B4-BE49-F238E27FC236}">
                <a16:creationId xmlns:a16="http://schemas.microsoft.com/office/drawing/2014/main" id="{0293B811-5BF5-2F8D-5C5E-EB403D603DEA}"/>
              </a:ext>
            </a:extLst>
          </p:cNvPr>
          <p:cNvSpPr txBox="1"/>
          <p:nvPr/>
        </p:nvSpPr>
        <p:spPr>
          <a:xfrm>
            <a:off x="6386270" y="9561450"/>
            <a:ext cx="39145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28</a:t>
            </a:r>
          </a:p>
        </p:txBody>
      </p:sp>
    </p:spTree>
    <p:extLst>
      <p:ext uri="{BB962C8B-B14F-4D97-AF65-F5344CB8AC3E}">
        <p14:creationId xmlns:p14="http://schemas.microsoft.com/office/powerpoint/2010/main" val="2701140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3" name="Table 3">
            <a:extLst>
              <a:ext uri="{FF2B5EF4-FFF2-40B4-BE49-F238E27FC236}">
                <a16:creationId xmlns:a16="http://schemas.microsoft.com/office/drawing/2014/main" id="{F74162E9-BA65-D837-D02E-6149477F0B95}"/>
              </a:ext>
            </a:extLst>
          </p:cNvPr>
          <p:cNvGraphicFramePr>
            <a:graphicFrameLocks noGrp="1"/>
          </p:cNvGraphicFramePr>
          <p:nvPr>
            <p:extLst>
              <p:ext uri="{D42A27DB-BD31-4B8C-83A1-F6EECF244321}">
                <p14:modId xmlns:p14="http://schemas.microsoft.com/office/powerpoint/2010/main" val="4008600328"/>
              </p:ext>
            </p:extLst>
          </p:nvPr>
        </p:nvGraphicFramePr>
        <p:xfrm>
          <a:off x="3623241" y="7091630"/>
          <a:ext cx="3131560" cy="2150424"/>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324841">
                  <a:extLst>
                    <a:ext uri="{9D8B030D-6E8A-4147-A177-3AD203B41FA5}">
                      <a16:colId xmlns:a16="http://schemas.microsoft.com/office/drawing/2014/main" val="1738757276"/>
                    </a:ext>
                  </a:extLst>
                </a:gridCol>
                <a:gridCol w="1367538">
                  <a:extLst>
                    <a:ext uri="{9D8B030D-6E8A-4147-A177-3AD203B41FA5}">
                      <a16:colId xmlns:a16="http://schemas.microsoft.com/office/drawing/2014/main" val="3791761402"/>
                    </a:ext>
                  </a:extLst>
                </a:gridCol>
              </a:tblGrid>
              <a:tr h="469769">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dirty="0">
                          <a:solidFill>
                            <a:srgbClr val="3B3838"/>
                          </a:solidFill>
                          <a:latin typeface="Century Gothic" panose="020B0502020202020204" pitchFamily="34" charset="0"/>
                        </a:rPr>
                        <a:t>Which noun must it be?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36131">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36131">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36131">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36131">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36131">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graphicFrame>
        <p:nvGraphicFramePr>
          <p:cNvPr id="2128" name="Table 3">
            <a:extLst>
              <a:ext uri="{FF2B5EF4-FFF2-40B4-BE49-F238E27FC236}">
                <a16:creationId xmlns:a16="http://schemas.microsoft.com/office/drawing/2014/main" id="{EFA3A483-A0C7-D595-09A5-4511A8B22E53}"/>
              </a:ext>
            </a:extLst>
          </p:cNvPr>
          <p:cNvGraphicFramePr>
            <a:graphicFrameLocks noGrp="1"/>
          </p:cNvGraphicFramePr>
          <p:nvPr>
            <p:extLst>
              <p:ext uri="{D42A27DB-BD31-4B8C-83A1-F6EECF244321}">
                <p14:modId xmlns:p14="http://schemas.microsoft.com/office/powerpoint/2010/main" val="77339045"/>
              </p:ext>
            </p:extLst>
          </p:nvPr>
        </p:nvGraphicFramePr>
        <p:xfrm>
          <a:off x="125795" y="7091630"/>
          <a:ext cx="3348479" cy="2473208"/>
        </p:xfrm>
        <a:graphic>
          <a:graphicData uri="http://schemas.openxmlformats.org/drawingml/2006/table">
            <a:tbl>
              <a:tblPr firstRow="1" bandRow="1"/>
              <a:tblGrid>
                <a:gridCol w="432840">
                  <a:extLst>
                    <a:ext uri="{9D8B030D-6E8A-4147-A177-3AD203B41FA5}">
                      <a16:colId xmlns:a16="http://schemas.microsoft.com/office/drawing/2014/main" val="1416183009"/>
                    </a:ext>
                  </a:extLst>
                </a:gridCol>
                <a:gridCol w="726704">
                  <a:extLst>
                    <a:ext uri="{9D8B030D-6E8A-4147-A177-3AD203B41FA5}">
                      <a16:colId xmlns:a16="http://schemas.microsoft.com/office/drawing/2014/main" val="2358909386"/>
                    </a:ext>
                  </a:extLst>
                </a:gridCol>
                <a:gridCol w="986971">
                  <a:extLst>
                    <a:ext uri="{9D8B030D-6E8A-4147-A177-3AD203B41FA5}">
                      <a16:colId xmlns:a16="http://schemas.microsoft.com/office/drawing/2014/main" val="1738757276"/>
                    </a:ext>
                  </a:extLst>
                </a:gridCol>
                <a:gridCol w="1201964">
                  <a:extLst>
                    <a:ext uri="{9D8B030D-6E8A-4147-A177-3AD203B41FA5}">
                      <a16:colId xmlns:a16="http://schemas.microsoft.com/office/drawing/2014/main" val="3791761402"/>
                    </a:ext>
                  </a:extLst>
                </a:gridCol>
              </a:tblGrid>
              <a:tr h="537673">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un / 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41051704"/>
                  </a:ext>
                </a:extLst>
              </a:tr>
              <a:tr h="387107">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cuaderno</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56803618"/>
                  </a:ext>
                </a:extLst>
              </a:tr>
              <a:tr h="387107">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teléfono</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52346946"/>
                  </a:ext>
                </a:extLst>
              </a:tr>
              <a:tr h="387107">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cámara</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31552526"/>
                  </a:ext>
                </a:extLst>
              </a:tr>
              <a:tr h="387107">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oso</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63740151"/>
                  </a:ext>
                </a:extLst>
              </a:tr>
              <a:tr h="387107">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a:solidFill>
                            <a:srgbClr val="3B3838"/>
                          </a:solidFill>
                          <a:latin typeface="Century Gothic" panose="020B0502020202020204" pitchFamily="34" charset="0"/>
                        </a:rPr>
                        <a:t>casa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9</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EADC991-92D7-1E2B-9B5D-A81B5FD1B06C}"/>
              </a:ext>
            </a:extLst>
          </p:cNvPr>
          <p:cNvGrpSpPr/>
          <p:nvPr/>
        </p:nvGrpSpPr>
        <p:grpSpPr>
          <a:xfrm>
            <a:off x="439229" y="882098"/>
            <a:ext cx="1145825" cy="308790"/>
            <a:chOff x="455220" y="4435599"/>
            <a:chExt cx="1145825" cy="308790"/>
          </a:xfrm>
          <a:solidFill>
            <a:srgbClr val="96E2D9"/>
          </a:solidFill>
        </p:grpSpPr>
        <p:sp>
          <p:nvSpPr>
            <p:cNvPr id="10" name="Google Shape;222;p10">
              <a:extLst>
                <a:ext uri="{FF2B5EF4-FFF2-40B4-BE49-F238E27FC236}">
                  <a16:creationId xmlns:a16="http://schemas.microsoft.com/office/drawing/2014/main" id="{9ED10EC4-6F5D-4698-B5CB-CE76851F01CA}"/>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B684D5DC-D3BE-133E-C434-CA0F0235F456}"/>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2" name="Group 11">
            <a:extLst>
              <a:ext uri="{FF2B5EF4-FFF2-40B4-BE49-F238E27FC236}">
                <a16:creationId xmlns:a16="http://schemas.microsoft.com/office/drawing/2014/main" id="{C57F13B4-9056-C09D-EDE4-DB2D3774E8A9}"/>
              </a:ext>
            </a:extLst>
          </p:cNvPr>
          <p:cNvGrpSpPr/>
          <p:nvPr/>
        </p:nvGrpSpPr>
        <p:grpSpPr>
          <a:xfrm>
            <a:off x="107028" y="736190"/>
            <a:ext cx="511630" cy="532686"/>
            <a:chOff x="11059045" y="145038"/>
            <a:chExt cx="945328" cy="980949"/>
          </a:xfrm>
          <a:solidFill>
            <a:srgbClr val="B9E5EE"/>
          </a:solidFill>
        </p:grpSpPr>
        <p:sp>
          <p:nvSpPr>
            <p:cNvPr id="13" name="Oval 12">
              <a:extLst>
                <a:ext uri="{FF2B5EF4-FFF2-40B4-BE49-F238E27FC236}">
                  <a16:creationId xmlns:a16="http://schemas.microsoft.com/office/drawing/2014/main" id="{CFD68290-48C7-9E21-1BBB-91D208DA8483}"/>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4" name="Picture 13" descr="Free speaker sound loud vector">
              <a:extLst>
                <a:ext uri="{FF2B5EF4-FFF2-40B4-BE49-F238E27FC236}">
                  <a16:creationId xmlns:a16="http://schemas.microsoft.com/office/drawing/2014/main" id="{D9F9C018-48AD-7CEF-8EAD-672049544D24}"/>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5" name="TextBox 14">
            <a:extLst>
              <a:ext uri="{FF2B5EF4-FFF2-40B4-BE49-F238E27FC236}">
                <a16:creationId xmlns:a16="http://schemas.microsoft.com/office/drawing/2014/main" id="{48269284-5C01-7ACA-4FE7-89B8CAAF7B03}"/>
              </a:ext>
            </a:extLst>
          </p:cNvPr>
          <p:cNvSpPr txBox="1"/>
          <p:nvPr/>
        </p:nvSpPr>
        <p:spPr>
          <a:xfrm>
            <a:off x="1545304" y="841258"/>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Una </a:t>
            </a:r>
            <a:r>
              <a:rPr lang="en-GB" sz="1600" b="1" dirty="0" err="1">
                <a:solidFill>
                  <a:srgbClr val="3B3838"/>
                </a:solidFill>
                <a:latin typeface="Century Gothic" panose="020B0502020202020204" pitchFamily="34" charset="0"/>
              </a:rPr>
              <a:t>excursión</a:t>
            </a:r>
            <a:r>
              <a:rPr lang="en-GB" sz="1600" b="1" dirty="0">
                <a:solidFill>
                  <a:srgbClr val="3B3838"/>
                </a:solidFill>
                <a:latin typeface="Century Gothic" panose="020B0502020202020204" pitchFamily="34" charset="0"/>
              </a:rPr>
              <a:t> a la </a:t>
            </a:r>
            <a:r>
              <a:rPr lang="en-GB" sz="1600" b="1" dirty="0" err="1">
                <a:solidFill>
                  <a:srgbClr val="3B3838"/>
                </a:solidFill>
                <a:latin typeface="Century Gothic" panose="020B0502020202020204" pitchFamily="34" charset="0"/>
              </a:rPr>
              <a:t>montaña</a:t>
            </a:r>
            <a:r>
              <a:rPr lang="en-GB" sz="1600" b="1" dirty="0">
                <a:solidFill>
                  <a:srgbClr val="3B3838"/>
                </a:solidFill>
                <a:latin typeface="Century Gothic" panose="020B0502020202020204" pitchFamily="34" charset="0"/>
              </a:rPr>
              <a:t>. </a:t>
            </a:r>
            <a:endParaRPr lang="en-GB" sz="1600" dirty="0">
              <a:solidFill>
                <a:srgbClr val="3B3838"/>
              </a:solidFill>
              <a:latin typeface="Century Gothic" panose="020B0502020202020204" pitchFamily="34" charset="0"/>
            </a:endParaRPr>
          </a:p>
        </p:txBody>
      </p:sp>
      <p:graphicFrame>
        <p:nvGraphicFramePr>
          <p:cNvPr id="5" name="Table 3">
            <a:extLst>
              <a:ext uri="{FF2B5EF4-FFF2-40B4-BE49-F238E27FC236}">
                <a16:creationId xmlns:a16="http://schemas.microsoft.com/office/drawing/2014/main" id="{C89B8B22-BC17-CAB7-F9BB-D64254FAEAEE}"/>
              </a:ext>
            </a:extLst>
          </p:cNvPr>
          <p:cNvGraphicFramePr>
            <a:graphicFrameLocks noGrp="1"/>
          </p:cNvGraphicFramePr>
          <p:nvPr>
            <p:extLst>
              <p:ext uri="{D42A27DB-BD31-4B8C-83A1-F6EECF244321}">
                <p14:modId xmlns:p14="http://schemas.microsoft.com/office/powerpoint/2010/main" val="622667083"/>
              </p:ext>
            </p:extLst>
          </p:nvPr>
        </p:nvGraphicFramePr>
        <p:xfrm>
          <a:off x="177380" y="1463372"/>
          <a:ext cx="5309021" cy="1587855"/>
        </p:xfrm>
        <a:graphic>
          <a:graphicData uri="http://schemas.openxmlformats.org/drawingml/2006/table">
            <a:tbl>
              <a:tblPr firstRow="1" bandRow="1"/>
              <a:tblGrid>
                <a:gridCol w="560310">
                  <a:extLst>
                    <a:ext uri="{9D8B030D-6E8A-4147-A177-3AD203B41FA5}">
                      <a16:colId xmlns:a16="http://schemas.microsoft.com/office/drawing/2014/main" val="2446177157"/>
                    </a:ext>
                  </a:extLst>
                </a:gridCol>
                <a:gridCol w="1481906">
                  <a:extLst>
                    <a:ext uri="{9D8B030D-6E8A-4147-A177-3AD203B41FA5}">
                      <a16:colId xmlns:a16="http://schemas.microsoft.com/office/drawing/2014/main" val="1738757276"/>
                    </a:ext>
                  </a:extLst>
                </a:gridCol>
                <a:gridCol w="1636493">
                  <a:extLst>
                    <a:ext uri="{9D8B030D-6E8A-4147-A177-3AD203B41FA5}">
                      <a16:colId xmlns:a16="http://schemas.microsoft.com/office/drawing/2014/main" val="3791761402"/>
                    </a:ext>
                  </a:extLst>
                </a:gridCol>
                <a:gridCol w="1630312">
                  <a:extLst>
                    <a:ext uri="{9D8B030D-6E8A-4147-A177-3AD203B41FA5}">
                      <a16:colId xmlns:a16="http://schemas.microsoft.com/office/drawing/2014/main" val="2641158905"/>
                    </a:ext>
                  </a:extLst>
                </a:gridCol>
              </a:tblGrid>
              <a:tr h="317571">
                <a:tc>
                  <a:txBody>
                    <a:bodyPr/>
                    <a:lstStyle/>
                    <a:p>
                      <a:pPr algn="ctr"/>
                      <a:r>
                        <a:rPr lang="en-GB" sz="1600" b="1" dirty="0">
                          <a:solidFill>
                            <a:srgbClr val="FF3399"/>
                          </a:solidFill>
                          <a:latin typeface="Century Gothic" panose="020B0502020202020204" pitchFamily="34" charset="0"/>
                        </a:rPr>
                        <a:t>E</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cuaderno</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cámara</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656803618"/>
                  </a:ext>
                </a:extLst>
              </a:tr>
              <a:tr h="317571">
                <a:tc>
                  <a:txBody>
                    <a:bodyPr/>
                    <a:lstStyle/>
                    <a:p>
                      <a:pPr algn="ctr"/>
                      <a:r>
                        <a:rPr lang="en-GB" sz="1600" b="1"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  </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teléfono</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a:solidFill>
                            <a:srgbClr val="3B3838"/>
                          </a:solidFill>
                          <a:latin typeface="Century Gothic" panose="020B0502020202020204" pitchFamily="34" charset="0"/>
                        </a:rPr>
                        <a:t>pelota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52346946"/>
                  </a:ext>
                </a:extLst>
              </a:tr>
              <a:tr h="317571">
                <a:tc>
                  <a:txBody>
                    <a:bodyPr/>
                    <a:lstStyle/>
                    <a:p>
                      <a:pPr algn="ctr"/>
                      <a:r>
                        <a:rPr lang="en-GB" sz="1600" b="1"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cámara</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bolígrafo</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731552526"/>
                  </a:ext>
                </a:extLst>
              </a:tr>
              <a:tr h="317571">
                <a:tc>
                  <a:txBody>
                    <a:bodyPr/>
                    <a:lstStyle/>
                    <a:p>
                      <a:pPr algn="ctr"/>
                      <a:r>
                        <a:rPr lang="en-GB" sz="1600" b="1"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oso</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fruta</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963740151"/>
                  </a:ext>
                </a:extLst>
              </a:tr>
              <a:tr h="317571">
                <a:tc>
                  <a:txBody>
                    <a:bodyPr/>
                    <a:lstStyle/>
                    <a:p>
                      <a:pPr algn="ctr"/>
                      <a:r>
                        <a:rPr lang="en-GB" sz="1600" b="1"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b="1" dirty="0">
                          <a:solidFill>
                            <a:srgbClr val="3B3838"/>
                          </a:solidFill>
                          <a:latin typeface="Century Gothic" panose="020B0502020202020204" pitchFamily="34" charset="0"/>
                        </a:rPr>
                        <a:t>un</a:t>
                      </a:r>
                      <a:r>
                        <a:rPr lang="en-GB" sz="1400" dirty="0">
                          <a:solidFill>
                            <a:srgbClr val="3B3838"/>
                          </a:solidFill>
                          <a:latin typeface="Century Gothic" panose="020B0502020202020204" pitchFamily="34" charset="0"/>
                        </a:rPr>
                        <a:t>   |  </a:t>
                      </a:r>
                      <a:r>
                        <a:rPr lang="en-GB" sz="1400" b="1" dirty="0">
                          <a:solidFill>
                            <a:srgbClr val="3B3838"/>
                          </a:solidFill>
                          <a:latin typeface="Century Gothic" panose="020B0502020202020204" pitchFamily="34" charset="0"/>
                        </a:rPr>
                        <a:t>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a:solidFill>
                            <a:srgbClr val="3B3838"/>
                          </a:solidFill>
                          <a:latin typeface="Century Gothic" panose="020B0502020202020204" pitchFamily="34" charset="0"/>
                        </a:rPr>
                        <a:t>mochila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1400" dirty="0" err="1">
                          <a:solidFill>
                            <a:srgbClr val="3B3838"/>
                          </a:solidFill>
                          <a:latin typeface="Century Gothic" panose="020B0502020202020204" pitchFamily="34" charset="0"/>
                        </a:rPr>
                        <a:t>teléfono</a:t>
                      </a:r>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29643711"/>
                  </a:ext>
                </a:extLst>
              </a:tr>
            </a:tbl>
          </a:graphicData>
        </a:graphic>
      </p:graphicFrame>
      <p:pic>
        <p:nvPicPr>
          <p:cNvPr id="26" name="Google Shape;232;p10">
            <a:extLst>
              <a:ext uri="{FF2B5EF4-FFF2-40B4-BE49-F238E27FC236}">
                <a16:creationId xmlns:a16="http://schemas.microsoft.com/office/drawing/2014/main" id="{2A0F4337-67BF-C9F2-438F-45696AA6F6B1}"/>
              </a:ext>
            </a:extLst>
          </p:cNvPr>
          <p:cNvPicPr preferRelativeResize="0"/>
          <p:nvPr/>
        </p:nvPicPr>
        <p:blipFill rotWithShape="1">
          <a:blip r:embed="rId7">
            <a:alphaModFix/>
          </a:blip>
          <a:srcRect/>
          <a:stretch/>
        </p:blipFill>
        <p:spPr>
          <a:xfrm>
            <a:off x="5719377" y="1726690"/>
            <a:ext cx="879850" cy="1112973"/>
          </a:xfrm>
          <a:prstGeom prst="rect">
            <a:avLst/>
          </a:prstGeom>
          <a:noFill/>
          <a:ln>
            <a:noFill/>
          </a:ln>
        </p:spPr>
      </p:pic>
      <p:pic>
        <p:nvPicPr>
          <p:cNvPr id="27" name="Picture 4" descr="Free checklist check marketing illustration">
            <a:extLst>
              <a:ext uri="{FF2B5EF4-FFF2-40B4-BE49-F238E27FC236}">
                <a16:creationId xmlns:a16="http://schemas.microsoft.com/office/drawing/2014/main" id="{E72AE1D7-0DC4-90CE-A800-299365845C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9377" y="2570835"/>
            <a:ext cx="319787" cy="409327"/>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087EAE7-BE3F-8641-7B25-EA2A55DCC07D}"/>
              </a:ext>
            </a:extLst>
          </p:cNvPr>
          <p:cNvGrpSpPr/>
          <p:nvPr/>
        </p:nvGrpSpPr>
        <p:grpSpPr>
          <a:xfrm>
            <a:off x="174354" y="3853859"/>
            <a:ext cx="1897283" cy="1638894"/>
            <a:chOff x="278685" y="3802619"/>
            <a:chExt cx="3372947" cy="2913590"/>
          </a:xfrm>
        </p:grpSpPr>
        <p:grpSp>
          <p:nvGrpSpPr>
            <p:cNvPr id="29" name="Group 28">
              <a:extLst>
                <a:ext uri="{FF2B5EF4-FFF2-40B4-BE49-F238E27FC236}">
                  <a16:creationId xmlns:a16="http://schemas.microsoft.com/office/drawing/2014/main" id="{4FF79CB7-FBBC-2FE0-3EA9-3B00B913F435}"/>
                </a:ext>
              </a:extLst>
            </p:cNvPr>
            <p:cNvGrpSpPr/>
            <p:nvPr/>
          </p:nvGrpSpPr>
          <p:grpSpPr>
            <a:xfrm>
              <a:off x="278685" y="3802619"/>
              <a:ext cx="3372947" cy="2913590"/>
              <a:chOff x="278685" y="3802619"/>
              <a:chExt cx="3372947" cy="2913590"/>
            </a:xfrm>
          </p:grpSpPr>
          <p:sp>
            <p:nvSpPr>
              <p:cNvPr id="35" name="Rounded Rectangle 11">
                <a:extLst>
                  <a:ext uri="{FF2B5EF4-FFF2-40B4-BE49-F238E27FC236}">
                    <a16:creationId xmlns:a16="http://schemas.microsoft.com/office/drawing/2014/main" id="{5161884F-FE84-FDB6-D8CF-887EDF85B40F}"/>
                  </a:ext>
                </a:extLst>
              </p:cNvPr>
              <p:cNvSpPr/>
              <p:nvPr/>
            </p:nvSpPr>
            <p:spPr>
              <a:xfrm>
                <a:off x="278685" y="3802619"/>
                <a:ext cx="3372947" cy="2913590"/>
              </a:xfrm>
              <a:prstGeom prst="roundRect">
                <a:avLst/>
              </a:prstGeom>
              <a:solidFill>
                <a:schemeClr val="bg1"/>
              </a:solidFill>
              <a:ln w="28575">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dirty="0">
                  <a:solidFill>
                    <a:srgbClr val="002060"/>
                  </a:solidFill>
                  <a:latin typeface="Tw Cen MT" panose="020B0602020104020603"/>
                </a:endParaRPr>
              </a:p>
            </p:txBody>
          </p:sp>
          <p:cxnSp>
            <p:nvCxnSpPr>
              <p:cNvPr id="36" name="Straight Connector 35">
                <a:extLst>
                  <a:ext uri="{FF2B5EF4-FFF2-40B4-BE49-F238E27FC236}">
                    <a16:creationId xmlns:a16="http://schemas.microsoft.com/office/drawing/2014/main" id="{9E789D3D-BF04-D5D2-90D1-8EF05E9673C0}"/>
                  </a:ext>
                </a:extLst>
              </p:cNvPr>
              <p:cNvCxnSpPr>
                <a:cxnSpLocks/>
              </p:cNvCxnSpPr>
              <p:nvPr/>
            </p:nvCxnSpPr>
            <p:spPr>
              <a:xfrm>
                <a:off x="1102293" y="4937664"/>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BA596B-B74E-40A5-3359-59F08EE20B41}"/>
                  </a:ext>
                </a:extLst>
              </p:cNvPr>
              <p:cNvCxnSpPr>
                <a:cxnSpLocks/>
              </p:cNvCxnSpPr>
              <p:nvPr/>
            </p:nvCxnSpPr>
            <p:spPr>
              <a:xfrm>
                <a:off x="1102293" y="5463097"/>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6769B3-CB21-FD25-5894-796CED8349E1}"/>
                  </a:ext>
                </a:extLst>
              </p:cNvPr>
              <p:cNvCxnSpPr>
                <a:cxnSpLocks/>
              </p:cNvCxnSpPr>
              <p:nvPr/>
            </p:nvCxnSpPr>
            <p:spPr>
              <a:xfrm>
                <a:off x="1102293" y="5971289"/>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56F5110-C9E9-0DE1-362F-84EAFCEC998D}"/>
                  </a:ext>
                </a:extLst>
              </p:cNvPr>
              <p:cNvSpPr/>
              <p:nvPr/>
            </p:nvSpPr>
            <p:spPr>
              <a:xfrm>
                <a:off x="510657" y="4541057"/>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sp>
            <p:nvSpPr>
              <p:cNvPr id="40" name="Rectangle 39">
                <a:extLst>
                  <a:ext uri="{FF2B5EF4-FFF2-40B4-BE49-F238E27FC236}">
                    <a16:creationId xmlns:a16="http://schemas.microsoft.com/office/drawing/2014/main" id="{4767B779-9FA4-1252-7394-75E169280E94}"/>
                  </a:ext>
                </a:extLst>
              </p:cNvPr>
              <p:cNvSpPr/>
              <p:nvPr/>
            </p:nvSpPr>
            <p:spPr>
              <a:xfrm>
                <a:off x="508124" y="5066490"/>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sp>
            <p:nvSpPr>
              <p:cNvPr id="41" name="Rectangle 40">
                <a:extLst>
                  <a:ext uri="{FF2B5EF4-FFF2-40B4-BE49-F238E27FC236}">
                    <a16:creationId xmlns:a16="http://schemas.microsoft.com/office/drawing/2014/main" id="{DC1E1C2E-D2FE-374D-BEA3-722C13B7A9EA}"/>
                  </a:ext>
                </a:extLst>
              </p:cNvPr>
              <p:cNvSpPr/>
              <p:nvPr/>
            </p:nvSpPr>
            <p:spPr>
              <a:xfrm>
                <a:off x="508123" y="5639722"/>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sp>
            <p:nvSpPr>
              <p:cNvPr id="46" name="Rectangle 45">
                <a:extLst>
                  <a:ext uri="{FF2B5EF4-FFF2-40B4-BE49-F238E27FC236}">
                    <a16:creationId xmlns:a16="http://schemas.microsoft.com/office/drawing/2014/main" id="{4F322711-F745-4FA2-7CF2-0553E9BDFCB2}"/>
                  </a:ext>
                </a:extLst>
              </p:cNvPr>
              <p:cNvSpPr/>
              <p:nvPr/>
            </p:nvSpPr>
            <p:spPr>
              <a:xfrm>
                <a:off x="508124" y="4000843"/>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cxnSp>
            <p:nvCxnSpPr>
              <p:cNvPr id="47" name="Straight Connector 46">
                <a:extLst>
                  <a:ext uri="{FF2B5EF4-FFF2-40B4-BE49-F238E27FC236}">
                    <a16:creationId xmlns:a16="http://schemas.microsoft.com/office/drawing/2014/main" id="{B7649941-C1B7-197B-48E7-9C8D2695B735}"/>
                  </a:ext>
                </a:extLst>
              </p:cNvPr>
              <p:cNvCxnSpPr>
                <a:cxnSpLocks/>
              </p:cNvCxnSpPr>
              <p:nvPr/>
            </p:nvCxnSpPr>
            <p:spPr>
              <a:xfrm>
                <a:off x="1110751" y="4381086"/>
                <a:ext cx="2301303"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pic>
            <p:nvPicPr>
              <p:cNvPr id="48" name="Picture 47" descr="Shape, arrow&#10;&#10;Description automatically generated">
                <a:extLst>
                  <a:ext uri="{FF2B5EF4-FFF2-40B4-BE49-F238E27FC236}">
                    <a16:creationId xmlns:a16="http://schemas.microsoft.com/office/drawing/2014/main" id="{909FE176-FB2D-DACB-4A0E-3F577A693399}"/>
                  </a:ext>
                </a:extLst>
              </p:cNvPr>
              <p:cNvPicPr>
                <a:picLocks noChangeAspect="1"/>
              </p:cNvPicPr>
              <p:nvPr/>
            </p:nvPicPr>
            <p:blipFill>
              <a:blip r:embed="rId9"/>
              <a:stretch>
                <a:fillRect/>
              </a:stretch>
            </p:blipFill>
            <p:spPr>
              <a:xfrm>
                <a:off x="599923" y="4973701"/>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3BDB65B9-137C-9F35-EDA4-18B3920C1C70}"/>
                  </a:ext>
                </a:extLst>
              </p:cNvPr>
              <p:cNvPicPr>
                <a:picLocks noChangeAspect="1"/>
              </p:cNvPicPr>
              <p:nvPr/>
            </p:nvPicPr>
            <p:blipFill>
              <a:blip r:embed="rId9"/>
              <a:stretch>
                <a:fillRect/>
              </a:stretch>
            </p:blipFill>
            <p:spPr>
              <a:xfrm>
                <a:off x="599923" y="4480257"/>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889E2AA4-1DFB-9DD4-8085-84B06F3CADEB}"/>
                  </a:ext>
                </a:extLst>
              </p:cNvPr>
              <p:cNvPicPr>
                <a:picLocks noChangeAspect="1"/>
              </p:cNvPicPr>
              <p:nvPr/>
            </p:nvPicPr>
            <p:blipFill>
              <a:blip r:embed="rId9"/>
              <a:stretch>
                <a:fillRect/>
              </a:stretch>
            </p:blipFill>
            <p:spPr>
              <a:xfrm>
                <a:off x="599922" y="3919049"/>
                <a:ext cx="462709" cy="428729"/>
              </a:xfrm>
              <a:prstGeom prst="rect">
                <a:avLst/>
              </a:prstGeom>
            </p:spPr>
          </p:pic>
          <p:pic>
            <p:nvPicPr>
              <p:cNvPr id="51" name="Picture 50" descr="Shape, arrow&#10;&#10;Description automatically generated">
                <a:extLst>
                  <a:ext uri="{FF2B5EF4-FFF2-40B4-BE49-F238E27FC236}">
                    <a16:creationId xmlns:a16="http://schemas.microsoft.com/office/drawing/2014/main" id="{1D69424F-DFFF-2FAB-35FC-5A7CD9621A19}"/>
                  </a:ext>
                </a:extLst>
              </p:cNvPr>
              <p:cNvPicPr>
                <a:picLocks noChangeAspect="1"/>
              </p:cNvPicPr>
              <p:nvPr/>
            </p:nvPicPr>
            <p:blipFill>
              <a:blip r:embed="rId9"/>
              <a:stretch>
                <a:fillRect/>
              </a:stretch>
            </p:blipFill>
            <p:spPr>
              <a:xfrm>
                <a:off x="599922" y="5542560"/>
                <a:ext cx="462709" cy="428729"/>
              </a:xfrm>
              <a:prstGeom prst="rect">
                <a:avLst/>
              </a:prstGeom>
            </p:spPr>
          </p:pic>
        </p:grpSp>
        <p:cxnSp>
          <p:nvCxnSpPr>
            <p:cNvPr id="31" name="Straight Connector 30">
              <a:extLst>
                <a:ext uri="{FF2B5EF4-FFF2-40B4-BE49-F238E27FC236}">
                  <a16:creationId xmlns:a16="http://schemas.microsoft.com/office/drawing/2014/main" id="{827A35A9-8BEA-463A-16E5-D600D6CD8162}"/>
                </a:ext>
              </a:extLst>
            </p:cNvPr>
            <p:cNvCxnSpPr>
              <a:cxnSpLocks/>
            </p:cNvCxnSpPr>
            <p:nvPr/>
          </p:nvCxnSpPr>
          <p:spPr>
            <a:xfrm>
              <a:off x="1102293" y="6495120"/>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633FCD7-D4E9-3DF7-579E-A92F85EB539C}"/>
                </a:ext>
              </a:extLst>
            </p:cNvPr>
            <p:cNvSpPr/>
            <p:nvPr/>
          </p:nvSpPr>
          <p:spPr>
            <a:xfrm>
              <a:off x="508123" y="6163553"/>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pic>
          <p:nvPicPr>
            <p:cNvPr id="34" name="Picture 33" descr="Shape, arrow&#10;&#10;Description automatically generated">
              <a:extLst>
                <a:ext uri="{FF2B5EF4-FFF2-40B4-BE49-F238E27FC236}">
                  <a16:creationId xmlns:a16="http://schemas.microsoft.com/office/drawing/2014/main" id="{9976C785-AD1A-B3BA-4246-0A3BD9E53656}"/>
                </a:ext>
              </a:extLst>
            </p:cNvPr>
            <p:cNvPicPr>
              <a:picLocks noChangeAspect="1"/>
            </p:cNvPicPr>
            <p:nvPr/>
          </p:nvPicPr>
          <p:blipFill>
            <a:blip r:embed="rId9"/>
            <a:stretch>
              <a:fillRect/>
            </a:stretch>
          </p:blipFill>
          <p:spPr>
            <a:xfrm>
              <a:off x="573853" y="6091571"/>
              <a:ext cx="462709" cy="428729"/>
            </a:xfrm>
            <a:prstGeom prst="rect">
              <a:avLst/>
            </a:prstGeom>
          </p:spPr>
        </p:pic>
      </p:grpSp>
      <p:sp>
        <p:nvSpPr>
          <p:cNvPr id="2054" name="Google Shape;402;p19">
            <a:extLst>
              <a:ext uri="{FF2B5EF4-FFF2-40B4-BE49-F238E27FC236}">
                <a16:creationId xmlns:a16="http://schemas.microsoft.com/office/drawing/2014/main" id="{ED6B65AF-417D-D592-DBE2-7391E261519C}"/>
              </a:ext>
            </a:extLst>
          </p:cNvPr>
          <p:cNvSpPr txBox="1"/>
          <p:nvPr/>
        </p:nvSpPr>
        <p:spPr>
          <a:xfrm>
            <a:off x="1088164" y="3413783"/>
            <a:ext cx="3277975"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baseline="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a:t>
            </a: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dos </a:t>
            </a:r>
            <a:r>
              <a:rPr kumimoji="0" lang="en-GB" sz="1600" b="1" i="0" u="none" strike="noStrike" kern="1200" cap="none" spc="0" normalizeH="0" noProof="0" dirty="0" err="1">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listas</a:t>
            </a: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 en inglés      .</a:t>
            </a:r>
            <a:endParaRPr lang="en-GB" sz="1600" kern="0" dirty="0">
              <a:solidFill>
                <a:srgbClr val="3B3838"/>
              </a:solidFill>
              <a:latin typeface="Century Gothic" panose="020B0502020202020204" pitchFamily="34" charset="0"/>
              <a:cs typeface="Arial"/>
              <a:sym typeface="Arial"/>
            </a:endParaRPr>
          </a:p>
        </p:txBody>
      </p:sp>
      <p:grpSp>
        <p:nvGrpSpPr>
          <p:cNvPr id="2055" name="Group 2054">
            <a:extLst>
              <a:ext uri="{FF2B5EF4-FFF2-40B4-BE49-F238E27FC236}">
                <a16:creationId xmlns:a16="http://schemas.microsoft.com/office/drawing/2014/main" id="{F80A72FF-CF30-ADD3-F7F6-C5EA10285C3C}"/>
              </a:ext>
            </a:extLst>
          </p:cNvPr>
          <p:cNvGrpSpPr/>
          <p:nvPr/>
        </p:nvGrpSpPr>
        <p:grpSpPr>
          <a:xfrm>
            <a:off x="91967" y="3251723"/>
            <a:ext cx="1072125" cy="541432"/>
            <a:chOff x="85157" y="674113"/>
            <a:chExt cx="1072125" cy="541432"/>
          </a:xfrm>
        </p:grpSpPr>
        <p:sp>
          <p:nvSpPr>
            <p:cNvPr id="2056" name="Google Shape;206;p9">
              <a:extLst>
                <a:ext uri="{FF2B5EF4-FFF2-40B4-BE49-F238E27FC236}">
                  <a16:creationId xmlns:a16="http://schemas.microsoft.com/office/drawing/2014/main" id="{D9210B6D-F745-413E-5C9B-4482F4374DBE}"/>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57" name="Picture 2056">
              <a:extLst>
                <a:ext uri="{FF2B5EF4-FFF2-40B4-BE49-F238E27FC236}">
                  <a16:creationId xmlns:a16="http://schemas.microsoft.com/office/drawing/2014/main" id="{97B947FF-D39C-853E-D460-F77E3183FF7E}"/>
                </a:ext>
              </a:extLst>
            </p:cNvPr>
            <p:cNvPicPr>
              <a:picLocks noChangeAspect="1"/>
            </p:cNvPicPr>
            <p:nvPr/>
          </p:nvPicPr>
          <p:blipFill>
            <a:blip r:embed="rId10"/>
            <a:stretch>
              <a:fillRect/>
            </a:stretch>
          </p:blipFill>
          <p:spPr>
            <a:xfrm>
              <a:off x="85157" y="674113"/>
              <a:ext cx="521771" cy="541432"/>
            </a:xfrm>
            <a:prstGeom prst="rect">
              <a:avLst/>
            </a:prstGeom>
          </p:spPr>
        </p:pic>
        <p:sp>
          <p:nvSpPr>
            <p:cNvPr id="2058" name="TextBox 2057">
              <a:extLst>
                <a:ext uri="{FF2B5EF4-FFF2-40B4-BE49-F238E27FC236}">
                  <a16:creationId xmlns:a16="http://schemas.microsoft.com/office/drawing/2014/main" id="{20B97638-8BFF-7D58-E588-46BCA72A6AB9}"/>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pSp>
        <p:nvGrpSpPr>
          <p:cNvPr id="2060" name="Group 2059">
            <a:extLst>
              <a:ext uri="{FF2B5EF4-FFF2-40B4-BE49-F238E27FC236}">
                <a16:creationId xmlns:a16="http://schemas.microsoft.com/office/drawing/2014/main" id="{DC749C87-898B-6005-9544-66E01DF3AE4B}"/>
              </a:ext>
            </a:extLst>
          </p:cNvPr>
          <p:cNvGrpSpPr/>
          <p:nvPr/>
        </p:nvGrpSpPr>
        <p:grpSpPr>
          <a:xfrm>
            <a:off x="2160585" y="3843190"/>
            <a:ext cx="1897283" cy="1044039"/>
            <a:chOff x="278685" y="3802619"/>
            <a:chExt cx="3372947" cy="1856070"/>
          </a:xfrm>
        </p:grpSpPr>
        <p:sp>
          <p:nvSpPr>
            <p:cNvPr id="2064" name="Rounded Rectangle 11">
              <a:extLst>
                <a:ext uri="{FF2B5EF4-FFF2-40B4-BE49-F238E27FC236}">
                  <a16:creationId xmlns:a16="http://schemas.microsoft.com/office/drawing/2014/main" id="{BEC62C7B-F22A-A9BA-2A9A-96DB3190B076}"/>
                </a:ext>
              </a:extLst>
            </p:cNvPr>
            <p:cNvSpPr/>
            <p:nvPr/>
          </p:nvSpPr>
          <p:spPr>
            <a:xfrm>
              <a:off x="278685" y="3802619"/>
              <a:ext cx="3372947" cy="1856070"/>
            </a:xfrm>
            <a:prstGeom prst="roundRect">
              <a:avLst/>
            </a:prstGeom>
            <a:solidFill>
              <a:schemeClr val="bg1"/>
            </a:solidFill>
            <a:ln w="28575">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dirty="0">
                <a:solidFill>
                  <a:srgbClr val="002060"/>
                </a:solidFill>
                <a:latin typeface="Tw Cen MT" panose="020B0602020104020603"/>
              </a:endParaRPr>
            </a:p>
          </p:txBody>
        </p:sp>
        <p:cxnSp>
          <p:nvCxnSpPr>
            <p:cNvPr id="2065" name="Straight Connector 2064">
              <a:extLst>
                <a:ext uri="{FF2B5EF4-FFF2-40B4-BE49-F238E27FC236}">
                  <a16:creationId xmlns:a16="http://schemas.microsoft.com/office/drawing/2014/main" id="{F784456E-9768-3652-DF39-AD2926F45952}"/>
                </a:ext>
              </a:extLst>
            </p:cNvPr>
            <p:cNvCxnSpPr>
              <a:cxnSpLocks/>
            </p:cNvCxnSpPr>
            <p:nvPr/>
          </p:nvCxnSpPr>
          <p:spPr>
            <a:xfrm>
              <a:off x="1102293" y="4937664"/>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B3413141-BDEF-958A-5312-935583C90DF4}"/>
                </a:ext>
              </a:extLst>
            </p:cNvPr>
            <p:cNvCxnSpPr>
              <a:cxnSpLocks/>
            </p:cNvCxnSpPr>
            <p:nvPr/>
          </p:nvCxnSpPr>
          <p:spPr>
            <a:xfrm>
              <a:off x="1102293" y="5463097"/>
              <a:ext cx="2309761"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sp>
          <p:nvSpPr>
            <p:cNvPr id="2068" name="Rectangle 2067">
              <a:extLst>
                <a:ext uri="{FF2B5EF4-FFF2-40B4-BE49-F238E27FC236}">
                  <a16:creationId xmlns:a16="http://schemas.microsoft.com/office/drawing/2014/main" id="{344CD3C7-DE70-B149-7E8F-C0EB8192C782}"/>
                </a:ext>
              </a:extLst>
            </p:cNvPr>
            <p:cNvSpPr/>
            <p:nvPr/>
          </p:nvSpPr>
          <p:spPr>
            <a:xfrm>
              <a:off x="510657" y="4541057"/>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sp>
          <p:nvSpPr>
            <p:cNvPr id="2069" name="Rectangle 2068">
              <a:extLst>
                <a:ext uri="{FF2B5EF4-FFF2-40B4-BE49-F238E27FC236}">
                  <a16:creationId xmlns:a16="http://schemas.microsoft.com/office/drawing/2014/main" id="{46E81039-786A-D25A-1051-73B968B4A1E2}"/>
                </a:ext>
              </a:extLst>
            </p:cNvPr>
            <p:cNvSpPr/>
            <p:nvPr/>
          </p:nvSpPr>
          <p:spPr>
            <a:xfrm>
              <a:off x="508124" y="5066490"/>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srgbClr val="002060"/>
                </a:solidFill>
                <a:latin typeface="Tw Cen MT" panose="020B0602020104020603"/>
              </a:endParaRPr>
            </a:p>
          </p:txBody>
        </p:sp>
        <p:sp>
          <p:nvSpPr>
            <p:cNvPr id="2072" name="Rectangle 2071">
              <a:extLst>
                <a:ext uri="{FF2B5EF4-FFF2-40B4-BE49-F238E27FC236}">
                  <a16:creationId xmlns:a16="http://schemas.microsoft.com/office/drawing/2014/main" id="{36028703-2386-71D9-1602-4A15B070FCF5}"/>
                </a:ext>
              </a:extLst>
            </p:cNvPr>
            <p:cNvSpPr/>
            <p:nvPr/>
          </p:nvSpPr>
          <p:spPr>
            <a:xfrm>
              <a:off x="508124" y="4000843"/>
              <a:ext cx="462709" cy="396607"/>
            </a:xfrm>
            <a:prstGeom prst="rect">
              <a:avLst/>
            </a:prstGeom>
            <a:solidFill>
              <a:schemeClr val="bg1"/>
            </a:solidFill>
            <a:ln w="381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GB" sz="1013">
                <a:solidFill>
                  <a:prstClr val="white"/>
                </a:solidFill>
                <a:latin typeface="Tw Cen MT" panose="020B0602020104020603"/>
              </a:endParaRPr>
            </a:p>
          </p:txBody>
        </p:sp>
        <p:cxnSp>
          <p:nvCxnSpPr>
            <p:cNvPr id="2073" name="Straight Connector 2072">
              <a:extLst>
                <a:ext uri="{FF2B5EF4-FFF2-40B4-BE49-F238E27FC236}">
                  <a16:creationId xmlns:a16="http://schemas.microsoft.com/office/drawing/2014/main" id="{DB879808-D92A-B3D7-EB35-99943C53562D}"/>
                </a:ext>
              </a:extLst>
            </p:cNvPr>
            <p:cNvCxnSpPr>
              <a:cxnSpLocks/>
            </p:cNvCxnSpPr>
            <p:nvPr/>
          </p:nvCxnSpPr>
          <p:spPr>
            <a:xfrm>
              <a:off x="1110751" y="4381086"/>
              <a:ext cx="2301303" cy="0"/>
            </a:xfrm>
            <a:prstGeom prst="line">
              <a:avLst/>
            </a:prstGeom>
            <a:ln w="28575">
              <a:solidFill>
                <a:srgbClr val="3B3838"/>
              </a:solidFill>
            </a:ln>
          </p:spPr>
          <p:style>
            <a:lnRef idx="1">
              <a:schemeClr val="accent1"/>
            </a:lnRef>
            <a:fillRef idx="0">
              <a:schemeClr val="accent1"/>
            </a:fillRef>
            <a:effectRef idx="0">
              <a:schemeClr val="accent1"/>
            </a:effectRef>
            <a:fontRef idx="minor">
              <a:schemeClr val="tx1"/>
            </a:fontRef>
          </p:style>
        </p:cxnSp>
      </p:grpSp>
      <p:pic>
        <p:nvPicPr>
          <p:cNvPr id="2078" name="Picture 2077" descr="Shape, arrow&#10;&#10;Description automatically generated">
            <a:extLst>
              <a:ext uri="{FF2B5EF4-FFF2-40B4-BE49-F238E27FC236}">
                <a16:creationId xmlns:a16="http://schemas.microsoft.com/office/drawing/2014/main" id="{5D370F85-5FC4-F8EF-6F74-F76168A5390E}"/>
              </a:ext>
            </a:extLst>
          </p:cNvPr>
          <p:cNvPicPr>
            <a:picLocks noChangeAspect="1"/>
          </p:cNvPicPr>
          <p:nvPr/>
        </p:nvPicPr>
        <p:blipFill>
          <a:blip r:embed="rId11"/>
          <a:stretch>
            <a:fillRect/>
          </a:stretch>
        </p:blipFill>
        <p:spPr>
          <a:xfrm>
            <a:off x="2289644" y="3949089"/>
            <a:ext cx="286796" cy="194932"/>
          </a:xfrm>
          <a:prstGeom prst="rect">
            <a:avLst/>
          </a:prstGeom>
        </p:spPr>
      </p:pic>
      <p:pic>
        <p:nvPicPr>
          <p:cNvPr id="2079" name="Picture 2078" descr="Shape, arrow&#10;&#10;Description automatically generated">
            <a:extLst>
              <a:ext uri="{FF2B5EF4-FFF2-40B4-BE49-F238E27FC236}">
                <a16:creationId xmlns:a16="http://schemas.microsoft.com/office/drawing/2014/main" id="{87E68BDD-1CE6-74B4-DC3D-80D1B63D2F9F}"/>
              </a:ext>
            </a:extLst>
          </p:cNvPr>
          <p:cNvPicPr>
            <a:picLocks noChangeAspect="1"/>
          </p:cNvPicPr>
          <p:nvPr/>
        </p:nvPicPr>
        <p:blipFill>
          <a:blip r:embed="rId11"/>
          <a:stretch>
            <a:fillRect/>
          </a:stretch>
        </p:blipFill>
        <p:spPr>
          <a:xfrm>
            <a:off x="2289644" y="4247394"/>
            <a:ext cx="286796" cy="194932"/>
          </a:xfrm>
          <a:prstGeom prst="rect">
            <a:avLst/>
          </a:prstGeom>
        </p:spPr>
      </p:pic>
      <p:pic>
        <p:nvPicPr>
          <p:cNvPr id="2080" name="Picture 2079" descr="Shape, arrow&#10;&#10;Description automatically generated">
            <a:extLst>
              <a:ext uri="{FF2B5EF4-FFF2-40B4-BE49-F238E27FC236}">
                <a16:creationId xmlns:a16="http://schemas.microsoft.com/office/drawing/2014/main" id="{4DA6EDC0-5C10-4F1F-C2D2-ADD0E442526B}"/>
              </a:ext>
            </a:extLst>
          </p:cNvPr>
          <p:cNvPicPr>
            <a:picLocks noChangeAspect="1"/>
          </p:cNvPicPr>
          <p:nvPr/>
        </p:nvPicPr>
        <p:blipFill>
          <a:blip r:embed="rId11"/>
          <a:stretch>
            <a:fillRect/>
          </a:stretch>
        </p:blipFill>
        <p:spPr>
          <a:xfrm>
            <a:off x="2289644" y="4571364"/>
            <a:ext cx="286796" cy="194932"/>
          </a:xfrm>
          <a:prstGeom prst="rect">
            <a:avLst/>
          </a:prstGeom>
        </p:spPr>
      </p:pic>
      <p:grpSp>
        <p:nvGrpSpPr>
          <p:cNvPr id="2110" name="Group 2109">
            <a:extLst>
              <a:ext uri="{FF2B5EF4-FFF2-40B4-BE49-F238E27FC236}">
                <a16:creationId xmlns:a16="http://schemas.microsoft.com/office/drawing/2014/main" id="{83B2E3DD-DBB8-46D2-9ECA-C0017EB25821}"/>
              </a:ext>
            </a:extLst>
          </p:cNvPr>
          <p:cNvGrpSpPr/>
          <p:nvPr/>
        </p:nvGrpSpPr>
        <p:grpSpPr>
          <a:xfrm>
            <a:off x="513520" y="5783043"/>
            <a:ext cx="822261" cy="307777"/>
            <a:chOff x="455223" y="4442570"/>
            <a:chExt cx="822262" cy="307777"/>
          </a:xfrm>
        </p:grpSpPr>
        <p:sp>
          <p:nvSpPr>
            <p:cNvPr id="2111" name="Google Shape;222;p10">
              <a:extLst>
                <a:ext uri="{FF2B5EF4-FFF2-40B4-BE49-F238E27FC236}">
                  <a16:creationId xmlns:a16="http://schemas.microsoft.com/office/drawing/2014/main" id="{3D2AE45F-6AFE-ECCE-4876-BCBAEF2D562A}"/>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112" name="TextBox 2111">
              <a:extLst>
                <a:ext uri="{FF2B5EF4-FFF2-40B4-BE49-F238E27FC236}">
                  <a16:creationId xmlns:a16="http://schemas.microsoft.com/office/drawing/2014/main" id="{EF2A6C39-2D1C-5322-8811-48F458E44A3D}"/>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2119" name="Google Shape;402;p19">
            <a:extLst>
              <a:ext uri="{FF2B5EF4-FFF2-40B4-BE49-F238E27FC236}">
                <a16:creationId xmlns:a16="http://schemas.microsoft.com/office/drawing/2014/main" id="{DC228420-B6A5-D04C-1EC9-973CDC3B2E74}"/>
              </a:ext>
            </a:extLst>
          </p:cNvPr>
          <p:cNvSpPr txBox="1"/>
          <p:nvPr/>
        </p:nvSpPr>
        <p:spPr>
          <a:xfrm>
            <a:off x="1362757" y="5786988"/>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A:</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2120" name="Picture 2119">
            <a:extLst>
              <a:ext uri="{FF2B5EF4-FFF2-40B4-BE49-F238E27FC236}">
                <a16:creationId xmlns:a16="http://schemas.microsoft.com/office/drawing/2014/main" id="{D72D04A4-642F-BFCF-4645-9460F3C1FF0E}"/>
              </a:ext>
            </a:extLst>
          </p:cNvPr>
          <p:cNvPicPr>
            <a:picLocks noChangeAspect="1"/>
          </p:cNvPicPr>
          <p:nvPr/>
        </p:nvPicPr>
        <p:blipFill>
          <a:blip r:embed="rId12"/>
          <a:stretch>
            <a:fillRect/>
          </a:stretch>
        </p:blipFill>
        <p:spPr>
          <a:xfrm>
            <a:off x="84899" y="5635792"/>
            <a:ext cx="572707" cy="605907"/>
          </a:xfrm>
          <a:prstGeom prst="rect">
            <a:avLst/>
          </a:prstGeom>
        </p:spPr>
      </p:pic>
      <p:sp>
        <p:nvSpPr>
          <p:cNvPr id="2121" name="TextBox 2120">
            <a:extLst>
              <a:ext uri="{FF2B5EF4-FFF2-40B4-BE49-F238E27FC236}">
                <a16:creationId xmlns:a16="http://schemas.microsoft.com/office/drawing/2014/main" id="{AE2100C5-98EB-C561-EBCE-8277D2F9EEAF}"/>
              </a:ext>
            </a:extLst>
          </p:cNvPr>
          <p:cNvSpPr txBox="1"/>
          <p:nvPr/>
        </p:nvSpPr>
        <p:spPr>
          <a:xfrm>
            <a:off x="98701" y="6240565"/>
            <a:ext cx="3176836"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to speak!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Say</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 ‘tengo’ and </a:t>
            </a:r>
            <a:r>
              <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Century Gothic"/>
                <a:cs typeface="+mn-cs"/>
              </a:rPr>
              <a:t>the correct</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 article (</a:t>
            </a:r>
            <a:r>
              <a:rPr kumimoji="0" lang="en-GB" sz="1400" b="1"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un</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r>
              <a:rPr kumimoji="0" lang="en-GB" sz="1400" b="1" i="0" u="none" strike="noStrike" kern="0" cap="none" spc="-1" normalizeH="0" noProof="0" dirty="0" err="1">
                <a:ln>
                  <a:noFill/>
                </a:ln>
                <a:solidFill>
                  <a:schemeClr val="tx1">
                    <a:lumMod val="65000"/>
                    <a:lumOff val="35000"/>
                  </a:schemeClr>
                </a:solidFill>
                <a:effectLst/>
                <a:uLnTx/>
                <a:uFillTx/>
                <a:latin typeface="Century Gothic" panose="020B0502020202020204" pitchFamily="34" charset="0"/>
                <a:ea typeface="Century Gothic"/>
                <a:cs typeface="+mn-cs"/>
              </a:rPr>
              <a:t>una</a:t>
            </a:r>
            <a:r>
              <a:rPr kumimoji="0" lang="en-GB" sz="1400" b="0" i="0" u="none" strike="noStrike" kern="0" cap="none" spc="-1" normalizeH="0" noProof="0" dirty="0">
                <a:ln>
                  <a:noFill/>
                </a:ln>
                <a:solidFill>
                  <a:schemeClr val="tx1">
                    <a:lumMod val="65000"/>
                    <a:lumOff val="35000"/>
                  </a:schemeClr>
                </a:solidFill>
                <a:effectLst/>
                <a:uLnTx/>
                <a:uFillTx/>
                <a:latin typeface="Century Gothic" panose="020B0502020202020204" pitchFamily="34" charset="0"/>
                <a:ea typeface="Century Gothic"/>
                <a:cs typeface="+mn-cs"/>
              </a:rPr>
              <a:t>).</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125" name="TextBox 2124">
            <a:extLst>
              <a:ext uri="{FF2B5EF4-FFF2-40B4-BE49-F238E27FC236}">
                <a16:creationId xmlns:a16="http://schemas.microsoft.com/office/drawing/2014/main" id="{C4C2C32A-4F0C-A571-7185-F4146F773F6B}"/>
              </a:ext>
            </a:extLst>
          </p:cNvPr>
          <p:cNvSpPr txBox="1"/>
          <p:nvPr/>
        </p:nvSpPr>
        <p:spPr>
          <a:xfrm>
            <a:off x="3623241" y="6472839"/>
            <a:ext cx="3314878"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kern="0" spc="-1" dirty="0">
                <a:solidFill>
                  <a:schemeClr val="tx1">
                    <a:lumMod val="65000"/>
                    <a:lumOff val="35000"/>
                  </a:schemeClr>
                </a:solidFill>
                <a:latin typeface="Century Gothic" panose="020B0502020202020204" pitchFamily="34" charset="0"/>
                <a:ea typeface="Century Gothic"/>
              </a:rPr>
              <a:t>Now listen to your partner and tick the correct noun.</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2126" name="TextBox 2125">
            <a:extLst>
              <a:ext uri="{FF2B5EF4-FFF2-40B4-BE49-F238E27FC236}">
                <a16:creationId xmlns:a16="http://schemas.microsoft.com/office/drawing/2014/main" id="{11771E99-E4ED-59CF-F05D-31F2B062E521}"/>
              </a:ext>
            </a:extLst>
          </p:cNvPr>
          <p:cNvSpPr txBox="1"/>
          <p:nvPr/>
        </p:nvSpPr>
        <p:spPr>
          <a:xfrm>
            <a:off x="2464809" y="6772554"/>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pic>
        <p:nvPicPr>
          <p:cNvPr id="2127" name="Picture 4" descr="Escuela, Libro De Ejercicios, Estudiar">
            <a:extLst>
              <a:ext uri="{FF2B5EF4-FFF2-40B4-BE49-F238E27FC236}">
                <a16:creationId xmlns:a16="http://schemas.microsoft.com/office/drawing/2014/main" id="{F1D2305B-8C07-7BC7-ED15-EA7A3E3032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9202" y="7638228"/>
            <a:ext cx="245734" cy="3289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29" name="Picture 16" descr="Smartphone, Teléfono Móvil, Androide, Tecnología">
            <a:extLst>
              <a:ext uri="{FF2B5EF4-FFF2-40B4-BE49-F238E27FC236}">
                <a16:creationId xmlns:a16="http://schemas.microsoft.com/office/drawing/2014/main" id="{86720F48-241F-0D0A-A2AD-1D57C2809E6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5565" y="8063520"/>
            <a:ext cx="190668" cy="29495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30" name="Picture 8" descr="Camara, Fotografia, Fotografía, Foto">
            <a:extLst>
              <a:ext uri="{FF2B5EF4-FFF2-40B4-BE49-F238E27FC236}">
                <a16:creationId xmlns:a16="http://schemas.microsoft.com/office/drawing/2014/main" id="{CE5E30DC-722E-A9FD-499F-22D44F5CE9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91626" y="8458089"/>
            <a:ext cx="308868" cy="2117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31" name="Picture 16" descr="Animal, Bear, Cartoon, Children, Kids, Toys">
            <a:extLst>
              <a:ext uri="{FF2B5EF4-FFF2-40B4-BE49-F238E27FC236}">
                <a16:creationId xmlns:a16="http://schemas.microsoft.com/office/drawing/2014/main" id="{FDE71312-6ADB-AD75-C057-CFCB3FC2E32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7484" y="8837657"/>
            <a:ext cx="227322" cy="2975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32" name="Picture 2" descr="Casa, Iconos, Tarjeta De Jims">
            <a:extLst>
              <a:ext uri="{FF2B5EF4-FFF2-40B4-BE49-F238E27FC236}">
                <a16:creationId xmlns:a16="http://schemas.microsoft.com/office/drawing/2014/main" id="{852B95CF-A6A6-8BE6-4672-FBA102FFBBA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72922" y="9168080"/>
            <a:ext cx="297239" cy="2989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34" name="Picture 2" descr="Bolsa, Escuela, Mochila">
            <a:extLst>
              <a:ext uri="{FF2B5EF4-FFF2-40B4-BE49-F238E27FC236}">
                <a16:creationId xmlns:a16="http://schemas.microsoft.com/office/drawing/2014/main" id="{13E3C6B6-4020-7515-CF61-93E4EB78E5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33221" y="7492054"/>
            <a:ext cx="298546" cy="390823"/>
          </a:xfrm>
          <a:prstGeom prst="rect">
            <a:avLst/>
          </a:prstGeom>
          <a:noFill/>
          <a:extLst>
            <a:ext uri="{909E8E84-426E-40DD-AFC4-6F175D3DCCD1}">
              <a14:hiddenFill xmlns:a14="http://schemas.microsoft.com/office/drawing/2010/main">
                <a:solidFill>
                  <a:srgbClr val="FFFFFF"/>
                </a:solidFill>
              </a14:hiddenFill>
            </a:ext>
          </a:extLst>
        </p:spPr>
      </p:pic>
      <p:pic>
        <p:nvPicPr>
          <p:cNvPr id="2135" name="Picture 8" descr="Camara, Fotografia, Fotografía, Foto">
            <a:extLst>
              <a:ext uri="{FF2B5EF4-FFF2-40B4-BE49-F238E27FC236}">
                <a16:creationId xmlns:a16="http://schemas.microsoft.com/office/drawing/2014/main" id="{E020FC13-311F-F1E7-8D2B-6A0A255642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39781" y="7911427"/>
            <a:ext cx="401459" cy="275194"/>
          </a:xfrm>
          <a:prstGeom prst="rect">
            <a:avLst/>
          </a:prstGeom>
          <a:noFill/>
          <a:extLst>
            <a:ext uri="{909E8E84-426E-40DD-AFC4-6F175D3DCCD1}">
              <a14:hiddenFill xmlns:a14="http://schemas.microsoft.com/office/drawing/2010/main">
                <a:solidFill>
                  <a:srgbClr val="FFFFFF"/>
                </a:solidFill>
              </a14:hiddenFill>
            </a:ext>
          </a:extLst>
        </p:spPr>
      </p:pic>
      <p:pic>
        <p:nvPicPr>
          <p:cNvPr id="2136" name="Picture 10" descr="Basketball, Ball, Sport, Orange Ball">
            <a:extLst>
              <a:ext uri="{FF2B5EF4-FFF2-40B4-BE49-F238E27FC236}">
                <a16:creationId xmlns:a16="http://schemas.microsoft.com/office/drawing/2014/main" id="{FFDF6BEA-7881-E8BE-30DC-68EDF4459E6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33307" y="8268274"/>
            <a:ext cx="275194" cy="275194"/>
          </a:xfrm>
          <a:prstGeom prst="rect">
            <a:avLst/>
          </a:prstGeom>
          <a:noFill/>
          <a:extLst>
            <a:ext uri="{909E8E84-426E-40DD-AFC4-6F175D3DCCD1}">
              <a14:hiddenFill xmlns:a14="http://schemas.microsoft.com/office/drawing/2010/main">
                <a:solidFill>
                  <a:srgbClr val="FFFFFF"/>
                </a:solidFill>
              </a14:hiddenFill>
            </a:ext>
          </a:extLst>
        </p:spPr>
      </p:pic>
      <p:pic>
        <p:nvPicPr>
          <p:cNvPr id="2137" name="Picture 14" descr="Plátano, Fruta, Comida, Fruta Amarilla">
            <a:extLst>
              <a:ext uri="{FF2B5EF4-FFF2-40B4-BE49-F238E27FC236}">
                <a16:creationId xmlns:a16="http://schemas.microsoft.com/office/drawing/2014/main" id="{FEF86486-7C39-0EE5-7EC9-941E7929700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30232" y="8635994"/>
            <a:ext cx="438517" cy="249324"/>
          </a:xfrm>
          <a:prstGeom prst="rect">
            <a:avLst/>
          </a:prstGeom>
          <a:noFill/>
          <a:extLst>
            <a:ext uri="{909E8E84-426E-40DD-AFC4-6F175D3DCCD1}">
              <a14:hiddenFill xmlns:a14="http://schemas.microsoft.com/office/drawing/2010/main">
                <a:solidFill>
                  <a:srgbClr val="FFFFFF"/>
                </a:solidFill>
              </a14:hiddenFill>
            </a:ext>
          </a:extLst>
        </p:spPr>
      </p:pic>
      <p:pic>
        <p:nvPicPr>
          <p:cNvPr id="2138" name="Picture 16" descr="Smartphone, Teléfono Móvil, Androide, Tecnología">
            <a:extLst>
              <a:ext uri="{FF2B5EF4-FFF2-40B4-BE49-F238E27FC236}">
                <a16:creationId xmlns:a16="http://schemas.microsoft.com/office/drawing/2014/main" id="{D868D51D-59A7-7C89-C608-78AAEE6985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7506" y="7564596"/>
            <a:ext cx="201032" cy="310341"/>
          </a:xfrm>
          <a:prstGeom prst="rect">
            <a:avLst/>
          </a:prstGeom>
          <a:noFill/>
          <a:extLst>
            <a:ext uri="{909E8E84-426E-40DD-AFC4-6F175D3DCCD1}">
              <a14:hiddenFill xmlns:a14="http://schemas.microsoft.com/office/drawing/2010/main">
                <a:solidFill>
                  <a:srgbClr val="FFFFFF"/>
                </a:solidFill>
              </a14:hiddenFill>
            </a:ext>
          </a:extLst>
        </p:spPr>
      </p:pic>
      <p:pic>
        <p:nvPicPr>
          <p:cNvPr id="2139" name="Picture 2" descr="Casa, Iconos, Tarjeta De Jims">
            <a:extLst>
              <a:ext uri="{FF2B5EF4-FFF2-40B4-BE49-F238E27FC236}">
                <a16:creationId xmlns:a16="http://schemas.microsoft.com/office/drawing/2014/main" id="{E20B108F-CFF6-B6D9-978E-0C34692EEA8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91782" y="8964515"/>
            <a:ext cx="297239" cy="298997"/>
          </a:xfrm>
          <a:prstGeom prst="rect">
            <a:avLst/>
          </a:prstGeom>
          <a:noFill/>
          <a:extLst>
            <a:ext uri="{909E8E84-426E-40DD-AFC4-6F175D3DCCD1}">
              <a14:hiddenFill xmlns:a14="http://schemas.microsoft.com/office/drawing/2010/main">
                <a:solidFill>
                  <a:srgbClr val="FFFFFF"/>
                </a:solidFill>
              </a14:hiddenFill>
            </a:ext>
          </a:extLst>
        </p:spPr>
      </p:pic>
      <p:pic>
        <p:nvPicPr>
          <p:cNvPr id="2140" name="Picture 4" descr="Escuela, Libro De Ejercicios, Estudiar">
            <a:extLst>
              <a:ext uri="{FF2B5EF4-FFF2-40B4-BE49-F238E27FC236}">
                <a16:creationId xmlns:a16="http://schemas.microsoft.com/office/drawing/2014/main" id="{4EB39F0B-7D0F-1753-F287-E156F86EC2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6134" y="8550812"/>
            <a:ext cx="245734" cy="328936"/>
          </a:xfrm>
          <a:prstGeom prst="rect">
            <a:avLst/>
          </a:prstGeom>
          <a:noFill/>
          <a:extLst>
            <a:ext uri="{909E8E84-426E-40DD-AFC4-6F175D3DCCD1}">
              <a14:hiddenFill xmlns:a14="http://schemas.microsoft.com/office/drawing/2010/main">
                <a:solidFill>
                  <a:srgbClr val="FFFFFF"/>
                </a:solidFill>
              </a14:hiddenFill>
            </a:ext>
          </a:extLst>
        </p:spPr>
      </p:pic>
      <p:sp>
        <p:nvSpPr>
          <p:cNvPr id="2141" name="Rectangle 2140">
            <a:extLst>
              <a:ext uri="{FF2B5EF4-FFF2-40B4-BE49-F238E27FC236}">
                <a16:creationId xmlns:a16="http://schemas.microsoft.com/office/drawing/2014/main" id="{08F1808B-F3EB-89A6-2824-D86A693BA561}"/>
              </a:ext>
            </a:extLst>
          </p:cNvPr>
          <p:cNvSpPr/>
          <p:nvPr/>
        </p:nvSpPr>
        <p:spPr>
          <a:xfrm>
            <a:off x="4411662" y="7596023"/>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pic>
        <p:nvPicPr>
          <p:cNvPr id="2151" name="Picture 16" descr="Animal, Bear, Cartoon, Children, Kids, Toys">
            <a:extLst>
              <a:ext uri="{FF2B5EF4-FFF2-40B4-BE49-F238E27FC236}">
                <a16:creationId xmlns:a16="http://schemas.microsoft.com/office/drawing/2014/main" id="{FBE9E58D-C524-1EAE-E7D4-3BC6CF69C9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64098" y="7925161"/>
            <a:ext cx="227322" cy="297585"/>
          </a:xfrm>
          <a:prstGeom prst="rect">
            <a:avLst/>
          </a:prstGeom>
          <a:noFill/>
          <a:extLst>
            <a:ext uri="{909E8E84-426E-40DD-AFC4-6F175D3DCCD1}">
              <a14:hiddenFill xmlns:a14="http://schemas.microsoft.com/office/drawing/2010/main">
                <a:solidFill>
                  <a:srgbClr val="FFFFFF"/>
                </a:solidFill>
              </a14:hiddenFill>
            </a:ext>
          </a:extLst>
        </p:spPr>
      </p:pic>
      <p:pic>
        <p:nvPicPr>
          <p:cNvPr id="2152" name="Picture 2151">
            <a:extLst>
              <a:ext uri="{FF2B5EF4-FFF2-40B4-BE49-F238E27FC236}">
                <a16:creationId xmlns:a16="http://schemas.microsoft.com/office/drawing/2014/main" id="{669EC75F-7537-54D9-1A2A-064043362D43}"/>
              </a:ext>
            </a:extLst>
          </p:cNvPr>
          <p:cNvPicPr>
            <a:picLocks noChangeAspect="1"/>
          </p:cNvPicPr>
          <p:nvPr/>
        </p:nvPicPr>
        <p:blipFill>
          <a:blip r:embed="rId21"/>
          <a:stretch>
            <a:fillRect/>
          </a:stretch>
        </p:blipFill>
        <p:spPr>
          <a:xfrm rot="592391">
            <a:off x="6249217" y="8957705"/>
            <a:ext cx="428819" cy="273372"/>
          </a:xfrm>
          <a:prstGeom prst="rect">
            <a:avLst/>
          </a:prstGeom>
        </p:spPr>
      </p:pic>
      <p:sp>
        <p:nvSpPr>
          <p:cNvPr id="2153" name="TextBox 2152">
            <a:extLst>
              <a:ext uri="{FF2B5EF4-FFF2-40B4-BE49-F238E27FC236}">
                <a16:creationId xmlns:a16="http://schemas.microsoft.com/office/drawing/2014/main" id="{5B9F3F9F-7180-B41A-85BD-00CE9C2C784A}"/>
              </a:ext>
            </a:extLst>
          </p:cNvPr>
          <p:cNvSpPr txBox="1"/>
          <p:nvPr/>
        </p:nvSpPr>
        <p:spPr>
          <a:xfrm>
            <a:off x="5909705" y="6778238"/>
            <a:ext cx="985463"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2</a:t>
            </a:r>
          </a:p>
        </p:txBody>
      </p:sp>
      <p:pic>
        <p:nvPicPr>
          <p:cNvPr id="2155" name="Picture 7" descr="cosmos">
            <a:extLst>
              <a:ext uri="{FF2B5EF4-FFF2-40B4-BE49-F238E27FC236}">
                <a16:creationId xmlns:a16="http://schemas.microsoft.com/office/drawing/2014/main" id="{6ECA7FB7-AB1E-3782-4D3E-2BCF955807DF}"/>
              </a:ext>
            </a:extLst>
          </p:cNvPr>
          <p:cNvPicPr>
            <a:picLocks noChangeAspect="1" noChangeArrowheads="1"/>
          </p:cNvPicPr>
          <p:nvPr/>
        </p:nvPicPr>
        <p:blipFill>
          <a:blip r:embed="rId2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4883349" y="8263998"/>
            <a:ext cx="318495" cy="30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 name="Rectangle 2155">
            <a:extLst>
              <a:ext uri="{FF2B5EF4-FFF2-40B4-BE49-F238E27FC236}">
                <a16:creationId xmlns:a16="http://schemas.microsoft.com/office/drawing/2014/main" id="{817521E2-C53E-40C5-177A-B6C76DE8B215}"/>
              </a:ext>
            </a:extLst>
          </p:cNvPr>
          <p:cNvSpPr/>
          <p:nvPr/>
        </p:nvSpPr>
        <p:spPr>
          <a:xfrm>
            <a:off x="4411662" y="7940215"/>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57" name="Rectangle 2156">
            <a:extLst>
              <a:ext uri="{FF2B5EF4-FFF2-40B4-BE49-F238E27FC236}">
                <a16:creationId xmlns:a16="http://schemas.microsoft.com/office/drawing/2014/main" id="{84884574-5F7F-D11B-3DCF-449850B8DEA5}"/>
              </a:ext>
            </a:extLst>
          </p:cNvPr>
          <p:cNvSpPr/>
          <p:nvPr/>
        </p:nvSpPr>
        <p:spPr>
          <a:xfrm>
            <a:off x="4411662" y="827498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58" name="Rectangle 2157">
            <a:extLst>
              <a:ext uri="{FF2B5EF4-FFF2-40B4-BE49-F238E27FC236}">
                <a16:creationId xmlns:a16="http://schemas.microsoft.com/office/drawing/2014/main" id="{51D711ED-960B-C558-0F6F-CD468E348CA8}"/>
              </a:ext>
            </a:extLst>
          </p:cNvPr>
          <p:cNvSpPr/>
          <p:nvPr/>
        </p:nvSpPr>
        <p:spPr>
          <a:xfrm>
            <a:off x="4411662" y="861156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59" name="Rectangle 2158">
            <a:extLst>
              <a:ext uri="{FF2B5EF4-FFF2-40B4-BE49-F238E27FC236}">
                <a16:creationId xmlns:a16="http://schemas.microsoft.com/office/drawing/2014/main" id="{42E859DC-28D8-41C0-9490-28466286221B}"/>
              </a:ext>
            </a:extLst>
          </p:cNvPr>
          <p:cNvSpPr/>
          <p:nvPr/>
        </p:nvSpPr>
        <p:spPr>
          <a:xfrm>
            <a:off x="4411662" y="895376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60" name="Rectangle 2159">
            <a:extLst>
              <a:ext uri="{FF2B5EF4-FFF2-40B4-BE49-F238E27FC236}">
                <a16:creationId xmlns:a16="http://schemas.microsoft.com/office/drawing/2014/main" id="{31705C0B-8FCA-187F-85DA-A21AAE3CF8AE}"/>
              </a:ext>
            </a:extLst>
          </p:cNvPr>
          <p:cNvSpPr/>
          <p:nvPr/>
        </p:nvSpPr>
        <p:spPr>
          <a:xfrm>
            <a:off x="5719377" y="7600946"/>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61" name="Rectangle 2160">
            <a:extLst>
              <a:ext uri="{FF2B5EF4-FFF2-40B4-BE49-F238E27FC236}">
                <a16:creationId xmlns:a16="http://schemas.microsoft.com/office/drawing/2014/main" id="{1247FD7D-30BF-5885-4C09-B1FA7154DA9A}"/>
              </a:ext>
            </a:extLst>
          </p:cNvPr>
          <p:cNvSpPr/>
          <p:nvPr/>
        </p:nvSpPr>
        <p:spPr>
          <a:xfrm>
            <a:off x="5719377" y="793751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62" name="Rectangle 2161">
            <a:extLst>
              <a:ext uri="{FF2B5EF4-FFF2-40B4-BE49-F238E27FC236}">
                <a16:creationId xmlns:a16="http://schemas.microsoft.com/office/drawing/2014/main" id="{913315C1-A04D-76CD-7713-7173727976EF}"/>
              </a:ext>
            </a:extLst>
          </p:cNvPr>
          <p:cNvSpPr/>
          <p:nvPr/>
        </p:nvSpPr>
        <p:spPr>
          <a:xfrm>
            <a:off x="5719377" y="8266576"/>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63" name="Rectangle 2162">
            <a:extLst>
              <a:ext uri="{FF2B5EF4-FFF2-40B4-BE49-F238E27FC236}">
                <a16:creationId xmlns:a16="http://schemas.microsoft.com/office/drawing/2014/main" id="{B95C64D4-21BC-E27B-DC74-98B5BF5C32CB}"/>
              </a:ext>
            </a:extLst>
          </p:cNvPr>
          <p:cNvSpPr/>
          <p:nvPr/>
        </p:nvSpPr>
        <p:spPr>
          <a:xfrm>
            <a:off x="5719377" y="861076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64" name="Rectangle 2163">
            <a:extLst>
              <a:ext uri="{FF2B5EF4-FFF2-40B4-BE49-F238E27FC236}">
                <a16:creationId xmlns:a16="http://schemas.microsoft.com/office/drawing/2014/main" id="{34D5C32A-B485-A52F-1A1E-FE919A68AFB0}"/>
              </a:ext>
            </a:extLst>
          </p:cNvPr>
          <p:cNvSpPr/>
          <p:nvPr/>
        </p:nvSpPr>
        <p:spPr>
          <a:xfrm>
            <a:off x="5719377" y="894534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pic>
        <p:nvPicPr>
          <p:cNvPr id="2181" name="Picture 2180">
            <a:extLst>
              <a:ext uri="{FF2B5EF4-FFF2-40B4-BE49-F238E27FC236}">
                <a16:creationId xmlns:a16="http://schemas.microsoft.com/office/drawing/2014/main" id="{8B686DEC-E6F8-16D5-6A31-E01A360EBDEC}"/>
              </a:ext>
            </a:extLst>
          </p:cNvPr>
          <p:cNvPicPr>
            <a:picLocks noChangeAspect="1"/>
          </p:cNvPicPr>
          <p:nvPr/>
        </p:nvPicPr>
        <p:blipFill>
          <a:blip r:embed="rId23"/>
          <a:stretch>
            <a:fillRect/>
          </a:stretch>
        </p:blipFill>
        <p:spPr>
          <a:xfrm>
            <a:off x="4191234" y="3750438"/>
            <a:ext cx="2495949" cy="1436199"/>
          </a:xfrm>
          <a:prstGeom prst="rect">
            <a:avLst/>
          </a:prstGeom>
        </p:spPr>
      </p:pic>
      <p:sp>
        <p:nvSpPr>
          <p:cNvPr id="2182" name="Rectangle: Rounded Corners 2181">
            <a:extLst>
              <a:ext uri="{FF2B5EF4-FFF2-40B4-BE49-F238E27FC236}">
                <a16:creationId xmlns:a16="http://schemas.microsoft.com/office/drawing/2014/main" id="{9429C9A8-D54E-6BA8-5463-8635CCC0E4FF}"/>
              </a:ext>
            </a:extLst>
          </p:cNvPr>
          <p:cNvSpPr/>
          <p:nvPr/>
        </p:nvSpPr>
        <p:spPr>
          <a:xfrm>
            <a:off x="937338" y="1465797"/>
            <a:ext cx="455629" cy="31433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3" name="Rectangle: Rounded Corners 2182">
            <a:extLst>
              <a:ext uri="{FF2B5EF4-FFF2-40B4-BE49-F238E27FC236}">
                <a16:creationId xmlns:a16="http://schemas.microsoft.com/office/drawing/2014/main" id="{0D1EFEB3-4AA3-EE79-AC22-4A8C566465FD}"/>
              </a:ext>
            </a:extLst>
          </p:cNvPr>
          <p:cNvSpPr/>
          <p:nvPr/>
        </p:nvSpPr>
        <p:spPr>
          <a:xfrm>
            <a:off x="2410326" y="1486737"/>
            <a:ext cx="1189218" cy="29339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84" name="Picture 4" descr="Montaña, Icono, Firmar, Diseño, Símbolo">
            <a:extLst>
              <a:ext uri="{FF2B5EF4-FFF2-40B4-BE49-F238E27FC236}">
                <a16:creationId xmlns:a16="http://schemas.microsoft.com/office/drawing/2014/main" id="{2366BADC-12A9-121B-8E2B-DF8CE317360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5416" t="27510" r="11041" b="23899"/>
          <a:stretch/>
        </p:blipFill>
        <p:spPr bwMode="auto">
          <a:xfrm>
            <a:off x="4502428" y="784353"/>
            <a:ext cx="511631" cy="338042"/>
          </a:xfrm>
          <a:prstGeom prst="rect">
            <a:avLst/>
          </a:prstGeom>
          <a:noFill/>
          <a:extLst>
            <a:ext uri="{909E8E84-426E-40DD-AFC4-6F175D3DCCD1}">
              <a14:hiddenFill xmlns:a14="http://schemas.microsoft.com/office/drawing/2010/main">
                <a:solidFill>
                  <a:srgbClr val="FFFFFF"/>
                </a:solidFill>
              </a14:hiddenFill>
            </a:ext>
          </a:extLst>
        </p:spPr>
      </p:pic>
      <p:sp>
        <p:nvSpPr>
          <p:cNvPr id="2186" name="TextBox 2185">
            <a:extLst>
              <a:ext uri="{FF2B5EF4-FFF2-40B4-BE49-F238E27FC236}">
                <a16:creationId xmlns:a16="http://schemas.microsoft.com/office/drawing/2014/main" id="{0BB0360B-7A2C-DD51-2A8B-F62F323595E6}"/>
              </a:ext>
            </a:extLst>
          </p:cNvPr>
          <p:cNvSpPr txBox="1"/>
          <p:nvPr/>
        </p:nvSpPr>
        <p:spPr>
          <a:xfrm>
            <a:off x="1566181" y="1084632"/>
            <a:ext cx="4673600"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La </a:t>
            </a:r>
            <a:r>
              <a:rPr lang="en-GB" sz="1600" b="1" dirty="0" err="1">
                <a:solidFill>
                  <a:srgbClr val="3B3838"/>
                </a:solidFill>
                <a:latin typeface="Century Gothic" panose="020B0502020202020204" pitchFamily="34" charset="0"/>
              </a:rPr>
              <a:t>señora</a:t>
            </a:r>
            <a:r>
              <a:rPr lang="en-GB" sz="1600" b="1" dirty="0">
                <a:solidFill>
                  <a:srgbClr val="3B3838"/>
                </a:solidFill>
                <a:latin typeface="Century Gothic" panose="020B0502020202020204" pitchFamily="34" charset="0"/>
              </a:rPr>
              <a:t> Cano lee la </a:t>
            </a:r>
            <a:r>
              <a:rPr lang="en-GB" sz="1600" b="1" dirty="0" err="1">
                <a:solidFill>
                  <a:srgbClr val="3B3838"/>
                </a:solidFill>
                <a:latin typeface="Century Gothic" panose="020B0502020202020204" pitchFamily="34" charset="0"/>
              </a:rPr>
              <a:t>lista</a:t>
            </a:r>
            <a:r>
              <a:rPr lang="en-GB" sz="1600" b="1" dirty="0">
                <a:solidFill>
                  <a:srgbClr val="3B3838"/>
                </a:solidFill>
                <a:latin typeface="Century Gothic" panose="020B0502020202020204" pitchFamily="34" charset="0"/>
              </a:rPr>
              <a:t>. </a:t>
            </a:r>
            <a:r>
              <a:rPr lang="en-GB" sz="1600" dirty="0">
                <a:solidFill>
                  <a:srgbClr val="3B3838"/>
                </a:solidFill>
                <a:latin typeface="Century Gothic" panose="020B0502020202020204" pitchFamily="34" charset="0"/>
              </a:rPr>
              <a:t>¿Es ‘</a:t>
            </a:r>
            <a:r>
              <a:rPr lang="en-GB" sz="1600" b="1" dirty="0">
                <a:solidFill>
                  <a:srgbClr val="3B3838"/>
                </a:solidFill>
                <a:latin typeface="Century Gothic" panose="020B0502020202020204" pitchFamily="34" charset="0"/>
              </a:rPr>
              <a:t>un</a:t>
            </a:r>
            <a:r>
              <a:rPr lang="en-GB" sz="1600" dirty="0">
                <a:solidFill>
                  <a:srgbClr val="3B3838"/>
                </a:solidFill>
                <a:latin typeface="Century Gothic" panose="020B0502020202020204" pitchFamily="34" charset="0"/>
              </a:rPr>
              <a:t>’ o ‘</a:t>
            </a:r>
            <a:r>
              <a:rPr lang="en-GB" sz="1600" b="1" dirty="0" err="1">
                <a:solidFill>
                  <a:srgbClr val="3B3838"/>
                </a:solidFill>
                <a:latin typeface="Century Gothic" panose="020B0502020202020204" pitchFamily="34" charset="0"/>
              </a:rPr>
              <a:t>una</a:t>
            </a:r>
            <a:r>
              <a:rPr lang="en-GB" sz="1600" dirty="0">
                <a:solidFill>
                  <a:srgbClr val="3B3838"/>
                </a:solidFill>
                <a:latin typeface="Century Gothic" panose="020B0502020202020204" pitchFamily="34" charset="0"/>
              </a:rPr>
              <a:t>’?</a:t>
            </a:r>
          </a:p>
        </p:txBody>
      </p:sp>
      <p:pic>
        <p:nvPicPr>
          <p:cNvPr id="2187" name="Picture 2" descr="Free United Flag vector and picture">
            <a:extLst>
              <a:ext uri="{FF2B5EF4-FFF2-40B4-BE49-F238E27FC236}">
                <a16:creationId xmlns:a16="http://schemas.microsoft.com/office/drawing/2014/main" id="{2AE759D2-5743-AE6E-BC4D-ABA4B316DF4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72501" y="3515602"/>
            <a:ext cx="281012" cy="140506"/>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4B657A-BB82-B9E2-751A-7AAE06763E15}"/>
              </a:ext>
            </a:extLst>
          </p:cNvPr>
          <p:cNvSpPr txBox="1"/>
          <p:nvPr/>
        </p:nvSpPr>
        <p:spPr>
          <a:xfrm>
            <a:off x="6373570" y="9561450"/>
            <a:ext cx="41870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29</a:t>
            </a:r>
          </a:p>
        </p:txBody>
      </p:sp>
      <p:sp>
        <p:nvSpPr>
          <p:cNvPr id="3" name="Rectangle: Rounded Corners 2">
            <a:extLst>
              <a:ext uri="{FF2B5EF4-FFF2-40B4-BE49-F238E27FC236}">
                <a16:creationId xmlns:a16="http://schemas.microsoft.com/office/drawing/2014/main" id="{CE171BD3-C999-173C-B005-07B7A69D3052}"/>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538287"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9</a:t>
              </a:r>
              <a:endParaRPr lang="en-GB" sz="2400" dirty="0">
                <a:solidFill>
                  <a:srgbClr val="DE0000"/>
                </a:solidFill>
              </a:endParaRPr>
            </a:p>
          </p:txBody>
        </p:sp>
      </p:grpSp>
    </p:spTree>
    <p:extLst>
      <p:ext uri="{BB962C8B-B14F-4D97-AF65-F5344CB8AC3E}">
        <p14:creationId xmlns:p14="http://schemas.microsoft.com/office/powerpoint/2010/main" val="2592465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9</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57933" y="9550047"/>
            <a:ext cx="44435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30</a:t>
            </a:r>
          </a:p>
        </p:txBody>
      </p:sp>
      <p:grpSp>
        <p:nvGrpSpPr>
          <p:cNvPr id="2061" name="Group 2060">
            <a:extLst>
              <a:ext uri="{FF2B5EF4-FFF2-40B4-BE49-F238E27FC236}">
                <a16:creationId xmlns:a16="http://schemas.microsoft.com/office/drawing/2014/main" id="{8CFF25A4-5AE2-50CD-5E38-40B3BDC3B3A8}"/>
              </a:ext>
            </a:extLst>
          </p:cNvPr>
          <p:cNvGrpSpPr/>
          <p:nvPr/>
        </p:nvGrpSpPr>
        <p:grpSpPr>
          <a:xfrm>
            <a:off x="428509" y="4239328"/>
            <a:ext cx="1145825" cy="308790"/>
            <a:chOff x="455220" y="4435599"/>
            <a:chExt cx="1145825" cy="308790"/>
          </a:xfrm>
          <a:solidFill>
            <a:srgbClr val="96E2D9"/>
          </a:solidFill>
        </p:grpSpPr>
        <p:sp>
          <p:nvSpPr>
            <p:cNvPr id="2062" name="Google Shape;222;p10">
              <a:extLst>
                <a:ext uri="{FF2B5EF4-FFF2-40B4-BE49-F238E27FC236}">
                  <a16:creationId xmlns:a16="http://schemas.microsoft.com/office/drawing/2014/main" id="{BB6E7288-215C-925D-F47A-A626F91029CD}"/>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63" name="TextBox 2062">
              <a:extLst>
                <a:ext uri="{FF2B5EF4-FFF2-40B4-BE49-F238E27FC236}">
                  <a16:creationId xmlns:a16="http://schemas.microsoft.com/office/drawing/2014/main" id="{D6BEADBF-7B18-D913-3361-70DA093FB0BB}"/>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064" name="Group 2063">
            <a:extLst>
              <a:ext uri="{FF2B5EF4-FFF2-40B4-BE49-F238E27FC236}">
                <a16:creationId xmlns:a16="http://schemas.microsoft.com/office/drawing/2014/main" id="{32088227-0EFE-1990-5E86-74B035832BFC}"/>
              </a:ext>
            </a:extLst>
          </p:cNvPr>
          <p:cNvGrpSpPr/>
          <p:nvPr/>
        </p:nvGrpSpPr>
        <p:grpSpPr>
          <a:xfrm>
            <a:off x="96308" y="4093420"/>
            <a:ext cx="511630" cy="532686"/>
            <a:chOff x="11059045" y="145038"/>
            <a:chExt cx="945328" cy="980949"/>
          </a:xfrm>
          <a:solidFill>
            <a:srgbClr val="B9E5EE"/>
          </a:solidFill>
        </p:grpSpPr>
        <p:sp>
          <p:nvSpPr>
            <p:cNvPr id="2065" name="Oval 2064">
              <a:extLst>
                <a:ext uri="{FF2B5EF4-FFF2-40B4-BE49-F238E27FC236}">
                  <a16:creationId xmlns:a16="http://schemas.microsoft.com/office/drawing/2014/main" id="{C40D849F-FC11-1DF1-E0ED-8C99C65BE99D}"/>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66" name="Picture 2065" descr="Free speaker sound loud vector">
              <a:extLst>
                <a:ext uri="{FF2B5EF4-FFF2-40B4-BE49-F238E27FC236}">
                  <a16:creationId xmlns:a16="http://schemas.microsoft.com/office/drawing/2014/main" id="{351617F6-4AA7-A555-C840-0413A0AA2219}"/>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67" name="TextBox 2066">
            <a:extLst>
              <a:ext uri="{FF2B5EF4-FFF2-40B4-BE49-F238E27FC236}">
                <a16:creationId xmlns:a16="http://schemas.microsoft.com/office/drawing/2014/main" id="{D0719163-CF3A-244C-D4D0-E7B4F1E6184C}"/>
              </a:ext>
            </a:extLst>
          </p:cNvPr>
          <p:cNvSpPr txBox="1"/>
          <p:nvPr/>
        </p:nvSpPr>
        <p:spPr>
          <a:xfrm>
            <a:off x="1539782" y="4269214"/>
            <a:ext cx="5241244" cy="323165"/>
          </a:xfrm>
          <a:prstGeom prst="rect">
            <a:avLst/>
          </a:prstGeom>
          <a:noFill/>
        </p:spPr>
        <p:txBody>
          <a:bodyPr wrap="square">
            <a:spAutoFit/>
          </a:bodyPr>
          <a:lstStyle/>
          <a:p>
            <a:r>
              <a:rPr lang="en-GB" sz="1500" b="1" dirty="0">
                <a:solidFill>
                  <a:srgbClr val="3B3838"/>
                </a:solidFill>
                <a:latin typeface="Century Gothic" panose="020B0502020202020204" pitchFamily="34" charset="0"/>
              </a:rPr>
              <a:t>Escucha y </a:t>
            </a:r>
            <a:r>
              <a:rPr lang="en-GB" sz="1500" b="1" dirty="0" err="1">
                <a:solidFill>
                  <a:srgbClr val="3B3838"/>
                </a:solidFill>
                <a:latin typeface="Century Gothic" panose="020B0502020202020204" pitchFamily="34" charset="0"/>
              </a:rPr>
              <a:t>marca</a:t>
            </a:r>
            <a:r>
              <a:rPr lang="en-GB" sz="1500" b="1" dirty="0">
                <a:solidFill>
                  <a:srgbClr val="3B3838"/>
                </a:solidFill>
                <a:latin typeface="Century Gothic" panose="020B0502020202020204" pitchFamily="34" charset="0"/>
              </a:rPr>
              <a:t>    .  </a:t>
            </a:r>
            <a:r>
              <a:rPr lang="en-GB" sz="1500" dirty="0">
                <a:solidFill>
                  <a:srgbClr val="3B3838"/>
                </a:solidFill>
                <a:latin typeface="Century Gothic" panose="020B0502020202020204" pitchFamily="34" charset="0"/>
              </a:rPr>
              <a:t>.</a:t>
            </a:r>
          </a:p>
        </p:txBody>
      </p:sp>
      <p:grpSp>
        <p:nvGrpSpPr>
          <p:cNvPr id="4" name="Group 3">
            <a:extLst>
              <a:ext uri="{FF2B5EF4-FFF2-40B4-BE49-F238E27FC236}">
                <a16:creationId xmlns:a16="http://schemas.microsoft.com/office/drawing/2014/main" id="{527672E5-3D35-22AE-2E59-0F5861CA567F}"/>
              </a:ext>
            </a:extLst>
          </p:cNvPr>
          <p:cNvGrpSpPr/>
          <p:nvPr/>
        </p:nvGrpSpPr>
        <p:grpSpPr>
          <a:xfrm>
            <a:off x="529562" y="837630"/>
            <a:ext cx="822261" cy="307777"/>
            <a:chOff x="455223" y="4442570"/>
            <a:chExt cx="822262" cy="307777"/>
          </a:xfrm>
        </p:grpSpPr>
        <p:sp>
          <p:nvSpPr>
            <p:cNvPr id="5" name="Google Shape;222;p10">
              <a:extLst>
                <a:ext uri="{FF2B5EF4-FFF2-40B4-BE49-F238E27FC236}">
                  <a16:creationId xmlns:a16="http://schemas.microsoft.com/office/drawing/2014/main" id="{0C610546-9F2E-885D-1A43-3B7775C374B7}"/>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F82A12FB-2D3E-D15C-C458-D153AF0B45C0}"/>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7" name="Google Shape;402;p19">
            <a:extLst>
              <a:ext uri="{FF2B5EF4-FFF2-40B4-BE49-F238E27FC236}">
                <a16:creationId xmlns:a16="http://schemas.microsoft.com/office/drawing/2014/main" id="{096F1B76-5E44-02E7-4FA8-0B7913218217}"/>
              </a:ext>
            </a:extLst>
          </p:cNvPr>
          <p:cNvSpPr txBox="1"/>
          <p:nvPr/>
        </p:nvSpPr>
        <p:spPr>
          <a:xfrm>
            <a:off x="1378799" y="860625"/>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B</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2" name="Picture 11">
            <a:extLst>
              <a:ext uri="{FF2B5EF4-FFF2-40B4-BE49-F238E27FC236}">
                <a16:creationId xmlns:a16="http://schemas.microsoft.com/office/drawing/2014/main" id="{64B4828E-F40D-378F-BECE-C693D5DB3770}"/>
              </a:ext>
            </a:extLst>
          </p:cNvPr>
          <p:cNvPicPr>
            <a:picLocks noChangeAspect="1"/>
          </p:cNvPicPr>
          <p:nvPr/>
        </p:nvPicPr>
        <p:blipFill>
          <a:blip r:embed="rId7"/>
          <a:stretch>
            <a:fillRect/>
          </a:stretch>
        </p:blipFill>
        <p:spPr>
          <a:xfrm>
            <a:off x="100941" y="690379"/>
            <a:ext cx="572707" cy="605907"/>
          </a:xfrm>
          <a:prstGeom prst="rect">
            <a:avLst/>
          </a:prstGeom>
        </p:spPr>
      </p:pic>
      <p:graphicFrame>
        <p:nvGraphicFramePr>
          <p:cNvPr id="38" name="Table 37">
            <a:extLst>
              <a:ext uri="{FF2B5EF4-FFF2-40B4-BE49-F238E27FC236}">
                <a16:creationId xmlns:a16="http://schemas.microsoft.com/office/drawing/2014/main" id="{C2F330A5-B267-E492-CA7A-766F0BDCC204}"/>
              </a:ext>
            </a:extLst>
          </p:cNvPr>
          <p:cNvGraphicFramePr>
            <a:graphicFrameLocks noGrp="1"/>
          </p:cNvGraphicFramePr>
          <p:nvPr>
            <p:extLst>
              <p:ext uri="{D42A27DB-BD31-4B8C-83A1-F6EECF244321}">
                <p14:modId xmlns:p14="http://schemas.microsoft.com/office/powerpoint/2010/main" val="3167513133"/>
              </p:ext>
            </p:extLst>
          </p:nvPr>
        </p:nvGraphicFramePr>
        <p:xfrm>
          <a:off x="136695" y="4701188"/>
          <a:ext cx="3444407" cy="2161056"/>
        </p:xfrm>
        <a:graphic>
          <a:graphicData uri="http://schemas.openxmlformats.org/drawingml/2006/table">
            <a:tbl>
              <a:tblPr>
                <a:noFill/>
              </a:tblPr>
              <a:tblGrid>
                <a:gridCol w="385913">
                  <a:extLst>
                    <a:ext uri="{9D8B030D-6E8A-4147-A177-3AD203B41FA5}">
                      <a16:colId xmlns:a16="http://schemas.microsoft.com/office/drawing/2014/main" val="3645971738"/>
                    </a:ext>
                  </a:extLst>
                </a:gridCol>
                <a:gridCol w="319386">
                  <a:extLst>
                    <a:ext uri="{9D8B030D-6E8A-4147-A177-3AD203B41FA5}">
                      <a16:colId xmlns:a16="http://schemas.microsoft.com/office/drawing/2014/main" val="3922332982"/>
                    </a:ext>
                  </a:extLst>
                </a:gridCol>
                <a:gridCol w="380370">
                  <a:extLst>
                    <a:ext uri="{9D8B030D-6E8A-4147-A177-3AD203B41FA5}">
                      <a16:colId xmlns:a16="http://schemas.microsoft.com/office/drawing/2014/main" val="2225173555"/>
                    </a:ext>
                  </a:extLst>
                </a:gridCol>
                <a:gridCol w="349696">
                  <a:extLst>
                    <a:ext uri="{9D8B030D-6E8A-4147-A177-3AD203B41FA5}">
                      <a16:colId xmlns:a16="http://schemas.microsoft.com/office/drawing/2014/main" val="1500377801"/>
                    </a:ext>
                  </a:extLst>
                </a:gridCol>
                <a:gridCol w="349696">
                  <a:extLst>
                    <a:ext uri="{9D8B030D-6E8A-4147-A177-3AD203B41FA5}">
                      <a16:colId xmlns:a16="http://schemas.microsoft.com/office/drawing/2014/main" val="3018576624"/>
                    </a:ext>
                  </a:extLst>
                </a:gridCol>
                <a:gridCol w="1659346">
                  <a:extLst>
                    <a:ext uri="{9D8B030D-6E8A-4147-A177-3AD203B41FA5}">
                      <a16:colId xmlns:a16="http://schemas.microsoft.com/office/drawing/2014/main" val="1410839627"/>
                    </a:ext>
                  </a:extLst>
                </a:gridCol>
              </a:tblGrid>
              <a:tr h="301787">
                <a:tc>
                  <a:txBody>
                    <a:bodyPr/>
                    <a:lstStyle/>
                    <a:p>
                      <a:pPr marL="0" lvl="0" indent="0" algn="ctr" rtl="0">
                        <a:spcBef>
                          <a:spcPts val="0"/>
                        </a:spcBef>
                        <a:spcAft>
                          <a:spcPts val="0"/>
                        </a:spcAft>
                        <a:buNone/>
                      </a:pPr>
                      <a:endParaRPr sz="1500" b="1"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r>
                        <a:rPr lang="en-GB" sz="1400" b="1" dirty="0">
                          <a:solidFill>
                            <a:srgbClr val="3B3838"/>
                          </a:solidFill>
                          <a:latin typeface="Century Gothic" panose="020B0502020202020204" pitchFamily="34" charset="0"/>
                          <a:ea typeface="Montserrat"/>
                          <a:cs typeface="Montserrat"/>
                          <a:sym typeface="Montserrat"/>
                        </a:rPr>
                        <a:t>ca</a:t>
                      </a: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r>
                        <a:rPr lang="en-GB" sz="1400" b="1" dirty="0">
                          <a:solidFill>
                            <a:srgbClr val="3B3838"/>
                          </a:solidFill>
                          <a:latin typeface="Century Gothic" panose="020B0502020202020204" pitchFamily="34" charset="0"/>
                          <a:ea typeface="Montserrat"/>
                          <a:cs typeface="Montserrat"/>
                          <a:sym typeface="Montserrat"/>
                        </a:rPr>
                        <a:t>co</a:t>
                      </a: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r>
                        <a:rPr lang="en-GB" sz="1400" b="1" dirty="0">
                          <a:solidFill>
                            <a:srgbClr val="3B3838"/>
                          </a:solidFill>
                          <a:latin typeface="Century Gothic" panose="020B0502020202020204" pitchFamily="34" charset="0"/>
                          <a:ea typeface="Montserrat"/>
                          <a:cs typeface="Montserrat"/>
                          <a:sym typeface="Montserrat"/>
                        </a:rPr>
                        <a:t>cu</a:t>
                      </a: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r>
                        <a:rPr lang="en-GB" sz="1400" b="1" dirty="0" err="1">
                          <a:solidFill>
                            <a:srgbClr val="3B3838"/>
                          </a:solidFill>
                          <a:latin typeface="Century Gothic" panose="020B0502020202020204" pitchFamily="34" charset="0"/>
                          <a:ea typeface="Montserrat"/>
                          <a:cs typeface="Montserrat"/>
                          <a:sym typeface="Montserrat"/>
                        </a:rPr>
                        <a:t>ce</a:t>
                      </a: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73921976"/>
                  </a:ext>
                </a:extLst>
              </a:tr>
              <a:tr h="317264">
                <a:tc>
                  <a:txBody>
                    <a:bodyPr/>
                    <a:lstStyle/>
                    <a:p>
                      <a:pPr marL="0" lvl="0" indent="0" algn="ctr" rtl="0">
                        <a:spcBef>
                          <a:spcPts val="0"/>
                        </a:spcBef>
                        <a:spcAft>
                          <a:spcPts val="0"/>
                        </a:spcAft>
                        <a:buNone/>
                      </a:pPr>
                      <a:r>
                        <a:rPr lang="es-AR" sz="1600" b="1" noProof="0" dirty="0">
                          <a:solidFill>
                            <a:srgbClr val="FF3399"/>
                          </a:solidFill>
                          <a:latin typeface="Century Gothic" panose="020B0502020202020204" pitchFamily="34" charset="0"/>
                          <a:ea typeface="+mn-ea"/>
                          <a:cs typeface="+mn-cs"/>
                          <a:sym typeface="Montserrat"/>
                        </a:rPr>
                        <a:t>E</a:t>
                      </a:r>
                      <a:endParaRPr sz="16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rPr>
                        <a:t>   _ _ </a:t>
                      </a:r>
                      <a:r>
                        <a:rPr lang="en-GB" sz="1400" dirty="0" err="1">
                          <a:solidFill>
                            <a:srgbClr val="3B3838"/>
                          </a:solidFill>
                          <a:latin typeface="Century Gothic" panose="020B0502020202020204" pitchFamily="34" charset="0"/>
                        </a:rPr>
                        <a:t>sa</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74250916"/>
                  </a:ext>
                </a:extLst>
              </a:tr>
              <a:tr h="308401">
                <a:tc>
                  <a:txBody>
                    <a:bodyPr/>
                    <a:lstStyle/>
                    <a:p>
                      <a:pPr algn="ctr"/>
                      <a:r>
                        <a:rPr lang="es-AR" sz="1600" b="1" noProof="0" dirty="0">
                          <a:solidFill>
                            <a:srgbClr val="FF3399"/>
                          </a:solidFill>
                          <a:latin typeface="Century Gothic" panose="020B0502020202020204" pitchFamily="34" charset="0"/>
                        </a:rPr>
                        <a:t>1</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rPr>
                        <a:t>   _ _  </a:t>
                      </a:r>
                      <a:r>
                        <a:rPr lang="en-GB" sz="1400" dirty="0" err="1">
                          <a:solidFill>
                            <a:srgbClr val="3B3838"/>
                          </a:solidFill>
                          <a:latin typeface="Century Gothic" panose="020B0502020202020204" pitchFamily="34" charset="0"/>
                        </a:rPr>
                        <a:t>ro</a:t>
                      </a:r>
                      <a:endParaRPr lang="en-GB"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4023209139"/>
                  </a:ext>
                </a:extLst>
              </a:tr>
              <a:tr h="308401">
                <a:tc>
                  <a:txBody>
                    <a:bodyPr/>
                    <a:lstStyle/>
                    <a:p>
                      <a:pPr algn="ctr"/>
                      <a:r>
                        <a:rPr lang="es-AR" sz="1600" b="1" noProof="0" dirty="0">
                          <a:solidFill>
                            <a:srgbClr val="FF3399"/>
                          </a:solidFill>
                          <a:latin typeface="Century Gothic" panose="020B0502020202020204" pitchFamily="34" charset="0"/>
                        </a:rPr>
                        <a:t>2</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_ _ ma</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3475848"/>
                  </a:ext>
                </a:extLst>
              </a:tr>
              <a:tr h="308401">
                <a:tc>
                  <a:txBody>
                    <a:bodyPr/>
                    <a:lstStyle/>
                    <a:p>
                      <a:pPr algn="ctr"/>
                      <a:r>
                        <a:rPr lang="es-AR" sz="1600" b="1" noProof="0" dirty="0">
                          <a:solidFill>
                            <a:srgbClr val="FF3399"/>
                          </a:solidFill>
                          <a:latin typeface="Century Gothic" panose="020B0502020202020204" pitchFamily="34" charset="0"/>
                        </a:rPr>
                        <a:t>3</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_ _  </a:t>
                      </a:r>
                      <a:r>
                        <a:rPr lang="en-GB" sz="1400" dirty="0" err="1">
                          <a:solidFill>
                            <a:srgbClr val="3B3838"/>
                          </a:solidFill>
                          <a:latin typeface="Century Gothic" panose="020B0502020202020204" pitchFamily="34" charset="0"/>
                          <a:ea typeface="Montserrat"/>
                          <a:cs typeface="Montserrat"/>
                          <a:sym typeface="Montserrat"/>
                        </a:rPr>
                        <a:t>na</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327194691"/>
                  </a:ext>
                </a:extLst>
              </a:tr>
              <a:tr h="308401">
                <a:tc>
                  <a:txBody>
                    <a:bodyPr/>
                    <a:lstStyle/>
                    <a:p>
                      <a:pPr algn="ctr"/>
                      <a:r>
                        <a:rPr lang="es-AR" sz="1600" b="1" noProof="0" dirty="0">
                          <a:solidFill>
                            <a:srgbClr val="FF3399"/>
                          </a:solidFill>
                          <a:latin typeface="Century Gothic" panose="020B0502020202020204" pitchFamily="34" charset="0"/>
                        </a:rPr>
                        <a:t>4</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pe  _ _   </a:t>
                      </a:r>
                      <a:r>
                        <a:rPr lang="en-GB" sz="1400" dirty="0" err="1">
                          <a:solidFill>
                            <a:srgbClr val="3B3838"/>
                          </a:solidFill>
                          <a:latin typeface="Century Gothic" panose="020B0502020202020204" pitchFamily="34" charset="0"/>
                          <a:ea typeface="Montserrat"/>
                          <a:cs typeface="Montserrat"/>
                          <a:sym typeface="Montserrat"/>
                        </a:rPr>
                        <a:t>ra</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689508771"/>
                  </a:ext>
                </a:extLst>
              </a:tr>
              <a:tr h="308401">
                <a:tc>
                  <a:txBody>
                    <a:bodyPr/>
                    <a:lstStyle/>
                    <a:p>
                      <a:pPr algn="ctr"/>
                      <a:r>
                        <a:rPr lang="es-AR" sz="1600" b="1" noProof="0" dirty="0">
                          <a:solidFill>
                            <a:srgbClr val="FF3399"/>
                          </a:solidFill>
                          <a:latin typeface="Century Gothic" panose="020B0502020202020204" pitchFamily="34" charset="0"/>
                        </a:rPr>
                        <a:t>5</a:t>
                      </a: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ctr" rtl="0">
                        <a:spcBef>
                          <a:spcPts val="0"/>
                        </a:spcBef>
                        <a:spcAft>
                          <a:spcPts val="0"/>
                        </a:spcAft>
                        <a:buNone/>
                      </a:pP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_ _ </a:t>
                      </a:r>
                      <a:r>
                        <a:rPr lang="en-GB" sz="1400" dirty="0" err="1">
                          <a:solidFill>
                            <a:srgbClr val="3B3838"/>
                          </a:solidFill>
                          <a:latin typeface="Century Gothic" panose="020B0502020202020204" pitchFamily="34" charset="0"/>
                          <a:ea typeface="Montserrat"/>
                          <a:cs typeface="Montserrat"/>
                          <a:sym typeface="Montserrat"/>
                        </a:rPr>
                        <a:t>na</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210406523"/>
                  </a:ext>
                </a:extLst>
              </a:tr>
            </a:tbl>
          </a:graphicData>
        </a:graphic>
      </p:graphicFrame>
      <p:sp>
        <p:nvSpPr>
          <p:cNvPr id="39" name="Google Shape;325;p7">
            <a:extLst>
              <a:ext uri="{FF2B5EF4-FFF2-40B4-BE49-F238E27FC236}">
                <a16:creationId xmlns:a16="http://schemas.microsoft.com/office/drawing/2014/main" id="{5D391337-8EA7-EEBD-C834-4DC05B09094C}"/>
              </a:ext>
            </a:extLst>
          </p:cNvPr>
          <p:cNvSpPr txBox="1"/>
          <p:nvPr/>
        </p:nvSpPr>
        <p:spPr>
          <a:xfrm>
            <a:off x="2017678" y="5029642"/>
            <a:ext cx="162991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noProof="0"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co</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40" name="Google Shape;156;p20">
            <a:extLst>
              <a:ext uri="{FF2B5EF4-FFF2-40B4-BE49-F238E27FC236}">
                <a16:creationId xmlns:a16="http://schemas.microsoft.com/office/drawing/2014/main" id="{06DA75E2-02C2-CA5D-2B1B-2EA816D668C8}"/>
              </a:ext>
            </a:extLst>
          </p:cNvPr>
          <p:cNvPicPr preferRelativeResize="0"/>
          <p:nvPr/>
        </p:nvPicPr>
        <p:blipFill>
          <a:blip r:embed="rId8">
            <a:alphaModFix/>
          </a:blip>
          <a:stretch>
            <a:fillRect/>
          </a:stretch>
        </p:blipFill>
        <p:spPr>
          <a:xfrm>
            <a:off x="922612" y="5059677"/>
            <a:ext cx="228026" cy="239288"/>
          </a:xfrm>
          <a:prstGeom prst="rect">
            <a:avLst/>
          </a:prstGeom>
          <a:noFill/>
          <a:ln>
            <a:noFill/>
          </a:ln>
        </p:spPr>
      </p:pic>
      <p:pic>
        <p:nvPicPr>
          <p:cNvPr id="41" name="Picture 6" descr="Cuna, Cama, Hospital, Paciente, Cuidado">
            <a:extLst>
              <a:ext uri="{FF2B5EF4-FFF2-40B4-BE49-F238E27FC236}">
                <a16:creationId xmlns:a16="http://schemas.microsoft.com/office/drawing/2014/main" id="{6CB05F30-9CBA-4DFD-BB27-D2618DB583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1130" y="5631386"/>
            <a:ext cx="489972" cy="27626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enco, Pez, Pez De Colores, Tanque">
            <a:extLst>
              <a:ext uri="{FF2B5EF4-FFF2-40B4-BE49-F238E27FC236}">
                <a16:creationId xmlns:a16="http://schemas.microsoft.com/office/drawing/2014/main" id="{03EBCAE4-0028-DC01-6BBC-E1F6EEA7D2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5625" y="6215910"/>
            <a:ext cx="324006" cy="2547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Shape, circle&#10;&#10;Description automatically generated">
            <a:extLst>
              <a:ext uri="{FF2B5EF4-FFF2-40B4-BE49-F238E27FC236}">
                <a16:creationId xmlns:a16="http://schemas.microsoft.com/office/drawing/2014/main" id="{3C188E6D-331C-B797-7B6C-A2E4326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3038" y="5907655"/>
            <a:ext cx="362002" cy="283946"/>
          </a:xfrm>
          <a:prstGeom prst="rect">
            <a:avLst/>
          </a:prstGeom>
        </p:spPr>
      </p:pic>
      <p:pic>
        <p:nvPicPr>
          <p:cNvPr id="48" name="Picture 47" descr="Logo, icon&#10;&#10;Description automatically generated">
            <a:extLst>
              <a:ext uri="{FF2B5EF4-FFF2-40B4-BE49-F238E27FC236}">
                <a16:creationId xmlns:a16="http://schemas.microsoft.com/office/drawing/2014/main" id="{5C1A1AAD-32E2-5590-6147-959E30AB86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3038" y="5297593"/>
            <a:ext cx="216131" cy="308758"/>
          </a:xfrm>
          <a:prstGeom prst="rect">
            <a:avLst/>
          </a:prstGeom>
        </p:spPr>
      </p:pic>
      <p:pic>
        <p:nvPicPr>
          <p:cNvPr id="49" name="Picture 48" descr="Logo&#10;&#10;Description automatically generated">
            <a:extLst>
              <a:ext uri="{FF2B5EF4-FFF2-40B4-BE49-F238E27FC236}">
                <a16:creationId xmlns:a16="http://schemas.microsoft.com/office/drawing/2014/main" id="{76F73279-DFAB-6A1C-9EE4-B51719773A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63719" y="6595905"/>
            <a:ext cx="392074" cy="283947"/>
          </a:xfrm>
          <a:prstGeom prst="rect">
            <a:avLst/>
          </a:prstGeom>
        </p:spPr>
      </p:pic>
      <p:sp>
        <p:nvSpPr>
          <p:cNvPr id="50" name="TextBox 49">
            <a:extLst>
              <a:ext uri="{FF2B5EF4-FFF2-40B4-BE49-F238E27FC236}">
                <a16:creationId xmlns:a16="http://schemas.microsoft.com/office/drawing/2014/main" id="{CE5C0A6D-C640-50DB-1F58-CB5C9F1D01ED}"/>
              </a:ext>
            </a:extLst>
          </p:cNvPr>
          <p:cNvSpPr txBox="1"/>
          <p:nvPr/>
        </p:nvSpPr>
        <p:spPr>
          <a:xfrm>
            <a:off x="2882164" y="5049195"/>
            <a:ext cx="746803" cy="300082"/>
          </a:xfrm>
          <a:prstGeom prst="rect">
            <a:avLst/>
          </a:prstGeom>
          <a:noFill/>
        </p:spPr>
        <p:txBody>
          <a:bodyPr wrap="square" rtlCol="0">
            <a:spAutoFit/>
          </a:bodyPr>
          <a:lstStyle/>
          <a:p>
            <a:pPr algn="ctr" defTabSz="514350">
              <a:defRPr/>
            </a:pPr>
            <a:r>
              <a:rPr lang="en-GB" sz="1350" b="1" dirty="0">
                <a:solidFill>
                  <a:srgbClr val="002060"/>
                </a:solidFill>
                <a:latin typeface="Century Gothic" panose="020B0502020202020204" pitchFamily="34" charset="0"/>
              </a:rPr>
              <a:t>[thing]</a:t>
            </a:r>
          </a:p>
        </p:txBody>
      </p:sp>
      <p:pic>
        <p:nvPicPr>
          <p:cNvPr id="51" name="Google Shape;156;p20">
            <a:extLst>
              <a:ext uri="{FF2B5EF4-FFF2-40B4-BE49-F238E27FC236}">
                <a16:creationId xmlns:a16="http://schemas.microsoft.com/office/drawing/2014/main" id="{843605D8-98E1-2436-12CB-6A42C4BB98D6}"/>
              </a:ext>
            </a:extLst>
          </p:cNvPr>
          <p:cNvPicPr preferRelativeResize="0"/>
          <p:nvPr/>
        </p:nvPicPr>
        <p:blipFill>
          <a:blip r:embed="rId8">
            <a:alphaModFix/>
          </a:blip>
          <a:stretch>
            <a:fillRect/>
          </a:stretch>
        </p:blipFill>
        <p:spPr>
          <a:xfrm>
            <a:off x="3367452" y="4256423"/>
            <a:ext cx="228026" cy="239288"/>
          </a:xfrm>
          <a:prstGeom prst="rect">
            <a:avLst/>
          </a:prstGeom>
          <a:noFill/>
          <a:ln>
            <a:noFill/>
          </a:ln>
        </p:spPr>
      </p:pic>
      <p:sp>
        <p:nvSpPr>
          <p:cNvPr id="53" name="TextBox 52">
            <a:extLst>
              <a:ext uri="{FF2B5EF4-FFF2-40B4-BE49-F238E27FC236}">
                <a16:creationId xmlns:a16="http://schemas.microsoft.com/office/drawing/2014/main" id="{A2600C59-1FDF-2566-CE6E-535B3A39AA5C}"/>
              </a:ext>
            </a:extLst>
          </p:cNvPr>
          <p:cNvSpPr txBox="1"/>
          <p:nvPr/>
        </p:nvSpPr>
        <p:spPr>
          <a:xfrm>
            <a:off x="3683107" y="4592004"/>
            <a:ext cx="3167433" cy="2354491"/>
          </a:xfrm>
          <a:prstGeom prst="rect">
            <a:avLst/>
          </a:prstGeom>
          <a:noFill/>
        </p:spPr>
        <p:txBody>
          <a:bodyPr wrap="square">
            <a:spAutoFit/>
          </a:bodyPr>
          <a:lstStyle/>
          <a:p>
            <a:pPr>
              <a:spcBef>
                <a:spcPts val="338"/>
              </a:spcBef>
              <a:spcAft>
                <a:spcPts val="338"/>
              </a:spcAft>
            </a:pPr>
            <a:r>
              <a:rPr lang="es-ES" sz="1400" b="1" dirty="0">
                <a:solidFill>
                  <a:srgbClr val="3B3838"/>
                </a:solidFill>
                <a:latin typeface="Century Gothic" panose="020B0502020202020204" pitchFamily="34" charset="0"/>
              </a:rPr>
              <a:t>1. </a:t>
            </a:r>
            <a:r>
              <a:rPr lang="es-ES" sz="1400" dirty="0">
                <a:solidFill>
                  <a:srgbClr val="3B3838"/>
                </a:solidFill>
                <a:latin typeface="Century Gothic" panose="020B0502020202020204" pitchFamily="34" charset="0"/>
              </a:rPr>
              <a:t>_________ bolígrafo.		</a:t>
            </a:r>
          </a:p>
          <a:p>
            <a:pPr>
              <a:spcBef>
                <a:spcPts val="338"/>
              </a:spcBef>
              <a:spcAft>
                <a:spcPts val="338"/>
              </a:spcAft>
            </a:pPr>
            <a:r>
              <a:rPr lang="es-ES" sz="1400" b="1" dirty="0">
                <a:solidFill>
                  <a:srgbClr val="3B3838"/>
                </a:solidFill>
                <a:latin typeface="Century Gothic" panose="020B0502020202020204" pitchFamily="34" charset="0"/>
              </a:rPr>
              <a:t>2. </a:t>
            </a:r>
            <a:r>
              <a:rPr lang="es-ES" sz="1400" dirty="0">
                <a:solidFill>
                  <a:srgbClr val="3B3838"/>
                </a:solidFill>
                <a:latin typeface="Century Gothic" panose="020B0502020202020204" pitchFamily="34" charset="0"/>
              </a:rPr>
              <a:t>_________ pelota.</a:t>
            </a:r>
          </a:p>
          <a:p>
            <a:pPr>
              <a:spcBef>
                <a:spcPts val="338"/>
              </a:spcBef>
              <a:spcAft>
                <a:spcPts val="338"/>
              </a:spcAft>
            </a:pPr>
            <a:r>
              <a:rPr lang="es-ES" sz="1400" b="1" dirty="0">
                <a:solidFill>
                  <a:srgbClr val="3B3838"/>
                </a:solidFill>
                <a:latin typeface="Century Gothic" panose="020B0502020202020204" pitchFamily="34" charset="0"/>
              </a:rPr>
              <a:t>3. </a:t>
            </a:r>
            <a:r>
              <a:rPr lang="es-ES" sz="1400" dirty="0">
                <a:solidFill>
                  <a:srgbClr val="3B3838"/>
                </a:solidFill>
                <a:latin typeface="Century Gothic" panose="020B0502020202020204" pitchFamily="34" charset="0"/>
              </a:rPr>
              <a:t>_________  cámara.</a:t>
            </a:r>
          </a:p>
          <a:p>
            <a:pPr>
              <a:spcBef>
                <a:spcPts val="338"/>
              </a:spcBef>
              <a:spcAft>
                <a:spcPts val="338"/>
              </a:spcAft>
            </a:pPr>
            <a:r>
              <a:rPr lang="es-ES" sz="1400" b="1" dirty="0">
                <a:solidFill>
                  <a:srgbClr val="3B3838"/>
                </a:solidFill>
                <a:latin typeface="Century Gothic" panose="020B0502020202020204" pitchFamily="34" charset="0"/>
              </a:rPr>
              <a:t>4. </a:t>
            </a:r>
            <a:r>
              <a:rPr lang="es-ES" sz="1400" dirty="0">
                <a:solidFill>
                  <a:srgbClr val="3B3838"/>
                </a:solidFill>
                <a:latin typeface="Century Gothic" panose="020B0502020202020204" pitchFamily="34" charset="0"/>
              </a:rPr>
              <a:t>_________  fruta.</a:t>
            </a:r>
          </a:p>
          <a:p>
            <a:pPr>
              <a:spcBef>
                <a:spcPts val="338"/>
              </a:spcBef>
              <a:spcAft>
                <a:spcPts val="338"/>
              </a:spcAft>
            </a:pPr>
            <a:r>
              <a:rPr lang="es-ES" sz="1400" b="1" dirty="0">
                <a:solidFill>
                  <a:srgbClr val="3B3838"/>
                </a:solidFill>
                <a:latin typeface="Century Gothic" panose="020B0502020202020204" pitchFamily="34" charset="0"/>
              </a:rPr>
              <a:t>5. </a:t>
            </a:r>
            <a:r>
              <a:rPr lang="es-ES" sz="1400" dirty="0">
                <a:solidFill>
                  <a:srgbClr val="3B3838"/>
                </a:solidFill>
                <a:latin typeface="Century Gothic" panose="020B0502020202020204" pitchFamily="34" charset="0"/>
              </a:rPr>
              <a:t>_________ cuaderno.	</a:t>
            </a:r>
          </a:p>
          <a:p>
            <a:pPr>
              <a:spcBef>
                <a:spcPts val="338"/>
              </a:spcBef>
              <a:spcAft>
                <a:spcPts val="338"/>
              </a:spcAft>
            </a:pPr>
            <a:r>
              <a:rPr lang="es-ES" sz="1400" b="1" dirty="0">
                <a:solidFill>
                  <a:srgbClr val="3B3838"/>
                </a:solidFill>
                <a:latin typeface="Century Gothic" panose="020B0502020202020204" pitchFamily="34" charset="0"/>
              </a:rPr>
              <a:t>6. </a:t>
            </a:r>
            <a:r>
              <a:rPr lang="es-ES" sz="1400" dirty="0">
                <a:solidFill>
                  <a:srgbClr val="3B3838"/>
                </a:solidFill>
                <a:latin typeface="Century Gothic" panose="020B0502020202020204" pitchFamily="34" charset="0"/>
              </a:rPr>
              <a:t>_________  idea.</a:t>
            </a:r>
          </a:p>
          <a:p>
            <a:pPr>
              <a:spcBef>
                <a:spcPts val="338"/>
              </a:spcBef>
              <a:spcAft>
                <a:spcPts val="338"/>
              </a:spcAft>
            </a:pPr>
            <a:r>
              <a:rPr lang="es-ES" sz="1400" b="1" dirty="0">
                <a:solidFill>
                  <a:srgbClr val="3B3838"/>
                </a:solidFill>
                <a:latin typeface="Century Gothic" panose="020B0502020202020204" pitchFamily="34" charset="0"/>
              </a:rPr>
              <a:t>7. </a:t>
            </a:r>
            <a:r>
              <a:rPr lang="es-ES" sz="1400" dirty="0">
                <a:solidFill>
                  <a:srgbClr val="3B3838"/>
                </a:solidFill>
                <a:latin typeface="Century Gothic" panose="020B0502020202020204" pitchFamily="34" charset="0"/>
              </a:rPr>
              <a:t>_________ mochila.	</a:t>
            </a:r>
          </a:p>
          <a:p>
            <a:pPr>
              <a:spcBef>
                <a:spcPts val="338"/>
              </a:spcBef>
              <a:spcAft>
                <a:spcPts val="338"/>
              </a:spcAft>
            </a:pPr>
            <a:r>
              <a:rPr lang="es-ES" sz="1400" b="1" dirty="0">
                <a:solidFill>
                  <a:srgbClr val="3B3838"/>
                </a:solidFill>
                <a:latin typeface="Century Gothic" panose="020B0502020202020204" pitchFamily="34" charset="0"/>
              </a:rPr>
              <a:t>8. </a:t>
            </a:r>
            <a:r>
              <a:rPr lang="es-ES" sz="1400" dirty="0">
                <a:solidFill>
                  <a:srgbClr val="3B3838"/>
                </a:solidFill>
                <a:latin typeface="Century Gothic" panose="020B0502020202020204" pitchFamily="34" charset="0"/>
              </a:rPr>
              <a:t>_________  teléfono.</a:t>
            </a:r>
            <a:endParaRPr lang="es-ES" sz="1400" b="1" dirty="0">
              <a:solidFill>
                <a:srgbClr val="3B3838"/>
              </a:solidFill>
              <a:latin typeface="Century Gothic" panose="020B0502020202020204" pitchFamily="34" charset="0"/>
            </a:endParaRPr>
          </a:p>
        </p:txBody>
      </p:sp>
      <p:graphicFrame>
        <p:nvGraphicFramePr>
          <p:cNvPr id="54" name="Table 3">
            <a:extLst>
              <a:ext uri="{FF2B5EF4-FFF2-40B4-BE49-F238E27FC236}">
                <a16:creationId xmlns:a16="http://schemas.microsoft.com/office/drawing/2014/main" id="{8FB86565-5879-06E7-0BD7-C6108184D1DC}"/>
              </a:ext>
            </a:extLst>
          </p:cNvPr>
          <p:cNvGraphicFramePr>
            <a:graphicFrameLocks noGrp="1"/>
          </p:cNvGraphicFramePr>
          <p:nvPr>
            <p:extLst>
              <p:ext uri="{D42A27DB-BD31-4B8C-83A1-F6EECF244321}">
                <p14:modId xmlns:p14="http://schemas.microsoft.com/office/powerpoint/2010/main" val="4167938924"/>
              </p:ext>
            </p:extLst>
          </p:nvPr>
        </p:nvGraphicFramePr>
        <p:xfrm>
          <a:off x="3377322" y="1858071"/>
          <a:ext cx="3348479" cy="2178690"/>
        </p:xfrm>
        <a:graphic>
          <a:graphicData uri="http://schemas.openxmlformats.org/drawingml/2006/table">
            <a:tbl>
              <a:tblPr firstRow="1" bandRow="1"/>
              <a:tblGrid>
                <a:gridCol w="432840">
                  <a:extLst>
                    <a:ext uri="{9D8B030D-6E8A-4147-A177-3AD203B41FA5}">
                      <a16:colId xmlns:a16="http://schemas.microsoft.com/office/drawing/2014/main" val="1416183009"/>
                    </a:ext>
                  </a:extLst>
                </a:gridCol>
                <a:gridCol w="726704">
                  <a:extLst>
                    <a:ext uri="{9D8B030D-6E8A-4147-A177-3AD203B41FA5}">
                      <a16:colId xmlns:a16="http://schemas.microsoft.com/office/drawing/2014/main" val="2358909386"/>
                    </a:ext>
                  </a:extLst>
                </a:gridCol>
                <a:gridCol w="986971">
                  <a:extLst>
                    <a:ext uri="{9D8B030D-6E8A-4147-A177-3AD203B41FA5}">
                      <a16:colId xmlns:a16="http://schemas.microsoft.com/office/drawing/2014/main" val="1738757276"/>
                    </a:ext>
                  </a:extLst>
                </a:gridCol>
                <a:gridCol w="1201964">
                  <a:extLst>
                    <a:ext uri="{9D8B030D-6E8A-4147-A177-3AD203B41FA5}">
                      <a16:colId xmlns:a16="http://schemas.microsoft.com/office/drawing/2014/main" val="3791761402"/>
                    </a:ext>
                  </a:extLst>
                </a:gridCol>
              </a:tblGrid>
              <a:tr h="473645">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un / una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141051704"/>
                  </a:ext>
                </a:extLst>
              </a:tr>
              <a:tr h="341009">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a:solidFill>
                            <a:srgbClr val="3B3838"/>
                          </a:solidFill>
                          <a:latin typeface="Century Gothic" panose="020B0502020202020204" pitchFamily="34" charset="0"/>
                        </a:rPr>
                        <a:t>mochila</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56803618"/>
                  </a:ext>
                </a:extLst>
              </a:tr>
              <a:tr h="341009">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cámara</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52346946"/>
                  </a:ext>
                </a:extLst>
              </a:tr>
              <a:tr h="341009">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universo</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731552526"/>
                  </a:ext>
                </a:extLst>
              </a:tr>
              <a:tr h="341009">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fruta</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963740151"/>
                  </a:ext>
                </a:extLst>
              </a:tr>
              <a:tr h="341009">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r>
                        <a:rPr lang="en-GB" sz="1400" b="1" dirty="0">
                          <a:solidFill>
                            <a:srgbClr val="3B3838"/>
                          </a:solidFill>
                          <a:latin typeface="Century Gothic" panose="020B0502020202020204" pitchFamily="34" charset="0"/>
                        </a:rPr>
                        <a:t>Tengo</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l"/>
                      <a:r>
                        <a:rPr lang="en-GB" sz="1400" strike="sngStrike" dirty="0" err="1">
                          <a:solidFill>
                            <a:srgbClr val="3B3838"/>
                          </a:solidFill>
                          <a:latin typeface="Century Gothic" panose="020B0502020202020204" pitchFamily="34" charset="0"/>
                        </a:rPr>
                        <a:t>bolígrafo</a:t>
                      </a:r>
                      <a:endParaRPr lang="en-GB" sz="1400" strike="sngStrike"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55" name="TextBox 54">
            <a:extLst>
              <a:ext uri="{FF2B5EF4-FFF2-40B4-BE49-F238E27FC236}">
                <a16:creationId xmlns:a16="http://schemas.microsoft.com/office/drawing/2014/main" id="{71C42C22-86DB-65F2-54A8-C2F12E6D93A8}"/>
              </a:ext>
            </a:extLst>
          </p:cNvPr>
          <p:cNvSpPr txBox="1"/>
          <p:nvPr/>
        </p:nvSpPr>
        <p:spPr>
          <a:xfrm>
            <a:off x="114123" y="1300842"/>
            <a:ext cx="3305113"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Now listen to your partner and tick the correct noun.</a:t>
            </a:r>
            <a:endParaRPr lang="en-GB" sz="1400" kern="0" spc="-1" dirty="0">
              <a:solidFill>
                <a:schemeClr val="tx1">
                  <a:lumMod val="65000"/>
                  <a:lumOff val="35000"/>
                </a:schemeClr>
              </a:solidFill>
              <a:latin typeface="Century Gothic" panose="020B0502020202020204" pitchFamily="34" charset="0"/>
            </a:endParaRPr>
          </a:p>
        </p:txBody>
      </p:sp>
      <p:sp>
        <p:nvSpPr>
          <p:cNvPr id="56" name="TextBox 55">
            <a:extLst>
              <a:ext uri="{FF2B5EF4-FFF2-40B4-BE49-F238E27FC236}">
                <a16:creationId xmlns:a16="http://schemas.microsoft.com/office/drawing/2014/main" id="{F8E6579A-2B81-59DF-1BCE-C8BA55CD7078}"/>
              </a:ext>
            </a:extLst>
          </p:cNvPr>
          <p:cNvSpPr txBox="1"/>
          <p:nvPr/>
        </p:nvSpPr>
        <p:spPr>
          <a:xfrm>
            <a:off x="3299350" y="1273416"/>
            <a:ext cx="3666437" cy="523220"/>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speak! Say ‘</a:t>
            </a:r>
            <a:r>
              <a:rPr lang="en-GB" sz="1400" b="1" kern="0" spc="-1" dirty="0">
                <a:solidFill>
                  <a:schemeClr val="tx1">
                    <a:lumMod val="65000"/>
                    <a:lumOff val="35000"/>
                  </a:schemeClr>
                </a:solidFill>
                <a:latin typeface="Century Gothic" panose="020B0502020202020204" pitchFamily="34" charset="0"/>
                <a:ea typeface="Century Gothic"/>
              </a:rPr>
              <a:t>tengo</a:t>
            </a:r>
            <a:r>
              <a:rPr lang="en-GB" sz="1400" kern="0" spc="-1" dirty="0">
                <a:solidFill>
                  <a:schemeClr val="tx1">
                    <a:lumMod val="65000"/>
                    <a:lumOff val="35000"/>
                  </a:schemeClr>
                </a:solidFill>
                <a:latin typeface="Century Gothic" panose="020B0502020202020204" pitchFamily="34" charset="0"/>
                <a:ea typeface="Century Gothic"/>
              </a:rPr>
              <a:t>’ and </a:t>
            </a:r>
          </a:p>
          <a:p>
            <a:pPr defTabSz="914400">
              <a:defRPr/>
            </a:pPr>
            <a:r>
              <a:rPr lang="en-GB" sz="1400" kern="0" spc="-1" dirty="0">
                <a:solidFill>
                  <a:schemeClr val="tx1">
                    <a:lumMod val="65000"/>
                    <a:lumOff val="35000"/>
                  </a:schemeClr>
                </a:solidFill>
                <a:latin typeface="Century Gothic" panose="020B0502020202020204" pitchFamily="34" charset="0"/>
                <a:ea typeface="Century Gothic"/>
              </a:rPr>
              <a:t>the correct article (</a:t>
            </a:r>
            <a:r>
              <a:rPr lang="en-GB" sz="1400" b="1" kern="0" spc="-1" dirty="0">
                <a:solidFill>
                  <a:schemeClr val="tx1">
                    <a:lumMod val="65000"/>
                    <a:lumOff val="35000"/>
                  </a:schemeClr>
                </a:solidFill>
                <a:latin typeface="Century Gothic" panose="020B0502020202020204" pitchFamily="34" charset="0"/>
                <a:ea typeface="Century Gothic"/>
              </a:rPr>
              <a:t>un</a:t>
            </a:r>
            <a:r>
              <a:rPr lang="en-GB" sz="1400" kern="0" spc="-1" dirty="0">
                <a:solidFill>
                  <a:schemeClr val="tx1">
                    <a:lumMod val="65000"/>
                    <a:lumOff val="35000"/>
                  </a:schemeClr>
                </a:solidFill>
                <a:latin typeface="Century Gothic" panose="020B0502020202020204" pitchFamily="34" charset="0"/>
                <a:ea typeface="Century Gothic"/>
              </a:rPr>
              <a:t>/</a:t>
            </a:r>
            <a:r>
              <a:rPr lang="en-GB" sz="1400" b="1" kern="0" spc="-1" dirty="0" err="1">
                <a:solidFill>
                  <a:schemeClr val="tx1">
                    <a:lumMod val="65000"/>
                    <a:lumOff val="35000"/>
                  </a:schemeClr>
                </a:solidFill>
                <a:latin typeface="Century Gothic" panose="020B0502020202020204" pitchFamily="34" charset="0"/>
                <a:ea typeface="Century Gothic"/>
              </a:rPr>
              <a:t>una</a:t>
            </a:r>
            <a:r>
              <a:rPr lang="en-GB" sz="1400" kern="0" spc="-1" dirty="0">
                <a:solidFill>
                  <a:schemeClr val="tx1">
                    <a:lumMod val="65000"/>
                    <a:lumOff val="35000"/>
                  </a:schemeClr>
                </a:solidFill>
                <a:latin typeface="Century Gothic" panose="020B0502020202020204" pitchFamily="34" charset="0"/>
                <a:ea typeface="Century Gothic"/>
              </a:rPr>
              <a:t>).</a:t>
            </a:r>
            <a:endParaRPr lang="en-GB" sz="1400" kern="0" spc="-1" dirty="0">
              <a:solidFill>
                <a:schemeClr val="tx1">
                  <a:lumMod val="65000"/>
                  <a:lumOff val="35000"/>
                </a:schemeClr>
              </a:solidFill>
              <a:latin typeface="Century Gothic" panose="020B0502020202020204" pitchFamily="34" charset="0"/>
            </a:endParaRPr>
          </a:p>
        </p:txBody>
      </p:sp>
      <p:sp>
        <p:nvSpPr>
          <p:cNvPr id="57" name="TextBox 56">
            <a:extLst>
              <a:ext uri="{FF2B5EF4-FFF2-40B4-BE49-F238E27FC236}">
                <a16:creationId xmlns:a16="http://schemas.microsoft.com/office/drawing/2014/main" id="{DD6C6733-005C-D271-AE44-4212204FA08C}"/>
              </a:ext>
            </a:extLst>
          </p:cNvPr>
          <p:cNvSpPr txBox="1"/>
          <p:nvPr/>
        </p:nvSpPr>
        <p:spPr>
          <a:xfrm>
            <a:off x="5734855" y="1551337"/>
            <a:ext cx="1046377"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 Round 2</a:t>
            </a:r>
          </a:p>
        </p:txBody>
      </p:sp>
      <p:pic>
        <p:nvPicPr>
          <p:cNvPr id="2058" name="Picture 8" descr="Camara, Fotografia, Fotografía, Foto">
            <a:extLst>
              <a:ext uri="{FF2B5EF4-FFF2-40B4-BE49-F238E27FC236}">
                <a16:creationId xmlns:a16="http://schemas.microsoft.com/office/drawing/2014/main" id="{766E0176-A34D-5EB3-5C33-5E5D8FEF4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6270" y="3061192"/>
            <a:ext cx="308868" cy="2117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9" name="Picture 16" descr="Animal, Bear, Cartoon, Children, Kids, Toys">
            <a:extLst>
              <a:ext uri="{FF2B5EF4-FFF2-40B4-BE49-F238E27FC236}">
                <a16:creationId xmlns:a16="http://schemas.microsoft.com/office/drawing/2014/main" id="{D68C83CB-C79A-F459-D212-6E70C6E36B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33697" y="3328345"/>
            <a:ext cx="227322" cy="297585"/>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2068" name="Table 3">
            <a:extLst>
              <a:ext uri="{FF2B5EF4-FFF2-40B4-BE49-F238E27FC236}">
                <a16:creationId xmlns:a16="http://schemas.microsoft.com/office/drawing/2014/main" id="{1A426B18-15AB-86FB-810A-7851A2302DD4}"/>
              </a:ext>
            </a:extLst>
          </p:cNvPr>
          <p:cNvGraphicFramePr>
            <a:graphicFrameLocks noGrp="1"/>
          </p:cNvGraphicFramePr>
          <p:nvPr>
            <p:extLst>
              <p:ext uri="{D42A27DB-BD31-4B8C-83A1-F6EECF244321}">
                <p14:modId xmlns:p14="http://schemas.microsoft.com/office/powerpoint/2010/main" val="1322765156"/>
              </p:ext>
            </p:extLst>
          </p:nvPr>
        </p:nvGraphicFramePr>
        <p:xfrm>
          <a:off x="144331" y="1835227"/>
          <a:ext cx="3131560" cy="2189039"/>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324841">
                  <a:extLst>
                    <a:ext uri="{9D8B030D-6E8A-4147-A177-3AD203B41FA5}">
                      <a16:colId xmlns:a16="http://schemas.microsoft.com/office/drawing/2014/main" val="1738757276"/>
                    </a:ext>
                  </a:extLst>
                </a:gridCol>
                <a:gridCol w="1367538">
                  <a:extLst>
                    <a:ext uri="{9D8B030D-6E8A-4147-A177-3AD203B41FA5}">
                      <a16:colId xmlns:a16="http://schemas.microsoft.com/office/drawing/2014/main" val="3791761402"/>
                    </a:ext>
                  </a:extLst>
                </a:gridCol>
              </a:tblGrid>
              <a:tr h="478204">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dirty="0">
                          <a:solidFill>
                            <a:srgbClr val="3B3838"/>
                          </a:solidFill>
                          <a:latin typeface="Century Gothic" panose="020B0502020202020204" pitchFamily="34" charset="0"/>
                        </a:rPr>
                        <a:t>Which noun must it be?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42167">
                <a:tc>
                  <a:txBody>
                    <a:bodyPr/>
                    <a:lstStyle/>
                    <a:p>
                      <a:pPr algn="ctr"/>
                      <a:r>
                        <a:rPr lang="en-GB" sz="16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42167">
                <a:tc>
                  <a:txBody>
                    <a:bodyPr/>
                    <a:lstStyle/>
                    <a:p>
                      <a:pPr algn="ctr"/>
                      <a:r>
                        <a:rPr lang="en-GB" sz="16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42167">
                <a:tc>
                  <a:txBody>
                    <a:bodyPr/>
                    <a:lstStyle/>
                    <a:p>
                      <a:pPr algn="ctr"/>
                      <a:r>
                        <a:rPr lang="en-GB" sz="16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42167">
                <a:tc>
                  <a:txBody>
                    <a:bodyPr/>
                    <a:lstStyle/>
                    <a:p>
                      <a:pPr algn="ctr"/>
                      <a:r>
                        <a:rPr lang="en-GB" sz="16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42167">
                <a:tc>
                  <a:txBody>
                    <a:bodyPr/>
                    <a:lstStyle/>
                    <a:p>
                      <a:pPr algn="ctr"/>
                      <a:r>
                        <a:rPr lang="en-GB" sz="1600" b="1"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endParaRPr lang="en-GB" sz="140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2069" name="Picture 2" descr="Bolsa, Escuela, Mochila">
            <a:extLst>
              <a:ext uri="{FF2B5EF4-FFF2-40B4-BE49-F238E27FC236}">
                <a16:creationId xmlns:a16="http://schemas.microsoft.com/office/drawing/2014/main" id="{3BABB467-2DA0-6471-BF85-6966E4F42D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52941" y="2262212"/>
            <a:ext cx="298546" cy="39082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10" descr="Basketball, Ball, Sport, Orange Ball">
            <a:extLst>
              <a:ext uri="{FF2B5EF4-FFF2-40B4-BE49-F238E27FC236}">
                <a16:creationId xmlns:a16="http://schemas.microsoft.com/office/drawing/2014/main" id="{0E3F2EEB-532E-62D1-B8CD-4CC83E7065E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80776" y="2335598"/>
            <a:ext cx="275194" cy="275194"/>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14" descr="Plátano, Fruta, Comida, Fruta Amarilla">
            <a:extLst>
              <a:ext uri="{FF2B5EF4-FFF2-40B4-BE49-F238E27FC236}">
                <a16:creationId xmlns:a16="http://schemas.microsoft.com/office/drawing/2014/main" id="{21E50F2F-228A-6A14-8632-BF6F60BA01D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60915" y="3399267"/>
            <a:ext cx="438517" cy="249324"/>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16" descr="Smartphone, Teléfono Móvil, Androide, Tecnología">
            <a:extLst>
              <a:ext uri="{FF2B5EF4-FFF2-40B4-BE49-F238E27FC236}">
                <a16:creationId xmlns:a16="http://schemas.microsoft.com/office/drawing/2014/main" id="{EA220E20-4A3A-15E7-C70B-E490ED5D8E7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09258" y="2654338"/>
            <a:ext cx="201032" cy="310341"/>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2" descr="Casa, Iconos, Tarjeta De Jims">
            <a:extLst>
              <a:ext uri="{FF2B5EF4-FFF2-40B4-BE49-F238E27FC236}">
                <a16:creationId xmlns:a16="http://schemas.microsoft.com/office/drawing/2014/main" id="{CF27A4A5-6021-B43B-FAE6-DCA96E37F0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60550" y="3705700"/>
            <a:ext cx="297239" cy="298997"/>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4" descr="Escuela, Libro De Ejercicios, Estudiar">
            <a:extLst>
              <a:ext uri="{FF2B5EF4-FFF2-40B4-BE49-F238E27FC236}">
                <a16:creationId xmlns:a16="http://schemas.microsoft.com/office/drawing/2014/main" id="{FCDA8CA1-57A8-E212-16E6-44D4CA7013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83823" y="2289670"/>
            <a:ext cx="245734" cy="328936"/>
          </a:xfrm>
          <a:prstGeom prst="rect">
            <a:avLst/>
          </a:prstGeom>
          <a:noFill/>
          <a:extLst>
            <a:ext uri="{909E8E84-426E-40DD-AFC4-6F175D3DCCD1}">
              <a14:hiddenFill xmlns:a14="http://schemas.microsoft.com/office/drawing/2010/main">
                <a:solidFill>
                  <a:srgbClr val="FFFFFF"/>
                </a:solidFill>
              </a14:hiddenFill>
            </a:ext>
          </a:extLst>
        </p:spPr>
      </p:pic>
      <p:sp>
        <p:nvSpPr>
          <p:cNvPr id="2083" name="Rectangle 2082">
            <a:extLst>
              <a:ext uri="{FF2B5EF4-FFF2-40B4-BE49-F238E27FC236}">
                <a16:creationId xmlns:a16="http://schemas.microsoft.com/office/drawing/2014/main" id="{D9A48750-62DE-F8DC-FD08-BF231DBEC1F4}"/>
              </a:ext>
            </a:extLst>
          </p:cNvPr>
          <p:cNvSpPr/>
          <p:nvPr/>
        </p:nvSpPr>
        <p:spPr>
          <a:xfrm>
            <a:off x="932752" y="235486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pic>
        <p:nvPicPr>
          <p:cNvPr id="2094" name="Picture 2093">
            <a:extLst>
              <a:ext uri="{FF2B5EF4-FFF2-40B4-BE49-F238E27FC236}">
                <a16:creationId xmlns:a16="http://schemas.microsoft.com/office/drawing/2014/main" id="{37E8F69D-57CF-4451-EED5-DEFBBBFFBF10}"/>
              </a:ext>
            </a:extLst>
          </p:cNvPr>
          <p:cNvPicPr>
            <a:picLocks noChangeAspect="1"/>
          </p:cNvPicPr>
          <p:nvPr/>
        </p:nvPicPr>
        <p:blipFill>
          <a:blip r:embed="rId22"/>
          <a:stretch>
            <a:fillRect/>
          </a:stretch>
        </p:blipFill>
        <p:spPr>
          <a:xfrm rot="592391">
            <a:off x="2719008" y="3045437"/>
            <a:ext cx="428819" cy="273372"/>
          </a:xfrm>
          <a:prstGeom prst="rect">
            <a:avLst/>
          </a:prstGeom>
        </p:spPr>
      </p:pic>
      <p:sp>
        <p:nvSpPr>
          <p:cNvPr id="2095" name="TextBox 2094">
            <a:extLst>
              <a:ext uri="{FF2B5EF4-FFF2-40B4-BE49-F238E27FC236}">
                <a16:creationId xmlns:a16="http://schemas.microsoft.com/office/drawing/2014/main" id="{487758D1-FFC0-B476-631E-2A8774616A33}"/>
              </a:ext>
            </a:extLst>
          </p:cNvPr>
          <p:cNvSpPr txBox="1"/>
          <p:nvPr/>
        </p:nvSpPr>
        <p:spPr>
          <a:xfrm>
            <a:off x="2285257" y="1549098"/>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pic>
        <p:nvPicPr>
          <p:cNvPr id="2096" name="Picture 7" descr="cosmos">
            <a:extLst>
              <a:ext uri="{FF2B5EF4-FFF2-40B4-BE49-F238E27FC236}">
                <a16:creationId xmlns:a16="http://schemas.microsoft.com/office/drawing/2014/main" id="{AEDCD697-DE29-0608-CC59-BFAEDC89D0C7}"/>
              </a:ext>
            </a:extLst>
          </p:cNvPr>
          <p:cNvPicPr>
            <a:picLocks noChangeAspect="1" noChangeArrowheads="1"/>
          </p:cNvPicPr>
          <p:nvPr/>
        </p:nvPicPr>
        <p:blipFill>
          <a:blip r:embed="rId2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440002" y="3702780"/>
            <a:ext cx="318495" cy="30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7" name="Rectangle 2096">
            <a:extLst>
              <a:ext uri="{FF2B5EF4-FFF2-40B4-BE49-F238E27FC236}">
                <a16:creationId xmlns:a16="http://schemas.microsoft.com/office/drawing/2014/main" id="{8E04788C-89C9-982F-23C8-45EF8009A6C5}"/>
              </a:ext>
            </a:extLst>
          </p:cNvPr>
          <p:cNvSpPr/>
          <p:nvPr/>
        </p:nvSpPr>
        <p:spPr>
          <a:xfrm>
            <a:off x="932752" y="2699052"/>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099" name="Rectangle 2098">
            <a:extLst>
              <a:ext uri="{FF2B5EF4-FFF2-40B4-BE49-F238E27FC236}">
                <a16:creationId xmlns:a16="http://schemas.microsoft.com/office/drawing/2014/main" id="{3A14FDE9-0D01-EF07-75EC-8F6F8F2F8BD3}"/>
              </a:ext>
            </a:extLst>
          </p:cNvPr>
          <p:cNvSpPr/>
          <p:nvPr/>
        </p:nvSpPr>
        <p:spPr>
          <a:xfrm>
            <a:off x="932752" y="302811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03" name="Rectangle 2102">
            <a:extLst>
              <a:ext uri="{FF2B5EF4-FFF2-40B4-BE49-F238E27FC236}">
                <a16:creationId xmlns:a16="http://schemas.microsoft.com/office/drawing/2014/main" id="{A885F4E2-1A04-8B8E-888D-C7635DC5CADB}"/>
              </a:ext>
            </a:extLst>
          </p:cNvPr>
          <p:cNvSpPr/>
          <p:nvPr/>
        </p:nvSpPr>
        <p:spPr>
          <a:xfrm>
            <a:off x="932752" y="3372302"/>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04" name="Rectangle 2103">
            <a:extLst>
              <a:ext uri="{FF2B5EF4-FFF2-40B4-BE49-F238E27FC236}">
                <a16:creationId xmlns:a16="http://schemas.microsoft.com/office/drawing/2014/main" id="{B9675200-84E0-30F0-9114-C90D31E26507}"/>
              </a:ext>
            </a:extLst>
          </p:cNvPr>
          <p:cNvSpPr/>
          <p:nvPr/>
        </p:nvSpPr>
        <p:spPr>
          <a:xfrm>
            <a:off x="932752" y="3722122"/>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05" name="Rectangle 2104">
            <a:extLst>
              <a:ext uri="{FF2B5EF4-FFF2-40B4-BE49-F238E27FC236}">
                <a16:creationId xmlns:a16="http://schemas.microsoft.com/office/drawing/2014/main" id="{3B69BC66-AD08-75CE-B78A-416060CF8C74}"/>
              </a:ext>
            </a:extLst>
          </p:cNvPr>
          <p:cNvSpPr/>
          <p:nvPr/>
        </p:nvSpPr>
        <p:spPr>
          <a:xfrm>
            <a:off x="2240467" y="236549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06" name="Rectangle 2105">
            <a:extLst>
              <a:ext uri="{FF2B5EF4-FFF2-40B4-BE49-F238E27FC236}">
                <a16:creationId xmlns:a16="http://schemas.microsoft.com/office/drawing/2014/main" id="{4E83540D-4E4F-862B-6F55-329384C810B2}"/>
              </a:ext>
            </a:extLst>
          </p:cNvPr>
          <p:cNvSpPr/>
          <p:nvPr/>
        </p:nvSpPr>
        <p:spPr>
          <a:xfrm>
            <a:off x="2240467" y="270969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07" name="Rectangle 2106">
            <a:extLst>
              <a:ext uri="{FF2B5EF4-FFF2-40B4-BE49-F238E27FC236}">
                <a16:creationId xmlns:a16="http://schemas.microsoft.com/office/drawing/2014/main" id="{268C0E0D-E45E-34E4-2534-C14CC86B9A12}"/>
              </a:ext>
            </a:extLst>
          </p:cNvPr>
          <p:cNvSpPr/>
          <p:nvPr/>
        </p:nvSpPr>
        <p:spPr>
          <a:xfrm>
            <a:off x="2240467" y="3038748"/>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08" name="Rectangle 2107">
            <a:extLst>
              <a:ext uri="{FF2B5EF4-FFF2-40B4-BE49-F238E27FC236}">
                <a16:creationId xmlns:a16="http://schemas.microsoft.com/office/drawing/2014/main" id="{A35DC506-7AC2-AA12-077C-7DBB23DD740B}"/>
              </a:ext>
            </a:extLst>
          </p:cNvPr>
          <p:cNvSpPr/>
          <p:nvPr/>
        </p:nvSpPr>
        <p:spPr>
          <a:xfrm>
            <a:off x="2240467" y="338294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2109" name="Rectangle 2108">
            <a:extLst>
              <a:ext uri="{FF2B5EF4-FFF2-40B4-BE49-F238E27FC236}">
                <a16:creationId xmlns:a16="http://schemas.microsoft.com/office/drawing/2014/main" id="{8437530B-446E-AABE-2E0A-648BC833032E}"/>
              </a:ext>
            </a:extLst>
          </p:cNvPr>
          <p:cNvSpPr/>
          <p:nvPr/>
        </p:nvSpPr>
        <p:spPr>
          <a:xfrm>
            <a:off x="2240467" y="3732760"/>
            <a:ext cx="279593" cy="25661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pic>
        <p:nvPicPr>
          <p:cNvPr id="2110" name="Picture 2" descr="Bolsa, Escuela, Mochila">
            <a:extLst>
              <a:ext uri="{FF2B5EF4-FFF2-40B4-BE49-F238E27FC236}">
                <a16:creationId xmlns:a16="http://schemas.microsoft.com/office/drawing/2014/main" id="{79C70EE4-B4BE-624C-9E00-04F2B2AC2D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67934" y="2682725"/>
            <a:ext cx="231674" cy="303282"/>
          </a:xfrm>
          <a:prstGeom prst="rect">
            <a:avLst/>
          </a:prstGeom>
          <a:noFill/>
          <a:extLst>
            <a:ext uri="{909E8E84-426E-40DD-AFC4-6F175D3DCCD1}">
              <a14:hiddenFill xmlns:a14="http://schemas.microsoft.com/office/drawing/2010/main">
                <a:solidFill>
                  <a:srgbClr val="FFFFFF"/>
                </a:solidFill>
              </a14:hiddenFill>
            </a:ext>
          </a:extLst>
        </p:spPr>
      </p:pic>
      <p:pic>
        <p:nvPicPr>
          <p:cNvPr id="2111" name="Picture 8" descr="Camara, Fotografia, Fotografía, Foto">
            <a:extLst>
              <a:ext uri="{FF2B5EF4-FFF2-40B4-BE49-F238E27FC236}">
                <a16:creationId xmlns:a16="http://schemas.microsoft.com/office/drawing/2014/main" id="{B9B1FEC3-72F1-F1E8-8649-AA033AF9E7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5082" y="2740224"/>
            <a:ext cx="272572" cy="186844"/>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7" descr="cosmos">
            <a:extLst>
              <a:ext uri="{FF2B5EF4-FFF2-40B4-BE49-F238E27FC236}">
                <a16:creationId xmlns:a16="http://schemas.microsoft.com/office/drawing/2014/main" id="{E9681714-AC73-2E85-3019-0E2E6311DCD3}"/>
              </a:ext>
            </a:extLst>
          </p:cNvPr>
          <p:cNvPicPr>
            <a:picLocks noChangeAspect="1" noChangeArrowheads="1"/>
          </p:cNvPicPr>
          <p:nvPr/>
        </p:nvPicPr>
        <p:blipFill>
          <a:blip r:embed="rId23"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378947" y="3001016"/>
            <a:ext cx="318495" cy="30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5" name="Picture 14" descr="Plátano, Fruta, Comida, Fruta Amarilla">
            <a:extLst>
              <a:ext uri="{FF2B5EF4-FFF2-40B4-BE49-F238E27FC236}">
                <a16:creationId xmlns:a16="http://schemas.microsoft.com/office/drawing/2014/main" id="{AC1C64A2-13A6-4CF7-9913-94F5172D3D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9677" y="3373919"/>
            <a:ext cx="438517" cy="249324"/>
          </a:xfrm>
          <a:prstGeom prst="rect">
            <a:avLst/>
          </a:prstGeom>
          <a:noFill/>
          <a:extLst>
            <a:ext uri="{909E8E84-426E-40DD-AFC4-6F175D3DCCD1}">
              <a14:hiddenFill xmlns:a14="http://schemas.microsoft.com/office/drawing/2010/main">
                <a:solidFill>
                  <a:srgbClr val="FFFFFF"/>
                </a:solidFill>
              </a14:hiddenFill>
            </a:ext>
          </a:extLst>
        </p:spPr>
      </p:pic>
      <p:pic>
        <p:nvPicPr>
          <p:cNvPr id="2126" name="Picture 2125">
            <a:extLst>
              <a:ext uri="{FF2B5EF4-FFF2-40B4-BE49-F238E27FC236}">
                <a16:creationId xmlns:a16="http://schemas.microsoft.com/office/drawing/2014/main" id="{AC65F48A-ED17-9638-5C5B-B41A19B67FB9}"/>
              </a:ext>
            </a:extLst>
          </p:cNvPr>
          <p:cNvPicPr>
            <a:picLocks noChangeAspect="1"/>
          </p:cNvPicPr>
          <p:nvPr/>
        </p:nvPicPr>
        <p:blipFill>
          <a:blip r:embed="rId22"/>
          <a:stretch>
            <a:fillRect/>
          </a:stretch>
        </p:blipFill>
        <p:spPr>
          <a:xfrm rot="592391">
            <a:off x="6426845" y="3747583"/>
            <a:ext cx="338118" cy="215550"/>
          </a:xfrm>
          <a:prstGeom prst="rect">
            <a:avLst/>
          </a:prstGeom>
        </p:spPr>
      </p:pic>
      <p:grpSp>
        <p:nvGrpSpPr>
          <p:cNvPr id="2129" name="Group 2128">
            <a:extLst>
              <a:ext uri="{FF2B5EF4-FFF2-40B4-BE49-F238E27FC236}">
                <a16:creationId xmlns:a16="http://schemas.microsoft.com/office/drawing/2014/main" id="{FE60A9C7-3833-2736-4647-E536E7E2B304}"/>
              </a:ext>
            </a:extLst>
          </p:cNvPr>
          <p:cNvGrpSpPr/>
          <p:nvPr/>
        </p:nvGrpSpPr>
        <p:grpSpPr>
          <a:xfrm>
            <a:off x="5689008" y="4163054"/>
            <a:ext cx="1069903" cy="541432"/>
            <a:chOff x="472461" y="693597"/>
            <a:chExt cx="1069903" cy="541432"/>
          </a:xfrm>
        </p:grpSpPr>
        <p:sp>
          <p:nvSpPr>
            <p:cNvPr id="2130" name="Google Shape;206;p9">
              <a:extLst>
                <a:ext uri="{FF2B5EF4-FFF2-40B4-BE49-F238E27FC236}">
                  <a16:creationId xmlns:a16="http://schemas.microsoft.com/office/drawing/2014/main" id="{1D774239-D686-F49F-83A0-BFE3840858FD}"/>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131" name="Picture 2130">
              <a:extLst>
                <a:ext uri="{FF2B5EF4-FFF2-40B4-BE49-F238E27FC236}">
                  <a16:creationId xmlns:a16="http://schemas.microsoft.com/office/drawing/2014/main" id="{B1DCD64D-0966-03BA-339D-6A70D1F2BE9C}"/>
                </a:ext>
              </a:extLst>
            </p:cNvPr>
            <p:cNvPicPr>
              <a:picLocks noChangeAspect="1"/>
            </p:cNvPicPr>
            <p:nvPr/>
          </p:nvPicPr>
          <p:blipFill>
            <a:blip r:embed="rId24"/>
            <a:stretch>
              <a:fillRect/>
            </a:stretch>
          </p:blipFill>
          <p:spPr>
            <a:xfrm>
              <a:off x="1020593" y="693597"/>
              <a:ext cx="521771" cy="541432"/>
            </a:xfrm>
            <a:prstGeom prst="rect">
              <a:avLst/>
            </a:prstGeom>
          </p:spPr>
        </p:pic>
        <p:sp>
          <p:nvSpPr>
            <p:cNvPr id="2132" name="TextBox 2131">
              <a:extLst>
                <a:ext uri="{FF2B5EF4-FFF2-40B4-BE49-F238E27FC236}">
                  <a16:creationId xmlns:a16="http://schemas.microsoft.com/office/drawing/2014/main" id="{7C45E92D-3816-011E-CD86-EE2D960C3BF8}"/>
                </a:ext>
              </a:extLst>
            </p:cNvPr>
            <p:cNvSpPr txBox="1"/>
            <p:nvPr/>
          </p:nvSpPr>
          <p:spPr>
            <a:xfrm>
              <a:off x="472461"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2133" name="TextBox 2132">
            <a:extLst>
              <a:ext uri="{FF2B5EF4-FFF2-40B4-BE49-F238E27FC236}">
                <a16:creationId xmlns:a16="http://schemas.microsoft.com/office/drawing/2014/main" id="{82CB9A69-E526-4650-32C3-ECC56CA9BBF5}"/>
              </a:ext>
            </a:extLst>
          </p:cNvPr>
          <p:cNvSpPr txBox="1"/>
          <p:nvPr/>
        </p:nvSpPr>
        <p:spPr>
          <a:xfrm>
            <a:off x="3774879" y="4268967"/>
            <a:ext cx="2022553" cy="320310"/>
          </a:xfrm>
          <a:prstGeom prst="rect">
            <a:avLst/>
          </a:prstGeom>
          <a:noFill/>
        </p:spPr>
        <p:txBody>
          <a:bodyPr wrap="square">
            <a:spAutoFit/>
          </a:bodyPr>
          <a:lstStyle/>
          <a:p>
            <a:r>
              <a:rPr lang="en-GB" sz="1500" b="1" dirty="0">
                <a:solidFill>
                  <a:srgbClr val="3B3838"/>
                </a:solidFill>
                <a:latin typeface="Century Gothic" panose="020B0502020202020204" pitchFamily="34" charset="0"/>
              </a:rPr>
              <a:t>Escribe ‘un’ o ‘</a:t>
            </a:r>
            <a:r>
              <a:rPr lang="en-GB" sz="1500" b="1" dirty="0" err="1">
                <a:solidFill>
                  <a:srgbClr val="3B3838"/>
                </a:solidFill>
                <a:latin typeface="Century Gothic" panose="020B0502020202020204" pitchFamily="34" charset="0"/>
              </a:rPr>
              <a:t>una</a:t>
            </a:r>
            <a:r>
              <a:rPr lang="en-GB" sz="1500" b="1" dirty="0">
                <a:solidFill>
                  <a:srgbClr val="3B3838"/>
                </a:solidFill>
                <a:latin typeface="Century Gothic" panose="020B0502020202020204" pitchFamily="34" charset="0"/>
              </a:rPr>
              <a:t>’.</a:t>
            </a:r>
            <a:endParaRPr lang="en-GB" sz="1500" dirty="0">
              <a:solidFill>
                <a:srgbClr val="3B3838"/>
              </a:solidFill>
              <a:latin typeface="Century Gothic" panose="020B0502020202020204" pitchFamily="34" charset="0"/>
            </a:endParaRPr>
          </a:p>
        </p:txBody>
      </p:sp>
      <p:sp>
        <p:nvSpPr>
          <p:cNvPr id="2134" name="Google Shape;325;p7">
            <a:extLst>
              <a:ext uri="{FF2B5EF4-FFF2-40B4-BE49-F238E27FC236}">
                <a16:creationId xmlns:a16="http://schemas.microsoft.com/office/drawing/2014/main" id="{A01FA593-3572-93A7-7DDD-880984FD63DD}"/>
              </a:ext>
            </a:extLst>
          </p:cNvPr>
          <p:cNvSpPr txBox="1"/>
          <p:nvPr/>
        </p:nvSpPr>
        <p:spPr>
          <a:xfrm>
            <a:off x="4062759" y="4582948"/>
            <a:ext cx="1629910"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noProof="0"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un</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2154" name="Picture 2153">
            <a:extLst>
              <a:ext uri="{FF2B5EF4-FFF2-40B4-BE49-F238E27FC236}">
                <a16:creationId xmlns:a16="http://schemas.microsoft.com/office/drawing/2014/main" id="{133DA180-DF3F-3DA1-44F8-233ECC5D3B4B}"/>
              </a:ext>
            </a:extLst>
          </p:cNvPr>
          <p:cNvPicPr>
            <a:picLocks noChangeAspect="1"/>
          </p:cNvPicPr>
          <p:nvPr/>
        </p:nvPicPr>
        <p:blipFill>
          <a:blip r:embed="rId25"/>
          <a:stretch>
            <a:fillRect/>
          </a:stretch>
        </p:blipFill>
        <p:spPr>
          <a:xfrm>
            <a:off x="5905260" y="4867729"/>
            <a:ext cx="259780" cy="456757"/>
          </a:xfrm>
          <a:prstGeom prst="rect">
            <a:avLst/>
          </a:prstGeom>
        </p:spPr>
      </p:pic>
      <p:pic>
        <p:nvPicPr>
          <p:cNvPr id="2155" name="Picture 2154">
            <a:extLst>
              <a:ext uri="{FF2B5EF4-FFF2-40B4-BE49-F238E27FC236}">
                <a16:creationId xmlns:a16="http://schemas.microsoft.com/office/drawing/2014/main" id="{C8C1F706-454D-674D-4869-921C4AA19E18}"/>
              </a:ext>
            </a:extLst>
          </p:cNvPr>
          <p:cNvPicPr>
            <a:picLocks noChangeAspect="1"/>
          </p:cNvPicPr>
          <p:nvPr/>
        </p:nvPicPr>
        <p:blipFill>
          <a:blip r:embed="rId26"/>
          <a:stretch>
            <a:fillRect/>
          </a:stretch>
        </p:blipFill>
        <p:spPr>
          <a:xfrm>
            <a:off x="6236607" y="4934040"/>
            <a:ext cx="284851" cy="324830"/>
          </a:xfrm>
          <a:prstGeom prst="rect">
            <a:avLst/>
          </a:prstGeom>
        </p:spPr>
      </p:pic>
      <p:pic>
        <p:nvPicPr>
          <p:cNvPr id="2156" name="Picture 2155">
            <a:extLst>
              <a:ext uri="{FF2B5EF4-FFF2-40B4-BE49-F238E27FC236}">
                <a16:creationId xmlns:a16="http://schemas.microsoft.com/office/drawing/2014/main" id="{B92DA349-988F-558B-71CD-51AA02A1F702}"/>
              </a:ext>
            </a:extLst>
          </p:cNvPr>
          <p:cNvPicPr>
            <a:picLocks noChangeAspect="1"/>
          </p:cNvPicPr>
          <p:nvPr/>
        </p:nvPicPr>
        <p:blipFill>
          <a:blip r:embed="rId27"/>
          <a:stretch>
            <a:fillRect/>
          </a:stretch>
        </p:blipFill>
        <p:spPr>
          <a:xfrm>
            <a:off x="5875342" y="5323076"/>
            <a:ext cx="286895" cy="460479"/>
          </a:xfrm>
          <a:prstGeom prst="rect">
            <a:avLst/>
          </a:prstGeom>
        </p:spPr>
      </p:pic>
      <p:pic>
        <p:nvPicPr>
          <p:cNvPr id="2157" name="Picture 2156">
            <a:extLst>
              <a:ext uri="{FF2B5EF4-FFF2-40B4-BE49-F238E27FC236}">
                <a16:creationId xmlns:a16="http://schemas.microsoft.com/office/drawing/2014/main" id="{CE0D8BCE-4C7A-9FD0-5C2F-AFD8C985EA1B}"/>
              </a:ext>
            </a:extLst>
          </p:cNvPr>
          <p:cNvPicPr>
            <a:picLocks noChangeAspect="1"/>
          </p:cNvPicPr>
          <p:nvPr/>
        </p:nvPicPr>
        <p:blipFill>
          <a:blip r:embed="rId28"/>
          <a:stretch>
            <a:fillRect/>
          </a:stretch>
        </p:blipFill>
        <p:spPr>
          <a:xfrm>
            <a:off x="6333989" y="5184100"/>
            <a:ext cx="374937" cy="670618"/>
          </a:xfrm>
          <a:prstGeom prst="rect">
            <a:avLst/>
          </a:prstGeom>
        </p:spPr>
      </p:pic>
      <p:pic>
        <p:nvPicPr>
          <p:cNvPr id="2158" name="Picture 2157">
            <a:extLst>
              <a:ext uri="{FF2B5EF4-FFF2-40B4-BE49-F238E27FC236}">
                <a16:creationId xmlns:a16="http://schemas.microsoft.com/office/drawing/2014/main" id="{5C2F962C-2E62-16C4-A6DD-0122928B0ACF}"/>
              </a:ext>
            </a:extLst>
          </p:cNvPr>
          <p:cNvPicPr>
            <a:picLocks noChangeAspect="1"/>
          </p:cNvPicPr>
          <p:nvPr/>
        </p:nvPicPr>
        <p:blipFill>
          <a:blip r:embed="rId29"/>
          <a:stretch>
            <a:fillRect/>
          </a:stretch>
        </p:blipFill>
        <p:spPr>
          <a:xfrm>
            <a:off x="5935856" y="5842827"/>
            <a:ext cx="268703" cy="406621"/>
          </a:xfrm>
          <a:prstGeom prst="rect">
            <a:avLst/>
          </a:prstGeom>
        </p:spPr>
      </p:pic>
      <p:pic>
        <p:nvPicPr>
          <p:cNvPr id="2159" name="Picture 2158">
            <a:extLst>
              <a:ext uri="{FF2B5EF4-FFF2-40B4-BE49-F238E27FC236}">
                <a16:creationId xmlns:a16="http://schemas.microsoft.com/office/drawing/2014/main" id="{8FDC9673-880F-5E78-4865-49DAF56677BE}"/>
              </a:ext>
            </a:extLst>
          </p:cNvPr>
          <p:cNvPicPr>
            <a:picLocks noChangeAspect="1"/>
          </p:cNvPicPr>
          <p:nvPr/>
        </p:nvPicPr>
        <p:blipFill>
          <a:blip r:embed="rId30"/>
          <a:stretch>
            <a:fillRect/>
          </a:stretch>
        </p:blipFill>
        <p:spPr>
          <a:xfrm>
            <a:off x="6252906" y="5902218"/>
            <a:ext cx="342831" cy="376091"/>
          </a:xfrm>
          <a:prstGeom prst="rect">
            <a:avLst/>
          </a:prstGeom>
        </p:spPr>
      </p:pic>
      <p:pic>
        <p:nvPicPr>
          <p:cNvPr id="2160" name="Picture 2159">
            <a:extLst>
              <a:ext uri="{FF2B5EF4-FFF2-40B4-BE49-F238E27FC236}">
                <a16:creationId xmlns:a16="http://schemas.microsoft.com/office/drawing/2014/main" id="{A715C071-E839-0A48-EF32-2A6BFC2DF8B7}"/>
              </a:ext>
            </a:extLst>
          </p:cNvPr>
          <p:cNvPicPr>
            <a:picLocks noChangeAspect="1"/>
          </p:cNvPicPr>
          <p:nvPr/>
        </p:nvPicPr>
        <p:blipFill>
          <a:blip r:embed="rId31"/>
          <a:stretch>
            <a:fillRect/>
          </a:stretch>
        </p:blipFill>
        <p:spPr>
          <a:xfrm>
            <a:off x="5797432" y="6399991"/>
            <a:ext cx="407127" cy="259762"/>
          </a:xfrm>
          <a:prstGeom prst="rect">
            <a:avLst/>
          </a:prstGeom>
        </p:spPr>
      </p:pic>
      <p:pic>
        <p:nvPicPr>
          <p:cNvPr id="2161" name="Picture 2160">
            <a:extLst>
              <a:ext uri="{FF2B5EF4-FFF2-40B4-BE49-F238E27FC236}">
                <a16:creationId xmlns:a16="http://schemas.microsoft.com/office/drawing/2014/main" id="{8CA942DA-D104-70ED-75B4-7968F3684B7B}"/>
              </a:ext>
            </a:extLst>
          </p:cNvPr>
          <p:cNvPicPr>
            <a:picLocks noChangeAspect="1"/>
          </p:cNvPicPr>
          <p:nvPr/>
        </p:nvPicPr>
        <p:blipFill>
          <a:blip r:embed="rId32"/>
          <a:stretch>
            <a:fillRect/>
          </a:stretch>
        </p:blipFill>
        <p:spPr>
          <a:xfrm>
            <a:off x="6398139" y="6403894"/>
            <a:ext cx="324801" cy="312881"/>
          </a:xfrm>
          <a:prstGeom prst="rect">
            <a:avLst/>
          </a:prstGeom>
        </p:spPr>
      </p:pic>
      <p:pic>
        <p:nvPicPr>
          <p:cNvPr id="2163" name="Picture 2162">
            <a:extLst>
              <a:ext uri="{FF2B5EF4-FFF2-40B4-BE49-F238E27FC236}">
                <a16:creationId xmlns:a16="http://schemas.microsoft.com/office/drawing/2014/main" id="{70A3828F-F39F-6D03-F918-6B1B63251237}"/>
              </a:ext>
            </a:extLst>
          </p:cNvPr>
          <p:cNvPicPr>
            <a:picLocks noChangeAspect="1"/>
          </p:cNvPicPr>
          <p:nvPr/>
        </p:nvPicPr>
        <p:blipFill>
          <a:blip r:embed="rId33"/>
          <a:stretch>
            <a:fillRect/>
          </a:stretch>
        </p:blipFill>
        <p:spPr>
          <a:xfrm>
            <a:off x="1458270" y="6988191"/>
            <a:ext cx="4924935" cy="2984484"/>
          </a:xfrm>
          <a:prstGeom prst="rect">
            <a:avLst/>
          </a:prstGeom>
        </p:spPr>
      </p:pic>
      <p:grpSp>
        <p:nvGrpSpPr>
          <p:cNvPr id="2168" name="Group 2167">
            <a:extLst>
              <a:ext uri="{FF2B5EF4-FFF2-40B4-BE49-F238E27FC236}">
                <a16:creationId xmlns:a16="http://schemas.microsoft.com/office/drawing/2014/main" id="{5FE9018B-20A9-56A6-E551-EC29A45744F6}"/>
              </a:ext>
            </a:extLst>
          </p:cNvPr>
          <p:cNvGrpSpPr/>
          <p:nvPr/>
        </p:nvGrpSpPr>
        <p:grpSpPr>
          <a:xfrm>
            <a:off x="58463" y="7009708"/>
            <a:ext cx="1072125" cy="541432"/>
            <a:chOff x="85157" y="674113"/>
            <a:chExt cx="1072125" cy="541432"/>
          </a:xfrm>
        </p:grpSpPr>
        <p:sp>
          <p:nvSpPr>
            <p:cNvPr id="2169" name="Google Shape;206;p9">
              <a:extLst>
                <a:ext uri="{FF2B5EF4-FFF2-40B4-BE49-F238E27FC236}">
                  <a16:creationId xmlns:a16="http://schemas.microsoft.com/office/drawing/2014/main" id="{6ECEDEE5-82C5-E3DD-1E46-871DA4A9DA95}"/>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170" name="Picture 2169">
              <a:extLst>
                <a:ext uri="{FF2B5EF4-FFF2-40B4-BE49-F238E27FC236}">
                  <a16:creationId xmlns:a16="http://schemas.microsoft.com/office/drawing/2014/main" id="{C9CF6224-E96B-1B7D-EFA9-866270E63C2B}"/>
                </a:ext>
              </a:extLst>
            </p:cNvPr>
            <p:cNvPicPr>
              <a:picLocks noChangeAspect="1"/>
            </p:cNvPicPr>
            <p:nvPr/>
          </p:nvPicPr>
          <p:blipFill>
            <a:blip r:embed="rId24"/>
            <a:stretch>
              <a:fillRect/>
            </a:stretch>
          </p:blipFill>
          <p:spPr>
            <a:xfrm>
              <a:off x="85157" y="674113"/>
              <a:ext cx="521771" cy="541432"/>
            </a:xfrm>
            <a:prstGeom prst="rect">
              <a:avLst/>
            </a:prstGeom>
          </p:spPr>
        </p:pic>
        <p:sp>
          <p:nvSpPr>
            <p:cNvPr id="2171" name="TextBox 2170">
              <a:extLst>
                <a:ext uri="{FF2B5EF4-FFF2-40B4-BE49-F238E27FC236}">
                  <a16:creationId xmlns:a16="http://schemas.microsoft.com/office/drawing/2014/main" id="{3A487769-1E6A-FAF2-449A-175AA6F3FD7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2176" name="TextBox 2175">
            <a:extLst>
              <a:ext uri="{FF2B5EF4-FFF2-40B4-BE49-F238E27FC236}">
                <a16:creationId xmlns:a16="http://schemas.microsoft.com/office/drawing/2014/main" id="{5BFB8F90-C22A-3519-EBD4-FBD289B66276}"/>
              </a:ext>
            </a:extLst>
          </p:cNvPr>
          <p:cNvSpPr txBox="1"/>
          <p:nvPr/>
        </p:nvSpPr>
        <p:spPr>
          <a:xfrm>
            <a:off x="33079" y="7538449"/>
            <a:ext cx="2012792" cy="553998"/>
          </a:xfrm>
          <a:prstGeom prst="rect">
            <a:avLst/>
          </a:prstGeom>
          <a:noFill/>
        </p:spPr>
        <p:txBody>
          <a:bodyPr wrap="square">
            <a:spAutoFit/>
          </a:bodyPr>
          <a:lstStyle/>
          <a:p>
            <a:r>
              <a:rPr lang="en-GB" sz="1500" b="1" dirty="0">
                <a:solidFill>
                  <a:srgbClr val="3B3838"/>
                </a:solidFill>
                <a:latin typeface="Century Gothic" panose="020B0502020202020204" pitchFamily="34" charset="0"/>
              </a:rPr>
              <a:t>Escribe </a:t>
            </a:r>
          </a:p>
          <a:p>
            <a:r>
              <a:rPr lang="en-GB" sz="1500" b="1" dirty="0">
                <a:solidFill>
                  <a:srgbClr val="3B3838"/>
                </a:solidFill>
                <a:latin typeface="Century Gothic" panose="020B0502020202020204" pitchFamily="34" charset="0"/>
              </a:rPr>
              <a:t>en inglés        .</a:t>
            </a:r>
            <a:endParaRPr lang="en-GB" sz="1500" dirty="0">
              <a:solidFill>
                <a:srgbClr val="3B3838"/>
              </a:solidFill>
              <a:latin typeface="Century Gothic" panose="020B0502020202020204" pitchFamily="34" charset="0"/>
            </a:endParaRPr>
          </a:p>
        </p:txBody>
      </p:sp>
      <p:sp>
        <p:nvSpPr>
          <p:cNvPr id="2177" name="Google Shape;325;p7">
            <a:extLst>
              <a:ext uri="{FF2B5EF4-FFF2-40B4-BE49-F238E27FC236}">
                <a16:creationId xmlns:a16="http://schemas.microsoft.com/office/drawing/2014/main" id="{F27A8286-43EB-8618-9E26-8EF4099D1778}"/>
              </a:ext>
            </a:extLst>
          </p:cNvPr>
          <p:cNvSpPr txBox="1"/>
          <p:nvPr/>
        </p:nvSpPr>
        <p:spPr>
          <a:xfrm>
            <a:off x="1765795" y="7171381"/>
            <a:ext cx="652876"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400"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I </a:t>
            </a:r>
            <a:r>
              <a:rPr lang="es-AR" sz="1400" b="1" dirty="0" err="1">
                <a:solidFill>
                  <a:srgbClr val="92D050"/>
                </a:solidFill>
                <a:latin typeface="Dreaming Outloud Pro" panose="03050502040302030504" pitchFamily="66" charset="0"/>
                <a:ea typeface="Century Gothic"/>
                <a:cs typeface="Dreaming Outloud Pro" panose="03050502040302030504" pitchFamily="66" charset="0"/>
                <a:sym typeface="Century Gothic"/>
              </a:rPr>
              <a:t>have</a:t>
            </a:r>
            <a:endParaRPr kumimoji="0" lang="es-AR" sz="14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2178" name="Picture 2" descr="Free United Flag vector and picture">
            <a:extLst>
              <a:ext uri="{FF2B5EF4-FFF2-40B4-BE49-F238E27FC236}">
                <a16:creationId xmlns:a16="http://schemas.microsoft.com/office/drawing/2014/main" id="{509EBD00-E396-D05C-24C3-A7055B6EC49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39618" y="7877788"/>
            <a:ext cx="292540" cy="146270"/>
          </a:xfrm>
          <a:prstGeom prst="round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6E845D68-66E0-0A72-263F-AE8736448E8A}"/>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9" name="Group 8">
            <a:extLst>
              <a:ext uri="{FF2B5EF4-FFF2-40B4-BE49-F238E27FC236}">
                <a16:creationId xmlns:a16="http://schemas.microsoft.com/office/drawing/2014/main" id="{C0C2E3A7-BDC0-5233-2780-6CCC5F9BB3E8}"/>
              </a:ext>
            </a:extLst>
          </p:cNvPr>
          <p:cNvGrpSpPr/>
          <p:nvPr/>
        </p:nvGrpSpPr>
        <p:grpSpPr>
          <a:xfrm>
            <a:off x="4538287" y="167503"/>
            <a:ext cx="616995" cy="461665"/>
            <a:chOff x="3814354" y="2197255"/>
            <a:chExt cx="616995" cy="461665"/>
          </a:xfrm>
        </p:grpSpPr>
        <p:sp>
          <p:nvSpPr>
            <p:cNvPr id="10" name="Rectangle: Rounded Corners 9">
              <a:extLst>
                <a:ext uri="{FF2B5EF4-FFF2-40B4-BE49-F238E27FC236}">
                  <a16:creationId xmlns:a16="http://schemas.microsoft.com/office/drawing/2014/main" id="{18B93B23-F485-5F84-5AF5-F51A9039EB63}"/>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11" name="TextBox 10">
              <a:extLst>
                <a:ext uri="{FF2B5EF4-FFF2-40B4-BE49-F238E27FC236}">
                  <a16:creationId xmlns:a16="http://schemas.microsoft.com/office/drawing/2014/main" id="{26FBB400-660A-5F92-BA91-6D643EA9339E}"/>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9</a:t>
              </a:r>
              <a:endParaRPr lang="en-GB" sz="2400" dirty="0">
                <a:solidFill>
                  <a:srgbClr val="DE0000"/>
                </a:solidFill>
              </a:endParaRPr>
            </a:p>
          </p:txBody>
        </p:sp>
      </p:grpSp>
    </p:spTree>
    <p:extLst>
      <p:ext uri="{BB962C8B-B14F-4D97-AF65-F5344CB8AC3E}">
        <p14:creationId xmlns:p14="http://schemas.microsoft.com/office/powerpoint/2010/main" val="3875520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10</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73570" y="9574150"/>
            <a:ext cx="40908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31</a:t>
            </a:r>
          </a:p>
        </p:txBody>
      </p:sp>
      <p:sp>
        <p:nvSpPr>
          <p:cNvPr id="4" name="Rectangle: Rounded Corners 3">
            <a:extLst>
              <a:ext uri="{FF2B5EF4-FFF2-40B4-BE49-F238E27FC236}">
                <a16:creationId xmlns:a16="http://schemas.microsoft.com/office/drawing/2014/main" id="{0F41EE77-DFBD-F269-BC74-5533E93AB6DE}"/>
              </a:ext>
            </a:extLst>
          </p:cNvPr>
          <p:cNvSpPr/>
          <p:nvPr/>
        </p:nvSpPr>
        <p:spPr>
          <a:xfrm>
            <a:off x="110574" y="4793905"/>
            <a:ext cx="6614400" cy="1458239"/>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543637391"/>
              </p:ext>
            </p:extLst>
          </p:nvPr>
        </p:nvGraphicFramePr>
        <p:xfrm>
          <a:off x="184686" y="3267075"/>
          <a:ext cx="6310197" cy="1387670"/>
        </p:xfrm>
        <a:graphic>
          <a:graphicData uri="http://schemas.openxmlformats.org/drawingml/2006/table">
            <a:tbl>
              <a:tblPr firstRow="1" bandRow="1">
                <a:tableStyleId>{5940675A-B579-460E-94D1-54222C63F5DA}</a:tableStyleId>
              </a:tblPr>
              <a:tblGrid>
                <a:gridCol w="1586226">
                  <a:extLst>
                    <a:ext uri="{9D8B030D-6E8A-4147-A177-3AD203B41FA5}">
                      <a16:colId xmlns:a16="http://schemas.microsoft.com/office/drawing/2014/main" val="1010301301"/>
                    </a:ext>
                  </a:extLst>
                </a:gridCol>
                <a:gridCol w="1481576">
                  <a:extLst>
                    <a:ext uri="{9D8B030D-6E8A-4147-A177-3AD203B41FA5}">
                      <a16:colId xmlns:a16="http://schemas.microsoft.com/office/drawing/2014/main" val="3275482453"/>
                    </a:ext>
                  </a:extLst>
                </a:gridCol>
                <a:gridCol w="1376662">
                  <a:extLst>
                    <a:ext uri="{9D8B030D-6E8A-4147-A177-3AD203B41FA5}">
                      <a16:colId xmlns:a16="http://schemas.microsoft.com/office/drawing/2014/main" val="1042213141"/>
                    </a:ext>
                  </a:extLst>
                </a:gridCol>
                <a:gridCol w="1865733">
                  <a:extLst>
                    <a:ext uri="{9D8B030D-6E8A-4147-A177-3AD203B41FA5}">
                      <a16:colId xmlns:a16="http://schemas.microsoft.com/office/drawing/2014/main" val="325198712"/>
                    </a:ext>
                  </a:extLst>
                </a:gridCol>
              </a:tblGrid>
              <a:tr h="449644">
                <a:tc>
                  <a:txBody>
                    <a:bodyPr/>
                    <a:lstStyle/>
                    <a:p>
                      <a:r>
                        <a:rPr lang="en-GB" sz="1600" dirty="0" err="1">
                          <a:latin typeface="Century Gothic" panose="020B0502020202020204" pitchFamily="34" charset="0"/>
                        </a:rPr>
                        <a:t>tiene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bicicleta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amigo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cama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amiga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gato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29571" y="4827017"/>
            <a:ext cx="3972562" cy="338554"/>
          </a:xfrm>
          <a:prstGeom prst="rect">
            <a:avLst/>
          </a:prstGeom>
          <a:noFill/>
        </p:spPr>
        <p:txBody>
          <a:bodyPr wrap="square" rtlCol="0">
            <a:spAutoFit/>
          </a:bodyPr>
          <a:lstStyle/>
          <a:p>
            <a:r>
              <a:rPr lang="en-GB" sz="1600" b="1" dirty="0" err="1">
                <a:solidFill>
                  <a:srgbClr val="3B3838"/>
                </a:solidFill>
                <a:latin typeface="Century Gothic"/>
                <a:ea typeface="Century Gothic"/>
                <a:cs typeface="Century Gothic"/>
                <a:sym typeface="Century Gothic"/>
              </a:rPr>
              <a:t>tener</a:t>
            </a:r>
            <a:r>
              <a:rPr lang="en-GB" sz="1600" b="1" dirty="0">
                <a:solidFill>
                  <a:srgbClr val="3B3838"/>
                </a:solidFill>
                <a:latin typeface="Century Gothic"/>
                <a:ea typeface="Century Gothic"/>
                <a:cs typeface="Century Gothic"/>
                <a:sym typeface="Century Gothic"/>
              </a:rPr>
              <a:t> </a:t>
            </a:r>
            <a:r>
              <a:rPr lang="en-GB" sz="1600" dirty="0">
                <a:solidFill>
                  <a:srgbClr val="3B3838"/>
                </a:solidFill>
                <a:latin typeface="Century Gothic"/>
                <a:ea typeface="Century Gothic"/>
                <a:cs typeface="Century Gothic"/>
                <a:sym typeface="Century Gothic"/>
              </a:rPr>
              <a:t>[to have, having]</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5084679" y="4836076"/>
            <a:ext cx="1735712" cy="513606"/>
            <a:chOff x="179584" y="5917195"/>
            <a:chExt cx="1862209"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3" name="Google Shape;176;p8">
            <a:extLst>
              <a:ext uri="{FF2B5EF4-FFF2-40B4-BE49-F238E27FC236}">
                <a16:creationId xmlns:a16="http://schemas.microsoft.com/office/drawing/2014/main" id="{6475BBFF-7AA2-9948-2E20-BE8388750804}"/>
              </a:ext>
            </a:extLst>
          </p:cNvPr>
          <p:cNvSpPr txBox="1"/>
          <p:nvPr/>
        </p:nvSpPr>
        <p:spPr>
          <a:xfrm>
            <a:off x="491850" y="6948426"/>
            <a:ext cx="6399373" cy="544357"/>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Tengo</a:t>
            </a:r>
            <a:r>
              <a:rPr lang="en-GB" sz="1600" dirty="0">
                <a:solidFill>
                  <a:srgbClr val="3B3838"/>
                </a:solidFill>
                <a:latin typeface="Century Gothic"/>
                <a:ea typeface="Century Gothic"/>
                <a:cs typeface="Century Gothic"/>
                <a:sym typeface="Century Gothic"/>
              </a:rPr>
              <a:t> un amigo.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a:t>
            </a:r>
            <a:endParaRPr lang="en-GB" sz="1600" dirty="0">
              <a:latin typeface="Arial"/>
              <a:ea typeface="Arial"/>
              <a:cs typeface="Arial"/>
              <a:sym typeface="Arial"/>
            </a:endParaRPr>
          </a:p>
          <a:p>
            <a:pPr>
              <a:buClr>
                <a:srgbClr val="92D050"/>
              </a:buClr>
              <a:buSzPts val="2800"/>
            </a:pPr>
            <a:endParaRPr lang="en-GB" sz="1600" dirty="0">
              <a:latin typeface="Arial"/>
              <a:ea typeface="Arial"/>
              <a:cs typeface="Arial"/>
              <a:sym typeface="Arial"/>
            </a:endParaRPr>
          </a:p>
        </p:txBody>
      </p:sp>
      <p:sp>
        <p:nvSpPr>
          <p:cNvPr id="24" name="Google Shape;178;p8">
            <a:extLst>
              <a:ext uri="{FF2B5EF4-FFF2-40B4-BE49-F238E27FC236}">
                <a16:creationId xmlns:a16="http://schemas.microsoft.com/office/drawing/2014/main" id="{8DCA22EF-60A1-769D-2632-88C47E5939B4}"/>
              </a:ext>
            </a:extLst>
          </p:cNvPr>
          <p:cNvSpPr txBox="1"/>
          <p:nvPr/>
        </p:nvSpPr>
        <p:spPr>
          <a:xfrm>
            <a:off x="481780" y="7437096"/>
            <a:ext cx="5710042" cy="544357"/>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3B3838"/>
                </a:solidFill>
                <a:latin typeface="Century Gothic"/>
                <a:ea typeface="Century Gothic"/>
                <a:cs typeface="Century Gothic"/>
                <a:sym typeface="Century Gothic"/>
              </a:rPr>
              <a:t>Tiene</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una</a:t>
            </a:r>
            <a:r>
              <a:rPr lang="en-GB" sz="1600" dirty="0">
                <a:solidFill>
                  <a:srgbClr val="3B3838"/>
                </a:solidFill>
                <a:latin typeface="Century Gothic"/>
                <a:ea typeface="Century Gothic"/>
                <a:cs typeface="Century Gothic"/>
                <a:sym typeface="Century Gothic"/>
              </a:rPr>
              <a:t> amiga.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a:t>
            </a:r>
            <a:endParaRPr lang="en-GB" sz="1600" dirty="0">
              <a:latin typeface="Arial"/>
              <a:ea typeface="Arial"/>
              <a:cs typeface="Arial"/>
              <a:sym typeface="Arial"/>
            </a:endParaRPr>
          </a:p>
          <a:p>
            <a:pPr>
              <a:buClr>
                <a:srgbClr val="92D050"/>
              </a:buClr>
              <a:buSzPts val="2800"/>
            </a:pPr>
            <a:r>
              <a:rPr lang="en-GB" sz="1600" dirty="0">
                <a:solidFill>
                  <a:srgbClr val="3B3838"/>
                </a:solidFill>
                <a:latin typeface="Century Gothic"/>
                <a:ea typeface="Century Gothic"/>
                <a:cs typeface="Century Gothic"/>
                <a:sym typeface="Century Gothic"/>
              </a:rPr>
              <a:t> </a:t>
            </a:r>
            <a:endParaRPr lang="en-GB" sz="1600" dirty="0">
              <a:latin typeface="Arial"/>
              <a:ea typeface="Arial"/>
              <a:cs typeface="Arial"/>
              <a:sym typeface="Arial"/>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134931" y="6892981"/>
            <a:ext cx="356919" cy="377801"/>
          </a:xfrm>
          <a:prstGeom prst="rect">
            <a:avLst/>
          </a:prstGeom>
          <a:noFill/>
          <a:ln>
            <a:noFill/>
          </a:ln>
        </p:spPr>
      </p:pic>
      <p:pic>
        <p:nvPicPr>
          <p:cNvPr id="26" name="Google Shape;184;p8">
            <a:extLst>
              <a:ext uri="{FF2B5EF4-FFF2-40B4-BE49-F238E27FC236}">
                <a16:creationId xmlns:a16="http://schemas.microsoft.com/office/drawing/2014/main" id="{5B29B61B-4EAF-4EB2-58DD-23F6546C52A9}"/>
              </a:ext>
            </a:extLst>
          </p:cNvPr>
          <p:cNvPicPr preferRelativeResize="0"/>
          <p:nvPr/>
        </p:nvPicPr>
        <p:blipFill rotWithShape="1">
          <a:blip r:embed="rId6">
            <a:alphaModFix/>
          </a:blip>
          <a:srcRect/>
          <a:stretch/>
        </p:blipFill>
        <p:spPr>
          <a:xfrm>
            <a:off x="121946" y="7382611"/>
            <a:ext cx="356919" cy="377801"/>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856" y="6344814"/>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583011" y="6432380"/>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28554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5135854" y="613460"/>
            <a:ext cx="1636913" cy="1252240"/>
            <a:chOff x="4876029" y="582474"/>
            <a:chExt cx="1891394" cy="1646298"/>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4"/>
              <a:ext cx="1822690" cy="1646298"/>
              <a:chOff x="4310576" y="875607"/>
              <a:chExt cx="2558030" cy="2228127"/>
            </a:xfrm>
          </p:grpSpPr>
          <p:sp>
            <p:nvSpPr>
              <p:cNvPr id="38" name="Rectangle 37">
                <a:extLst>
                  <a:ext uri="{FF2B5EF4-FFF2-40B4-BE49-F238E27FC236}">
                    <a16:creationId xmlns:a16="http://schemas.microsoft.com/office/drawing/2014/main" id="{4CEA0AFB-18D4-0D9F-8D23-F203364CDABF}"/>
                  </a:ext>
                </a:extLst>
              </p:cNvPr>
              <p:cNvSpPr/>
              <p:nvPr/>
            </p:nvSpPr>
            <p:spPr>
              <a:xfrm>
                <a:off x="4318194" y="953428"/>
                <a:ext cx="2539805" cy="215030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7"/>
                <a:ext cx="2558030" cy="712784"/>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64348" y="1215061"/>
              <a:ext cx="1603075" cy="849720"/>
            </a:xfrm>
            <a:prstGeom prst="rect">
              <a:avLst/>
            </a:prstGeom>
            <a:noFill/>
          </p:spPr>
          <p:txBody>
            <a:bodyPr wrap="square">
              <a:spAutoFit/>
            </a:bodyPr>
            <a:lstStyle/>
            <a:p>
              <a:r>
                <a:rPr lang="en-GB" sz="1200" dirty="0">
                  <a:latin typeface="Century Gothic" panose="020B0502020202020204" pitchFamily="34" charset="0"/>
                </a:rPr>
                <a:t>Saying what someone else has</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4623" y="57484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171;p8">
            <a:extLst>
              <a:ext uri="{FF2B5EF4-FFF2-40B4-BE49-F238E27FC236}">
                <a16:creationId xmlns:a16="http://schemas.microsoft.com/office/drawing/2014/main" id="{0E18C763-FFBB-2EE6-3A61-D2611DAAAA5F}"/>
              </a:ext>
            </a:extLst>
          </p:cNvPr>
          <p:cNvSpPr txBox="1"/>
          <p:nvPr/>
        </p:nvSpPr>
        <p:spPr>
          <a:xfrm>
            <a:off x="168518" y="5198058"/>
            <a:ext cx="6714173"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rgbClr val="3B3838"/>
                </a:solidFill>
                <a:latin typeface="Century Gothic"/>
                <a:ea typeface="Century Gothic"/>
                <a:cs typeface="Century Gothic"/>
                <a:sym typeface="Century Gothic"/>
              </a:rPr>
              <a:t>The verb </a:t>
            </a:r>
            <a:r>
              <a:rPr lang="en-GB" sz="1600" b="1" dirty="0" err="1">
                <a:solidFill>
                  <a:srgbClr val="3B3838"/>
                </a:solidFill>
                <a:latin typeface="Century Gothic"/>
                <a:ea typeface="Century Gothic"/>
                <a:cs typeface="Century Gothic"/>
                <a:sym typeface="Century Gothic"/>
              </a:rPr>
              <a:t>tener</a:t>
            </a:r>
            <a:r>
              <a:rPr lang="en-GB" sz="1600" dirty="0">
                <a:solidFill>
                  <a:srgbClr val="3B3838"/>
                </a:solidFill>
                <a:latin typeface="Century Gothic"/>
                <a:ea typeface="Century Gothic"/>
                <a:cs typeface="Century Gothic"/>
                <a:sym typeface="Century Gothic"/>
              </a:rPr>
              <a:t> means ‘</a:t>
            </a:r>
            <a:r>
              <a:rPr lang="en-GB" sz="1600" b="1" i="1" dirty="0">
                <a:solidFill>
                  <a:srgbClr val="3B3838"/>
                </a:solidFill>
                <a:latin typeface="Century Gothic"/>
                <a:ea typeface="Century Gothic"/>
                <a:cs typeface="Century Gothic"/>
                <a:sym typeface="Century Gothic"/>
              </a:rPr>
              <a:t>to have’ </a:t>
            </a:r>
            <a:r>
              <a:rPr lang="en-GB" sz="1600" dirty="0">
                <a:solidFill>
                  <a:srgbClr val="3B3838"/>
                </a:solidFill>
                <a:latin typeface="Century Gothic"/>
                <a:ea typeface="Century Gothic"/>
                <a:cs typeface="Century Gothic"/>
                <a:sym typeface="Century Gothic"/>
              </a:rPr>
              <a:t>or</a:t>
            </a:r>
            <a:r>
              <a:rPr lang="en-GB" sz="1600" b="1" i="1" dirty="0">
                <a:solidFill>
                  <a:srgbClr val="3B3838"/>
                </a:solidFill>
                <a:latin typeface="Century Gothic"/>
                <a:ea typeface="Century Gothic"/>
                <a:cs typeface="Century Gothic"/>
                <a:sym typeface="Century Gothic"/>
              </a:rPr>
              <a:t> ‘having’.</a:t>
            </a:r>
            <a:endParaRPr lang="en-GB" sz="1050" dirty="0">
              <a:solidFill>
                <a:srgbClr val="3B3838"/>
              </a:solidFill>
            </a:endParaRPr>
          </a:p>
        </p:txBody>
      </p:sp>
      <p:sp>
        <p:nvSpPr>
          <p:cNvPr id="1039" name="Rectangle 1038">
            <a:extLst>
              <a:ext uri="{FF2B5EF4-FFF2-40B4-BE49-F238E27FC236}">
                <a16:creationId xmlns:a16="http://schemas.microsoft.com/office/drawing/2014/main" id="{B5780616-6F12-EF12-9641-AAFFA8F19D6B}"/>
              </a:ext>
            </a:extLst>
          </p:cNvPr>
          <p:cNvSpPr/>
          <p:nvPr/>
        </p:nvSpPr>
        <p:spPr>
          <a:xfrm>
            <a:off x="5212978" y="11455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2760876"/>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0"/>
          <a:stretch>
            <a:fillRect/>
          </a:stretch>
        </p:blipFill>
        <p:spPr>
          <a:xfrm>
            <a:off x="4851036" y="2613132"/>
            <a:ext cx="707513" cy="538005"/>
          </a:xfrm>
          <a:prstGeom prst="rect">
            <a:avLst/>
          </a:prstGeom>
        </p:spPr>
      </p:pic>
      <p:graphicFrame>
        <p:nvGraphicFramePr>
          <p:cNvPr id="60" name="Table 107">
            <a:extLst>
              <a:ext uri="{FF2B5EF4-FFF2-40B4-BE49-F238E27FC236}">
                <a16:creationId xmlns:a16="http://schemas.microsoft.com/office/drawing/2014/main" id="{D22D3654-DC47-9A5F-B43C-4D34C97DDF02}"/>
              </a:ext>
            </a:extLst>
          </p:cNvPr>
          <p:cNvGraphicFramePr>
            <a:graphicFrameLocks noGrp="1"/>
          </p:cNvGraphicFramePr>
          <p:nvPr>
            <p:extLst>
              <p:ext uri="{D42A27DB-BD31-4B8C-83A1-F6EECF244321}">
                <p14:modId xmlns:p14="http://schemas.microsoft.com/office/powerpoint/2010/main" val="2135499076"/>
              </p:ext>
            </p:extLst>
          </p:nvPr>
        </p:nvGraphicFramePr>
        <p:xfrm>
          <a:off x="516283"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61" name="TextBox 60">
            <a:extLst>
              <a:ext uri="{FF2B5EF4-FFF2-40B4-BE49-F238E27FC236}">
                <a16:creationId xmlns:a16="http://schemas.microsoft.com/office/drawing/2014/main" id="{234FB24A-9593-F870-109B-30E739F994DD}"/>
              </a:ext>
            </a:extLst>
          </p:cNvPr>
          <p:cNvSpPr txBox="1"/>
          <p:nvPr/>
        </p:nvSpPr>
        <p:spPr>
          <a:xfrm>
            <a:off x="580122" y="2236750"/>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de</a:t>
            </a:r>
            <a:r>
              <a:rPr lang="en-GB" sz="1400" b="1" dirty="0" err="1">
                <a:solidFill>
                  <a:srgbClr val="FF0066"/>
                </a:solidFill>
                <a:latin typeface="Century Gothic" panose="020B0502020202020204" pitchFamily="34" charset="0"/>
              </a:rPr>
              <a:t>ci</a:t>
            </a:r>
            <a:r>
              <a:rPr lang="en-GB" sz="1400" dirty="0" err="1">
                <a:solidFill>
                  <a:schemeClr val="tx1">
                    <a:lumMod val="75000"/>
                    <a:lumOff val="25000"/>
                  </a:schemeClr>
                </a:solidFill>
                <a:latin typeface="Century Gothic" panose="020B0502020202020204" pitchFamily="34" charset="0"/>
              </a:rPr>
              <a:t>r</a:t>
            </a:r>
            <a:endParaRPr lang="en-GB" sz="1400" dirty="0">
              <a:solidFill>
                <a:srgbClr val="002060"/>
              </a:solidFill>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06FAB881-893B-B5EA-FF7B-3D3BA2AFB6B8}"/>
              </a:ext>
            </a:extLst>
          </p:cNvPr>
          <p:cNvSpPr/>
          <p:nvPr/>
        </p:nvSpPr>
        <p:spPr>
          <a:xfrm>
            <a:off x="146244" y="793729"/>
            <a:ext cx="1894044"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26" name="Group 1025">
            <a:extLst>
              <a:ext uri="{FF2B5EF4-FFF2-40B4-BE49-F238E27FC236}">
                <a16:creationId xmlns:a16="http://schemas.microsoft.com/office/drawing/2014/main" id="{A597FBC3-7F06-4146-6FE5-8C2C2F6BE356}"/>
              </a:ext>
            </a:extLst>
          </p:cNvPr>
          <p:cNvGrpSpPr/>
          <p:nvPr/>
        </p:nvGrpSpPr>
        <p:grpSpPr>
          <a:xfrm>
            <a:off x="287426" y="953424"/>
            <a:ext cx="1801949" cy="409714"/>
            <a:chOff x="1639842" y="1416995"/>
            <a:chExt cx="1801949" cy="409714"/>
          </a:xfrm>
        </p:grpSpPr>
        <p:sp>
          <p:nvSpPr>
            <p:cNvPr id="1027" name="Google Shape;112;p3">
              <a:extLst>
                <a:ext uri="{FF2B5EF4-FFF2-40B4-BE49-F238E27FC236}">
                  <a16:creationId xmlns:a16="http://schemas.microsoft.com/office/drawing/2014/main" id="{C92ACB5B-EE76-6351-AFF4-AF45189E8D0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28" name="Google Shape;111;p3" descr="Speech Icon, Voice, Talking, Audio, Speech">
              <a:extLst>
                <a:ext uri="{FF2B5EF4-FFF2-40B4-BE49-F238E27FC236}">
                  <a16:creationId xmlns:a16="http://schemas.microsoft.com/office/drawing/2014/main" id="{D2506375-B1F6-19E1-06EC-803EB9DCC546}"/>
                </a:ext>
              </a:extLst>
            </p:cNvPr>
            <p:cNvPicPr preferRelativeResize="0"/>
            <p:nvPr/>
          </p:nvPicPr>
          <p:blipFill rotWithShape="1">
            <a:blip r:embed="rId11">
              <a:alphaModFix/>
            </a:blip>
            <a:srcRect/>
            <a:stretch/>
          </p:blipFill>
          <p:spPr>
            <a:xfrm>
              <a:off x="1639842" y="1416995"/>
              <a:ext cx="520475" cy="409714"/>
            </a:xfrm>
            <a:prstGeom prst="rect">
              <a:avLst/>
            </a:prstGeom>
            <a:noFill/>
            <a:ln>
              <a:noFill/>
            </a:ln>
          </p:spPr>
        </p:pic>
        <p:sp>
          <p:nvSpPr>
            <p:cNvPr id="1030" name="TextBox 1029">
              <a:extLst>
                <a:ext uri="{FF2B5EF4-FFF2-40B4-BE49-F238E27FC236}">
                  <a16:creationId xmlns:a16="http://schemas.microsoft.com/office/drawing/2014/main" id="{E6CF9E78-300B-D9BC-282D-6A0E5D52A462}"/>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33" name="TextBox 32">
            <a:extLst>
              <a:ext uri="{FF2B5EF4-FFF2-40B4-BE49-F238E27FC236}">
                <a16:creationId xmlns:a16="http://schemas.microsoft.com/office/drawing/2014/main" id="{F5563832-EA7B-1218-02C4-6D69F9BDB395}"/>
              </a:ext>
            </a:extLst>
          </p:cNvPr>
          <p:cNvSpPr txBox="1"/>
          <p:nvPr/>
        </p:nvSpPr>
        <p:spPr>
          <a:xfrm>
            <a:off x="140421" y="5517562"/>
            <a:ext cx="6516309" cy="338554"/>
          </a:xfrm>
          <a:prstGeom prst="rect">
            <a:avLst/>
          </a:prstGeom>
          <a:noFill/>
        </p:spPr>
        <p:txBody>
          <a:bodyPr wrap="square">
            <a:spAutoFit/>
          </a:bodyPr>
          <a:lstStyle/>
          <a:p>
            <a:pPr>
              <a:buClr>
                <a:srgbClr val="002060"/>
              </a:buClr>
              <a:buSzPts val="2800"/>
            </a:pPr>
            <a:r>
              <a:rPr lang="en-GB" sz="1600" dirty="0">
                <a:solidFill>
                  <a:srgbClr val="3B3838"/>
                </a:solidFill>
                <a:latin typeface="Century Gothic"/>
                <a:ea typeface="Century Gothic"/>
                <a:cs typeface="Century Gothic"/>
                <a:sym typeface="Century Gothic"/>
              </a:rPr>
              <a:t>To say I have, use ‘</a:t>
            </a:r>
            <a:r>
              <a:rPr lang="en-GB" sz="1600" b="1" dirty="0">
                <a:solidFill>
                  <a:srgbClr val="3B3838"/>
                </a:solidFill>
                <a:latin typeface="Century Gothic"/>
                <a:ea typeface="Century Gothic"/>
                <a:cs typeface="Century Gothic"/>
                <a:sym typeface="Century Gothic"/>
              </a:rPr>
              <a:t>tengo</a:t>
            </a:r>
            <a:r>
              <a:rPr lang="en-GB" sz="1600" dirty="0">
                <a:solidFill>
                  <a:srgbClr val="3B3838"/>
                </a:solidFill>
                <a:latin typeface="Century Gothic"/>
                <a:ea typeface="Century Gothic"/>
                <a:cs typeface="Century Gothic"/>
                <a:sym typeface="Century Gothic"/>
              </a:rPr>
              <a:t>’.</a:t>
            </a:r>
            <a:endParaRPr lang="en-GB" sz="1050" dirty="0">
              <a:solidFill>
                <a:srgbClr val="3B3838"/>
              </a:solidFill>
            </a:endParaRPr>
          </a:p>
        </p:txBody>
      </p:sp>
      <p:pic>
        <p:nvPicPr>
          <p:cNvPr id="51" name="Picture 50">
            <a:extLst>
              <a:ext uri="{FF2B5EF4-FFF2-40B4-BE49-F238E27FC236}">
                <a16:creationId xmlns:a16="http://schemas.microsoft.com/office/drawing/2014/main" id="{63C3E64B-C180-19C7-7691-6DD110A97330}"/>
              </a:ext>
            </a:extLst>
          </p:cNvPr>
          <p:cNvPicPr>
            <a:picLocks noChangeAspect="1"/>
          </p:cNvPicPr>
          <p:nvPr/>
        </p:nvPicPr>
        <p:blipFill>
          <a:blip r:embed="rId12"/>
          <a:stretch>
            <a:fillRect/>
          </a:stretch>
        </p:blipFill>
        <p:spPr>
          <a:xfrm>
            <a:off x="2269832" y="1472079"/>
            <a:ext cx="2602669" cy="1282396"/>
          </a:xfrm>
          <a:prstGeom prst="rect">
            <a:avLst/>
          </a:prstGeom>
        </p:spPr>
      </p:pic>
      <p:pic>
        <p:nvPicPr>
          <p:cNvPr id="63" name="Picture 62">
            <a:extLst>
              <a:ext uri="{FF2B5EF4-FFF2-40B4-BE49-F238E27FC236}">
                <a16:creationId xmlns:a16="http://schemas.microsoft.com/office/drawing/2014/main" id="{BABA0BEC-C00D-6705-7E95-6EF532D776DC}"/>
              </a:ext>
            </a:extLst>
          </p:cNvPr>
          <p:cNvPicPr>
            <a:picLocks noChangeAspect="1"/>
          </p:cNvPicPr>
          <p:nvPr/>
        </p:nvPicPr>
        <p:blipFill>
          <a:blip r:embed="rId13"/>
          <a:stretch>
            <a:fillRect/>
          </a:stretch>
        </p:blipFill>
        <p:spPr>
          <a:xfrm>
            <a:off x="934674" y="1567248"/>
            <a:ext cx="449626" cy="737387"/>
          </a:xfrm>
          <a:prstGeom prst="rect">
            <a:avLst/>
          </a:prstGeom>
        </p:spPr>
      </p:pic>
      <p:pic>
        <p:nvPicPr>
          <p:cNvPr id="1031" name="Picture 1030">
            <a:extLst>
              <a:ext uri="{FF2B5EF4-FFF2-40B4-BE49-F238E27FC236}">
                <a16:creationId xmlns:a16="http://schemas.microsoft.com/office/drawing/2014/main" id="{88E3A01F-2273-1550-D113-B2455C11FBC9}"/>
              </a:ext>
            </a:extLst>
          </p:cNvPr>
          <p:cNvPicPr>
            <a:picLocks noChangeAspect="1"/>
          </p:cNvPicPr>
          <p:nvPr/>
        </p:nvPicPr>
        <p:blipFill>
          <a:blip r:embed="rId14"/>
          <a:stretch>
            <a:fillRect/>
          </a:stretch>
        </p:blipFill>
        <p:spPr>
          <a:xfrm>
            <a:off x="2308198" y="816108"/>
            <a:ext cx="1521462" cy="831978"/>
          </a:xfrm>
          <a:prstGeom prst="rect">
            <a:avLst/>
          </a:prstGeom>
        </p:spPr>
      </p:pic>
      <p:sp>
        <p:nvSpPr>
          <p:cNvPr id="1045" name="Google Shape;171;p8">
            <a:extLst>
              <a:ext uri="{FF2B5EF4-FFF2-40B4-BE49-F238E27FC236}">
                <a16:creationId xmlns:a16="http://schemas.microsoft.com/office/drawing/2014/main" id="{BAD4CAD9-B0EF-10C6-8E65-5BF986989EC8}"/>
              </a:ext>
            </a:extLst>
          </p:cNvPr>
          <p:cNvSpPr txBox="1"/>
          <p:nvPr/>
        </p:nvSpPr>
        <p:spPr>
          <a:xfrm>
            <a:off x="138346" y="4726726"/>
            <a:ext cx="2910120" cy="207791"/>
          </a:xfrm>
          <a:prstGeom prst="rect">
            <a:avLst/>
          </a:prstGeom>
          <a:noFill/>
          <a:ln>
            <a:noFill/>
          </a:ln>
        </p:spPr>
        <p:txBody>
          <a:bodyPr spcFirstLastPara="1" wrap="square" lIns="51427" tIns="25706" rIns="51427" bIns="25706" anchor="t" anchorCtr="0">
            <a:spAutoFit/>
          </a:bodyPr>
          <a:lstStyle/>
          <a:p>
            <a:pPr>
              <a:buClr>
                <a:srgbClr val="002060"/>
              </a:buClr>
              <a:buSzPts val="2800"/>
            </a:pPr>
            <a:endParaRPr sz="1013" dirty="0"/>
          </a:p>
        </p:txBody>
      </p:sp>
      <p:sp>
        <p:nvSpPr>
          <p:cNvPr id="1046" name="Google Shape;171;p8">
            <a:extLst>
              <a:ext uri="{FF2B5EF4-FFF2-40B4-BE49-F238E27FC236}">
                <a16:creationId xmlns:a16="http://schemas.microsoft.com/office/drawing/2014/main" id="{4FD158F8-38FA-42E2-B986-4EB3D92DCAD5}"/>
              </a:ext>
            </a:extLst>
          </p:cNvPr>
          <p:cNvSpPr txBox="1"/>
          <p:nvPr/>
        </p:nvSpPr>
        <p:spPr>
          <a:xfrm>
            <a:off x="198974" y="5872838"/>
            <a:ext cx="3448355" cy="294288"/>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575" dirty="0">
                <a:solidFill>
                  <a:srgbClr val="3B3838"/>
                </a:solidFill>
                <a:latin typeface="Century Gothic"/>
                <a:ea typeface="Century Gothic"/>
                <a:cs typeface="Century Gothic"/>
                <a:sym typeface="Century Gothic"/>
              </a:rPr>
              <a:t>To say s/he or it has, use ‘</a:t>
            </a:r>
            <a:r>
              <a:rPr lang="en-GB" sz="1575" b="1" dirty="0" err="1">
                <a:solidFill>
                  <a:srgbClr val="3B3838"/>
                </a:solidFill>
                <a:latin typeface="Century Gothic"/>
                <a:ea typeface="Century Gothic"/>
                <a:cs typeface="Century Gothic"/>
                <a:sym typeface="Century Gothic"/>
              </a:rPr>
              <a:t>tiene</a:t>
            </a:r>
            <a:r>
              <a:rPr lang="en-GB" sz="1575" dirty="0">
                <a:solidFill>
                  <a:srgbClr val="3B3838"/>
                </a:solidFill>
                <a:latin typeface="Century Gothic"/>
                <a:ea typeface="Century Gothic"/>
                <a:cs typeface="Century Gothic"/>
                <a:sym typeface="Century Gothic"/>
              </a:rPr>
              <a:t>’.</a:t>
            </a:r>
            <a:endParaRPr sz="1013" dirty="0">
              <a:solidFill>
                <a:srgbClr val="3B3838"/>
              </a:solidFill>
            </a:endParaRPr>
          </a:p>
        </p:txBody>
      </p:sp>
      <p:pic>
        <p:nvPicPr>
          <p:cNvPr id="53" name="Picture 52">
            <a:extLst>
              <a:ext uri="{FF2B5EF4-FFF2-40B4-BE49-F238E27FC236}">
                <a16:creationId xmlns:a16="http://schemas.microsoft.com/office/drawing/2014/main" id="{067111E3-3092-4968-9768-D48325881FF2}"/>
              </a:ext>
            </a:extLst>
          </p:cNvPr>
          <p:cNvPicPr>
            <a:picLocks noChangeAspect="1"/>
          </p:cNvPicPr>
          <p:nvPr/>
        </p:nvPicPr>
        <p:blipFill>
          <a:blip r:embed="rId15"/>
          <a:stretch>
            <a:fillRect/>
          </a:stretch>
        </p:blipFill>
        <p:spPr>
          <a:xfrm>
            <a:off x="4253989" y="6320084"/>
            <a:ext cx="1763730" cy="771030"/>
          </a:xfrm>
          <a:prstGeom prst="rect">
            <a:avLst/>
          </a:prstGeom>
        </p:spPr>
      </p:pic>
      <p:pic>
        <p:nvPicPr>
          <p:cNvPr id="1032" name="Picture 1031">
            <a:extLst>
              <a:ext uri="{FF2B5EF4-FFF2-40B4-BE49-F238E27FC236}">
                <a16:creationId xmlns:a16="http://schemas.microsoft.com/office/drawing/2014/main" id="{AB6770B4-4C35-1881-23D6-70D7E90ED01E}"/>
              </a:ext>
            </a:extLst>
          </p:cNvPr>
          <p:cNvPicPr>
            <a:picLocks noChangeAspect="1"/>
          </p:cNvPicPr>
          <p:nvPr/>
        </p:nvPicPr>
        <p:blipFill>
          <a:blip r:embed="rId16"/>
          <a:stretch>
            <a:fillRect/>
          </a:stretch>
        </p:blipFill>
        <p:spPr>
          <a:xfrm>
            <a:off x="5157924" y="7179586"/>
            <a:ext cx="1531469" cy="739459"/>
          </a:xfrm>
          <a:prstGeom prst="rect">
            <a:avLst/>
          </a:prstGeom>
        </p:spPr>
      </p:pic>
      <p:sp>
        <p:nvSpPr>
          <p:cNvPr id="1061" name="TextBox 1060">
            <a:extLst>
              <a:ext uri="{FF2B5EF4-FFF2-40B4-BE49-F238E27FC236}">
                <a16:creationId xmlns:a16="http://schemas.microsoft.com/office/drawing/2014/main" id="{73B32E03-2028-B5F4-6D15-F682B11387BA}"/>
              </a:ext>
            </a:extLst>
          </p:cNvPr>
          <p:cNvSpPr txBox="1"/>
          <p:nvPr/>
        </p:nvSpPr>
        <p:spPr>
          <a:xfrm>
            <a:off x="4681060" y="10163619"/>
            <a:ext cx="1709107" cy="265457"/>
          </a:xfrm>
          <a:prstGeom prst="rect">
            <a:avLst/>
          </a:prstGeom>
          <a:solidFill>
            <a:srgbClr val="C0E399"/>
          </a:solidFill>
        </p:spPr>
        <p:txBody>
          <a:bodyPr wrap="square" rtlCol="0">
            <a:spAutoFit/>
          </a:bodyPr>
          <a:lstStyle/>
          <a:p>
            <a:pPr algn="ctr"/>
            <a:r>
              <a:rPr lang="en-GB" sz="1125" b="1" dirty="0" err="1">
                <a:solidFill>
                  <a:srgbClr val="002060"/>
                </a:solidFill>
                <a:latin typeface="Century Gothic" panose="020B0502020202020204" pitchFamily="34" charset="0"/>
              </a:rPr>
              <a:t>el</a:t>
            </a:r>
            <a:r>
              <a:rPr lang="en-GB" sz="1125" b="1" dirty="0">
                <a:solidFill>
                  <a:srgbClr val="002060"/>
                </a:solidFill>
                <a:latin typeface="Century Gothic" panose="020B0502020202020204" pitchFamily="34" charset="0"/>
              </a:rPr>
              <a:t> </a:t>
            </a:r>
            <a:r>
              <a:rPr lang="en-GB" sz="1125" b="1" dirty="0" err="1">
                <a:solidFill>
                  <a:srgbClr val="002060"/>
                </a:solidFill>
                <a:latin typeface="Century Gothic" panose="020B0502020202020204" pitchFamily="34" charset="0"/>
              </a:rPr>
              <a:t>diario</a:t>
            </a:r>
            <a:r>
              <a:rPr lang="en-GB" sz="1125" b="1" dirty="0">
                <a:solidFill>
                  <a:srgbClr val="002060"/>
                </a:solidFill>
                <a:latin typeface="Century Gothic" panose="020B0502020202020204" pitchFamily="34" charset="0"/>
              </a:rPr>
              <a:t> </a:t>
            </a:r>
            <a:r>
              <a:rPr lang="en-GB" sz="1125" dirty="0">
                <a:solidFill>
                  <a:srgbClr val="002060"/>
                </a:solidFill>
                <a:latin typeface="Century Gothic" panose="020B0502020202020204" pitchFamily="34" charset="0"/>
              </a:rPr>
              <a:t>= the diary</a:t>
            </a:r>
          </a:p>
        </p:txBody>
      </p:sp>
      <p:sp>
        <p:nvSpPr>
          <p:cNvPr id="7" name="Rectangle: Rounded Corners 6">
            <a:extLst>
              <a:ext uri="{FF2B5EF4-FFF2-40B4-BE49-F238E27FC236}">
                <a16:creationId xmlns:a16="http://schemas.microsoft.com/office/drawing/2014/main" id="{EA9BF119-0982-BC69-E5C0-20A76D48CAEC}"/>
              </a:ext>
            </a:extLst>
          </p:cNvPr>
          <p:cNvSpPr/>
          <p:nvPr/>
        </p:nvSpPr>
        <p:spPr>
          <a:xfrm>
            <a:off x="157024" y="8221580"/>
            <a:ext cx="5316852" cy="1483237"/>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icture containing logo, sketch, white, black and white&#10;&#10;Description automatically generated">
            <a:extLst>
              <a:ext uri="{FF2B5EF4-FFF2-40B4-BE49-F238E27FC236}">
                <a16:creationId xmlns:a16="http://schemas.microsoft.com/office/drawing/2014/main" id="{E2DB84B3-2E6E-EBE1-E2DD-569CEF309C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26" y="8197633"/>
            <a:ext cx="3439474" cy="1594604"/>
          </a:xfrm>
          <a:prstGeom prst="rect">
            <a:avLst/>
          </a:prstGeom>
        </p:spPr>
      </p:pic>
      <p:sp>
        <p:nvSpPr>
          <p:cNvPr id="10" name="TextBox 9">
            <a:extLst>
              <a:ext uri="{FF2B5EF4-FFF2-40B4-BE49-F238E27FC236}">
                <a16:creationId xmlns:a16="http://schemas.microsoft.com/office/drawing/2014/main" id="{62018FB0-4627-5994-9BB7-7B21C8A17B75}"/>
              </a:ext>
            </a:extLst>
          </p:cNvPr>
          <p:cNvSpPr txBox="1"/>
          <p:nvPr/>
        </p:nvSpPr>
        <p:spPr>
          <a:xfrm>
            <a:off x="3263177" y="9113427"/>
            <a:ext cx="2327288" cy="523220"/>
          </a:xfrm>
          <a:prstGeom prst="rect">
            <a:avLst/>
          </a:prstGeom>
          <a:noFill/>
        </p:spPr>
        <p:txBody>
          <a:bodyPr wrap="square" rtlCol="0">
            <a:spAutoFit/>
          </a:bodyPr>
          <a:lstStyle/>
          <a:p>
            <a:pPr>
              <a:defRPr/>
            </a:pPr>
            <a:r>
              <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your favourite words in Spanish, here.</a:t>
            </a:r>
            <a:endParaRPr kumimoji="0" lang="en-GB" sz="14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1" name="Picture 10" descr="A red heart in a pink circle&#10;&#10;Description automatically generated with medium confidence">
            <a:extLst>
              <a:ext uri="{FF2B5EF4-FFF2-40B4-BE49-F238E27FC236}">
                <a16:creationId xmlns:a16="http://schemas.microsoft.com/office/drawing/2014/main" id="{F339BA49-396E-6968-8233-1790657B0E6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6156" y="8506239"/>
            <a:ext cx="602346" cy="572116"/>
          </a:xfrm>
          <a:prstGeom prst="rect">
            <a:avLst/>
          </a:prstGeom>
        </p:spPr>
      </p:pic>
      <p:pic>
        <p:nvPicPr>
          <p:cNvPr id="12" name="Picture 11">
            <a:extLst>
              <a:ext uri="{FF2B5EF4-FFF2-40B4-BE49-F238E27FC236}">
                <a16:creationId xmlns:a16="http://schemas.microsoft.com/office/drawing/2014/main" id="{06BC11E9-BD6B-C726-992E-D1A4676DE90F}"/>
              </a:ext>
            </a:extLst>
          </p:cNvPr>
          <p:cNvPicPr>
            <a:picLocks noChangeAspect="1"/>
          </p:cNvPicPr>
          <p:nvPr/>
        </p:nvPicPr>
        <p:blipFill>
          <a:blip r:embed="rId10"/>
          <a:stretch>
            <a:fillRect/>
          </a:stretch>
        </p:blipFill>
        <p:spPr>
          <a:xfrm>
            <a:off x="5054980" y="8043017"/>
            <a:ext cx="707513" cy="538005"/>
          </a:xfrm>
          <a:prstGeom prst="rect">
            <a:avLst/>
          </a:prstGeom>
        </p:spPr>
      </p:pic>
      <p:sp>
        <p:nvSpPr>
          <p:cNvPr id="5" name="Rectangle: Rounded Corners 4">
            <a:extLst>
              <a:ext uri="{FF2B5EF4-FFF2-40B4-BE49-F238E27FC236}">
                <a16:creationId xmlns:a16="http://schemas.microsoft.com/office/drawing/2014/main" id="{5F2BBBA2-59FA-8CC7-B2CC-7D738A836B83}"/>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6" name="Group 5">
            <a:extLst>
              <a:ext uri="{FF2B5EF4-FFF2-40B4-BE49-F238E27FC236}">
                <a16:creationId xmlns:a16="http://schemas.microsoft.com/office/drawing/2014/main" id="{2533CCE8-0364-4B14-1DC4-B7E01ECD14C4}"/>
              </a:ext>
            </a:extLst>
          </p:cNvPr>
          <p:cNvGrpSpPr/>
          <p:nvPr/>
        </p:nvGrpSpPr>
        <p:grpSpPr>
          <a:xfrm>
            <a:off x="4515458" y="171953"/>
            <a:ext cx="545695" cy="484109"/>
            <a:chOff x="3791525" y="2201705"/>
            <a:chExt cx="545695" cy="484109"/>
          </a:xfrm>
        </p:grpSpPr>
        <p:sp>
          <p:nvSpPr>
            <p:cNvPr id="13" name="Rectangle: Rounded Corners 12">
              <a:extLst>
                <a:ext uri="{FF2B5EF4-FFF2-40B4-BE49-F238E27FC236}">
                  <a16:creationId xmlns:a16="http://schemas.microsoft.com/office/drawing/2014/main" id="{4A81453F-95DC-5C4E-5B79-D640D0796A44}"/>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14" name="TextBox 13">
              <a:extLst>
                <a:ext uri="{FF2B5EF4-FFF2-40B4-BE49-F238E27FC236}">
                  <a16:creationId xmlns:a16="http://schemas.microsoft.com/office/drawing/2014/main" id="{8272EB4E-A038-21FF-EE71-D56401E0633A}"/>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10</a:t>
              </a:r>
              <a:endParaRPr lang="en-GB" sz="2400" dirty="0">
                <a:solidFill>
                  <a:srgbClr val="DE0000"/>
                </a:solidFill>
              </a:endParaRPr>
            </a:p>
          </p:txBody>
        </p:sp>
      </p:grpSp>
    </p:spTree>
    <p:extLst>
      <p:ext uri="{BB962C8B-B14F-4D97-AF65-F5344CB8AC3E}">
        <p14:creationId xmlns:p14="http://schemas.microsoft.com/office/powerpoint/2010/main" val="21366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10</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54" name="Google Shape;402;p19">
            <a:extLst>
              <a:ext uri="{FF2B5EF4-FFF2-40B4-BE49-F238E27FC236}">
                <a16:creationId xmlns:a16="http://schemas.microsoft.com/office/drawing/2014/main" id="{ED6B65AF-417D-D592-DBE2-7391E261519C}"/>
              </a:ext>
            </a:extLst>
          </p:cNvPr>
          <p:cNvSpPr txBox="1"/>
          <p:nvPr/>
        </p:nvSpPr>
        <p:spPr>
          <a:xfrm>
            <a:off x="1062268" y="833171"/>
            <a:ext cx="3277975"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Lee y escribe en español.</a:t>
            </a:r>
            <a:endParaRPr lang="en-GB" sz="1600" kern="0" dirty="0">
              <a:solidFill>
                <a:srgbClr val="3B3838"/>
              </a:solidFill>
              <a:latin typeface="Century Gothic" panose="020B0502020202020204" pitchFamily="34" charset="0"/>
              <a:cs typeface="Arial"/>
              <a:sym typeface="Arial"/>
            </a:endParaRPr>
          </a:p>
        </p:txBody>
      </p:sp>
      <p:grpSp>
        <p:nvGrpSpPr>
          <p:cNvPr id="2055" name="Group 2054">
            <a:extLst>
              <a:ext uri="{FF2B5EF4-FFF2-40B4-BE49-F238E27FC236}">
                <a16:creationId xmlns:a16="http://schemas.microsoft.com/office/drawing/2014/main" id="{F80A72FF-CF30-ADD3-F7F6-C5EA10285C3C}"/>
              </a:ext>
            </a:extLst>
          </p:cNvPr>
          <p:cNvGrpSpPr/>
          <p:nvPr/>
        </p:nvGrpSpPr>
        <p:grpSpPr>
          <a:xfrm>
            <a:off x="66071" y="686351"/>
            <a:ext cx="1072125" cy="541432"/>
            <a:chOff x="85157" y="674113"/>
            <a:chExt cx="1072125" cy="541432"/>
          </a:xfrm>
        </p:grpSpPr>
        <p:sp>
          <p:nvSpPr>
            <p:cNvPr id="2056" name="Google Shape;206;p9">
              <a:extLst>
                <a:ext uri="{FF2B5EF4-FFF2-40B4-BE49-F238E27FC236}">
                  <a16:creationId xmlns:a16="http://schemas.microsoft.com/office/drawing/2014/main" id="{D9210B6D-F745-413E-5C9B-4482F4374DBE}"/>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57" name="Picture 2056">
              <a:extLst>
                <a:ext uri="{FF2B5EF4-FFF2-40B4-BE49-F238E27FC236}">
                  <a16:creationId xmlns:a16="http://schemas.microsoft.com/office/drawing/2014/main" id="{97B947FF-D39C-853E-D460-F77E3183FF7E}"/>
                </a:ext>
              </a:extLst>
            </p:cNvPr>
            <p:cNvPicPr>
              <a:picLocks noChangeAspect="1"/>
            </p:cNvPicPr>
            <p:nvPr/>
          </p:nvPicPr>
          <p:blipFill>
            <a:blip r:embed="rId5"/>
            <a:stretch>
              <a:fillRect/>
            </a:stretch>
          </p:blipFill>
          <p:spPr>
            <a:xfrm>
              <a:off x="85157" y="674113"/>
              <a:ext cx="521771" cy="541432"/>
            </a:xfrm>
            <a:prstGeom prst="rect">
              <a:avLst/>
            </a:prstGeom>
          </p:spPr>
        </p:pic>
        <p:sp>
          <p:nvSpPr>
            <p:cNvPr id="2058" name="TextBox 2057">
              <a:extLst>
                <a:ext uri="{FF2B5EF4-FFF2-40B4-BE49-F238E27FC236}">
                  <a16:creationId xmlns:a16="http://schemas.microsoft.com/office/drawing/2014/main" id="{20B97638-8BFF-7D58-E588-46BCA72A6AB9}"/>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31" name="Picture 30">
            <a:extLst>
              <a:ext uri="{FF2B5EF4-FFF2-40B4-BE49-F238E27FC236}">
                <a16:creationId xmlns:a16="http://schemas.microsoft.com/office/drawing/2014/main" id="{F73C002D-F8C6-E444-5F7C-5AF1AD8AB7CC}"/>
              </a:ext>
            </a:extLst>
          </p:cNvPr>
          <p:cNvPicPr>
            <a:picLocks noChangeAspect="1"/>
          </p:cNvPicPr>
          <p:nvPr/>
        </p:nvPicPr>
        <p:blipFill rotWithShape="1">
          <a:blip r:embed="rId6"/>
          <a:srcRect t="7180" b="9806"/>
          <a:stretch/>
        </p:blipFill>
        <p:spPr>
          <a:xfrm>
            <a:off x="120774" y="1246406"/>
            <a:ext cx="2447957" cy="2303925"/>
          </a:xfrm>
          <a:prstGeom prst="rect">
            <a:avLst/>
          </a:prstGeom>
        </p:spPr>
      </p:pic>
      <p:graphicFrame>
        <p:nvGraphicFramePr>
          <p:cNvPr id="5" name="Table 4">
            <a:extLst>
              <a:ext uri="{FF2B5EF4-FFF2-40B4-BE49-F238E27FC236}">
                <a16:creationId xmlns:a16="http://schemas.microsoft.com/office/drawing/2014/main" id="{C6F7191F-F32F-6827-7581-DBC7D3EC18AE}"/>
              </a:ext>
            </a:extLst>
          </p:cNvPr>
          <p:cNvGraphicFramePr>
            <a:graphicFrameLocks noGrp="1"/>
          </p:cNvGraphicFramePr>
          <p:nvPr>
            <p:extLst>
              <p:ext uri="{D42A27DB-BD31-4B8C-83A1-F6EECF244321}">
                <p14:modId xmlns:p14="http://schemas.microsoft.com/office/powerpoint/2010/main" val="2840343254"/>
              </p:ext>
            </p:extLst>
          </p:nvPr>
        </p:nvGraphicFramePr>
        <p:xfrm>
          <a:off x="2525013" y="1440815"/>
          <a:ext cx="2669092" cy="1923613"/>
        </p:xfrm>
        <a:graphic>
          <a:graphicData uri="http://schemas.openxmlformats.org/drawingml/2006/table">
            <a:tbl>
              <a:tblPr firstRow="1" bandRow="1"/>
              <a:tblGrid>
                <a:gridCol w="1353567">
                  <a:extLst>
                    <a:ext uri="{9D8B030D-6E8A-4147-A177-3AD203B41FA5}">
                      <a16:colId xmlns:a16="http://schemas.microsoft.com/office/drawing/2014/main" val="2138714969"/>
                    </a:ext>
                  </a:extLst>
                </a:gridCol>
                <a:gridCol w="1315525">
                  <a:extLst>
                    <a:ext uri="{9D8B030D-6E8A-4147-A177-3AD203B41FA5}">
                      <a16:colId xmlns:a16="http://schemas.microsoft.com/office/drawing/2014/main" val="833131367"/>
                    </a:ext>
                  </a:extLst>
                </a:gridCol>
              </a:tblGrid>
              <a:tr h="248801">
                <a:tc>
                  <a:txBody>
                    <a:bodyPr/>
                    <a:lstStyle/>
                    <a:p>
                      <a:pPr algn="ctr">
                        <a:lnSpc>
                          <a:spcPct val="200000"/>
                        </a:lnSpc>
                      </a:pPr>
                      <a:r>
                        <a:rPr lang="en-GB" sz="1300" b="1" dirty="0">
                          <a:solidFill>
                            <a:srgbClr val="3B3838"/>
                          </a:solidFill>
                          <a:latin typeface="Century Gothic" panose="020B0502020202020204" pitchFamily="34" charset="0"/>
                        </a:rPr>
                        <a:t>Sofía </a:t>
                      </a:r>
                      <a:r>
                        <a:rPr lang="en-GB" sz="1300" b="0" dirty="0">
                          <a:solidFill>
                            <a:srgbClr val="3B3838"/>
                          </a:solidFill>
                          <a:latin typeface="Century Gothic" panose="020B0502020202020204" pitchFamily="34" charset="0"/>
                        </a:rPr>
                        <a:t>(I)</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1300" b="1" dirty="0" err="1">
                          <a:solidFill>
                            <a:srgbClr val="3B3838"/>
                          </a:solidFill>
                          <a:latin typeface="Century Gothic" panose="020B0502020202020204" pitchFamily="34" charset="0"/>
                        </a:rPr>
                        <a:t>Ángela</a:t>
                      </a:r>
                      <a:r>
                        <a:rPr lang="en-GB" sz="1300" b="0" dirty="0">
                          <a:solidFill>
                            <a:srgbClr val="3B3838"/>
                          </a:solidFill>
                          <a:latin typeface="Century Gothic" panose="020B0502020202020204" pitchFamily="34" charset="0"/>
                        </a:rPr>
                        <a:t>(she)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260577">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64919289"/>
                  </a:ext>
                </a:extLst>
              </a:tr>
              <a:tr h="260577">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8491968"/>
                  </a:ext>
                </a:extLst>
              </a:tr>
              <a:tr h="260577">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670530143"/>
                  </a:ext>
                </a:extLst>
              </a:tr>
              <a:tr h="260577">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972309785"/>
                  </a:ext>
                </a:extLst>
              </a:tr>
            </a:tbl>
          </a:graphicData>
        </a:graphic>
      </p:graphicFrame>
      <p:sp>
        <p:nvSpPr>
          <p:cNvPr id="19" name="Google Shape;325;p7">
            <a:extLst>
              <a:ext uri="{FF2B5EF4-FFF2-40B4-BE49-F238E27FC236}">
                <a16:creationId xmlns:a16="http://schemas.microsoft.com/office/drawing/2014/main" id="{B5EF17F0-0370-8B35-B83D-8FFDCB324DAF}"/>
              </a:ext>
            </a:extLst>
          </p:cNvPr>
          <p:cNvSpPr txBox="1"/>
          <p:nvPr/>
        </p:nvSpPr>
        <p:spPr>
          <a:xfrm>
            <a:off x="4048750" y="1830652"/>
            <a:ext cx="1056455" cy="369291"/>
          </a:xfrm>
          <a:prstGeom prst="rect">
            <a:avLst/>
          </a:prstGeom>
          <a:noFill/>
          <a:ln>
            <a:noFill/>
          </a:ln>
        </p:spPr>
        <p:txBody>
          <a:bodyPr spcFirstLastPara="1" wrap="square" lIns="91425" tIns="45700" rIns="91425" bIns="45700" anchor="t" anchorCtr="0">
            <a:spAutoFit/>
          </a:bodyPr>
          <a:lstStyle/>
          <a:p>
            <a:pPr algn="ctr"/>
            <a:r>
              <a:rPr lang="en-GB" sz="1800" b="1" dirty="0" err="1">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bicicleta</a:t>
            </a:r>
            <a:endParaRPr lang="en-GB" sz="18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endParaRPr>
          </a:p>
        </p:txBody>
      </p:sp>
      <p:pic>
        <p:nvPicPr>
          <p:cNvPr id="20" name="Picture 4" descr="Bicicleta, Pequeño, Vehículo, Ciclo">
            <a:extLst>
              <a:ext uri="{FF2B5EF4-FFF2-40B4-BE49-F238E27FC236}">
                <a16:creationId xmlns:a16="http://schemas.microsoft.com/office/drawing/2014/main" id="{4B6C5CD5-9428-A875-2AF2-8EB40ADFBF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0605" y="2528924"/>
            <a:ext cx="476873" cy="369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D9E5688-670E-57DE-6116-F3AE31B0A4B9}"/>
              </a:ext>
            </a:extLst>
          </p:cNvPr>
          <p:cNvPicPr>
            <a:picLocks noChangeAspect="1"/>
          </p:cNvPicPr>
          <p:nvPr/>
        </p:nvPicPr>
        <p:blipFill>
          <a:blip r:embed="rId8"/>
          <a:stretch>
            <a:fillRect/>
          </a:stretch>
        </p:blipFill>
        <p:spPr>
          <a:xfrm>
            <a:off x="6412167" y="2187095"/>
            <a:ext cx="326299" cy="480329"/>
          </a:xfrm>
          <a:prstGeom prst="rect">
            <a:avLst/>
          </a:prstGeom>
        </p:spPr>
      </p:pic>
      <p:pic>
        <p:nvPicPr>
          <p:cNvPr id="23" name="Picture 22">
            <a:extLst>
              <a:ext uri="{FF2B5EF4-FFF2-40B4-BE49-F238E27FC236}">
                <a16:creationId xmlns:a16="http://schemas.microsoft.com/office/drawing/2014/main" id="{4F8251CC-4F66-2450-1508-FBE34F82F845}"/>
              </a:ext>
            </a:extLst>
          </p:cNvPr>
          <p:cNvPicPr>
            <a:picLocks noChangeAspect="1"/>
          </p:cNvPicPr>
          <p:nvPr/>
        </p:nvPicPr>
        <p:blipFill>
          <a:blip r:embed="rId9"/>
          <a:stretch>
            <a:fillRect/>
          </a:stretch>
        </p:blipFill>
        <p:spPr>
          <a:xfrm rot="333341">
            <a:off x="2294643" y="3054473"/>
            <a:ext cx="425509" cy="555324"/>
          </a:xfrm>
          <a:prstGeom prst="rect">
            <a:avLst/>
          </a:prstGeom>
        </p:spPr>
      </p:pic>
      <p:sp>
        <p:nvSpPr>
          <p:cNvPr id="24" name="Rectangle 23">
            <a:hlinkClick r:id="" action="ppaction://noaction">
              <a:snd r:embed="rId10" name="19_Eestaactivo.wav"/>
            </a:hlinkClick>
            <a:extLst>
              <a:ext uri="{FF2B5EF4-FFF2-40B4-BE49-F238E27FC236}">
                <a16:creationId xmlns:a16="http://schemas.microsoft.com/office/drawing/2014/main" id="{B6FC50DD-7B06-4187-AFD9-D6E66FAADDF2}"/>
              </a:ext>
            </a:extLst>
          </p:cNvPr>
          <p:cNvSpPr/>
          <p:nvPr/>
        </p:nvSpPr>
        <p:spPr>
          <a:xfrm>
            <a:off x="5432445" y="1439378"/>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a</a:t>
            </a:r>
          </a:p>
        </p:txBody>
      </p:sp>
      <p:pic>
        <p:nvPicPr>
          <p:cNvPr id="32" name="Picture 31">
            <a:extLst>
              <a:ext uri="{FF2B5EF4-FFF2-40B4-BE49-F238E27FC236}">
                <a16:creationId xmlns:a16="http://schemas.microsoft.com/office/drawing/2014/main" id="{10D461C3-06C0-3203-E730-5B2F31A6401E}"/>
              </a:ext>
            </a:extLst>
          </p:cNvPr>
          <p:cNvPicPr>
            <a:picLocks noChangeAspect="1"/>
          </p:cNvPicPr>
          <p:nvPr/>
        </p:nvPicPr>
        <p:blipFill>
          <a:blip r:embed="rId11"/>
          <a:stretch>
            <a:fillRect/>
          </a:stretch>
        </p:blipFill>
        <p:spPr>
          <a:xfrm rot="20500805">
            <a:off x="5554876" y="3074928"/>
            <a:ext cx="472902" cy="301475"/>
          </a:xfrm>
          <a:prstGeom prst="rect">
            <a:avLst/>
          </a:prstGeom>
        </p:spPr>
      </p:pic>
      <p:pic>
        <p:nvPicPr>
          <p:cNvPr id="33" name="Picture 16" descr="Smartphone, Teléfono Móvil, Androide, Tecnología">
            <a:extLst>
              <a:ext uri="{FF2B5EF4-FFF2-40B4-BE49-F238E27FC236}">
                <a16:creationId xmlns:a16="http://schemas.microsoft.com/office/drawing/2014/main" id="{61AE1D32-BE03-2E79-23C3-287A88DC42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4902" y="1983725"/>
            <a:ext cx="208281" cy="29968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oy, doll&#10;&#10;Description automatically generated">
            <a:extLst>
              <a:ext uri="{FF2B5EF4-FFF2-40B4-BE49-F238E27FC236}">
                <a16:creationId xmlns:a16="http://schemas.microsoft.com/office/drawing/2014/main" id="{82051AA0-FAA2-48E7-E9E0-2350DC9E17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13061" y="1265891"/>
            <a:ext cx="291964" cy="558432"/>
          </a:xfrm>
          <a:prstGeom prst="rect">
            <a:avLst/>
          </a:prstGeom>
        </p:spPr>
      </p:pic>
      <p:pic>
        <p:nvPicPr>
          <p:cNvPr id="35" name="Picture 4" descr="Escuela, Libro De Ejercicios, Estudiar">
            <a:extLst>
              <a:ext uri="{FF2B5EF4-FFF2-40B4-BE49-F238E27FC236}">
                <a16:creationId xmlns:a16="http://schemas.microsoft.com/office/drawing/2014/main" id="{953479A5-21C2-E49B-7C77-1DB545AD5A8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1390" y="2958394"/>
            <a:ext cx="324850" cy="4348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Cuna, Cama, Hospital, Paciente, Cuidado">
            <a:extLst>
              <a:ext uri="{FF2B5EF4-FFF2-40B4-BE49-F238E27FC236}">
                <a16:creationId xmlns:a16="http://schemas.microsoft.com/office/drawing/2014/main" id="{A8D7CF7B-5984-4872-40E2-74B8099DAC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6546" y="1763565"/>
            <a:ext cx="483330" cy="32998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hlinkClick r:id="" action="ppaction://noaction">
              <a:snd r:embed="rId10" name="19_Eestaactivo.wav"/>
            </a:hlinkClick>
            <a:extLst>
              <a:ext uri="{FF2B5EF4-FFF2-40B4-BE49-F238E27FC236}">
                <a16:creationId xmlns:a16="http://schemas.microsoft.com/office/drawing/2014/main" id="{63E9747E-DB83-66EC-6386-FEFC787340A3}"/>
              </a:ext>
            </a:extLst>
          </p:cNvPr>
          <p:cNvSpPr/>
          <p:nvPr/>
        </p:nvSpPr>
        <p:spPr>
          <a:xfrm>
            <a:off x="5418597" y="2012777"/>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b</a:t>
            </a:r>
          </a:p>
        </p:txBody>
      </p:sp>
      <p:sp>
        <p:nvSpPr>
          <p:cNvPr id="41" name="Rectangle 40">
            <a:hlinkClick r:id="" action="ppaction://noaction">
              <a:snd r:embed="rId10" name="19_Eestaactivo.wav"/>
            </a:hlinkClick>
            <a:extLst>
              <a:ext uri="{FF2B5EF4-FFF2-40B4-BE49-F238E27FC236}">
                <a16:creationId xmlns:a16="http://schemas.microsoft.com/office/drawing/2014/main" id="{DCC1836D-9D22-E4A7-0C8F-302C46B0ABA2}"/>
              </a:ext>
            </a:extLst>
          </p:cNvPr>
          <p:cNvSpPr/>
          <p:nvPr/>
        </p:nvSpPr>
        <p:spPr>
          <a:xfrm>
            <a:off x="5424825" y="2490704"/>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c</a:t>
            </a:r>
          </a:p>
        </p:txBody>
      </p:sp>
      <p:sp>
        <p:nvSpPr>
          <p:cNvPr id="46" name="Rectangle 45">
            <a:hlinkClick r:id="" action="ppaction://noaction">
              <a:snd r:embed="rId10" name="19_Eestaactivo.wav"/>
            </a:hlinkClick>
            <a:extLst>
              <a:ext uri="{FF2B5EF4-FFF2-40B4-BE49-F238E27FC236}">
                <a16:creationId xmlns:a16="http://schemas.microsoft.com/office/drawing/2014/main" id="{82D293A7-A0E5-462C-4982-15AB83083154}"/>
              </a:ext>
            </a:extLst>
          </p:cNvPr>
          <p:cNvSpPr/>
          <p:nvPr/>
        </p:nvSpPr>
        <p:spPr>
          <a:xfrm>
            <a:off x="5418597" y="3033623"/>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d</a:t>
            </a:r>
          </a:p>
        </p:txBody>
      </p:sp>
      <p:sp>
        <p:nvSpPr>
          <p:cNvPr id="47" name="Rectangle 46">
            <a:hlinkClick r:id="" action="ppaction://noaction">
              <a:snd r:embed="rId10" name="19_Eestaactivo.wav"/>
            </a:hlinkClick>
            <a:extLst>
              <a:ext uri="{FF2B5EF4-FFF2-40B4-BE49-F238E27FC236}">
                <a16:creationId xmlns:a16="http://schemas.microsoft.com/office/drawing/2014/main" id="{60A1C491-DB6A-627C-E764-BBE217A585B4}"/>
              </a:ext>
            </a:extLst>
          </p:cNvPr>
          <p:cNvSpPr/>
          <p:nvPr/>
        </p:nvSpPr>
        <p:spPr>
          <a:xfrm>
            <a:off x="6148552" y="1457538"/>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e</a:t>
            </a:r>
          </a:p>
        </p:txBody>
      </p:sp>
      <p:sp>
        <p:nvSpPr>
          <p:cNvPr id="48" name="Rectangle 47">
            <a:hlinkClick r:id="" action="ppaction://noaction">
              <a:snd r:embed="rId10" name="19_Eestaactivo.wav"/>
            </a:hlinkClick>
            <a:extLst>
              <a:ext uri="{FF2B5EF4-FFF2-40B4-BE49-F238E27FC236}">
                <a16:creationId xmlns:a16="http://schemas.microsoft.com/office/drawing/2014/main" id="{864D85A4-599E-30B8-BF1A-EDA7AB1F390D}"/>
              </a:ext>
            </a:extLst>
          </p:cNvPr>
          <p:cNvSpPr/>
          <p:nvPr/>
        </p:nvSpPr>
        <p:spPr>
          <a:xfrm>
            <a:off x="6174353" y="2298166"/>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chemeClr val="bg1"/>
                </a:solidFill>
                <a:latin typeface="Century Gothic" panose="020B0502020202020204" pitchFamily="34" charset="0"/>
              </a:rPr>
              <a:t>f</a:t>
            </a:r>
          </a:p>
        </p:txBody>
      </p:sp>
      <p:sp>
        <p:nvSpPr>
          <p:cNvPr id="50" name="Rectangle 49">
            <a:hlinkClick r:id="" action="ppaction://noaction">
              <a:snd r:embed="rId10" name="19_Eestaactivo.wav"/>
            </a:hlinkClick>
            <a:extLst>
              <a:ext uri="{FF2B5EF4-FFF2-40B4-BE49-F238E27FC236}">
                <a16:creationId xmlns:a16="http://schemas.microsoft.com/office/drawing/2014/main" id="{41AA241F-B749-7183-180D-6799082B5AF5}"/>
              </a:ext>
            </a:extLst>
          </p:cNvPr>
          <p:cNvSpPr/>
          <p:nvPr/>
        </p:nvSpPr>
        <p:spPr>
          <a:xfrm>
            <a:off x="6174353" y="2972724"/>
            <a:ext cx="237814" cy="23241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Century Gothic" panose="020B0502020202020204" pitchFamily="34" charset="0"/>
              </a:rPr>
              <a:t>g</a:t>
            </a:r>
          </a:p>
        </p:txBody>
      </p:sp>
      <p:sp>
        <p:nvSpPr>
          <p:cNvPr id="51" name="Google Shape;402;p19">
            <a:extLst>
              <a:ext uri="{FF2B5EF4-FFF2-40B4-BE49-F238E27FC236}">
                <a16:creationId xmlns:a16="http://schemas.microsoft.com/office/drawing/2014/main" id="{16E80AE9-00B0-99EE-39A2-E0DCE2E1108C}"/>
              </a:ext>
            </a:extLst>
          </p:cNvPr>
          <p:cNvSpPr txBox="1"/>
          <p:nvPr/>
        </p:nvSpPr>
        <p:spPr>
          <a:xfrm>
            <a:off x="3649521" y="835661"/>
            <a:ext cx="2447957"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Escribe la letra (a-g).</a:t>
            </a:r>
            <a:endParaRPr lang="en-GB" sz="1600" kern="0" dirty="0">
              <a:solidFill>
                <a:srgbClr val="3B3838"/>
              </a:solidFill>
              <a:latin typeface="Century Gothic" panose="020B0502020202020204" pitchFamily="34" charset="0"/>
              <a:cs typeface="Arial"/>
              <a:sym typeface="Arial"/>
            </a:endParaRPr>
          </a:p>
        </p:txBody>
      </p:sp>
      <p:graphicFrame>
        <p:nvGraphicFramePr>
          <p:cNvPr id="52" name="Table 51">
            <a:extLst>
              <a:ext uri="{FF2B5EF4-FFF2-40B4-BE49-F238E27FC236}">
                <a16:creationId xmlns:a16="http://schemas.microsoft.com/office/drawing/2014/main" id="{7AB01D82-12CB-E41B-CC76-8367FF97DDA3}"/>
              </a:ext>
            </a:extLst>
          </p:cNvPr>
          <p:cNvGraphicFramePr>
            <a:graphicFrameLocks noGrp="1"/>
          </p:cNvGraphicFramePr>
          <p:nvPr>
            <p:extLst>
              <p:ext uri="{D42A27DB-BD31-4B8C-83A1-F6EECF244321}">
                <p14:modId xmlns:p14="http://schemas.microsoft.com/office/powerpoint/2010/main" val="1298364391"/>
              </p:ext>
            </p:extLst>
          </p:nvPr>
        </p:nvGraphicFramePr>
        <p:xfrm>
          <a:off x="122149" y="4252533"/>
          <a:ext cx="3313696" cy="2464825"/>
        </p:xfrm>
        <a:graphic>
          <a:graphicData uri="http://schemas.openxmlformats.org/drawingml/2006/table">
            <a:tbl>
              <a:tblPr firstRow="1" bandRow="1"/>
              <a:tblGrid>
                <a:gridCol w="283136">
                  <a:extLst>
                    <a:ext uri="{9D8B030D-6E8A-4147-A177-3AD203B41FA5}">
                      <a16:colId xmlns:a16="http://schemas.microsoft.com/office/drawing/2014/main" val="844487234"/>
                    </a:ext>
                  </a:extLst>
                </a:gridCol>
                <a:gridCol w="768195">
                  <a:extLst>
                    <a:ext uri="{9D8B030D-6E8A-4147-A177-3AD203B41FA5}">
                      <a16:colId xmlns:a16="http://schemas.microsoft.com/office/drawing/2014/main" val="879950149"/>
                    </a:ext>
                  </a:extLst>
                </a:gridCol>
                <a:gridCol w="859630">
                  <a:extLst>
                    <a:ext uri="{9D8B030D-6E8A-4147-A177-3AD203B41FA5}">
                      <a16:colId xmlns:a16="http://schemas.microsoft.com/office/drawing/2014/main" val="2067103176"/>
                    </a:ext>
                  </a:extLst>
                </a:gridCol>
                <a:gridCol w="1402735">
                  <a:extLst>
                    <a:ext uri="{9D8B030D-6E8A-4147-A177-3AD203B41FA5}">
                      <a16:colId xmlns:a16="http://schemas.microsoft.com/office/drawing/2014/main" val="78195491"/>
                    </a:ext>
                  </a:extLst>
                </a:gridCol>
              </a:tblGrid>
              <a:tr h="159440">
                <a:tc>
                  <a:txBody>
                    <a:bodyPr/>
                    <a:lstStyle/>
                    <a:p>
                      <a:pPr>
                        <a:lnSpc>
                          <a:spcPct val="200000"/>
                        </a:lnSpc>
                      </a:pPr>
                      <a:endParaRPr lang="en-GB" sz="11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l">
                        <a:lnSpc>
                          <a:spcPct val="200000"/>
                        </a:lnSpc>
                      </a:pPr>
                      <a:r>
                        <a:rPr lang="en-GB" sz="1050" b="1" dirty="0">
                          <a:solidFill>
                            <a:srgbClr val="3B3838"/>
                          </a:solidFill>
                          <a:latin typeface="Century Gothic" panose="020B0502020202020204" pitchFamily="34" charset="0"/>
                        </a:rPr>
                        <a:t>Sofía</a:t>
                      </a:r>
                      <a:r>
                        <a:rPr lang="en-GB" sz="1050" b="0" dirty="0">
                          <a:solidFill>
                            <a:srgbClr val="3B3838"/>
                          </a:solidFill>
                          <a:latin typeface="Century Gothic" panose="020B0502020202020204" pitchFamily="34" charset="0"/>
                        </a:rPr>
                        <a:t> </a:t>
                      </a:r>
                      <a:r>
                        <a:rPr lang="en-GB" sz="1100" b="0" dirty="0">
                          <a:solidFill>
                            <a:srgbClr val="3B3838"/>
                          </a:solidFill>
                          <a:latin typeface="Century Gothic" panose="020B0502020202020204" pitchFamily="34" charset="0"/>
                        </a:rPr>
                        <a:t>(I)</a:t>
                      </a:r>
                      <a:endParaRPr lang="en-GB" sz="1400" b="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l">
                        <a:lnSpc>
                          <a:spcPct val="200000"/>
                        </a:lnSpc>
                      </a:pPr>
                      <a:endParaRPr lang="en-GB" sz="900" b="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400" b="1"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320887911"/>
                  </a:ext>
                </a:extLst>
              </a:tr>
              <a:tr h="159686">
                <a:tc>
                  <a:txBody>
                    <a:bodyPr/>
                    <a:lstStyle/>
                    <a:p>
                      <a:pPr algn="ctr">
                        <a:lnSpc>
                          <a:spcPct val="200000"/>
                        </a:lnSpc>
                      </a:pPr>
                      <a:r>
                        <a:rPr lang="en-GB" sz="1400" b="1" dirty="0">
                          <a:solidFill>
                            <a:srgbClr val="FF3399"/>
                          </a:solidFill>
                          <a:latin typeface="Century Gothic" panose="020B0502020202020204" pitchFamily="34" charset="0"/>
                        </a:rPr>
                        <a:t>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661920319"/>
                  </a:ext>
                </a:extLst>
              </a:tr>
              <a:tr h="159686">
                <a:tc>
                  <a:txBody>
                    <a:bodyPr/>
                    <a:lstStyle/>
                    <a:p>
                      <a:pPr algn="ctr">
                        <a:lnSpc>
                          <a:spcPct val="200000"/>
                        </a:lnSpc>
                      </a:pPr>
                      <a:r>
                        <a:rPr lang="en-GB" sz="1400" b="1"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42855210"/>
                  </a:ext>
                </a:extLst>
              </a:tr>
              <a:tr h="159686">
                <a:tc>
                  <a:txBody>
                    <a:bodyPr/>
                    <a:lstStyle/>
                    <a:p>
                      <a:pPr algn="ctr">
                        <a:lnSpc>
                          <a:spcPct val="200000"/>
                        </a:lnSpc>
                      </a:pPr>
                      <a:r>
                        <a:rPr lang="en-GB" sz="1400" b="1"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23711691"/>
                  </a:ext>
                </a:extLst>
              </a:tr>
              <a:tr h="159686">
                <a:tc>
                  <a:txBody>
                    <a:bodyPr/>
                    <a:lstStyle/>
                    <a:p>
                      <a:pPr algn="ctr">
                        <a:lnSpc>
                          <a:spcPct val="200000"/>
                        </a:lnSpc>
                      </a:pPr>
                      <a:r>
                        <a:rPr lang="en-GB" sz="1400" b="1"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418060799"/>
                  </a:ext>
                </a:extLst>
              </a:tr>
              <a:tr h="159686">
                <a:tc>
                  <a:txBody>
                    <a:bodyPr/>
                    <a:lstStyle/>
                    <a:p>
                      <a:pPr algn="ctr">
                        <a:lnSpc>
                          <a:spcPct val="200000"/>
                        </a:lnSpc>
                      </a:pPr>
                      <a:r>
                        <a:rPr lang="en-GB" sz="1400" b="1"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endParaRPr lang="en-GB" sz="14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76644266"/>
                  </a:ext>
                </a:extLst>
              </a:tr>
            </a:tbl>
          </a:graphicData>
        </a:graphic>
      </p:graphicFrame>
      <p:grpSp>
        <p:nvGrpSpPr>
          <p:cNvPr id="53" name="Group 52">
            <a:extLst>
              <a:ext uri="{FF2B5EF4-FFF2-40B4-BE49-F238E27FC236}">
                <a16:creationId xmlns:a16="http://schemas.microsoft.com/office/drawing/2014/main" id="{5DCA209C-22D7-71F3-92BA-E55374E04889}"/>
              </a:ext>
            </a:extLst>
          </p:cNvPr>
          <p:cNvGrpSpPr/>
          <p:nvPr/>
        </p:nvGrpSpPr>
        <p:grpSpPr>
          <a:xfrm>
            <a:off x="387998" y="3781810"/>
            <a:ext cx="1145825" cy="308790"/>
            <a:chOff x="455220" y="4435599"/>
            <a:chExt cx="1145825" cy="308790"/>
          </a:xfrm>
          <a:solidFill>
            <a:srgbClr val="96E2D9"/>
          </a:solidFill>
        </p:grpSpPr>
        <p:sp>
          <p:nvSpPr>
            <p:cNvPr id="54" name="Google Shape;222;p10">
              <a:extLst>
                <a:ext uri="{FF2B5EF4-FFF2-40B4-BE49-F238E27FC236}">
                  <a16:creationId xmlns:a16="http://schemas.microsoft.com/office/drawing/2014/main" id="{3F27FE19-5DDB-537F-FD8D-57B5440073B5}"/>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E1D64530-7D0C-FC2C-CB41-E2556D95C25E}"/>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56" name="Group 55">
            <a:extLst>
              <a:ext uri="{FF2B5EF4-FFF2-40B4-BE49-F238E27FC236}">
                <a16:creationId xmlns:a16="http://schemas.microsoft.com/office/drawing/2014/main" id="{78CB8604-3B1F-47C2-1EE7-99DF39985875}"/>
              </a:ext>
            </a:extLst>
          </p:cNvPr>
          <p:cNvGrpSpPr/>
          <p:nvPr/>
        </p:nvGrpSpPr>
        <p:grpSpPr>
          <a:xfrm>
            <a:off x="55797" y="3635902"/>
            <a:ext cx="511630" cy="532686"/>
            <a:chOff x="11059045" y="145038"/>
            <a:chExt cx="945328" cy="980949"/>
          </a:xfrm>
          <a:solidFill>
            <a:srgbClr val="B9E5EE"/>
          </a:solidFill>
        </p:grpSpPr>
        <p:sp>
          <p:nvSpPr>
            <p:cNvPr id="57" name="Oval 56">
              <a:extLst>
                <a:ext uri="{FF2B5EF4-FFF2-40B4-BE49-F238E27FC236}">
                  <a16:creationId xmlns:a16="http://schemas.microsoft.com/office/drawing/2014/main" id="{BA007038-0159-5C30-29E5-33B1BCB7B043}"/>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58" name="Picture 57" descr="Free speaker sound loud vector">
              <a:extLst>
                <a:ext uri="{FF2B5EF4-FFF2-40B4-BE49-F238E27FC236}">
                  <a16:creationId xmlns:a16="http://schemas.microsoft.com/office/drawing/2014/main" id="{D5D808B7-1F53-2779-7D37-6FC6A882A9E6}"/>
                </a:ext>
              </a:extLst>
            </p:cNvPr>
            <p:cNvPicPr>
              <a:picLocks noChangeAspect="1" noChangeArrowheads="1"/>
            </p:cNvPicPr>
            <p:nvPr/>
          </p:nvPicPr>
          <p:blipFill>
            <a:blip r:embed="rId16">
              <a:duotone>
                <a:prstClr val="black"/>
                <a:schemeClr val="accent1">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0" name="TextBox 59">
            <a:extLst>
              <a:ext uri="{FF2B5EF4-FFF2-40B4-BE49-F238E27FC236}">
                <a16:creationId xmlns:a16="http://schemas.microsoft.com/office/drawing/2014/main" id="{31CC6973-3C8F-B16B-B799-696EDDAF4D7D}"/>
              </a:ext>
            </a:extLst>
          </p:cNvPr>
          <p:cNvSpPr txBox="1"/>
          <p:nvPr/>
        </p:nvSpPr>
        <p:spPr>
          <a:xfrm>
            <a:off x="1494087" y="3788241"/>
            <a:ext cx="5308115" cy="323165"/>
          </a:xfrm>
          <a:prstGeom prst="rect">
            <a:avLst/>
          </a:prstGeom>
          <a:noFill/>
        </p:spPr>
        <p:txBody>
          <a:bodyPr wrap="square">
            <a:spAutoFit/>
          </a:bodyPr>
          <a:lstStyle/>
          <a:p>
            <a:r>
              <a:rPr lang="en-GB" sz="1500" b="1" dirty="0">
                <a:solidFill>
                  <a:srgbClr val="3B3838"/>
                </a:solidFill>
                <a:latin typeface="Century Gothic" panose="020B0502020202020204" pitchFamily="34" charset="0"/>
              </a:rPr>
              <a:t>¿Es Sofía o Quique? Escribe </a:t>
            </a:r>
            <a:r>
              <a:rPr lang="en-GB" sz="1500" b="1" dirty="0" err="1">
                <a:solidFill>
                  <a:srgbClr val="3B3838"/>
                </a:solidFill>
                <a:latin typeface="Century Gothic" panose="020B0502020202020204" pitchFamily="34" charset="0"/>
              </a:rPr>
              <a:t>el</a:t>
            </a:r>
            <a:r>
              <a:rPr lang="en-GB" sz="1500" b="1" dirty="0">
                <a:solidFill>
                  <a:srgbClr val="3B3838"/>
                </a:solidFill>
                <a:latin typeface="Century Gothic" panose="020B0502020202020204" pitchFamily="34" charset="0"/>
              </a:rPr>
              <a:t> </a:t>
            </a:r>
            <a:r>
              <a:rPr lang="en-GB" sz="1500" b="1" dirty="0" err="1">
                <a:solidFill>
                  <a:srgbClr val="3B3838"/>
                </a:solidFill>
                <a:latin typeface="Century Gothic" panose="020B0502020202020204" pitchFamily="34" charset="0"/>
              </a:rPr>
              <a:t>objeto</a:t>
            </a:r>
            <a:r>
              <a:rPr lang="en-GB" sz="1500" b="1" dirty="0">
                <a:solidFill>
                  <a:srgbClr val="3B3838"/>
                </a:solidFill>
                <a:latin typeface="Century Gothic" panose="020B0502020202020204" pitchFamily="34" charset="0"/>
              </a:rPr>
              <a:t> en inglés       . </a:t>
            </a:r>
            <a:endParaRPr lang="en-GB" sz="1500" dirty="0">
              <a:solidFill>
                <a:srgbClr val="3B3838"/>
              </a:solidFill>
              <a:latin typeface="Century Gothic" panose="020B0502020202020204" pitchFamily="34" charset="0"/>
            </a:endParaRPr>
          </a:p>
        </p:txBody>
      </p:sp>
      <p:pic>
        <p:nvPicPr>
          <p:cNvPr id="61" name="Picture 2" descr="Free United Flag vector and picture">
            <a:extLst>
              <a:ext uri="{FF2B5EF4-FFF2-40B4-BE49-F238E27FC236}">
                <a16:creationId xmlns:a16="http://schemas.microsoft.com/office/drawing/2014/main" id="{34C0DFA0-9105-E2F8-56A9-CCD3F7C8BF8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17170" y="3896730"/>
            <a:ext cx="257183" cy="128591"/>
          </a:xfrm>
          <a:prstGeom prst="roundRect">
            <a:avLst/>
          </a:prstGeom>
          <a:noFill/>
          <a:extLst>
            <a:ext uri="{909E8E84-426E-40DD-AFC4-6F175D3DCCD1}">
              <a14:hiddenFill xmlns:a14="http://schemas.microsoft.com/office/drawing/2010/main">
                <a:solidFill>
                  <a:srgbClr val="FFFFFF"/>
                </a:solidFill>
              </a14:hiddenFill>
            </a:ext>
          </a:extLst>
        </p:spPr>
      </p:pic>
      <p:pic>
        <p:nvPicPr>
          <p:cNvPr id="62" name="Picture 2" descr="Cup, Icons, Medal, Win, Game, The Competition, Award">
            <a:extLst>
              <a:ext uri="{FF2B5EF4-FFF2-40B4-BE49-F238E27FC236}">
                <a16:creationId xmlns:a16="http://schemas.microsoft.com/office/drawing/2014/main" id="{239B20D7-B8A0-E268-BFA5-1778D83544D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3026" y="4325261"/>
            <a:ext cx="285703" cy="2857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A picture containing text, toy, doll&#10;&#10;Description automatically generated">
            <a:extLst>
              <a:ext uri="{FF2B5EF4-FFF2-40B4-BE49-F238E27FC236}">
                <a16:creationId xmlns:a16="http://schemas.microsoft.com/office/drawing/2014/main" id="{671D0006-D24D-8EB1-F6E2-CF4BA6A03A83}"/>
              </a:ext>
            </a:extLst>
          </p:cNvPr>
          <p:cNvPicPr>
            <a:picLocks noChangeAspect="1"/>
          </p:cNvPicPr>
          <p:nvPr/>
        </p:nvPicPr>
        <p:blipFill>
          <a:blip r:embed="rId20"/>
          <a:stretch>
            <a:fillRect/>
          </a:stretch>
        </p:blipFill>
        <p:spPr>
          <a:xfrm>
            <a:off x="1874827" y="4379482"/>
            <a:ext cx="170323" cy="276774"/>
          </a:xfrm>
          <a:prstGeom prst="rect">
            <a:avLst/>
          </a:prstGeom>
        </p:spPr>
      </p:pic>
      <p:pic>
        <p:nvPicPr>
          <p:cNvPr id="2048" name="Picture 2047" descr="A picture containing text, toy, doll, vector graphics&#10;&#10;Description automatically generated">
            <a:extLst>
              <a:ext uri="{FF2B5EF4-FFF2-40B4-BE49-F238E27FC236}">
                <a16:creationId xmlns:a16="http://schemas.microsoft.com/office/drawing/2014/main" id="{39C11713-5837-524C-FA0B-E91CC35EE37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961075" y="4336394"/>
            <a:ext cx="156949" cy="298135"/>
          </a:xfrm>
          <a:prstGeom prst="rect">
            <a:avLst/>
          </a:prstGeom>
        </p:spPr>
      </p:pic>
      <p:sp>
        <p:nvSpPr>
          <p:cNvPr id="2050" name="TextBox 2049">
            <a:extLst>
              <a:ext uri="{FF2B5EF4-FFF2-40B4-BE49-F238E27FC236}">
                <a16:creationId xmlns:a16="http://schemas.microsoft.com/office/drawing/2014/main" id="{D1CB1692-A03A-38AC-7A37-D5BD6E7294CC}"/>
              </a:ext>
            </a:extLst>
          </p:cNvPr>
          <p:cNvSpPr txBox="1"/>
          <p:nvPr/>
        </p:nvSpPr>
        <p:spPr>
          <a:xfrm>
            <a:off x="2266919" y="4229053"/>
            <a:ext cx="727710" cy="376963"/>
          </a:xfrm>
          <a:prstGeom prst="rect">
            <a:avLst/>
          </a:prstGeom>
          <a:noFill/>
        </p:spPr>
        <p:txBody>
          <a:bodyPr wrap="square">
            <a:spAutoFit/>
          </a:bodyPr>
          <a:lstStyle/>
          <a:p>
            <a:pPr algn="ctr">
              <a:lnSpc>
                <a:spcPct val="200000"/>
              </a:lnSpc>
            </a:pPr>
            <a:r>
              <a:rPr lang="en-GB" sz="1100" b="1" dirty="0" err="1">
                <a:solidFill>
                  <a:srgbClr val="3B3838"/>
                </a:solidFill>
                <a:latin typeface="Century Gothic" panose="020B0502020202020204" pitchFamily="34" charset="0"/>
              </a:rPr>
              <a:t>objeto</a:t>
            </a:r>
            <a:endParaRPr lang="en-GB" sz="1100" b="1" dirty="0">
              <a:solidFill>
                <a:srgbClr val="3B3838"/>
              </a:solidFill>
              <a:latin typeface="Century Gothic" panose="020B0502020202020204" pitchFamily="34" charset="0"/>
            </a:endParaRPr>
          </a:p>
        </p:txBody>
      </p:sp>
      <p:pic>
        <p:nvPicPr>
          <p:cNvPr id="2051" name="Google Shape;156;p20">
            <a:extLst>
              <a:ext uri="{FF2B5EF4-FFF2-40B4-BE49-F238E27FC236}">
                <a16:creationId xmlns:a16="http://schemas.microsoft.com/office/drawing/2014/main" id="{8E409F60-F89A-026D-038B-D30BF1650A4B}"/>
              </a:ext>
            </a:extLst>
          </p:cNvPr>
          <p:cNvPicPr preferRelativeResize="0"/>
          <p:nvPr/>
        </p:nvPicPr>
        <p:blipFill>
          <a:blip r:embed="rId22">
            <a:alphaModFix/>
          </a:blip>
          <a:stretch>
            <a:fillRect/>
          </a:stretch>
        </p:blipFill>
        <p:spPr>
          <a:xfrm>
            <a:off x="1494433" y="4767714"/>
            <a:ext cx="228026" cy="239288"/>
          </a:xfrm>
          <a:prstGeom prst="rect">
            <a:avLst/>
          </a:prstGeom>
          <a:noFill/>
          <a:ln>
            <a:noFill/>
          </a:ln>
        </p:spPr>
      </p:pic>
      <p:sp>
        <p:nvSpPr>
          <p:cNvPr id="2053" name="Google Shape;325;p7">
            <a:extLst>
              <a:ext uri="{FF2B5EF4-FFF2-40B4-BE49-F238E27FC236}">
                <a16:creationId xmlns:a16="http://schemas.microsoft.com/office/drawing/2014/main" id="{30398796-4789-7AC5-CC14-48705803B98F}"/>
              </a:ext>
            </a:extLst>
          </p:cNvPr>
          <p:cNvSpPr txBox="1"/>
          <p:nvPr/>
        </p:nvSpPr>
        <p:spPr>
          <a:xfrm>
            <a:off x="2252405" y="4730693"/>
            <a:ext cx="1056455" cy="369291"/>
          </a:xfrm>
          <a:prstGeom prst="rect">
            <a:avLst/>
          </a:prstGeom>
          <a:noFill/>
          <a:ln>
            <a:noFill/>
          </a:ln>
        </p:spPr>
        <p:txBody>
          <a:bodyPr spcFirstLastPara="1" wrap="square" lIns="91425" tIns="45700" rIns="91425" bIns="45700" anchor="t" anchorCtr="0">
            <a:spAutoFit/>
          </a:bodyPr>
          <a:lstStyle/>
          <a:p>
            <a:pPr algn="ctr"/>
            <a:r>
              <a:rPr lang="en-GB" b="1"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an idea</a:t>
            </a:r>
            <a:endParaRPr lang="en-GB" sz="18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endParaRPr>
          </a:p>
        </p:txBody>
      </p:sp>
      <p:graphicFrame>
        <p:nvGraphicFramePr>
          <p:cNvPr id="2060" name="Table 2059">
            <a:extLst>
              <a:ext uri="{FF2B5EF4-FFF2-40B4-BE49-F238E27FC236}">
                <a16:creationId xmlns:a16="http://schemas.microsoft.com/office/drawing/2014/main" id="{9DDE1BDC-6657-90E8-367C-7C80225F47BB}"/>
              </a:ext>
            </a:extLst>
          </p:cNvPr>
          <p:cNvGraphicFramePr>
            <a:graphicFrameLocks noGrp="1"/>
          </p:cNvGraphicFramePr>
          <p:nvPr>
            <p:extLst>
              <p:ext uri="{D42A27DB-BD31-4B8C-83A1-F6EECF244321}">
                <p14:modId xmlns:p14="http://schemas.microsoft.com/office/powerpoint/2010/main" val="3708142169"/>
              </p:ext>
            </p:extLst>
          </p:nvPr>
        </p:nvGraphicFramePr>
        <p:xfrm>
          <a:off x="3537135" y="4869662"/>
          <a:ext cx="3068944" cy="1839210"/>
        </p:xfrm>
        <a:graphic>
          <a:graphicData uri="http://schemas.openxmlformats.org/drawingml/2006/table">
            <a:tbl>
              <a:tblPr>
                <a:noFill/>
              </a:tblPr>
              <a:tblGrid>
                <a:gridCol w="383687">
                  <a:extLst>
                    <a:ext uri="{9D8B030D-6E8A-4147-A177-3AD203B41FA5}">
                      <a16:colId xmlns:a16="http://schemas.microsoft.com/office/drawing/2014/main" val="2855629861"/>
                    </a:ext>
                  </a:extLst>
                </a:gridCol>
                <a:gridCol w="305555">
                  <a:extLst>
                    <a:ext uri="{9D8B030D-6E8A-4147-A177-3AD203B41FA5}">
                      <a16:colId xmlns:a16="http://schemas.microsoft.com/office/drawing/2014/main" val="1754732823"/>
                    </a:ext>
                  </a:extLst>
                </a:gridCol>
                <a:gridCol w="357249">
                  <a:extLst>
                    <a:ext uri="{9D8B030D-6E8A-4147-A177-3AD203B41FA5}">
                      <a16:colId xmlns:a16="http://schemas.microsoft.com/office/drawing/2014/main" val="1416181843"/>
                    </a:ext>
                  </a:extLst>
                </a:gridCol>
                <a:gridCol w="307400">
                  <a:extLst>
                    <a:ext uri="{9D8B030D-6E8A-4147-A177-3AD203B41FA5}">
                      <a16:colId xmlns:a16="http://schemas.microsoft.com/office/drawing/2014/main" val="3717407631"/>
                    </a:ext>
                  </a:extLst>
                </a:gridCol>
                <a:gridCol w="290784">
                  <a:extLst>
                    <a:ext uri="{9D8B030D-6E8A-4147-A177-3AD203B41FA5}">
                      <a16:colId xmlns:a16="http://schemas.microsoft.com/office/drawing/2014/main" val="2308556640"/>
                    </a:ext>
                  </a:extLst>
                </a:gridCol>
                <a:gridCol w="1424269">
                  <a:extLst>
                    <a:ext uri="{9D8B030D-6E8A-4147-A177-3AD203B41FA5}">
                      <a16:colId xmlns:a16="http://schemas.microsoft.com/office/drawing/2014/main" val="2475171526"/>
                    </a:ext>
                  </a:extLst>
                </a:gridCol>
              </a:tblGrid>
              <a:tr h="287082">
                <a:tc>
                  <a:txBody>
                    <a:bodyPr/>
                    <a:lstStyle/>
                    <a:p>
                      <a:pPr marL="0" lvl="0" indent="0" algn="ctr" rtl="0">
                        <a:spcBef>
                          <a:spcPts val="0"/>
                        </a:spcBef>
                        <a:spcAft>
                          <a:spcPts val="0"/>
                        </a:spcAft>
                        <a:buNone/>
                      </a:pP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ca</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co</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cu</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ci</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02007077"/>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E</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dirty="0">
                          <a:solidFill>
                            <a:srgbClr val="3B3838"/>
                          </a:solidFill>
                          <a:latin typeface="Century Gothic" panose="020B0502020202020204" pitchFamily="34" charset="0"/>
                        </a:rPr>
                        <a:t>  _ _  ma</a:t>
                      </a: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041924409"/>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1</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B3838"/>
                          </a:solidFill>
                          <a:latin typeface="Century Gothic" panose="020B0502020202020204" pitchFamily="34" charset="0"/>
                        </a:rPr>
                        <a:t>_  _  _ _  n a </a:t>
                      </a:r>
                      <a:endParaRPr lang="en-GB"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036100338"/>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2</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dirty="0">
                          <a:solidFill>
                            <a:srgbClr val="3B3838"/>
                          </a:solidFill>
                          <a:latin typeface="Century Gothic" panose="020B0502020202020204" pitchFamily="34" charset="0"/>
                          <a:ea typeface="Montserrat"/>
                          <a:cs typeface="Montserrat"/>
                          <a:sym typeface="Montserrat"/>
                        </a:rPr>
                        <a:t> _ _    _ _   </a:t>
                      </a:r>
                      <a:r>
                        <a:rPr lang="en-GB" sz="1200" dirty="0" err="1">
                          <a:solidFill>
                            <a:srgbClr val="3B3838"/>
                          </a:solidFill>
                          <a:latin typeface="Century Gothic" panose="020B0502020202020204" pitchFamily="34" charset="0"/>
                          <a:ea typeface="Montserrat"/>
                          <a:cs typeface="Montserrat"/>
                          <a:sym typeface="Montserrat"/>
                        </a:rPr>
                        <a:t>racha</a:t>
                      </a: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52093015"/>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3</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dirty="0">
                          <a:solidFill>
                            <a:srgbClr val="3B3838"/>
                          </a:solidFill>
                          <a:latin typeface="Century Gothic" panose="020B0502020202020204" pitchFamily="34" charset="0"/>
                          <a:ea typeface="Montserrat"/>
                          <a:cs typeface="Montserrat"/>
                          <a:sym typeface="Montserrat"/>
                        </a:rPr>
                        <a:t>   _ _ en</a:t>
                      </a: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679960562"/>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4</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dirty="0">
                          <a:solidFill>
                            <a:srgbClr val="3B3838"/>
                          </a:solidFill>
                          <a:latin typeface="Century Gothic" panose="020B0502020202020204" pitchFamily="34" charset="0"/>
                          <a:ea typeface="Montserrat"/>
                          <a:cs typeface="Montserrat"/>
                          <a:sym typeface="Montserrat"/>
                        </a:rPr>
                        <a:t>   _ _  la</a:t>
                      </a: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91664161"/>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5</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dirty="0">
                          <a:solidFill>
                            <a:srgbClr val="3B3838"/>
                          </a:solidFill>
                          <a:latin typeface="Century Gothic" panose="020B0502020202020204" pitchFamily="34" charset="0"/>
                          <a:ea typeface="Montserrat"/>
                          <a:cs typeface="Montserrat"/>
                          <a:sym typeface="Montserrat"/>
                        </a:rPr>
                        <a:t>  </a:t>
                      </a:r>
                      <a:r>
                        <a:rPr lang="en-GB" sz="1200" dirty="0" err="1">
                          <a:solidFill>
                            <a:srgbClr val="3B3838"/>
                          </a:solidFill>
                          <a:latin typeface="Century Gothic" panose="020B0502020202020204" pitchFamily="34" charset="0"/>
                          <a:ea typeface="Montserrat"/>
                          <a:cs typeface="Montserrat"/>
                          <a:sym typeface="Montserrat"/>
                        </a:rPr>
                        <a:t>pis</a:t>
                      </a:r>
                      <a:r>
                        <a:rPr lang="en-GB" sz="1200" dirty="0">
                          <a:solidFill>
                            <a:srgbClr val="3B3838"/>
                          </a:solidFill>
                          <a:latin typeface="Century Gothic" panose="020B0502020202020204" pitchFamily="34" charset="0"/>
                          <a:ea typeface="Montserrat"/>
                          <a:cs typeface="Montserrat"/>
                          <a:sym typeface="Montserrat"/>
                        </a:rPr>
                        <a:t>  _ _   </a:t>
                      </a:r>
                      <a:r>
                        <a:rPr lang="en-GB" sz="1200" dirty="0" err="1">
                          <a:solidFill>
                            <a:srgbClr val="3B3838"/>
                          </a:solidFill>
                          <a:latin typeface="Century Gothic" panose="020B0502020202020204" pitchFamily="34" charset="0"/>
                          <a:ea typeface="Montserrat"/>
                          <a:cs typeface="Montserrat"/>
                          <a:sym typeface="Montserrat"/>
                        </a:rPr>
                        <a:t>na</a:t>
                      </a:r>
                      <a:endParaRPr sz="12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623666277"/>
                  </a:ext>
                </a:extLst>
              </a:tr>
            </a:tbl>
          </a:graphicData>
        </a:graphic>
      </p:graphicFrame>
      <p:sp>
        <p:nvSpPr>
          <p:cNvPr id="2062" name="TextBox 2061">
            <a:extLst>
              <a:ext uri="{FF2B5EF4-FFF2-40B4-BE49-F238E27FC236}">
                <a16:creationId xmlns:a16="http://schemas.microsoft.com/office/drawing/2014/main" id="{84D36850-CB16-D702-55B9-D0ABB06B153B}"/>
              </a:ext>
            </a:extLst>
          </p:cNvPr>
          <p:cNvSpPr txBox="1"/>
          <p:nvPr/>
        </p:nvSpPr>
        <p:spPr>
          <a:xfrm>
            <a:off x="1575828" y="4471639"/>
            <a:ext cx="553103" cy="230832"/>
          </a:xfrm>
          <a:prstGeom prst="rect">
            <a:avLst/>
          </a:prstGeom>
          <a:noFill/>
        </p:spPr>
        <p:txBody>
          <a:bodyPr wrap="square">
            <a:spAutoFit/>
          </a:bodyPr>
          <a:lstStyle/>
          <a:p>
            <a:r>
              <a:rPr lang="en-GB" sz="900" b="0" dirty="0">
                <a:solidFill>
                  <a:srgbClr val="3B3838"/>
                </a:solidFill>
                <a:latin typeface="Century Gothic" panose="020B0502020202020204" pitchFamily="34" charset="0"/>
              </a:rPr>
              <a:t>(he)</a:t>
            </a:r>
            <a:endParaRPr lang="en-GB" sz="900" dirty="0"/>
          </a:p>
        </p:txBody>
      </p:sp>
      <p:sp>
        <p:nvSpPr>
          <p:cNvPr id="2064" name="TextBox 2063">
            <a:extLst>
              <a:ext uri="{FF2B5EF4-FFF2-40B4-BE49-F238E27FC236}">
                <a16:creationId xmlns:a16="http://schemas.microsoft.com/office/drawing/2014/main" id="{785C5E82-43BC-C878-C869-D1EEED5C8A7A}"/>
              </a:ext>
            </a:extLst>
          </p:cNvPr>
          <p:cNvSpPr txBox="1"/>
          <p:nvPr/>
        </p:nvSpPr>
        <p:spPr>
          <a:xfrm>
            <a:off x="1138196" y="4334277"/>
            <a:ext cx="906954" cy="261610"/>
          </a:xfrm>
          <a:prstGeom prst="rect">
            <a:avLst/>
          </a:prstGeom>
          <a:noFill/>
        </p:spPr>
        <p:txBody>
          <a:bodyPr wrap="square">
            <a:spAutoFit/>
          </a:bodyPr>
          <a:lstStyle/>
          <a:p>
            <a:r>
              <a:rPr lang="en-GB" sz="1100" b="1" dirty="0">
                <a:solidFill>
                  <a:srgbClr val="3B3838"/>
                </a:solidFill>
                <a:latin typeface="Century Gothic" panose="020B0502020202020204" pitchFamily="34" charset="0"/>
              </a:rPr>
              <a:t>Quique</a:t>
            </a:r>
            <a:endParaRPr lang="en-GB" sz="1100" dirty="0"/>
          </a:p>
        </p:txBody>
      </p:sp>
      <p:grpSp>
        <p:nvGrpSpPr>
          <p:cNvPr id="2065" name="Group 2064">
            <a:extLst>
              <a:ext uri="{FF2B5EF4-FFF2-40B4-BE49-F238E27FC236}">
                <a16:creationId xmlns:a16="http://schemas.microsoft.com/office/drawing/2014/main" id="{840F774F-6E78-4729-FACA-548578876080}"/>
              </a:ext>
            </a:extLst>
          </p:cNvPr>
          <p:cNvGrpSpPr/>
          <p:nvPr/>
        </p:nvGrpSpPr>
        <p:grpSpPr>
          <a:xfrm>
            <a:off x="5316645" y="4159026"/>
            <a:ext cx="1139979" cy="307777"/>
            <a:chOff x="455220" y="4442291"/>
            <a:chExt cx="1139979" cy="307777"/>
          </a:xfrm>
          <a:solidFill>
            <a:srgbClr val="96E2D9"/>
          </a:solidFill>
        </p:grpSpPr>
        <p:sp>
          <p:nvSpPr>
            <p:cNvPr id="2066" name="Google Shape;222;p10">
              <a:extLst>
                <a:ext uri="{FF2B5EF4-FFF2-40B4-BE49-F238E27FC236}">
                  <a16:creationId xmlns:a16="http://schemas.microsoft.com/office/drawing/2014/main" id="{95D980A0-C669-975D-397F-9782BAFDC8EB}"/>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67" name="TextBox 2066">
              <a:extLst>
                <a:ext uri="{FF2B5EF4-FFF2-40B4-BE49-F238E27FC236}">
                  <a16:creationId xmlns:a16="http://schemas.microsoft.com/office/drawing/2014/main" id="{7ACF82A4-111D-ACDD-9D05-C6FC4677D7AD}"/>
                </a:ext>
              </a:extLst>
            </p:cNvPr>
            <p:cNvSpPr txBox="1"/>
            <p:nvPr/>
          </p:nvSpPr>
          <p:spPr>
            <a:xfrm>
              <a:off x="485936" y="4442291"/>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068" name="Group 2067">
            <a:extLst>
              <a:ext uri="{FF2B5EF4-FFF2-40B4-BE49-F238E27FC236}">
                <a16:creationId xmlns:a16="http://schemas.microsoft.com/office/drawing/2014/main" id="{0A477A2D-017C-5E9A-8F86-3905DA190AA7}"/>
              </a:ext>
            </a:extLst>
          </p:cNvPr>
          <p:cNvGrpSpPr/>
          <p:nvPr/>
        </p:nvGrpSpPr>
        <p:grpSpPr>
          <a:xfrm>
            <a:off x="6307495" y="3998846"/>
            <a:ext cx="511630" cy="532686"/>
            <a:chOff x="11059045" y="145038"/>
            <a:chExt cx="945328" cy="980949"/>
          </a:xfrm>
          <a:solidFill>
            <a:srgbClr val="B9E5EE"/>
          </a:solidFill>
        </p:grpSpPr>
        <p:sp>
          <p:nvSpPr>
            <p:cNvPr id="2069" name="Oval 2068">
              <a:extLst>
                <a:ext uri="{FF2B5EF4-FFF2-40B4-BE49-F238E27FC236}">
                  <a16:creationId xmlns:a16="http://schemas.microsoft.com/office/drawing/2014/main" id="{64EB072A-013B-93F0-DB8F-EC6488570C82}"/>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071" name="Picture 2070" descr="Free speaker sound loud vector">
              <a:extLst>
                <a:ext uri="{FF2B5EF4-FFF2-40B4-BE49-F238E27FC236}">
                  <a16:creationId xmlns:a16="http://schemas.microsoft.com/office/drawing/2014/main" id="{1418430C-00FA-6643-763B-03D5F2010AA7}"/>
                </a:ext>
              </a:extLst>
            </p:cNvPr>
            <p:cNvPicPr>
              <a:picLocks noChangeAspect="1" noChangeArrowheads="1"/>
            </p:cNvPicPr>
            <p:nvPr/>
          </p:nvPicPr>
          <p:blipFill>
            <a:blip r:embed="rId16">
              <a:duotone>
                <a:prstClr val="black"/>
                <a:schemeClr val="accent1">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074" name="TextBox 2073">
            <a:extLst>
              <a:ext uri="{FF2B5EF4-FFF2-40B4-BE49-F238E27FC236}">
                <a16:creationId xmlns:a16="http://schemas.microsoft.com/office/drawing/2014/main" id="{277F067D-E58E-858B-B50B-551A6BDEF5F8}"/>
              </a:ext>
            </a:extLst>
          </p:cNvPr>
          <p:cNvSpPr txBox="1"/>
          <p:nvPr/>
        </p:nvSpPr>
        <p:spPr>
          <a:xfrm>
            <a:off x="3456017" y="4533316"/>
            <a:ext cx="2050561" cy="307777"/>
          </a:xfrm>
          <a:prstGeom prst="rect">
            <a:avLst/>
          </a:prstGeom>
          <a:noFill/>
        </p:spPr>
        <p:txBody>
          <a:bodyPr wrap="none" rtlCol="0">
            <a:spAutoFit/>
          </a:bodyPr>
          <a:lstStyle/>
          <a:p>
            <a:r>
              <a:rPr lang="en-GB" sz="1400" b="1" dirty="0">
                <a:latin typeface="Century Gothic" panose="020B0502020202020204" pitchFamily="34" charset="0"/>
              </a:rPr>
              <a:t>Escucha y </a:t>
            </a:r>
            <a:r>
              <a:rPr lang="en-GB" sz="1400" b="1" dirty="0" err="1">
                <a:latin typeface="Century Gothic" panose="020B0502020202020204" pitchFamily="34" charset="0"/>
              </a:rPr>
              <a:t>marca</a:t>
            </a:r>
            <a:r>
              <a:rPr lang="en-GB" sz="1400" b="1" dirty="0">
                <a:latin typeface="Century Gothic" panose="020B0502020202020204" pitchFamily="34" charset="0"/>
              </a:rPr>
              <a:t>     . </a:t>
            </a:r>
          </a:p>
        </p:txBody>
      </p:sp>
      <p:pic>
        <p:nvPicPr>
          <p:cNvPr id="2075" name="Google Shape;156;p20">
            <a:extLst>
              <a:ext uri="{FF2B5EF4-FFF2-40B4-BE49-F238E27FC236}">
                <a16:creationId xmlns:a16="http://schemas.microsoft.com/office/drawing/2014/main" id="{452D3413-10E2-55FB-227F-580B6C5E13F3}"/>
              </a:ext>
            </a:extLst>
          </p:cNvPr>
          <p:cNvPicPr preferRelativeResize="0"/>
          <p:nvPr/>
        </p:nvPicPr>
        <p:blipFill>
          <a:blip r:embed="rId22">
            <a:alphaModFix/>
          </a:blip>
          <a:stretch>
            <a:fillRect/>
          </a:stretch>
        </p:blipFill>
        <p:spPr>
          <a:xfrm>
            <a:off x="5119972" y="4568906"/>
            <a:ext cx="179987" cy="185042"/>
          </a:xfrm>
          <a:prstGeom prst="rect">
            <a:avLst/>
          </a:prstGeom>
          <a:noFill/>
          <a:ln>
            <a:noFill/>
          </a:ln>
        </p:spPr>
      </p:pic>
      <p:pic>
        <p:nvPicPr>
          <p:cNvPr id="2077" name="Picture 2076" descr="A picture containing graphical user interface&#10;&#10;Description automatically generated">
            <a:extLst>
              <a:ext uri="{FF2B5EF4-FFF2-40B4-BE49-F238E27FC236}">
                <a16:creationId xmlns:a16="http://schemas.microsoft.com/office/drawing/2014/main" id="{A2352C2C-58D5-D1EC-A5B3-C0FE6D61FF3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69015" y="6476513"/>
            <a:ext cx="361660" cy="224343"/>
          </a:xfrm>
          <a:prstGeom prst="rect">
            <a:avLst/>
          </a:prstGeom>
        </p:spPr>
      </p:pic>
      <p:pic>
        <p:nvPicPr>
          <p:cNvPr id="2078" name="Picture 2077">
            <a:extLst>
              <a:ext uri="{FF2B5EF4-FFF2-40B4-BE49-F238E27FC236}">
                <a16:creationId xmlns:a16="http://schemas.microsoft.com/office/drawing/2014/main" id="{80D5A942-47CC-E9B9-3C4C-D34BEAD9243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00423" y="5352158"/>
            <a:ext cx="423488" cy="297103"/>
          </a:xfrm>
          <a:prstGeom prst="rect">
            <a:avLst/>
          </a:prstGeom>
        </p:spPr>
      </p:pic>
      <p:pic>
        <p:nvPicPr>
          <p:cNvPr id="2079" name="Picture 2" descr="Animal, Escarabajo, Insecto, Cucaracha">
            <a:extLst>
              <a:ext uri="{FF2B5EF4-FFF2-40B4-BE49-F238E27FC236}">
                <a16:creationId xmlns:a16="http://schemas.microsoft.com/office/drawing/2014/main" id="{73C74C1D-FB10-63FF-CCD1-A9A2C54342F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3149909">
            <a:off x="6415842" y="5639354"/>
            <a:ext cx="310728" cy="213851"/>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2079" descr="A picture containing chessman&#10;&#10;Description automatically generated">
            <a:extLst>
              <a:ext uri="{FF2B5EF4-FFF2-40B4-BE49-F238E27FC236}">
                <a16:creationId xmlns:a16="http://schemas.microsoft.com/office/drawing/2014/main" id="{99A2E0D6-8B22-90C5-CBE2-ABC9D3A3C24A}"/>
              </a:ext>
            </a:extLst>
          </p:cNvPr>
          <p:cNvPicPr>
            <a:picLocks noChangeAspect="1"/>
          </p:cNvPicPr>
          <p:nvPr/>
        </p:nvPicPr>
        <p:blipFill rotWithShape="1">
          <a:blip r:embed="rId26">
            <a:duotone>
              <a:prstClr val="black"/>
              <a:schemeClr val="accent1">
                <a:tint val="45000"/>
                <a:satMod val="400000"/>
              </a:schemeClr>
            </a:duotone>
            <a:extLst>
              <a:ext uri="{28A0092B-C50C-407E-A947-70E740481C1C}">
                <a14:useLocalDpi xmlns:a14="http://schemas.microsoft.com/office/drawing/2010/main" val="0"/>
              </a:ext>
            </a:extLst>
          </a:blip>
          <a:srcRect b="54322"/>
          <a:stretch/>
        </p:blipFill>
        <p:spPr>
          <a:xfrm>
            <a:off x="5963182" y="6241668"/>
            <a:ext cx="386637" cy="176744"/>
          </a:xfrm>
          <a:prstGeom prst="rect">
            <a:avLst/>
          </a:prstGeom>
        </p:spPr>
      </p:pic>
      <p:sp>
        <p:nvSpPr>
          <p:cNvPr id="2081" name="Rectangle: Rounded Corners 2080">
            <a:extLst>
              <a:ext uri="{FF2B5EF4-FFF2-40B4-BE49-F238E27FC236}">
                <a16:creationId xmlns:a16="http://schemas.microsoft.com/office/drawing/2014/main" id="{BFF81558-F398-5266-B407-9A87ADB55058}"/>
              </a:ext>
            </a:extLst>
          </p:cNvPr>
          <p:cNvSpPr/>
          <p:nvPr/>
        </p:nvSpPr>
        <p:spPr>
          <a:xfrm>
            <a:off x="6035040" y="5960108"/>
            <a:ext cx="386637" cy="175140"/>
          </a:xfrm>
          <a:prstGeom prst="round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GB" sz="800" b="1" dirty="0">
                <a:solidFill>
                  <a:prstClr val="white"/>
                </a:solidFill>
                <a:latin typeface="Century Gothic" panose="020B0502020202020204" pitchFamily="34" charset="0"/>
              </a:rPr>
              <a:t>100</a:t>
            </a:r>
          </a:p>
        </p:txBody>
      </p:sp>
      <p:pic>
        <p:nvPicPr>
          <p:cNvPr id="2082" name="Picture 2" descr="Free mountain goals goal illustration">
            <a:extLst>
              <a:ext uri="{FF2B5EF4-FFF2-40B4-BE49-F238E27FC236}">
                <a16:creationId xmlns:a16="http://schemas.microsoft.com/office/drawing/2014/main" id="{E6C63B8E-E4C9-8BF3-9F7C-6227F5DE67A1}"/>
              </a:ext>
            </a:extLst>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3756" b="99844" l="938" r="97344">
                        <a14:foregroundMark x1="31094" y1="17840" x2="31094" y2="17840"/>
                        <a14:foregroundMark x1="44531" y1="7668" x2="28594" y2="24100"/>
                        <a14:foregroundMark x1="28594" y1="24100" x2="19844" y2="41628"/>
                        <a14:foregroundMark x1="69531" y1="12833" x2="41406" y2="11111"/>
                        <a14:foregroundMark x1="41406" y1="11111" x2="19531" y2="48200"/>
                        <a14:foregroundMark x1="19531" y1="48200" x2="65000" y2="74491"/>
                        <a14:foregroundMark x1="65000" y1="74491" x2="89531" y2="37246"/>
                        <a14:foregroundMark x1="89531" y1="37246" x2="60781" y2="16432"/>
                        <a14:foregroundMark x1="60781" y1="16432" x2="57500" y2="16119"/>
                        <a14:foregroundMark x1="25000" y1="12363" x2="12656" y2="25352"/>
                        <a14:foregroundMark x1="12656" y1="25352" x2="5781" y2="53208"/>
                        <a14:foregroundMark x1="5781" y1="53208" x2="18750" y2="73865"/>
                        <a14:foregroundMark x1="18750" y1="73865" x2="53125" y2="89202"/>
                        <a14:foregroundMark x1="53125" y1="89202" x2="53438" y2="68545"/>
                        <a14:foregroundMark x1="53438" y1="68545" x2="22031" y2="54304"/>
                        <a14:foregroundMark x1="22031" y1="54304" x2="21094" y2="41628"/>
                        <a14:foregroundMark x1="21094" y1="41628" x2="21250" y2="41158"/>
                        <a14:foregroundMark x1="22031" y1="8920" x2="2344" y2="46635"/>
                        <a14:foregroundMark x1="2344" y1="46635" x2="7656" y2="74178"/>
                        <a14:foregroundMark x1="7656" y1="74178" x2="26406" y2="96244"/>
                        <a14:foregroundMark x1="26406" y1="96244" x2="26406" y2="97183"/>
                        <a14:foregroundMark x1="3125" y1="35524" x2="938" y2="60094"/>
                        <a14:foregroundMark x1="938" y1="60094" x2="1875" y2="62128"/>
                        <a14:foregroundMark x1="22344" y1="9077" x2="52656" y2="782"/>
                        <a14:foregroundMark x1="52656" y1="782" x2="68594" y2="3286"/>
                        <a14:foregroundMark x1="68594" y1="3286" x2="77656" y2="7825"/>
                        <a14:foregroundMark x1="77656" y1="7825" x2="88594" y2="23318"/>
                        <a14:foregroundMark x1="88594" y1="23318" x2="94063" y2="37715"/>
                        <a14:foregroundMark x1="94063" y1="37715" x2="92344" y2="68075"/>
                        <a14:foregroundMark x1="92344" y1="68075" x2="86094" y2="79812"/>
                        <a14:foregroundMark x1="86094" y1="79812" x2="58281" y2="97183"/>
                        <a14:foregroundMark x1="58281" y1="97183" x2="56094" y2="99844"/>
                        <a14:foregroundMark x1="55781" y1="99844" x2="26094" y2="93897"/>
                        <a14:foregroundMark x1="26094" y1="93897" x2="23281" y2="92488"/>
                        <a14:foregroundMark x1="17031" y1="71518" x2="51250" y2="76526"/>
                        <a14:foregroundMark x1="51250" y1="76526" x2="54063" y2="83881"/>
                        <a14:foregroundMark x1="54063" y1="83881" x2="43906" y2="86854"/>
                        <a14:foregroundMark x1="43906" y1="86854" x2="43125" y2="88419"/>
                        <a14:foregroundMark x1="72969" y1="72770" x2="61563" y2="81377"/>
                        <a14:foregroundMark x1="61563" y1="81377" x2="71094" y2="84664"/>
                        <a14:foregroundMark x1="71094" y1="84664" x2="53906" y2="89984"/>
                        <a14:foregroundMark x1="53906" y1="89984" x2="53906" y2="89984"/>
                        <a14:foregroundMark x1="31094" y1="46009" x2="38750" y2="43662"/>
                        <a14:foregroundMark x1="38750" y1="43662" x2="44844" y2="35524"/>
                        <a14:foregroundMark x1="44844" y1="35524" x2="40938" y2="25509"/>
                        <a14:foregroundMark x1="40938" y1="25509" x2="33438" y2="32707"/>
                        <a14:foregroundMark x1="33438" y1="32707" x2="32500" y2="33020"/>
                        <a14:foregroundMark x1="38281" y1="46635" x2="49219" y2="37246"/>
                        <a14:foregroundMark x1="49219" y1="37246" x2="39688" y2="46009"/>
                        <a14:foregroundMark x1="39688" y1="46009" x2="47031" y2="41158"/>
                        <a14:foregroundMark x1="13594" y1="45383" x2="26250" y2="17997"/>
                        <a14:foregroundMark x1="26250" y1="17997" x2="22500" y2="31612"/>
                        <a14:foregroundMark x1="36719" y1="44131" x2="42188" y2="37715"/>
                        <a14:foregroundMark x1="42188" y1="37715" x2="42656" y2="37715"/>
                        <a14:foregroundMark x1="34531" y1="46479" x2="35469" y2="46166"/>
                        <a14:foregroundMark x1="42500" y1="46792" x2="43906" y2="45853"/>
                        <a14:foregroundMark x1="61094" y1="30203" x2="48594" y2="34742"/>
                        <a14:foregroundMark x1="48594" y1="34742" x2="51875" y2="19405"/>
                        <a14:foregroundMark x1="51875" y1="19405" x2="45313" y2="23787"/>
                        <a14:foregroundMark x1="45313" y1="23787" x2="46719" y2="18310"/>
                        <a14:foregroundMark x1="58125" y1="27387" x2="77813" y2="44601"/>
                        <a14:foregroundMark x1="77813" y1="44601" x2="89375" y2="38028"/>
                        <a14:foregroundMark x1="34375" y1="36150" x2="25469" y2="44914"/>
                        <a14:foregroundMark x1="31094" y1="4069" x2="47031" y2="782"/>
                        <a14:foregroundMark x1="47031" y1="782" x2="55000" y2="626"/>
                        <a14:foregroundMark x1="55000" y1="626" x2="67813" y2="3756"/>
                        <a14:foregroundMark x1="67813" y1="3756" x2="75000" y2="8294"/>
                        <a14:foregroundMark x1="75000" y1="8294" x2="75000" y2="8451"/>
                        <a14:foregroundMark x1="59531" y1="25822" x2="65156" y2="29264"/>
                        <a14:foregroundMark x1="93594" y1="26135" x2="97344" y2="56495"/>
                        <a14:foregroundMark x1="97344" y1="56495" x2="95469" y2="63380"/>
                      </a14:backgroundRemoval>
                    </a14:imgEffect>
                  </a14:imgLayer>
                </a14:imgProps>
              </a:ext>
              <a:ext uri="{28A0092B-C50C-407E-A947-70E740481C1C}">
                <a14:useLocalDpi xmlns:a14="http://schemas.microsoft.com/office/drawing/2010/main" val="0"/>
              </a:ext>
            </a:extLst>
          </a:blip>
          <a:srcRect/>
          <a:stretch>
            <a:fillRect/>
          </a:stretch>
        </p:blipFill>
        <p:spPr bwMode="auto">
          <a:xfrm>
            <a:off x="5886634" y="5110510"/>
            <a:ext cx="284435" cy="283990"/>
          </a:xfrm>
          <a:prstGeom prst="rect">
            <a:avLst/>
          </a:prstGeom>
          <a:noFill/>
          <a:extLst>
            <a:ext uri="{909E8E84-426E-40DD-AFC4-6F175D3DCCD1}">
              <a14:hiddenFill xmlns:a14="http://schemas.microsoft.com/office/drawing/2010/main">
                <a:solidFill>
                  <a:srgbClr val="FFFFFF"/>
                </a:solidFill>
              </a14:hiddenFill>
            </a:ext>
          </a:extLst>
        </p:spPr>
      </p:pic>
      <p:grpSp>
        <p:nvGrpSpPr>
          <p:cNvPr id="1047" name="Group 1046">
            <a:extLst>
              <a:ext uri="{FF2B5EF4-FFF2-40B4-BE49-F238E27FC236}">
                <a16:creationId xmlns:a16="http://schemas.microsoft.com/office/drawing/2014/main" id="{3C2AA753-B209-2C5B-C113-AB8043C2A886}"/>
              </a:ext>
            </a:extLst>
          </p:cNvPr>
          <p:cNvGrpSpPr/>
          <p:nvPr/>
        </p:nvGrpSpPr>
        <p:grpSpPr>
          <a:xfrm>
            <a:off x="398274" y="7118557"/>
            <a:ext cx="1145825" cy="308790"/>
            <a:chOff x="455220" y="4435599"/>
            <a:chExt cx="1145825" cy="308790"/>
          </a:xfrm>
          <a:solidFill>
            <a:srgbClr val="96E2D9"/>
          </a:solidFill>
        </p:grpSpPr>
        <p:sp>
          <p:nvSpPr>
            <p:cNvPr id="1048" name="Google Shape;222;p10">
              <a:extLst>
                <a:ext uri="{FF2B5EF4-FFF2-40B4-BE49-F238E27FC236}">
                  <a16:creationId xmlns:a16="http://schemas.microsoft.com/office/drawing/2014/main" id="{890D9C5D-7867-B7D8-1275-3B40F72A977E}"/>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49" name="TextBox 1048">
              <a:extLst>
                <a:ext uri="{FF2B5EF4-FFF2-40B4-BE49-F238E27FC236}">
                  <a16:creationId xmlns:a16="http://schemas.microsoft.com/office/drawing/2014/main" id="{6CA0924A-64E7-508C-EC80-CDE4BEC39F97}"/>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50" name="Group 1049">
            <a:extLst>
              <a:ext uri="{FF2B5EF4-FFF2-40B4-BE49-F238E27FC236}">
                <a16:creationId xmlns:a16="http://schemas.microsoft.com/office/drawing/2014/main" id="{35C15775-0E13-A526-0D59-3DC27409E0A5}"/>
              </a:ext>
            </a:extLst>
          </p:cNvPr>
          <p:cNvGrpSpPr/>
          <p:nvPr/>
        </p:nvGrpSpPr>
        <p:grpSpPr>
          <a:xfrm>
            <a:off x="66073" y="6972649"/>
            <a:ext cx="511630" cy="532686"/>
            <a:chOff x="11059045" y="145038"/>
            <a:chExt cx="945328" cy="980949"/>
          </a:xfrm>
          <a:solidFill>
            <a:srgbClr val="B9E5EE"/>
          </a:solidFill>
        </p:grpSpPr>
        <p:sp>
          <p:nvSpPr>
            <p:cNvPr id="1051" name="Oval 1050">
              <a:extLst>
                <a:ext uri="{FF2B5EF4-FFF2-40B4-BE49-F238E27FC236}">
                  <a16:creationId xmlns:a16="http://schemas.microsoft.com/office/drawing/2014/main" id="{0D1854B4-4E70-4337-9080-C87DBCA2A5D7}"/>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1052" name="Picture 1051" descr="Free speaker sound loud vector">
              <a:extLst>
                <a:ext uri="{FF2B5EF4-FFF2-40B4-BE49-F238E27FC236}">
                  <a16:creationId xmlns:a16="http://schemas.microsoft.com/office/drawing/2014/main" id="{F85733A0-CDB5-4C04-141B-6B6CB05F0687}"/>
                </a:ext>
              </a:extLst>
            </p:cNvPr>
            <p:cNvPicPr>
              <a:picLocks noChangeAspect="1" noChangeArrowheads="1"/>
            </p:cNvPicPr>
            <p:nvPr/>
          </p:nvPicPr>
          <p:blipFill>
            <a:blip r:embed="rId16">
              <a:duotone>
                <a:prstClr val="black"/>
                <a:schemeClr val="accent1">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053" name="TextBox 1052">
            <a:extLst>
              <a:ext uri="{FF2B5EF4-FFF2-40B4-BE49-F238E27FC236}">
                <a16:creationId xmlns:a16="http://schemas.microsoft.com/office/drawing/2014/main" id="{C0ECD17D-52F9-DAA1-3309-32F1258F03B2}"/>
              </a:ext>
            </a:extLst>
          </p:cNvPr>
          <p:cNvSpPr txBox="1"/>
          <p:nvPr/>
        </p:nvSpPr>
        <p:spPr>
          <a:xfrm>
            <a:off x="3082998" y="7109788"/>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y escribe. </a:t>
            </a:r>
            <a:endParaRPr lang="en-GB" sz="1600" dirty="0">
              <a:solidFill>
                <a:srgbClr val="3B3838"/>
              </a:solidFill>
              <a:latin typeface="Century Gothic" panose="020B0502020202020204" pitchFamily="34" charset="0"/>
            </a:endParaRPr>
          </a:p>
        </p:txBody>
      </p:sp>
      <p:graphicFrame>
        <p:nvGraphicFramePr>
          <p:cNvPr id="1054" name="Table 1053">
            <a:extLst>
              <a:ext uri="{FF2B5EF4-FFF2-40B4-BE49-F238E27FC236}">
                <a16:creationId xmlns:a16="http://schemas.microsoft.com/office/drawing/2014/main" id="{825FB01E-D0EB-F7CB-8655-00DE403594D8}"/>
              </a:ext>
            </a:extLst>
          </p:cNvPr>
          <p:cNvGraphicFramePr>
            <a:graphicFrameLocks noGrp="1"/>
          </p:cNvGraphicFramePr>
          <p:nvPr>
            <p:extLst>
              <p:ext uri="{D42A27DB-BD31-4B8C-83A1-F6EECF244321}">
                <p14:modId xmlns:p14="http://schemas.microsoft.com/office/powerpoint/2010/main" val="1802961687"/>
              </p:ext>
            </p:extLst>
          </p:nvPr>
        </p:nvGraphicFramePr>
        <p:xfrm>
          <a:off x="152341" y="7588798"/>
          <a:ext cx="6551382" cy="1863239"/>
        </p:xfrm>
        <a:graphic>
          <a:graphicData uri="http://schemas.openxmlformats.org/drawingml/2006/table">
            <a:tbl>
              <a:tblPr firstRow="1" bandRow="1">
                <a:tableStyleId>{5940675A-B579-460E-94D1-54222C63F5DA}</a:tableStyleId>
              </a:tblPr>
              <a:tblGrid>
                <a:gridCol w="336341">
                  <a:extLst>
                    <a:ext uri="{9D8B030D-6E8A-4147-A177-3AD203B41FA5}">
                      <a16:colId xmlns:a16="http://schemas.microsoft.com/office/drawing/2014/main" val="1100497393"/>
                    </a:ext>
                  </a:extLst>
                </a:gridCol>
                <a:gridCol w="3395801">
                  <a:extLst>
                    <a:ext uri="{9D8B030D-6E8A-4147-A177-3AD203B41FA5}">
                      <a16:colId xmlns:a16="http://schemas.microsoft.com/office/drawing/2014/main" val="877327686"/>
                    </a:ext>
                  </a:extLst>
                </a:gridCol>
                <a:gridCol w="555524">
                  <a:extLst>
                    <a:ext uri="{9D8B030D-6E8A-4147-A177-3AD203B41FA5}">
                      <a16:colId xmlns:a16="http://schemas.microsoft.com/office/drawing/2014/main" val="601385036"/>
                    </a:ext>
                  </a:extLst>
                </a:gridCol>
                <a:gridCol w="1131858">
                  <a:extLst>
                    <a:ext uri="{9D8B030D-6E8A-4147-A177-3AD203B41FA5}">
                      <a16:colId xmlns:a16="http://schemas.microsoft.com/office/drawing/2014/main" val="2747623766"/>
                    </a:ext>
                  </a:extLst>
                </a:gridCol>
                <a:gridCol w="1131858">
                  <a:extLst>
                    <a:ext uri="{9D8B030D-6E8A-4147-A177-3AD203B41FA5}">
                      <a16:colId xmlns:a16="http://schemas.microsoft.com/office/drawing/2014/main" val="1400243452"/>
                    </a:ext>
                  </a:extLst>
                </a:gridCol>
              </a:tblGrid>
              <a:tr h="374715">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solidFill>
                            <a:srgbClr val="3B3838"/>
                          </a:solidFill>
                          <a:latin typeface="Century Gothic" panose="020B0502020202020204" pitchFamily="34" charset="0"/>
                        </a:rPr>
                        <a:t> </a:t>
                      </a:r>
                      <a:r>
                        <a:rPr lang="en-GB" sz="1400" dirty="0">
                          <a:solidFill>
                            <a:srgbClr val="3B3838"/>
                          </a:solidFill>
                          <a:latin typeface="Century Gothic" panose="020B0502020202020204" pitchFamily="34" charset="0"/>
                        </a:rPr>
                        <a:t>_______  </a:t>
                      </a:r>
                      <a:r>
                        <a:rPr lang="en-GB" sz="1400" dirty="0" err="1">
                          <a:solidFill>
                            <a:srgbClr val="3B3838"/>
                          </a:solidFill>
                          <a:latin typeface="Century Gothic" panose="020B0502020202020204" pitchFamily="34" charset="0"/>
                        </a:rPr>
                        <a:t>una</a:t>
                      </a:r>
                      <a:r>
                        <a:rPr lang="en-GB" sz="1400" dirty="0">
                          <a:solidFill>
                            <a:srgbClr val="3B3838"/>
                          </a:solidFill>
                          <a:latin typeface="Century Gothic" panose="020B0502020202020204" pitchFamily="34" charset="0"/>
                        </a:rPr>
                        <a:t> mochila y un </a:t>
                      </a:r>
                      <a:r>
                        <a:rPr lang="en-GB" sz="1400" dirty="0" err="1">
                          <a:solidFill>
                            <a:srgbClr val="3B3838"/>
                          </a:solidFill>
                          <a:latin typeface="Century Gothic" panose="020B0502020202020204" pitchFamily="34" charset="0"/>
                        </a:rPr>
                        <a:t>teléfono</a:t>
                      </a:r>
                      <a:r>
                        <a:rPr lang="en-GB" sz="1400" dirty="0">
                          <a:solidFill>
                            <a:srgbClr val="3B3838"/>
                          </a:solidFill>
                          <a:latin typeface="Century Gothic" panose="020B0502020202020204" pitchFamily="34" charset="0"/>
                        </a:rPr>
                        <a:t>. </a:t>
                      </a:r>
                      <a:endParaRPr lang="en-GB" sz="1600" dirty="0">
                        <a:solidFill>
                          <a:srgbClr val="3B3838"/>
                        </a:solidFill>
                        <a:latin typeface="+mn-lt"/>
                      </a:endParaRPr>
                    </a:p>
                  </a:txBody>
                  <a:tcPr marL="51435" marR="51435" marT="25718" marB="25718" anchor="b">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748288211"/>
                  </a:ext>
                </a:extLst>
              </a:tr>
              <a:tr h="372131">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463951711"/>
                  </a:ext>
                </a:extLst>
              </a:tr>
              <a:tr h="372131">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093577003"/>
                  </a:ext>
                </a:extLst>
              </a:tr>
              <a:tr h="372131">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688572043"/>
                  </a:ext>
                </a:extLst>
              </a:tr>
              <a:tr h="372131">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3B3838"/>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algn="ctr"/>
                      <a:endParaRPr lang="es-AR" sz="1400" b="1" noProof="0" dirty="0">
                        <a:solidFill>
                          <a:srgbClr val="FF3399"/>
                        </a:solidFill>
                        <a:latin typeface="Century Gothic" panose="020B0502020202020204" pitchFamily="34" charset="0"/>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681665847"/>
                  </a:ext>
                </a:extLst>
              </a:tr>
            </a:tbl>
          </a:graphicData>
        </a:graphic>
      </p:graphicFrame>
      <p:sp>
        <p:nvSpPr>
          <p:cNvPr id="1055" name="Google Shape;325;p7">
            <a:extLst>
              <a:ext uri="{FF2B5EF4-FFF2-40B4-BE49-F238E27FC236}">
                <a16:creationId xmlns:a16="http://schemas.microsoft.com/office/drawing/2014/main" id="{D435C139-8E11-A2B3-5DB7-F4029C1317BC}"/>
              </a:ext>
            </a:extLst>
          </p:cNvPr>
          <p:cNvSpPr txBox="1"/>
          <p:nvPr/>
        </p:nvSpPr>
        <p:spPr>
          <a:xfrm>
            <a:off x="550416" y="7633105"/>
            <a:ext cx="231201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Tengo</a:t>
            </a:r>
            <a:endParaRPr kumimoji="0" lang="es-AR"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056" name="Google Shape;325;p7">
            <a:extLst>
              <a:ext uri="{FF2B5EF4-FFF2-40B4-BE49-F238E27FC236}">
                <a16:creationId xmlns:a16="http://schemas.microsoft.com/office/drawing/2014/main" id="{C8900042-BD24-5B5F-2D5C-B383EA4C5C23}"/>
              </a:ext>
            </a:extLst>
          </p:cNvPr>
          <p:cNvSpPr txBox="1"/>
          <p:nvPr/>
        </p:nvSpPr>
        <p:spPr>
          <a:xfrm>
            <a:off x="4034476" y="7617715"/>
            <a:ext cx="33919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a:solidFill>
                  <a:srgbClr val="92D050"/>
                </a:solidFill>
                <a:latin typeface="Dreaming Outloud Pro" panose="03050502040302030504" pitchFamily="66" charset="0"/>
                <a:ea typeface="Century Gothic"/>
                <a:cs typeface="Dreaming Outloud Pro" panose="03050502040302030504" pitchFamily="66" charset="0"/>
                <a:sym typeface="Century Gothic"/>
              </a:rPr>
              <a:t>I</a:t>
            </a:r>
            <a:endParaRPr kumimoji="0" lang="es-AR" sz="20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grpSp>
        <p:nvGrpSpPr>
          <p:cNvPr id="1057" name="Group 1056">
            <a:extLst>
              <a:ext uri="{FF2B5EF4-FFF2-40B4-BE49-F238E27FC236}">
                <a16:creationId xmlns:a16="http://schemas.microsoft.com/office/drawing/2014/main" id="{2BAA857B-BAEB-37DA-8BDB-FDBE9267390C}"/>
              </a:ext>
            </a:extLst>
          </p:cNvPr>
          <p:cNvGrpSpPr/>
          <p:nvPr/>
        </p:nvGrpSpPr>
        <p:grpSpPr>
          <a:xfrm>
            <a:off x="2121803" y="7102030"/>
            <a:ext cx="962296" cy="307777"/>
            <a:chOff x="537508" y="810975"/>
            <a:chExt cx="505091" cy="307777"/>
          </a:xfrm>
        </p:grpSpPr>
        <p:sp>
          <p:nvSpPr>
            <p:cNvPr id="1058" name="Google Shape;206;p9">
              <a:extLst>
                <a:ext uri="{FF2B5EF4-FFF2-40B4-BE49-F238E27FC236}">
                  <a16:creationId xmlns:a16="http://schemas.microsoft.com/office/drawing/2014/main" id="{418FCC05-1D50-4546-8A06-B6307BDC7DFB}"/>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1059" name="TextBox 1058">
              <a:extLst>
                <a:ext uri="{FF2B5EF4-FFF2-40B4-BE49-F238E27FC236}">
                  <a16:creationId xmlns:a16="http://schemas.microsoft.com/office/drawing/2014/main" id="{EFCB4E8D-3615-7690-66E9-38ECF572E55C}"/>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1060" name="Picture 2" descr="Pen, Write, Pencil, Writing Tool, Work, Message, Blue">
            <a:extLst>
              <a:ext uri="{FF2B5EF4-FFF2-40B4-BE49-F238E27FC236}">
                <a16:creationId xmlns:a16="http://schemas.microsoft.com/office/drawing/2014/main" id="{D397603E-F945-C78C-0E8A-2036C4C9DA5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19100" y="6970878"/>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1061" name="Google Shape;325;p7">
            <a:extLst>
              <a:ext uri="{FF2B5EF4-FFF2-40B4-BE49-F238E27FC236}">
                <a16:creationId xmlns:a16="http://schemas.microsoft.com/office/drawing/2014/main" id="{83CF071B-0A46-BA33-A54C-F87253F75EBD}"/>
              </a:ext>
            </a:extLst>
          </p:cNvPr>
          <p:cNvSpPr txBox="1"/>
          <p:nvPr/>
        </p:nvSpPr>
        <p:spPr>
          <a:xfrm>
            <a:off x="4495820" y="7617715"/>
            <a:ext cx="1010758"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rucksack</a:t>
            </a:r>
            <a:endParaRPr kumimoji="0" lang="es-AR" sz="16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sp>
        <p:nvSpPr>
          <p:cNvPr id="1062" name="Google Shape;325;p7">
            <a:extLst>
              <a:ext uri="{FF2B5EF4-FFF2-40B4-BE49-F238E27FC236}">
                <a16:creationId xmlns:a16="http://schemas.microsoft.com/office/drawing/2014/main" id="{36E04549-D831-1768-905E-5AF44F5E35F5}"/>
              </a:ext>
            </a:extLst>
          </p:cNvPr>
          <p:cNvSpPr txBox="1"/>
          <p:nvPr/>
        </p:nvSpPr>
        <p:spPr>
          <a:xfrm>
            <a:off x="5722979" y="7627333"/>
            <a:ext cx="1010758"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err="1">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rPr>
              <a:t>phone</a:t>
            </a:r>
            <a:endParaRPr kumimoji="0" lang="es-AR" sz="1600" b="1" i="0" u="none" strike="noStrike" kern="1200" cap="none" spc="0" normalizeH="0" baseline="0" noProof="0" dirty="0">
              <a:ln>
                <a:noFill/>
              </a:ln>
              <a:solidFill>
                <a:srgbClr val="92D050"/>
              </a:solidFill>
              <a:effectLst/>
              <a:uLnTx/>
              <a:uFillTx/>
              <a:latin typeface="Dreaming Outloud Pro" panose="03050502040302030504" pitchFamily="66" charset="0"/>
              <a:ea typeface="Century Gothic"/>
              <a:cs typeface="Dreaming Outloud Pro" panose="03050502040302030504" pitchFamily="66" charset="0"/>
              <a:sym typeface="Century Gothic"/>
            </a:endParaRPr>
          </a:p>
        </p:txBody>
      </p:sp>
      <p:pic>
        <p:nvPicPr>
          <p:cNvPr id="1068" name="Picture 1067" descr="A picture containing text, toy, doll, vector graphics&#10;&#10;Description automatically generated">
            <a:extLst>
              <a:ext uri="{FF2B5EF4-FFF2-40B4-BE49-F238E27FC236}">
                <a16:creationId xmlns:a16="http://schemas.microsoft.com/office/drawing/2014/main" id="{EB04A290-ACFC-1AC3-5DB2-E625F582DB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943862" y="2505269"/>
            <a:ext cx="558746" cy="1061375"/>
          </a:xfrm>
          <a:prstGeom prst="rect">
            <a:avLst/>
          </a:prstGeom>
        </p:spPr>
      </p:pic>
      <p:sp>
        <p:nvSpPr>
          <p:cNvPr id="4" name="TextBox 3">
            <a:extLst>
              <a:ext uri="{FF2B5EF4-FFF2-40B4-BE49-F238E27FC236}">
                <a16:creationId xmlns:a16="http://schemas.microsoft.com/office/drawing/2014/main" id="{2B0B068A-8575-F561-7858-758B041A398A}"/>
              </a:ext>
            </a:extLst>
          </p:cNvPr>
          <p:cNvSpPr txBox="1"/>
          <p:nvPr/>
        </p:nvSpPr>
        <p:spPr>
          <a:xfrm>
            <a:off x="6360870" y="9561450"/>
            <a:ext cx="42351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32</a:t>
            </a:r>
          </a:p>
        </p:txBody>
      </p:sp>
      <p:sp>
        <p:nvSpPr>
          <p:cNvPr id="3" name="Rectangle: Rounded Corners 2">
            <a:extLst>
              <a:ext uri="{FF2B5EF4-FFF2-40B4-BE49-F238E27FC236}">
                <a16:creationId xmlns:a16="http://schemas.microsoft.com/office/drawing/2014/main" id="{59B6B215-12E5-AE92-11B5-10979C5EA27B}"/>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6" name="Group 5">
            <a:extLst>
              <a:ext uri="{FF2B5EF4-FFF2-40B4-BE49-F238E27FC236}">
                <a16:creationId xmlns:a16="http://schemas.microsoft.com/office/drawing/2014/main" id="{755A559B-0A2B-742D-AF09-360CF9A26E1B}"/>
              </a:ext>
            </a:extLst>
          </p:cNvPr>
          <p:cNvGrpSpPr/>
          <p:nvPr/>
        </p:nvGrpSpPr>
        <p:grpSpPr>
          <a:xfrm>
            <a:off x="4515458" y="171953"/>
            <a:ext cx="545695" cy="484109"/>
            <a:chOff x="3791525" y="2201705"/>
            <a:chExt cx="545695" cy="484109"/>
          </a:xfrm>
        </p:grpSpPr>
        <p:sp>
          <p:nvSpPr>
            <p:cNvPr id="7" name="Rectangle: Rounded Corners 6">
              <a:extLst>
                <a:ext uri="{FF2B5EF4-FFF2-40B4-BE49-F238E27FC236}">
                  <a16:creationId xmlns:a16="http://schemas.microsoft.com/office/drawing/2014/main" id="{F0534351-FEDF-EA71-7B6F-368CFFECAC97}"/>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8" name="TextBox 7">
              <a:extLst>
                <a:ext uri="{FF2B5EF4-FFF2-40B4-BE49-F238E27FC236}">
                  <a16:creationId xmlns:a16="http://schemas.microsoft.com/office/drawing/2014/main" id="{B9883935-9623-A626-98FD-07EE86DF49DE}"/>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10</a:t>
              </a:r>
              <a:endParaRPr lang="en-GB" sz="2400" dirty="0">
                <a:solidFill>
                  <a:srgbClr val="DE0000"/>
                </a:solidFill>
              </a:endParaRPr>
            </a:p>
          </p:txBody>
        </p:sp>
      </p:grpSp>
    </p:spTree>
    <p:extLst>
      <p:ext uri="{BB962C8B-B14F-4D97-AF65-F5344CB8AC3E}">
        <p14:creationId xmlns:p14="http://schemas.microsoft.com/office/powerpoint/2010/main" val="83033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5" name="TextBox 2144">
            <a:extLst>
              <a:ext uri="{FF2B5EF4-FFF2-40B4-BE49-F238E27FC236}">
                <a16:creationId xmlns:a16="http://schemas.microsoft.com/office/drawing/2014/main" id="{77C33AA3-1354-7652-1B95-84A6BF247699}"/>
              </a:ext>
            </a:extLst>
          </p:cNvPr>
          <p:cNvSpPr txBox="1"/>
          <p:nvPr/>
        </p:nvSpPr>
        <p:spPr>
          <a:xfrm>
            <a:off x="374346" y="7331808"/>
            <a:ext cx="5974066" cy="2170146"/>
          </a:xfrm>
          <a:prstGeom prst="rect">
            <a:avLst/>
          </a:prstGeom>
          <a:noFill/>
        </p:spPr>
        <p:txBody>
          <a:bodyPr wrap="square" rtlCol="0">
            <a:spAutoFit/>
          </a:bodyPr>
          <a:lstStyle/>
          <a:p>
            <a:pPr>
              <a:lnSpc>
                <a:spcPct val="150000"/>
              </a:lnSpc>
              <a:spcBef>
                <a:spcPts val="600"/>
              </a:spcBef>
              <a:spcAft>
                <a:spcPts val="600"/>
              </a:spcAft>
            </a:pPr>
            <a:r>
              <a:rPr lang="en-GB" sz="1300" b="1" dirty="0">
                <a:solidFill>
                  <a:srgbClr val="3B3838"/>
                </a:solidFill>
                <a:latin typeface="Century Gothic" panose="020B0502020202020204" pitchFamily="34" charset="0"/>
              </a:rPr>
              <a:t>I have</a:t>
            </a:r>
            <a:r>
              <a:rPr lang="en-GB" sz="1300" dirty="0">
                <a:solidFill>
                  <a:srgbClr val="3B3838"/>
                </a:solidFill>
                <a:latin typeface="Century Gothic" panose="020B0502020202020204" pitchFamily="34" charset="0"/>
              </a:rPr>
              <a:t> a camera.   </a:t>
            </a:r>
          </a:p>
          <a:p>
            <a:pPr>
              <a:lnSpc>
                <a:spcPct val="150000"/>
              </a:lnSpc>
              <a:spcBef>
                <a:spcPts val="600"/>
              </a:spcBef>
              <a:spcAft>
                <a:spcPts val="600"/>
              </a:spcAft>
            </a:pPr>
            <a:r>
              <a:rPr lang="en-GB" sz="1300" dirty="0">
                <a:solidFill>
                  <a:srgbClr val="3B3838"/>
                </a:solidFill>
                <a:latin typeface="Century Gothic" panose="020B0502020202020204" pitchFamily="34" charset="0"/>
              </a:rPr>
              <a:t>Rubén </a:t>
            </a:r>
            <a:r>
              <a:rPr lang="en-GB" sz="1300" b="1" dirty="0">
                <a:solidFill>
                  <a:srgbClr val="3B3838"/>
                </a:solidFill>
                <a:latin typeface="Century Gothic" panose="020B0502020202020204" pitchFamily="34" charset="0"/>
              </a:rPr>
              <a:t>has</a:t>
            </a:r>
            <a:r>
              <a:rPr lang="en-GB" sz="1300" dirty="0">
                <a:solidFill>
                  <a:srgbClr val="3B3838"/>
                </a:solidFill>
                <a:latin typeface="Century Gothic" panose="020B0502020202020204" pitchFamily="34" charset="0"/>
              </a:rPr>
              <a:t> a (female) friend. </a:t>
            </a:r>
          </a:p>
          <a:p>
            <a:pPr>
              <a:lnSpc>
                <a:spcPct val="150000"/>
              </a:lnSpc>
              <a:spcBef>
                <a:spcPts val="600"/>
              </a:spcBef>
              <a:spcAft>
                <a:spcPts val="600"/>
              </a:spcAft>
            </a:pPr>
            <a:r>
              <a:rPr lang="en-GB" sz="1300" b="1" dirty="0">
                <a:solidFill>
                  <a:srgbClr val="3B3838"/>
                </a:solidFill>
                <a:latin typeface="Century Gothic" panose="020B0502020202020204" pitchFamily="34" charset="0"/>
              </a:rPr>
              <a:t>She</a:t>
            </a:r>
            <a:r>
              <a:rPr lang="en-GB" sz="1300" dirty="0">
                <a:solidFill>
                  <a:srgbClr val="3B3838"/>
                </a:solidFill>
                <a:latin typeface="Century Gothic" panose="020B0502020202020204" pitchFamily="34" charset="0"/>
              </a:rPr>
              <a:t> </a:t>
            </a:r>
            <a:r>
              <a:rPr lang="en-GB" sz="1300" b="1" dirty="0">
                <a:solidFill>
                  <a:srgbClr val="3B3838"/>
                </a:solidFill>
                <a:latin typeface="Century Gothic" panose="020B0502020202020204" pitchFamily="34" charset="0"/>
              </a:rPr>
              <a:t>has </a:t>
            </a:r>
            <a:r>
              <a:rPr lang="en-GB" sz="1300" dirty="0">
                <a:solidFill>
                  <a:srgbClr val="3B3838"/>
                </a:solidFill>
                <a:latin typeface="Century Gothic" panose="020B0502020202020204" pitchFamily="34" charset="0"/>
              </a:rPr>
              <a:t>a</a:t>
            </a:r>
            <a:r>
              <a:rPr lang="en-GB" sz="1300" b="1" dirty="0">
                <a:solidFill>
                  <a:srgbClr val="3B3838"/>
                </a:solidFill>
                <a:latin typeface="Century Gothic" panose="020B0502020202020204" pitchFamily="34" charset="0"/>
              </a:rPr>
              <a:t> </a:t>
            </a:r>
            <a:r>
              <a:rPr lang="en-GB" sz="1300" dirty="0">
                <a:solidFill>
                  <a:srgbClr val="3B3838"/>
                </a:solidFill>
                <a:latin typeface="Century Gothic" panose="020B0502020202020204" pitchFamily="34" charset="0"/>
              </a:rPr>
              <a:t>bicycle.   </a:t>
            </a:r>
          </a:p>
          <a:p>
            <a:pPr>
              <a:lnSpc>
                <a:spcPct val="150000"/>
              </a:lnSpc>
              <a:spcBef>
                <a:spcPts val="600"/>
              </a:spcBef>
              <a:spcAft>
                <a:spcPts val="600"/>
              </a:spcAft>
            </a:pPr>
            <a:r>
              <a:rPr lang="en-GB" sz="1300" b="1" dirty="0">
                <a:solidFill>
                  <a:srgbClr val="3B3838"/>
                </a:solidFill>
                <a:latin typeface="Century Gothic" panose="020B0502020202020204" pitchFamily="34" charset="0"/>
              </a:rPr>
              <a:t>I have </a:t>
            </a:r>
            <a:r>
              <a:rPr lang="en-GB" sz="1300" dirty="0">
                <a:solidFill>
                  <a:srgbClr val="3B3838"/>
                </a:solidFill>
                <a:latin typeface="Century Gothic" panose="020B0502020202020204" pitchFamily="34" charset="0"/>
              </a:rPr>
              <a:t>a cat and a (piece of) fruit.	</a:t>
            </a:r>
          </a:p>
          <a:p>
            <a:pPr>
              <a:lnSpc>
                <a:spcPct val="150000"/>
              </a:lnSpc>
              <a:spcBef>
                <a:spcPts val="600"/>
              </a:spcBef>
              <a:spcAft>
                <a:spcPts val="600"/>
              </a:spcAft>
            </a:pPr>
            <a:r>
              <a:rPr lang="en-GB" sz="1200" dirty="0">
                <a:solidFill>
                  <a:srgbClr val="3B3838"/>
                </a:solidFill>
                <a:latin typeface="Century Gothic" panose="020B0502020202020204" pitchFamily="34" charset="0"/>
              </a:rPr>
              <a:t>Quique </a:t>
            </a:r>
            <a:r>
              <a:rPr lang="en-GB" sz="1200" b="1" dirty="0">
                <a:solidFill>
                  <a:srgbClr val="3B3838"/>
                </a:solidFill>
                <a:latin typeface="Century Gothic" panose="020B0502020202020204" pitchFamily="34" charset="0"/>
              </a:rPr>
              <a:t>has</a:t>
            </a:r>
            <a:r>
              <a:rPr lang="en-GB" sz="1200" dirty="0">
                <a:solidFill>
                  <a:srgbClr val="3B3838"/>
                </a:solidFill>
                <a:latin typeface="Century Gothic" panose="020B0502020202020204" pitchFamily="34" charset="0"/>
              </a:rPr>
              <a:t> a pen and an exercise book. </a:t>
            </a:r>
          </a:p>
        </p:txBody>
      </p:sp>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10</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402;p19">
            <a:extLst>
              <a:ext uri="{FF2B5EF4-FFF2-40B4-BE49-F238E27FC236}">
                <a16:creationId xmlns:a16="http://schemas.microsoft.com/office/drawing/2014/main" id="{8679FD56-011C-722E-12E0-EB6E5306F493}"/>
              </a:ext>
            </a:extLst>
          </p:cNvPr>
          <p:cNvSpPr txBox="1"/>
          <p:nvPr/>
        </p:nvSpPr>
        <p:spPr>
          <a:xfrm>
            <a:off x="1062268" y="833171"/>
            <a:ext cx="3277975" cy="298135"/>
          </a:xfrm>
          <a:prstGeom prst="rect">
            <a:avLst/>
          </a:prstGeom>
          <a:noFill/>
          <a:ln>
            <a:noFill/>
          </a:ln>
        </p:spPr>
        <p:txBody>
          <a:bodyPr spcFirstLastPara="1" wrap="square" lIns="51427" tIns="25706" rIns="51427" bIns="25706" anchor="t" anchorCtr="0">
            <a:spAutoFit/>
          </a:bodyPr>
          <a:lstStyle/>
          <a:p>
            <a:pPr>
              <a:defRPr/>
            </a:pPr>
            <a:r>
              <a:rPr kumimoji="0" lang="en-GB" sz="1600" b="1" i="0" u="none" strike="noStrike" kern="1200" cap="none" spc="0" normalizeH="0" noProof="0" dirty="0">
                <a:ln>
                  <a:noFill/>
                </a:ln>
                <a:solidFill>
                  <a:srgbClr val="3B3838"/>
                </a:solidFill>
                <a:effectLst/>
                <a:uLnTx/>
                <a:uFillTx/>
                <a:latin typeface="Century Gothic" panose="020B0502020202020204" pitchFamily="34" charset="0"/>
                <a:ea typeface="+mn-ea"/>
                <a:cs typeface="Calibri" panose="020F0502020204030204" pitchFamily="34" charset="0"/>
                <a:sym typeface="Century Gothic"/>
              </a:rPr>
              <a:t>Lee y escribe en español.</a:t>
            </a:r>
            <a:endParaRPr lang="en-GB" sz="1600" kern="0" dirty="0">
              <a:solidFill>
                <a:srgbClr val="3B3838"/>
              </a:solidFill>
              <a:latin typeface="Century Gothic" panose="020B0502020202020204" pitchFamily="34" charset="0"/>
              <a:cs typeface="Arial"/>
              <a:sym typeface="Arial"/>
            </a:endParaRPr>
          </a:p>
        </p:txBody>
      </p:sp>
      <p:grpSp>
        <p:nvGrpSpPr>
          <p:cNvPr id="29" name="Group 28">
            <a:extLst>
              <a:ext uri="{FF2B5EF4-FFF2-40B4-BE49-F238E27FC236}">
                <a16:creationId xmlns:a16="http://schemas.microsoft.com/office/drawing/2014/main" id="{28241CA5-CD97-5C77-E6B0-A2A05F3FF690}"/>
              </a:ext>
            </a:extLst>
          </p:cNvPr>
          <p:cNvGrpSpPr/>
          <p:nvPr/>
        </p:nvGrpSpPr>
        <p:grpSpPr>
          <a:xfrm>
            <a:off x="66071" y="686351"/>
            <a:ext cx="1072125" cy="541432"/>
            <a:chOff x="85157" y="674113"/>
            <a:chExt cx="1072125" cy="541432"/>
          </a:xfrm>
        </p:grpSpPr>
        <p:sp>
          <p:nvSpPr>
            <p:cNvPr id="30" name="Google Shape;206;p9">
              <a:extLst>
                <a:ext uri="{FF2B5EF4-FFF2-40B4-BE49-F238E27FC236}">
                  <a16:creationId xmlns:a16="http://schemas.microsoft.com/office/drawing/2014/main" id="{6F8AB788-4B4C-DD5A-E28B-EEB4997133D1}"/>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31" name="Picture 30">
              <a:extLst>
                <a:ext uri="{FF2B5EF4-FFF2-40B4-BE49-F238E27FC236}">
                  <a16:creationId xmlns:a16="http://schemas.microsoft.com/office/drawing/2014/main" id="{876F16D7-768A-ECBD-5E60-DE9FF43714CE}"/>
                </a:ext>
              </a:extLst>
            </p:cNvPr>
            <p:cNvPicPr>
              <a:picLocks noChangeAspect="1"/>
            </p:cNvPicPr>
            <p:nvPr/>
          </p:nvPicPr>
          <p:blipFill>
            <a:blip r:embed="rId5"/>
            <a:stretch>
              <a:fillRect/>
            </a:stretch>
          </p:blipFill>
          <p:spPr>
            <a:xfrm>
              <a:off x="85157" y="674113"/>
              <a:ext cx="521771" cy="541432"/>
            </a:xfrm>
            <a:prstGeom prst="rect">
              <a:avLst/>
            </a:prstGeom>
          </p:spPr>
        </p:pic>
        <p:sp>
          <p:nvSpPr>
            <p:cNvPr id="32" name="TextBox 31">
              <a:extLst>
                <a:ext uri="{FF2B5EF4-FFF2-40B4-BE49-F238E27FC236}">
                  <a16:creationId xmlns:a16="http://schemas.microsoft.com/office/drawing/2014/main" id="{4B9966EC-26C2-D528-15E5-89D12041D4E8}"/>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2081" name="Picture 2" descr="Free flipchart wall board illustration">
            <a:extLst>
              <a:ext uri="{FF2B5EF4-FFF2-40B4-BE49-F238E27FC236}">
                <a16:creationId xmlns:a16="http://schemas.microsoft.com/office/drawing/2014/main" id="{509256EF-91EE-5C7F-ED44-F84BF2251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08" y="1281296"/>
            <a:ext cx="2010321" cy="2060079"/>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2" descr="Free flipchart wall board illustration">
            <a:extLst>
              <a:ext uri="{FF2B5EF4-FFF2-40B4-BE49-F238E27FC236}">
                <a16:creationId xmlns:a16="http://schemas.microsoft.com/office/drawing/2014/main" id="{824CE416-8AB3-1DD0-4754-20C9E3370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519" y="1285935"/>
            <a:ext cx="2010321" cy="20682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588EA30-5103-3F40-BEC8-4F824EA8CC08}"/>
              </a:ext>
            </a:extLst>
          </p:cNvPr>
          <p:cNvSpPr txBox="1"/>
          <p:nvPr/>
        </p:nvSpPr>
        <p:spPr>
          <a:xfrm>
            <a:off x="785771" y="1087076"/>
            <a:ext cx="599844" cy="461665"/>
          </a:xfrm>
          <a:prstGeom prst="rect">
            <a:avLst/>
          </a:prstGeom>
          <a:noFill/>
        </p:spPr>
        <p:txBody>
          <a:bodyPr wrap="none" rtlCol="0">
            <a:spAutoFit/>
          </a:bodyPr>
          <a:lstStyle/>
          <a:p>
            <a:pPr defTabSz="514350">
              <a:defRPr/>
            </a:pPr>
            <a:r>
              <a:rPr lang="en-GB" sz="2400" b="1" dirty="0">
                <a:solidFill>
                  <a:srgbClr val="0070C0"/>
                </a:solidFill>
                <a:latin typeface="Modern Love" panose="04090805081005020601" pitchFamily="82" charset="0"/>
              </a:rPr>
              <a:t>un</a:t>
            </a:r>
          </a:p>
        </p:txBody>
      </p:sp>
      <p:sp>
        <p:nvSpPr>
          <p:cNvPr id="2084" name="TextBox 2083">
            <a:extLst>
              <a:ext uri="{FF2B5EF4-FFF2-40B4-BE49-F238E27FC236}">
                <a16:creationId xmlns:a16="http://schemas.microsoft.com/office/drawing/2014/main" id="{A6C77861-9B0B-30E3-D485-BD89331AA300}"/>
              </a:ext>
            </a:extLst>
          </p:cNvPr>
          <p:cNvSpPr txBox="1"/>
          <p:nvPr/>
        </p:nvSpPr>
        <p:spPr>
          <a:xfrm>
            <a:off x="2638797" y="1087076"/>
            <a:ext cx="787395" cy="461665"/>
          </a:xfrm>
          <a:prstGeom prst="rect">
            <a:avLst/>
          </a:prstGeom>
          <a:noFill/>
        </p:spPr>
        <p:txBody>
          <a:bodyPr wrap="none" rtlCol="0">
            <a:spAutoFit/>
          </a:bodyPr>
          <a:lstStyle/>
          <a:p>
            <a:pPr defTabSz="514350">
              <a:defRPr/>
            </a:pPr>
            <a:r>
              <a:rPr lang="en-GB" sz="2400" b="1" dirty="0" err="1">
                <a:solidFill>
                  <a:srgbClr val="FF0000"/>
                </a:solidFill>
                <a:latin typeface="Modern Love" panose="04090805081005020601" pitchFamily="82" charset="0"/>
              </a:rPr>
              <a:t>una</a:t>
            </a:r>
            <a:endParaRPr lang="en-GB" sz="3200" b="1" dirty="0">
              <a:solidFill>
                <a:srgbClr val="FF0000"/>
              </a:solidFill>
              <a:latin typeface="Modern Love" panose="04090805081005020601" pitchFamily="82" charset="0"/>
            </a:endParaRPr>
          </a:p>
        </p:txBody>
      </p:sp>
      <p:sp>
        <p:nvSpPr>
          <p:cNvPr id="2085" name="TextBox 2084">
            <a:extLst>
              <a:ext uri="{FF2B5EF4-FFF2-40B4-BE49-F238E27FC236}">
                <a16:creationId xmlns:a16="http://schemas.microsoft.com/office/drawing/2014/main" id="{9B40F8FE-3084-3F10-5113-C7608F38B625}"/>
              </a:ext>
            </a:extLst>
          </p:cNvPr>
          <p:cNvSpPr txBox="1"/>
          <p:nvPr/>
        </p:nvSpPr>
        <p:spPr>
          <a:xfrm>
            <a:off x="366628" y="1648949"/>
            <a:ext cx="1454244" cy="369332"/>
          </a:xfrm>
          <a:prstGeom prst="rect">
            <a:avLst/>
          </a:prstGeom>
          <a:noFill/>
        </p:spPr>
        <p:txBody>
          <a:bodyPr wrap="none" rtlCol="0">
            <a:spAutoFit/>
          </a:bodyPr>
          <a:lstStyle/>
          <a:p>
            <a:r>
              <a:rPr lang="en-GB" dirty="0">
                <a:solidFill>
                  <a:srgbClr val="3B3838"/>
                </a:solidFill>
              </a:rPr>
              <a:t>___________</a:t>
            </a:r>
          </a:p>
        </p:txBody>
      </p:sp>
      <p:sp>
        <p:nvSpPr>
          <p:cNvPr id="2086" name="TextBox 2085">
            <a:extLst>
              <a:ext uri="{FF2B5EF4-FFF2-40B4-BE49-F238E27FC236}">
                <a16:creationId xmlns:a16="http://schemas.microsoft.com/office/drawing/2014/main" id="{90D485EF-7F35-3039-FA3A-FD75E5249D2F}"/>
              </a:ext>
            </a:extLst>
          </p:cNvPr>
          <p:cNvSpPr txBox="1"/>
          <p:nvPr/>
        </p:nvSpPr>
        <p:spPr>
          <a:xfrm>
            <a:off x="366628" y="1899278"/>
            <a:ext cx="1454244" cy="369332"/>
          </a:xfrm>
          <a:prstGeom prst="rect">
            <a:avLst/>
          </a:prstGeom>
          <a:noFill/>
        </p:spPr>
        <p:txBody>
          <a:bodyPr wrap="none" rtlCol="0">
            <a:spAutoFit/>
          </a:bodyPr>
          <a:lstStyle/>
          <a:p>
            <a:r>
              <a:rPr lang="en-GB" dirty="0">
                <a:solidFill>
                  <a:srgbClr val="3B3838"/>
                </a:solidFill>
              </a:rPr>
              <a:t>___________</a:t>
            </a:r>
          </a:p>
        </p:txBody>
      </p:sp>
      <p:sp>
        <p:nvSpPr>
          <p:cNvPr id="2087" name="TextBox 2086">
            <a:extLst>
              <a:ext uri="{FF2B5EF4-FFF2-40B4-BE49-F238E27FC236}">
                <a16:creationId xmlns:a16="http://schemas.microsoft.com/office/drawing/2014/main" id="{529334C0-F915-221F-0D52-B457516540DD}"/>
              </a:ext>
            </a:extLst>
          </p:cNvPr>
          <p:cNvSpPr txBox="1"/>
          <p:nvPr/>
        </p:nvSpPr>
        <p:spPr>
          <a:xfrm>
            <a:off x="375583" y="2147882"/>
            <a:ext cx="1454244" cy="369332"/>
          </a:xfrm>
          <a:prstGeom prst="rect">
            <a:avLst/>
          </a:prstGeom>
          <a:noFill/>
        </p:spPr>
        <p:txBody>
          <a:bodyPr wrap="none" rtlCol="0">
            <a:spAutoFit/>
          </a:bodyPr>
          <a:lstStyle/>
          <a:p>
            <a:r>
              <a:rPr lang="en-GB" dirty="0">
                <a:solidFill>
                  <a:srgbClr val="3B3838"/>
                </a:solidFill>
              </a:rPr>
              <a:t>___________</a:t>
            </a:r>
          </a:p>
        </p:txBody>
      </p:sp>
      <p:sp>
        <p:nvSpPr>
          <p:cNvPr id="2089" name="TextBox 2088">
            <a:extLst>
              <a:ext uri="{FF2B5EF4-FFF2-40B4-BE49-F238E27FC236}">
                <a16:creationId xmlns:a16="http://schemas.microsoft.com/office/drawing/2014/main" id="{9463CAB3-661F-F7CF-40CF-F3C8A8487134}"/>
              </a:ext>
            </a:extLst>
          </p:cNvPr>
          <p:cNvSpPr txBox="1"/>
          <p:nvPr/>
        </p:nvSpPr>
        <p:spPr>
          <a:xfrm>
            <a:off x="366628" y="2386061"/>
            <a:ext cx="1454244" cy="369332"/>
          </a:xfrm>
          <a:prstGeom prst="rect">
            <a:avLst/>
          </a:prstGeom>
          <a:noFill/>
        </p:spPr>
        <p:txBody>
          <a:bodyPr wrap="none" rtlCol="0">
            <a:spAutoFit/>
          </a:bodyPr>
          <a:lstStyle/>
          <a:p>
            <a:r>
              <a:rPr lang="en-GB" dirty="0">
                <a:solidFill>
                  <a:srgbClr val="3B3838"/>
                </a:solidFill>
              </a:rPr>
              <a:t>___________</a:t>
            </a:r>
          </a:p>
        </p:txBody>
      </p:sp>
      <p:sp>
        <p:nvSpPr>
          <p:cNvPr id="2090" name="TextBox 2089">
            <a:extLst>
              <a:ext uri="{FF2B5EF4-FFF2-40B4-BE49-F238E27FC236}">
                <a16:creationId xmlns:a16="http://schemas.microsoft.com/office/drawing/2014/main" id="{D1413996-B856-47AB-E726-626BC0209F77}"/>
              </a:ext>
            </a:extLst>
          </p:cNvPr>
          <p:cNvSpPr txBox="1"/>
          <p:nvPr/>
        </p:nvSpPr>
        <p:spPr>
          <a:xfrm>
            <a:off x="374346" y="2648482"/>
            <a:ext cx="1454244" cy="369332"/>
          </a:xfrm>
          <a:prstGeom prst="rect">
            <a:avLst/>
          </a:prstGeom>
          <a:noFill/>
        </p:spPr>
        <p:txBody>
          <a:bodyPr wrap="none" rtlCol="0">
            <a:spAutoFit/>
          </a:bodyPr>
          <a:lstStyle/>
          <a:p>
            <a:r>
              <a:rPr lang="en-GB" dirty="0">
                <a:solidFill>
                  <a:srgbClr val="3B3838"/>
                </a:solidFill>
              </a:rPr>
              <a:t>___________</a:t>
            </a:r>
          </a:p>
        </p:txBody>
      </p:sp>
      <p:sp>
        <p:nvSpPr>
          <p:cNvPr id="2091" name="TextBox 2090">
            <a:extLst>
              <a:ext uri="{FF2B5EF4-FFF2-40B4-BE49-F238E27FC236}">
                <a16:creationId xmlns:a16="http://schemas.microsoft.com/office/drawing/2014/main" id="{3055C21B-A238-AD04-702E-63E8D1765738}"/>
              </a:ext>
            </a:extLst>
          </p:cNvPr>
          <p:cNvSpPr txBox="1"/>
          <p:nvPr/>
        </p:nvSpPr>
        <p:spPr>
          <a:xfrm>
            <a:off x="2298448" y="1653818"/>
            <a:ext cx="1454244" cy="369332"/>
          </a:xfrm>
          <a:prstGeom prst="rect">
            <a:avLst/>
          </a:prstGeom>
          <a:noFill/>
        </p:spPr>
        <p:txBody>
          <a:bodyPr wrap="none" rtlCol="0">
            <a:spAutoFit/>
          </a:bodyPr>
          <a:lstStyle/>
          <a:p>
            <a:r>
              <a:rPr lang="en-GB" dirty="0">
                <a:solidFill>
                  <a:srgbClr val="3B3838"/>
                </a:solidFill>
              </a:rPr>
              <a:t>___________</a:t>
            </a:r>
          </a:p>
        </p:txBody>
      </p:sp>
      <p:sp>
        <p:nvSpPr>
          <p:cNvPr id="2092" name="TextBox 2091">
            <a:extLst>
              <a:ext uri="{FF2B5EF4-FFF2-40B4-BE49-F238E27FC236}">
                <a16:creationId xmlns:a16="http://schemas.microsoft.com/office/drawing/2014/main" id="{116D7C5D-4EA8-274F-F027-5F4AFE480033}"/>
              </a:ext>
            </a:extLst>
          </p:cNvPr>
          <p:cNvSpPr txBox="1"/>
          <p:nvPr/>
        </p:nvSpPr>
        <p:spPr>
          <a:xfrm>
            <a:off x="2298448" y="1904147"/>
            <a:ext cx="1454244" cy="369332"/>
          </a:xfrm>
          <a:prstGeom prst="rect">
            <a:avLst/>
          </a:prstGeom>
          <a:noFill/>
        </p:spPr>
        <p:txBody>
          <a:bodyPr wrap="none" rtlCol="0">
            <a:spAutoFit/>
          </a:bodyPr>
          <a:lstStyle/>
          <a:p>
            <a:r>
              <a:rPr lang="en-GB" dirty="0">
                <a:solidFill>
                  <a:srgbClr val="3B3838"/>
                </a:solidFill>
              </a:rPr>
              <a:t>___________</a:t>
            </a:r>
          </a:p>
        </p:txBody>
      </p:sp>
      <p:sp>
        <p:nvSpPr>
          <p:cNvPr id="2093" name="TextBox 2092">
            <a:extLst>
              <a:ext uri="{FF2B5EF4-FFF2-40B4-BE49-F238E27FC236}">
                <a16:creationId xmlns:a16="http://schemas.microsoft.com/office/drawing/2014/main" id="{53A2E3B2-A083-AE1B-3602-F46628F80CBB}"/>
              </a:ext>
            </a:extLst>
          </p:cNvPr>
          <p:cNvSpPr txBox="1"/>
          <p:nvPr/>
        </p:nvSpPr>
        <p:spPr>
          <a:xfrm>
            <a:off x="2307403" y="2152751"/>
            <a:ext cx="1454244" cy="369332"/>
          </a:xfrm>
          <a:prstGeom prst="rect">
            <a:avLst/>
          </a:prstGeom>
          <a:noFill/>
        </p:spPr>
        <p:txBody>
          <a:bodyPr wrap="none" rtlCol="0">
            <a:spAutoFit/>
          </a:bodyPr>
          <a:lstStyle/>
          <a:p>
            <a:r>
              <a:rPr lang="en-GB" dirty="0">
                <a:solidFill>
                  <a:srgbClr val="3B3838"/>
                </a:solidFill>
              </a:rPr>
              <a:t>___________</a:t>
            </a:r>
          </a:p>
        </p:txBody>
      </p:sp>
      <p:sp>
        <p:nvSpPr>
          <p:cNvPr id="2094" name="TextBox 2093">
            <a:extLst>
              <a:ext uri="{FF2B5EF4-FFF2-40B4-BE49-F238E27FC236}">
                <a16:creationId xmlns:a16="http://schemas.microsoft.com/office/drawing/2014/main" id="{05457FB3-6222-088D-63EC-D8E5EB678A21}"/>
              </a:ext>
            </a:extLst>
          </p:cNvPr>
          <p:cNvSpPr txBox="1"/>
          <p:nvPr/>
        </p:nvSpPr>
        <p:spPr>
          <a:xfrm>
            <a:off x="2298448" y="2390930"/>
            <a:ext cx="1454244" cy="369332"/>
          </a:xfrm>
          <a:prstGeom prst="rect">
            <a:avLst/>
          </a:prstGeom>
          <a:noFill/>
        </p:spPr>
        <p:txBody>
          <a:bodyPr wrap="none" rtlCol="0">
            <a:spAutoFit/>
          </a:bodyPr>
          <a:lstStyle/>
          <a:p>
            <a:r>
              <a:rPr lang="en-GB" dirty="0">
                <a:solidFill>
                  <a:srgbClr val="3B3838"/>
                </a:solidFill>
              </a:rPr>
              <a:t>___________</a:t>
            </a:r>
          </a:p>
        </p:txBody>
      </p:sp>
      <p:sp>
        <p:nvSpPr>
          <p:cNvPr id="2096" name="TextBox 2095">
            <a:extLst>
              <a:ext uri="{FF2B5EF4-FFF2-40B4-BE49-F238E27FC236}">
                <a16:creationId xmlns:a16="http://schemas.microsoft.com/office/drawing/2014/main" id="{16C36CC5-9896-D043-50D8-FEECBCE9D1ED}"/>
              </a:ext>
            </a:extLst>
          </p:cNvPr>
          <p:cNvSpPr txBox="1"/>
          <p:nvPr/>
        </p:nvSpPr>
        <p:spPr>
          <a:xfrm>
            <a:off x="2306166" y="2653351"/>
            <a:ext cx="1454244" cy="369332"/>
          </a:xfrm>
          <a:prstGeom prst="rect">
            <a:avLst/>
          </a:prstGeom>
          <a:noFill/>
        </p:spPr>
        <p:txBody>
          <a:bodyPr wrap="none" rtlCol="0">
            <a:spAutoFit/>
          </a:bodyPr>
          <a:lstStyle/>
          <a:p>
            <a:r>
              <a:rPr lang="en-GB" dirty="0">
                <a:solidFill>
                  <a:srgbClr val="3B3838"/>
                </a:solidFill>
              </a:rPr>
              <a:t>___________</a:t>
            </a:r>
          </a:p>
        </p:txBody>
      </p:sp>
      <p:sp>
        <p:nvSpPr>
          <p:cNvPr id="2097" name="TextBox 2096">
            <a:extLst>
              <a:ext uri="{FF2B5EF4-FFF2-40B4-BE49-F238E27FC236}">
                <a16:creationId xmlns:a16="http://schemas.microsoft.com/office/drawing/2014/main" id="{7195494F-381F-530A-1239-33962A1AFC77}"/>
              </a:ext>
            </a:extLst>
          </p:cNvPr>
          <p:cNvSpPr txBox="1"/>
          <p:nvPr/>
        </p:nvSpPr>
        <p:spPr>
          <a:xfrm rot="21273198">
            <a:off x="4978263" y="2611308"/>
            <a:ext cx="770917"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gato</a:t>
            </a:r>
            <a:endParaRPr lang="en-GB" sz="1400" b="1" dirty="0">
              <a:solidFill>
                <a:schemeClr val="tx1">
                  <a:lumMod val="65000"/>
                  <a:lumOff val="35000"/>
                </a:schemeClr>
              </a:solidFill>
              <a:latin typeface="Century Gothic" panose="020B0502020202020204" pitchFamily="34" charset="0"/>
            </a:endParaRPr>
          </a:p>
        </p:txBody>
      </p:sp>
      <p:sp>
        <p:nvSpPr>
          <p:cNvPr id="2108" name="TextBox 2107">
            <a:extLst>
              <a:ext uri="{FF2B5EF4-FFF2-40B4-BE49-F238E27FC236}">
                <a16:creationId xmlns:a16="http://schemas.microsoft.com/office/drawing/2014/main" id="{E1406A22-902E-ABB8-C9ED-06EFAF33CDC4}"/>
              </a:ext>
            </a:extLst>
          </p:cNvPr>
          <p:cNvSpPr txBox="1"/>
          <p:nvPr/>
        </p:nvSpPr>
        <p:spPr>
          <a:xfrm rot="20798617">
            <a:off x="4188735" y="2243444"/>
            <a:ext cx="712079"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cama</a:t>
            </a:r>
            <a:endParaRPr lang="en-GB" sz="1400" b="1" dirty="0">
              <a:solidFill>
                <a:schemeClr val="tx1">
                  <a:lumMod val="65000"/>
                  <a:lumOff val="35000"/>
                </a:schemeClr>
              </a:solidFill>
              <a:latin typeface="Century Gothic" panose="020B0502020202020204" pitchFamily="34" charset="0"/>
            </a:endParaRPr>
          </a:p>
        </p:txBody>
      </p:sp>
      <p:sp>
        <p:nvSpPr>
          <p:cNvPr id="2110" name="TextBox 2109">
            <a:extLst>
              <a:ext uri="{FF2B5EF4-FFF2-40B4-BE49-F238E27FC236}">
                <a16:creationId xmlns:a16="http://schemas.microsoft.com/office/drawing/2014/main" id="{1E097735-24C6-14F7-A174-152E476CE055}"/>
              </a:ext>
            </a:extLst>
          </p:cNvPr>
          <p:cNvSpPr txBox="1"/>
          <p:nvPr/>
        </p:nvSpPr>
        <p:spPr>
          <a:xfrm rot="457916">
            <a:off x="5163111" y="1316920"/>
            <a:ext cx="770917" cy="307777"/>
          </a:xfrm>
          <a:prstGeom prst="rect">
            <a:avLst/>
          </a:prstGeom>
          <a:solidFill>
            <a:schemeClr val="bg1">
              <a:lumMod val="95000"/>
            </a:schemeClr>
          </a:solidFill>
        </p:spPr>
        <p:txBody>
          <a:bodyPr wrap="square" rtlCol="0">
            <a:spAutoFit/>
          </a:bodyPr>
          <a:lstStyle/>
          <a:p>
            <a:pPr algn="ctr"/>
            <a:r>
              <a:rPr lang="en-GB" sz="1400" b="1" dirty="0">
                <a:solidFill>
                  <a:schemeClr val="tx1">
                    <a:lumMod val="65000"/>
                    <a:lumOff val="35000"/>
                  </a:schemeClr>
                </a:solidFill>
                <a:latin typeface="Century Gothic" panose="020B0502020202020204" pitchFamily="34" charset="0"/>
              </a:rPr>
              <a:t>amigo</a:t>
            </a:r>
          </a:p>
        </p:txBody>
      </p:sp>
      <p:sp>
        <p:nvSpPr>
          <p:cNvPr id="2111" name="TextBox 2110">
            <a:extLst>
              <a:ext uri="{FF2B5EF4-FFF2-40B4-BE49-F238E27FC236}">
                <a16:creationId xmlns:a16="http://schemas.microsoft.com/office/drawing/2014/main" id="{B16339F9-C035-1BCC-7B98-C0A32A455126}"/>
              </a:ext>
            </a:extLst>
          </p:cNvPr>
          <p:cNvSpPr txBox="1"/>
          <p:nvPr/>
        </p:nvSpPr>
        <p:spPr>
          <a:xfrm>
            <a:off x="5363076" y="1745389"/>
            <a:ext cx="1031764"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bolígrafo</a:t>
            </a:r>
            <a:endParaRPr lang="en-GB" sz="1400" b="1" dirty="0">
              <a:solidFill>
                <a:schemeClr val="tx1">
                  <a:lumMod val="65000"/>
                  <a:lumOff val="35000"/>
                </a:schemeClr>
              </a:solidFill>
              <a:latin typeface="Century Gothic" panose="020B0502020202020204" pitchFamily="34" charset="0"/>
            </a:endParaRPr>
          </a:p>
        </p:txBody>
      </p:sp>
      <p:sp>
        <p:nvSpPr>
          <p:cNvPr id="2112" name="TextBox 2111">
            <a:extLst>
              <a:ext uri="{FF2B5EF4-FFF2-40B4-BE49-F238E27FC236}">
                <a16:creationId xmlns:a16="http://schemas.microsoft.com/office/drawing/2014/main" id="{537997F8-832A-80A4-DC86-3A41CAA178F8}"/>
              </a:ext>
            </a:extLst>
          </p:cNvPr>
          <p:cNvSpPr txBox="1"/>
          <p:nvPr/>
        </p:nvSpPr>
        <p:spPr>
          <a:xfrm>
            <a:off x="6026669" y="1368253"/>
            <a:ext cx="784482" cy="307777"/>
          </a:xfrm>
          <a:prstGeom prst="rect">
            <a:avLst/>
          </a:prstGeom>
          <a:solidFill>
            <a:schemeClr val="bg1">
              <a:lumMod val="95000"/>
            </a:schemeClr>
          </a:solidFill>
        </p:spPr>
        <p:txBody>
          <a:bodyPr wrap="square" rtlCol="0">
            <a:spAutoFit/>
          </a:bodyPr>
          <a:lstStyle/>
          <a:p>
            <a:pPr algn="ctr"/>
            <a:r>
              <a:rPr lang="en-GB" sz="1400" b="1" dirty="0">
                <a:solidFill>
                  <a:schemeClr val="tx1">
                    <a:lumMod val="65000"/>
                    <a:lumOff val="35000"/>
                  </a:schemeClr>
                </a:solidFill>
                <a:latin typeface="Century Gothic" panose="020B0502020202020204" pitchFamily="34" charset="0"/>
              </a:rPr>
              <a:t>pelota</a:t>
            </a:r>
          </a:p>
        </p:txBody>
      </p:sp>
      <p:sp>
        <p:nvSpPr>
          <p:cNvPr id="2113" name="TextBox 2112">
            <a:extLst>
              <a:ext uri="{FF2B5EF4-FFF2-40B4-BE49-F238E27FC236}">
                <a16:creationId xmlns:a16="http://schemas.microsoft.com/office/drawing/2014/main" id="{1162FB1E-D4C3-CBE7-7302-D663F4D02E13}"/>
              </a:ext>
            </a:extLst>
          </p:cNvPr>
          <p:cNvSpPr txBox="1"/>
          <p:nvPr/>
        </p:nvSpPr>
        <p:spPr>
          <a:xfrm rot="21247061">
            <a:off x="4058898" y="1722732"/>
            <a:ext cx="1058602" cy="307777"/>
          </a:xfrm>
          <a:prstGeom prst="rect">
            <a:avLst/>
          </a:prstGeom>
          <a:solidFill>
            <a:schemeClr val="bg1">
              <a:lumMod val="95000"/>
            </a:schemeClr>
          </a:solidFill>
        </p:spPr>
        <p:txBody>
          <a:bodyPr wrap="square" rtlCol="0">
            <a:spAutoFit/>
          </a:bodyPr>
          <a:lstStyle/>
          <a:p>
            <a:pPr algn="ctr"/>
            <a:r>
              <a:rPr lang="en-GB" sz="1400" b="1" dirty="0">
                <a:solidFill>
                  <a:schemeClr val="tx1">
                    <a:lumMod val="65000"/>
                    <a:lumOff val="35000"/>
                  </a:schemeClr>
                </a:solidFill>
                <a:latin typeface="Century Gothic" panose="020B0502020202020204" pitchFamily="34" charset="0"/>
              </a:rPr>
              <a:t>cuaderno</a:t>
            </a:r>
          </a:p>
        </p:txBody>
      </p:sp>
      <p:sp>
        <p:nvSpPr>
          <p:cNvPr id="2114" name="TextBox 2113">
            <a:extLst>
              <a:ext uri="{FF2B5EF4-FFF2-40B4-BE49-F238E27FC236}">
                <a16:creationId xmlns:a16="http://schemas.microsoft.com/office/drawing/2014/main" id="{9AA54170-18D0-9ABD-61D9-6D981FC7B7BD}"/>
              </a:ext>
            </a:extLst>
          </p:cNvPr>
          <p:cNvSpPr txBox="1"/>
          <p:nvPr/>
        </p:nvSpPr>
        <p:spPr>
          <a:xfrm>
            <a:off x="5064640" y="2129938"/>
            <a:ext cx="1001038"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bicicleta</a:t>
            </a:r>
            <a:endParaRPr lang="en-GB" sz="1400" b="1" dirty="0">
              <a:solidFill>
                <a:schemeClr val="tx1">
                  <a:lumMod val="65000"/>
                  <a:lumOff val="35000"/>
                </a:schemeClr>
              </a:solidFill>
              <a:latin typeface="Century Gothic" panose="020B0502020202020204" pitchFamily="34" charset="0"/>
            </a:endParaRPr>
          </a:p>
        </p:txBody>
      </p:sp>
      <p:sp>
        <p:nvSpPr>
          <p:cNvPr id="2115" name="TextBox 2114">
            <a:extLst>
              <a:ext uri="{FF2B5EF4-FFF2-40B4-BE49-F238E27FC236}">
                <a16:creationId xmlns:a16="http://schemas.microsoft.com/office/drawing/2014/main" id="{65959E9D-1478-784F-8D7A-3A25EA852852}"/>
              </a:ext>
            </a:extLst>
          </p:cNvPr>
          <p:cNvSpPr txBox="1"/>
          <p:nvPr/>
        </p:nvSpPr>
        <p:spPr>
          <a:xfrm rot="20754527">
            <a:off x="5804688" y="2428125"/>
            <a:ext cx="975612"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teléfono</a:t>
            </a:r>
            <a:endParaRPr lang="en-GB" sz="1400" b="1" dirty="0">
              <a:solidFill>
                <a:schemeClr val="tx1">
                  <a:lumMod val="65000"/>
                  <a:lumOff val="35000"/>
                </a:schemeClr>
              </a:solidFill>
              <a:latin typeface="Century Gothic" panose="020B0502020202020204" pitchFamily="34" charset="0"/>
            </a:endParaRPr>
          </a:p>
        </p:txBody>
      </p:sp>
      <p:sp>
        <p:nvSpPr>
          <p:cNvPr id="2116" name="TextBox 2115">
            <a:extLst>
              <a:ext uri="{FF2B5EF4-FFF2-40B4-BE49-F238E27FC236}">
                <a16:creationId xmlns:a16="http://schemas.microsoft.com/office/drawing/2014/main" id="{9C68F89E-0BC9-B7B1-2B18-AA268BCC0A78}"/>
              </a:ext>
            </a:extLst>
          </p:cNvPr>
          <p:cNvSpPr txBox="1"/>
          <p:nvPr/>
        </p:nvSpPr>
        <p:spPr>
          <a:xfrm>
            <a:off x="4066506" y="2656412"/>
            <a:ext cx="766106" cy="307777"/>
          </a:xfrm>
          <a:prstGeom prst="rect">
            <a:avLst/>
          </a:prstGeom>
          <a:solidFill>
            <a:schemeClr val="bg1">
              <a:lumMod val="95000"/>
            </a:schemeClr>
          </a:solidFill>
        </p:spPr>
        <p:txBody>
          <a:bodyPr wrap="square" rtlCol="0">
            <a:spAutoFit/>
          </a:bodyPr>
          <a:lstStyle/>
          <a:p>
            <a:pPr algn="ctr"/>
            <a:r>
              <a:rPr lang="en-GB" sz="1400" b="1" dirty="0">
                <a:solidFill>
                  <a:schemeClr val="tx1">
                    <a:lumMod val="65000"/>
                    <a:lumOff val="35000"/>
                  </a:schemeClr>
                </a:solidFill>
                <a:latin typeface="Century Gothic" panose="020B0502020202020204" pitchFamily="34" charset="0"/>
              </a:rPr>
              <a:t>amiga</a:t>
            </a:r>
          </a:p>
        </p:txBody>
      </p:sp>
      <p:sp>
        <p:nvSpPr>
          <p:cNvPr id="2117" name="TextBox 2116">
            <a:extLst>
              <a:ext uri="{FF2B5EF4-FFF2-40B4-BE49-F238E27FC236}">
                <a16:creationId xmlns:a16="http://schemas.microsoft.com/office/drawing/2014/main" id="{96161891-FDAA-737D-C280-012DC971841B}"/>
              </a:ext>
            </a:extLst>
          </p:cNvPr>
          <p:cNvSpPr txBox="1"/>
          <p:nvPr/>
        </p:nvSpPr>
        <p:spPr>
          <a:xfrm>
            <a:off x="4093218" y="1253135"/>
            <a:ext cx="919455" cy="307777"/>
          </a:xfrm>
          <a:prstGeom prst="rect">
            <a:avLst/>
          </a:prstGeom>
          <a:solidFill>
            <a:schemeClr val="bg1">
              <a:lumMod val="95000"/>
            </a:schemeClr>
          </a:solidFill>
        </p:spPr>
        <p:txBody>
          <a:bodyPr wrap="square" rtlCol="0">
            <a:spAutoFit/>
          </a:bodyPr>
          <a:lstStyle/>
          <a:p>
            <a:pPr algn="ctr"/>
            <a:r>
              <a:rPr lang="en-GB" sz="1400" b="1" dirty="0" err="1">
                <a:solidFill>
                  <a:schemeClr val="tx1">
                    <a:lumMod val="65000"/>
                    <a:lumOff val="35000"/>
                  </a:schemeClr>
                </a:solidFill>
                <a:latin typeface="Century Gothic" panose="020B0502020202020204" pitchFamily="34" charset="0"/>
              </a:rPr>
              <a:t>cámara</a:t>
            </a:r>
            <a:endParaRPr lang="en-GB" sz="1400" b="1" dirty="0">
              <a:solidFill>
                <a:schemeClr val="tx1">
                  <a:lumMod val="65000"/>
                  <a:lumOff val="35000"/>
                </a:schemeClr>
              </a:solidFill>
              <a:latin typeface="Century Gothic" panose="020B0502020202020204" pitchFamily="34" charset="0"/>
            </a:endParaRPr>
          </a:p>
        </p:txBody>
      </p:sp>
      <p:graphicFrame>
        <p:nvGraphicFramePr>
          <p:cNvPr id="2122" name="Table 2121">
            <a:extLst>
              <a:ext uri="{FF2B5EF4-FFF2-40B4-BE49-F238E27FC236}">
                <a16:creationId xmlns:a16="http://schemas.microsoft.com/office/drawing/2014/main" id="{5558E7AC-CB5D-5349-12FC-D1A2E701C095}"/>
              </a:ext>
            </a:extLst>
          </p:cNvPr>
          <p:cNvGraphicFramePr>
            <a:graphicFrameLocks noGrp="1"/>
          </p:cNvGraphicFramePr>
          <p:nvPr>
            <p:extLst>
              <p:ext uri="{D42A27DB-BD31-4B8C-83A1-F6EECF244321}">
                <p14:modId xmlns:p14="http://schemas.microsoft.com/office/powerpoint/2010/main" val="1525623447"/>
              </p:ext>
            </p:extLst>
          </p:nvPr>
        </p:nvGraphicFramePr>
        <p:xfrm>
          <a:off x="107028" y="3842499"/>
          <a:ext cx="6611010" cy="2835017"/>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1508108806"/>
                    </a:ext>
                  </a:extLst>
                </a:gridCol>
                <a:gridCol w="1683549">
                  <a:extLst>
                    <a:ext uri="{9D8B030D-6E8A-4147-A177-3AD203B41FA5}">
                      <a16:colId xmlns:a16="http://schemas.microsoft.com/office/drawing/2014/main" val="657040190"/>
                    </a:ext>
                  </a:extLst>
                </a:gridCol>
                <a:gridCol w="1973942">
                  <a:extLst>
                    <a:ext uri="{9D8B030D-6E8A-4147-A177-3AD203B41FA5}">
                      <a16:colId xmlns:a16="http://schemas.microsoft.com/office/drawing/2014/main" val="193167929"/>
                    </a:ext>
                  </a:extLst>
                </a:gridCol>
                <a:gridCol w="2175069">
                  <a:extLst>
                    <a:ext uri="{9D8B030D-6E8A-4147-A177-3AD203B41FA5}">
                      <a16:colId xmlns:a16="http://schemas.microsoft.com/office/drawing/2014/main" val="1136012694"/>
                    </a:ext>
                  </a:extLst>
                </a:gridCol>
              </a:tblGrid>
              <a:tr h="52630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I am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you are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to </a:t>
                      </a:r>
                      <a:r>
                        <a:rPr lang="en-GB" sz="1200" b="0" dirty="0" err="1">
                          <a:solidFill>
                            <a:srgbClr val="3B3838"/>
                          </a:solidFill>
                          <a:latin typeface="Century Gothic" panose="020B0502020202020204" pitchFamily="34" charset="0"/>
                        </a:rPr>
                        <a:t>be|being</a:t>
                      </a:r>
                      <a:r>
                        <a:rPr lang="en-GB" sz="1200" b="0" dirty="0">
                          <a:solidFill>
                            <a:srgbClr val="3B3838"/>
                          </a:solidFill>
                          <a:latin typeface="Century Gothic" panose="020B0502020202020204" pitchFamily="34" charset="0"/>
                        </a:rPr>
                        <a:t> (state)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a:solidFill>
                            <a:srgbClr val="3B3838"/>
                          </a:solidFill>
                          <a:latin typeface="Century Gothic" panose="020B0502020202020204" pitchFamily="34" charset="0"/>
                        </a:rPr>
                        <a:t>there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absent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present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384786">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Spain</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here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hello</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a:solidFill>
                            <a:srgbClr val="3B3838"/>
                          </a:solidFill>
                          <a:latin typeface="Century Gothic" panose="020B0502020202020204" pitchFamily="34" charset="0"/>
                        </a:rPr>
                        <a:t>you are (trait)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from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England</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384786">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 friend  (m)</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 ball</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I have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384786">
                <a:tc vMerge="1">
                  <a:txBody>
                    <a:bodyPr/>
                    <a:lstStyle/>
                    <a:p>
                      <a:endParaRPr lang="en-GB"/>
                    </a:p>
                  </a:txBody>
                  <a:tcPr/>
                </a:tc>
                <a:tc>
                  <a:txBody>
                    <a:bodyPr/>
                    <a:lstStyle/>
                    <a:p>
                      <a:r>
                        <a:rPr lang="en-GB" sz="1200" b="0" dirty="0">
                          <a:solidFill>
                            <a:srgbClr val="3B3838"/>
                          </a:solidFill>
                          <a:latin typeface="Century Gothic" panose="020B0502020202020204" pitchFamily="34" charset="0"/>
                        </a:rPr>
                        <a:t>a bed</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 friend (f) </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 school bag</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38478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200" b="0" dirty="0">
                          <a:solidFill>
                            <a:srgbClr val="3B3838"/>
                          </a:solidFill>
                          <a:latin typeface="Century Gothic" panose="020B0502020202020204" pitchFamily="34" charset="0"/>
                        </a:rPr>
                        <a:t>s/he, it has</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 bicycle</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 cat</a:t>
                      </a:r>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2123" name="TextBox 2122">
            <a:extLst>
              <a:ext uri="{FF2B5EF4-FFF2-40B4-BE49-F238E27FC236}">
                <a16:creationId xmlns:a16="http://schemas.microsoft.com/office/drawing/2014/main" id="{72844F9D-9BBD-3DCB-A18F-1EAC8F497CA4}"/>
              </a:ext>
            </a:extLst>
          </p:cNvPr>
          <p:cNvSpPr txBox="1"/>
          <p:nvPr/>
        </p:nvSpPr>
        <p:spPr>
          <a:xfrm>
            <a:off x="1455522" y="3427280"/>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español.</a:t>
            </a:r>
            <a:r>
              <a:rPr lang="en-GB" sz="1600" dirty="0">
                <a:solidFill>
                  <a:srgbClr val="3B3838"/>
                </a:solidFill>
                <a:latin typeface="Century Gothic" panose="020B0502020202020204" pitchFamily="34" charset="0"/>
              </a:rPr>
              <a:t> Can you get at least 15 points?</a:t>
            </a:r>
          </a:p>
        </p:txBody>
      </p:sp>
      <p:grpSp>
        <p:nvGrpSpPr>
          <p:cNvPr id="2124" name="Group 2123">
            <a:extLst>
              <a:ext uri="{FF2B5EF4-FFF2-40B4-BE49-F238E27FC236}">
                <a16:creationId xmlns:a16="http://schemas.microsoft.com/office/drawing/2014/main" id="{E281DB76-2E61-A2C4-C93F-1EC16301C94A}"/>
              </a:ext>
            </a:extLst>
          </p:cNvPr>
          <p:cNvGrpSpPr/>
          <p:nvPr/>
        </p:nvGrpSpPr>
        <p:grpSpPr>
          <a:xfrm>
            <a:off x="494327" y="3419522"/>
            <a:ext cx="962296" cy="307777"/>
            <a:chOff x="537508" y="810975"/>
            <a:chExt cx="505091" cy="307777"/>
          </a:xfrm>
        </p:grpSpPr>
        <p:sp>
          <p:nvSpPr>
            <p:cNvPr id="2125" name="Google Shape;206;p9">
              <a:extLst>
                <a:ext uri="{FF2B5EF4-FFF2-40B4-BE49-F238E27FC236}">
                  <a16:creationId xmlns:a16="http://schemas.microsoft.com/office/drawing/2014/main" id="{F045CF49-2937-FA73-EDB3-FC3C5339CFC0}"/>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126" name="TextBox 2125">
              <a:extLst>
                <a:ext uri="{FF2B5EF4-FFF2-40B4-BE49-F238E27FC236}">
                  <a16:creationId xmlns:a16="http://schemas.microsoft.com/office/drawing/2014/main" id="{6B69D3C7-AF49-22D8-A198-3FE7EF8DAB32}"/>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127" name="Picture 2" descr="Pen, Write, Pencil, Writing Tool, Work, Message, Blue">
            <a:extLst>
              <a:ext uri="{FF2B5EF4-FFF2-40B4-BE49-F238E27FC236}">
                <a16:creationId xmlns:a16="http://schemas.microsoft.com/office/drawing/2014/main" id="{5874DF69-4BFA-FA3E-8CAF-EB5D721AB4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4" y="3288370"/>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134" name="TextBox 2133">
            <a:extLst>
              <a:ext uri="{FF2B5EF4-FFF2-40B4-BE49-F238E27FC236}">
                <a16:creationId xmlns:a16="http://schemas.microsoft.com/office/drawing/2014/main" id="{B9E53677-9152-57C1-D8E9-C0CA77C2B6DB}"/>
              </a:ext>
            </a:extLst>
          </p:cNvPr>
          <p:cNvSpPr txBox="1"/>
          <p:nvPr/>
        </p:nvSpPr>
        <p:spPr>
          <a:xfrm>
            <a:off x="1906143" y="7247189"/>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a:t>
            </a:r>
          </a:p>
        </p:txBody>
      </p:sp>
      <p:pic>
        <p:nvPicPr>
          <p:cNvPr id="2136" name="Picture 2" descr="Free icon pencil write vector">
            <a:extLst>
              <a:ext uri="{FF2B5EF4-FFF2-40B4-BE49-F238E27FC236}">
                <a16:creationId xmlns:a16="http://schemas.microsoft.com/office/drawing/2014/main" id="{45159084-CAB0-C7E5-C3CE-64C17E50E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1958850" y="7359613"/>
            <a:ext cx="123214" cy="250057"/>
          </a:xfrm>
          <a:prstGeom prst="rect">
            <a:avLst/>
          </a:prstGeom>
          <a:noFill/>
          <a:extLst>
            <a:ext uri="{909E8E84-426E-40DD-AFC4-6F175D3DCCD1}">
              <a14:hiddenFill xmlns:a14="http://schemas.microsoft.com/office/drawing/2010/main">
                <a:solidFill>
                  <a:srgbClr val="FFFFFF"/>
                </a:solidFill>
              </a14:hiddenFill>
            </a:ext>
          </a:extLst>
        </p:spPr>
      </p:pic>
      <p:grpSp>
        <p:nvGrpSpPr>
          <p:cNvPr id="2138" name="Group 2137">
            <a:extLst>
              <a:ext uri="{FF2B5EF4-FFF2-40B4-BE49-F238E27FC236}">
                <a16:creationId xmlns:a16="http://schemas.microsoft.com/office/drawing/2014/main" id="{C4D80BE7-1C06-A56B-29EF-0EB8A3791175}"/>
              </a:ext>
            </a:extLst>
          </p:cNvPr>
          <p:cNvGrpSpPr/>
          <p:nvPr/>
        </p:nvGrpSpPr>
        <p:grpSpPr>
          <a:xfrm>
            <a:off x="5822123" y="6722903"/>
            <a:ext cx="1083057" cy="865278"/>
            <a:chOff x="326562" y="8659808"/>
            <a:chExt cx="1083057" cy="865278"/>
          </a:xfrm>
        </p:grpSpPr>
        <p:sp>
          <p:nvSpPr>
            <p:cNvPr id="2139" name="Rectangle: Folded Corner 2138">
              <a:extLst>
                <a:ext uri="{FF2B5EF4-FFF2-40B4-BE49-F238E27FC236}">
                  <a16:creationId xmlns:a16="http://schemas.microsoft.com/office/drawing/2014/main" id="{0364B69B-95E8-47F3-B033-10B75582E8D7}"/>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140" name="Picture 6" descr="Free Icon Light illustration and picture">
              <a:extLst>
                <a:ext uri="{FF2B5EF4-FFF2-40B4-BE49-F238E27FC236}">
                  <a16:creationId xmlns:a16="http://schemas.microsoft.com/office/drawing/2014/main" id="{93A64E70-0B63-45A7-D014-5A1615CCCC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141" name="TextBox 2140">
              <a:extLst>
                <a:ext uri="{FF2B5EF4-FFF2-40B4-BE49-F238E27FC236}">
                  <a16:creationId xmlns:a16="http://schemas.microsoft.com/office/drawing/2014/main" id="{A3B2FBD6-1EE7-E946-0A95-B6BEAEC5E1C8}"/>
                </a:ext>
              </a:extLst>
            </p:cNvPr>
            <p:cNvSpPr txBox="1"/>
            <p:nvPr/>
          </p:nvSpPr>
          <p:spPr>
            <a:xfrm>
              <a:off x="540927" y="8751114"/>
              <a:ext cx="795734" cy="230832"/>
            </a:xfrm>
            <a:prstGeom prst="rect">
              <a:avLst/>
            </a:prstGeom>
            <a:noFill/>
          </p:spPr>
          <p:txBody>
            <a:bodyPr wrap="square">
              <a:spAutoFit/>
            </a:bodyPr>
            <a:lstStyle/>
            <a:p>
              <a:r>
                <a:rPr lang="en-GB" sz="900" kern="0" dirty="0">
                  <a:solidFill>
                    <a:srgbClr val="3B3838"/>
                  </a:solidFill>
                  <a:latin typeface="Century Gothic" panose="020B0502020202020204" pitchFamily="34" charset="0"/>
                  <a:ea typeface="Century Gothic"/>
                  <a:cs typeface="Century Gothic"/>
                  <a:sym typeface="Century Gothic"/>
                </a:rPr>
                <a:t> Don’t</a:t>
              </a:r>
            </a:p>
          </p:txBody>
        </p:sp>
        <p:sp>
          <p:nvSpPr>
            <p:cNvPr id="2142" name="TextBox 2141">
              <a:extLst>
                <a:ext uri="{FF2B5EF4-FFF2-40B4-BE49-F238E27FC236}">
                  <a16:creationId xmlns:a16="http://schemas.microsoft.com/office/drawing/2014/main" id="{2BEBB2B1-356D-1222-37D5-2F0BF1902B31}"/>
                </a:ext>
              </a:extLst>
            </p:cNvPr>
            <p:cNvSpPr txBox="1"/>
            <p:nvPr/>
          </p:nvSpPr>
          <p:spPr>
            <a:xfrm>
              <a:off x="326562" y="8878755"/>
              <a:ext cx="1083057" cy="646331"/>
            </a:xfrm>
            <a:prstGeom prst="rect">
              <a:avLst/>
            </a:prstGeom>
            <a:noFill/>
          </p:spPr>
          <p:txBody>
            <a:bodyPr wrap="square">
              <a:spAutoFit/>
            </a:bodyPr>
            <a:lstStyle/>
            <a:p>
              <a:r>
                <a:rPr kumimoji="0" lang="en-GB" sz="900" b="0" i="0" u="none" strike="noStrike" kern="0" cap="none" spc="0" normalizeH="0" baseline="0" noProof="0" dirty="0">
                  <a:ln>
                    <a:noFill/>
                  </a:ln>
                  <a:solidFill>
                    <a:srgbClr val="3B3838"/>
                  </a:solidFill>
                  <a:effectLst/>
                  <a:uLnTx/>
                  <a:uFillTx/>
                  <a:latin typeface="Century Gothic" panose="020B0502020202020204" pitchFamily="34" charset="0"/>
                  <a:ea typeface="+mn-ea"/>
                  <a:cs typeface="+mn-cs"/>
                  <a:sym typeface="Arial"/>
                </a:rPr>
                <a:t>forget capital letters and full stops!</a:t>
              </a:r>
            </a:p>
            <a:p>
              <a:endParaRPr lang="en-GB" sz="900" kern="0" dirty="0">
                <a:solidFill>
                  <a:srgbClr val="3B3838"/>
                </a:solidFill>
                <a:latin typeface="Century Gothic" panose="020B0502020202020204" pitchFamily="34" charset="0"/>
                <a:ea typeface="Century Gothic"/>
                <a:cs typeface="Century Gothic"/>
                <a:sym typeface="Century Gothic"/>
              </a:endParaRPr>
            </a:p>
          </p:txBody>
        </p:sp>
      </p:grpSp>
      <p:graphicFrame>
        <p:nvGraphicFramePr>
          <p:cNvPr id="2144" name="Table 2143">
            <a:extLst>
              <a:ext uri="{FF2B5EF4-FFF2-40B4-BE49-F238E27FC236}">
                <a16:creationId xmlns:a16="http://schemas.microsoft.com/office/drawing/2014/main" id="{CAB98A11-5884-1459-81B0-D0F96B39D517}"/>
              </a:ext>
            </a:extLst>
          </p:cNvPr>
          <p:cNvGraphicFramePr>
            <a:graphicFrameLocks noGrp="1"/>
          </p:cNvGraphicFramePr>
          <p:nvPr>
            <p:extLst>
              <p:ext uri="{D42A27DB-BD31-4B8C-83A1-F6EECF244321}">
                <p14:modId xmlns:p14="http://schemas.microsoft.com/office/powerpoint/2010/main" val="3120173217"/>
              </p:ext>
            </p:extLst>
          </p:nvPr>
        </p:nvGraphicFramePr>
        <p:xfrm>
          <a:off x="107028" y="7366638"/>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pic>
        <p:nvPicPr>
          <p:cNvPr id="2155" name="Picture 2154">
            <a:extLst>
              <a:ext uri="{FF2B5EF4-FFF2-40B4-BE49-F238E27FC236}">
                <a16:creationId xmlns:a16="http://schemas.microsoft.com/office/drawing/2014/main" id="{F9A068E3-B534-99C9-6F3C-CC949ABC55BB}"/>
              </a:ext>
            </a:extLst>
          </p:cNvPr>
          <p:cNvPicPr>
            <a:picLocks noChangeAspect="1"/>
          </p:cNvPicPr>
          <p:nvPr/>
        </p:nvPicPr>
        <p:blipFill>
          <a:blip r:embed="rId10"/>
          <a:stretch>
            <a:fillRect/>
          </a:stretch>
        </p:blipFill>
        <p:spPr>
          <a:xfrm>
            <a:off x="66071" y="9524656"/>
            <a:ext cx="6072229" cy="332725"/>
          </a:xfrm>
          <a:prstGeom prst="rect">
            <a:avLst/>
          </a:prstGeom>
        </p:spPr>
      </p:pic>
      <p:graphicFrame>
        <p:nvGraphicFramePr>
          <p:cNvPr id="2156" name="Table 2155">
            <a:extLst>
              <a:ext uri="{FF2B5EF4-FFF2-40B4-BE49-F238E27FC236}">
                <a16:creationId xmlns:a16="http://schemas.microsoft.com/office/drawing/2014/main" id="{EA0BC57E-63BF-3288-1CC5-30862B99D4A4}"/>
              </a:ext>
            </a:extLst>
          </p:cNvPr>
          <p:cNvGraphicFramePr>
            <a:graphicFrameLocks noGrp="1"/>
          </p:cNvGraphicFramePr>
          <p:nvPr>
            <p:extLst>
              <p:ext uri="{D42A27DB-BD31-4B8C-83A1-F6EECF244321}">
                <p14:modId xmlns:p14="http://schemas.microsoft.com/office/powerpoint/2010/main" val="1424046048"/>
              </p:ext>
            </p:extLst>
          </p:nvPr>
        </p:nvGraphicFramePr>
        <p:xfrm>
          <a:off x="109371" y="7806695"/>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57" name="Table 2156">
            <a:extLst>
              <a:ext uri="{FF2B5EF4-FFF2-40B4-BE49-F238E27FC236}">
                <a16:creationId xmlns:a16="http://schemas.microsoft.com/office/drawing/2014/main" id="{C39B44CA-BA86-C2E2-31F9-D21D16F5F301}"/>
              </a:ext>
            </a:extLst>
          </p:cNvPr>
          <p:cNvGraphicFramePr>
            <a:graphicFrameLocks noGrp="1"/>
          </p:cNvGraphicFramePr>
          <p:nvPr>
            <p:extLst>
              <p:ext uri="{D42A27DB-BD31-4B8C-83A1-F6EECF244321}">
                <p14:modId xmlns:p14="http://schemas.microsoft.com/office/powerpoint/2010/main" val="2904979787"/>
              </p:ext>
            </p:extLst>
          </p:nvPr>
        </p:nvGraphicFramePr>
        <p:xfrm>
          <a:off x="107028" y="8240010"/>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58" name="Table 2157">
            <a:extLst>
              <a:ext uri="{FF2B5EF4-FFF2-40B4-BE49-F238E27FC236}">
                <a16:creationId xmlns:a16="http://schemas.microsoft.com/office/drawing/2014/main" id="{2570474D-69C9-11B3-8FBF-B94A9FCFC70D}"/>
              </a:ext>
            </a:extLst>
          </p:cNvPr>
          <p:cNvGraphicFramePr>
            <a:graphicFrameLocks noGrp="1"/>
          </p:cNvGraphicFramePr>
          <p:nvPr>
            <p:extLst>
              <p:ext uri="{D42A27DB-BD31-4B8C-83A1-F6EECF244321}">
                <p14:modId xmlns:p14="http://schemas.microsoft.com/office/powerpoint/2010/main" val="3684534982"/>
              </p:ext>
            </p:extLst>
          </p:nvPr>
        </p:nvGraphicFramePr>
        <p:xfrm>
          <a:off x="109371" y="8680067"/>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2159" name="Table 2158">
            <a:extLst>
              <a:ext uri="{FF2B5EF4-FFF2-40B4-BE49-F238E27FC236}">
                <a16:creationId xmlns:a16="http://schemas.microsoft.com/office/drawing/2014/main" id="{2725B397-5F54-0018-B82A-D9E9B5D980C6}"/>
              </a:ext>
            </a:extLst>
          </p:cNvPr>
          <p:cNvGraphicFramePr>
            <a:graphicFrameLocks noGrp="1"/>
          </p:cNvGraphicFramePr>
          <p:nvPr>
            <p:extLst>
              <p:ext uri="{D42A27DB-BD31-4B8C-83A1-F6EECF244321}">
                <p14:modId xmlns:p14="http://schemas.microsoft.com/office/powerpoint/2010/main" val="1577009253"/>
              </p:ext>
            </p:extLst>
          </p:nvPr>
        </p:nvGraphicFramePr>
        <p:xfrm>
          <a:off x="107028" y="9132366"/>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160" name="TextBox 2159">
            <a:extLst>
              <a:ext uri="{FF2B5EF4-FFF2-40B4-BE49-F238E27FC236}">
                <a16:creationId xmlns:a16="http://schemas.microsoft.com/office/drawing/2014/main" id="{8F36FED3-86D4-C7D2-EFA3-8A8EE2AB4244}"/>
              </a:ext>
            </a:extLst>
          </p:cNvPr>
          <p:cNvSpPr txBox="1"/>
          <p:nvPr/>
        </p:nvSpPr>
        <p:spPr>
          <a:xfrm>
            <a:off x="2813091" y="7728256"/>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a:t>
            </a:r>
          </a:p>
        </p:txBody>
      </p:sp>
      <p:pic>
        <p:nvPicPr>
          <p:cNvPr id="2161" name="Picture 2" descr="Free icon pencil write vector">
            <a:extLst>
              <a:ext uri="{FF2B5EF4-FFF2-40B4-BE49-F238E27FC236}">
                <a16:creationId xmlns:a16="http://schemas.microsoft.com/office/drawing/2014/main" id="{B2A73DED-9AF8-5E2F-22A7-AA7AC2DD6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865798" y="7840680"/>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162" name="TextBox 2161">
            <a:extLst>
              <a:ext uri="{FF2B5EF4-FFF2-40B4-BE49-F238E27FC236}">
                <a16:creationId xmlns:a16="http://schemas.microsoft.com/office/drawing/2014/main" id="{7E643D95-6A82-B789-0C77-6CF2F3798432}"/>
              </a:ext>
            </a:extLst>
          </p:cNvPr>
          <p:cNvSpPr txBox="1"/>
          <p:nvPr/>
        </p:nvSpPr>
        <p:spPr>
          <a:xfrm>
            <a:off x="2020769" y="8178558"/>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_________________________________.</a:t>
            </a:r>
          </a:p>
        </p:txBody>
      </p:sp>
      <p:pic>
        <p:nvPicPr>
          <p:cNvPr id="2163" name="Picture 2" descr="Free icon pencil write vector">
            <a:extLst>
              <a:ext uri="{FF2B5EF4-FFF2-40B4-BE49-F238E27FC236}">
                <a16:creationId xmlns:a16="http://schemas.microsoft.com/office/drawing/2014/main" id="{BC7EB012-9B04-D6A8-3B60-EC46A3C0C7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2073476" y="8290982"/>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164" name="TextBox 2163">
            <a:extLst>
              <a:ext uri="{FF2B5EF4-FFF2-40B4-BE49-F238E27FC236}">
                <a16:creationId xmlns:a16="http://schemas.microsoft.com/office/drawing/2014/main" id="{D1FF6FEE-8E82-B139-08E7-9C7F9C782ED5}"/>
              </a:ext>
            </a:extLst>
          </p:cNvPr>
          <p:cNvSpPr txBox="1"/>
          <p:nvPr/>
        </p:nvSpPr>
        <p:spPr>
          <a:xfrm>
            <a:off x="3258114" y="8605951"/>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______________________________.</a:t>
            </a:r>
          </a:p>
        </p:txBody>
      </p:sp>
      <p:pic>
        <p:nvPicPr>
          <p:cNvPr id="2165" name="Picture 2" descr="Free icon pencil write vector">
            <a:extLst>
              <a:ext uri="{FF2B5EF4-FFF2-40B4-BE49-F238E27FC236}">
                <a16:creationId xmlns:a16="http://schemas.microsoft.com/office/drawing/2014/main" id="{CE833502-11CA-A93C-95FF-46A80D3C2F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310821" y="8718375"/>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166" name="TextBox 2165">
            <a:extLst>
              <a:ext uri="{FF2B5EF4-FFF2-40B4-BE49-F238E27FC236}">
                <a16:creationId xmlns:a16="http://schemas.microsoft.com/office/drawing/2014/main" id="{E45C4A51-4BB6-72D4-DF66-5C26FF3F959D}"/>
              </a:ext>
            </a:extLst>
          </p:cNvPr>
          <p:cNvSpPr txBox="1"/>
          <p:nvPr/>
        </p:nvSpPr>
        <p:spPr>
          <a:xfrm>
            <a:off x="3456864" y="9055691"/>
            <a:ext cx="4044909" cy="414729"/>
          </a:xfrm>
          <a:prstGeom prst="rect">
            <a:avLst/>
          </a:prstGeom>
          <a:noFill/>
          <a:effectLst>
            <a:outerShdw blurRad="152400" dist="317500" dir="5400000" sx="90000" sy="-19000" rotWithShape="0">
              <a:prstClr val="black">
                <a:alpha val="15000"/>
              </a:prstClr>
            </a:outerShdw>
          </a:effectLst>
        </p:spPr>
        <p:txBody>
          <a:bodyPr wrap="square">
            <a:spAutoFit/>
          </a:bodyPr>
          <a:lstStyle/>
          <a:p>
            <a:pPr>
              <a:lnSpc>
                <a:spcPct val="150000"/>
              </a:lnSpc>
            </a:pPr>
            <a:r>
              <a:rPr lang="en-GB" sz="1600" dirty="0">
                <a:solidFill>
                  <a:srgbClr val="3B3838"/>
                </a:solidFill>
                <a:latin typeface="Century Gothic"/>
                <a:ea typeface="Century Gothic"/>
                <a:cs typeface="Century Gothic"/>
                <a:sym typeface="Century Gothic"/>
              </a:rPr>
              <a:t>   _____________________________.</a:t>
            </a:r>
          </a:p>
        </p:txBody>
      </p:sp>
      <p:pic>
        <p:nvPicPr>
          <p:cNvPr id="2167" name="Picture 2" descr="Free icon pencil write vector">
            <a:extLst>
              <a:ext uri="{FF2B5EF4-FFF2-40B4-BE49-F238E27FC236}">
                <a16:creationId xmlns:a16="http://schemas.microsoft.com/office/drawing/2014/main" id="{51A41698-003B-BD54-9E5F-6497A871D8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67105">
            <a:off x="3509571" y="9168115"/>
            <a:ext cx="123214" cy="250057"/>
          </a:xfrm>
          <a:prstGeom prst="rect">
            <a:avLst/>
          </a:prstGeom>
          <a:noFill/>
          <a:extLst>
            <a:ext uri="{909E8E84-426E-40DD-AFC4-6F175D3DCCD1}">
              <a14:hiddenFill xmlns:a14="http://schemas.microsoft.com/office/drawing/2010/main">
                <a:solidFill>
                  <a:srgbClr val="FFFFFF"/>
                </a:solidFill>
              </a14:hiddenFill>
            </a:ext>
          </a:extLst>
        </p:spPr>
      </p:pic>
      <p:sp>
        <p:nvSpPr>
          <p:cNvPr id="2172" name="TextBox 2171">
            <a:extLst>
              <a:ext uri="{FF2B5EF4-FFF2-40B4-BE49-F238E27FC236}">
                <a16:creationId xmlns:a16="http://schemas.microsoft.com/office/drawing/2014/main" id="{FF9083B2-E2BF-C061-E865-3EE36CDB6FA4}"/>
              </a:ext>
            </a:extLst>
          </p:cNvPr>
          <p:cNvSpPr txBox="1"/>
          <p:nvPr/>
        </p:nvSpPr>
        <p:spPr>
          <a:xfrm>
            <a:off x="1385615" y="6916955"/>
            <a:ext cx="2180545"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español.</a:t>
            </a:r>
            <a:endParaRPr lang="en-GB" sz="1600" dirty="0">
              <a:solidFill>
                <a:srgbClr val="3B3838"/>
              </a:solidFill>
              <a:latin typeface="Century Gothic" panose="020B0502020202020204" pitchFamily="34" charset="0"/>
            </a:endParaRPr>
          </a:p>
        </p:txBody>
      </p:sp>
      <p:grpSp>
        <p:nvGrpSpPr>
          <p:cNvPr id="2173" name="Group 2172">
            <a:extLst>
              <a:ext uri="{FF2B5EF4-FFF2-40B4-BE49-F238E27FC236}">
                <a16:creationId xmlns:a16="http://schemas.microsoft.com/office/drawing/2014/main" id="{40731C3D-9B46-1509-0E48-1890B6BE958C}"/>
              </a:ext>
            </a:extLst>
          </p:cNvPr>
          <p:cNvGrpSpPr/>
          <p:nvPr/>
        </p:nvGrpSpPr>
        <p:grpSpPr>
          <a:xfrm>
            <a:off x="494327" y="6903537"/>
            <a:ext cx="962296" cy="307777"/>
            <a:chOff x="537508" y="810975"/>
            <a:chExt cx="505091" cy="307777"/>
          </a:xfrm>
        </p:grpSpPr>
        <p:sp>
          <p:nvSpPr>
            <p:cNvPr id="2174" name="Google Shape;206;p9">
              <a:extLst>
                <a:ext uri="{FF2B5EF4-FFF2-40B4-BE49-F238E27FC236}">
                  <a16:creationId xmlns:a16="http://schemas.microsoft.com/office/drawing/2014/main" id="{C68D18D5-E9B9-1F6B-D685-D8BD2EF3A31D}"/>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175" name="TextBox 2174">
              <a:extLst>
                <a:ext uri="{FF2B5EF4-FFF2-40B4-BE49-F238E27FC236}">
                  <a16:creationId xmlns:a16="http://schemas.microsoft.com/office/drawing/2014/main" id="{14BA25AF-49C9-C9C7-CCC2-C50474F5E8B2}"/>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177" name="Picture 2" descr="Pen, Write, Pencil, Writing Tool, Work, Message, Blue">
            <a:extLst>
              <a:ext uri="{FF2B5EF4-FFF2-40B4-BE49-F238E27FC236}">
                <a16:creationId xmlns:a16="http://schemas.microsoft.com/office/drawing/2014/main" id="{6ED2DC0D-E577-4633-3B0B-17FD658A34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4" y="6772385"/>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2179" name="Rectangle: Folded Corner 2178">
            <a:extLst>
              <a:ext uri="{FF2B5EF4-FFF2-40B4-BE49-F238E27FC236}">
                <a16:creationId xmlns:a16="http://schemas.microsoft.com/office/drawing/2014/main" id="{90B1A63F-D556-6D6D-3E72-57CD26AA9FF7}"/>
              </a:ext>
            </a:extLst>
          </p:cNvPr>
          <p:cNvSpPr/>
          <p:nvPr/>
        </p:nvSpPr>
        <p:spPr>
          <a:xfrm>
            <a:off x="4529375" y="6722903"/>
            <a:ext cx="1232939" cy="55229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181" name="TextBox 2180">
            <a:extLst>
              <a:ext uri="{FF2B5EF4-FFF2-40B4-BE49-F238E27FC236}">
                <a16:creationId xmlns:a16="http://schemas.microsoft.com/office/drawing/2014/main" id="{CE2B206C-06A3-1A15-1BF5-736EB15E5083}"/>
              </a:ext>
            </a:extLst>
          </p:cNvPr>
          <p:cNvSpPr txBox="1"/>
          <p:nvPr/>
        </p:nvSpPr>
        <p:spPr>
          <a:xfrm>
            <a:off x="4501260" y="6732537"/>
            <a:ext cx="1318739" cy="507831"/>
          </a:xfrm>
          <a:prstGeom prst="rect">
            <a:avLst/>
          </a:prstGeom>
          <a:noFill/>
        </p:spPr>
        <p:txBody>
          <a:bodyPr wrap="square">
            <a:spAutoFit/>
          </a:bodyPr>
          <a:lstStyle/>
          <a:p>
            <a:r>
              <a:rPr lang="en-GB" sz="900" dirty="0">
                <a:solidFill>
                  <a:srgbClr val="3B3838"/>
                </a:solidFill>
                <a:latin typeface="Century Gothic" panose="020B0502020202020204" pitchFamily="34" charset="0"/>
              </a:rPr>
              <a:t>When translating </a:t>
            </a:r>
            <a:r>
              <a:rPr lang="en-GB" sz="900" b="1" dirty="0">
                <a:solidFill>
                  <a:srgbClr val="3B3838"/>
                </a:solidFill>
                <a:latin typeface="Century Gothic" panose="020B0502020202020204" pitchFamily="34" charset="0"/>
              </a:rPr>
              <a:t>a</a:t>
            </a:r>
            <a:r>
              <a:rPr lang="en-GB" sz="900" dirty="0">
                <a:solidFill>
                  <a:srgbClr val="3B3838"/>
                </a:solidFill>
                <a:latin typeface="Century Gothic" panose="020B0502020202020204" pitchFamily="34" charset="0"/>
              </a:rPr>
              <a:t> / </a:t>
            </a:r>
            <a:r>
              <a:rPr lang="en-GB" sz="900" b="1" dirty="0">
                <a:solidFill>
                  <a:srgbClr val="3B3838"/>
                </a:solidFill>
                <a:latin typeface="Century Gothic" panose="020B0502020202020204" pitchFamily="34" charset="0"/>
              </a:rPr>
              <a:t>an</a:t>
            </a:r>
            <a:r>
              <a:rPr lang="en-GB" sz="900" dirty="0">
                <a:solidFill>
                  <a:srgbClr val="3B3838"/>
                </a:solidFill>
                <a:latin typeface="Century Gothic" panose="020B0502020202020204" pitchFamily="34" charset="0"/>
              </a:rPr>
              <a:t>, consider the gender of the noun.</a:t>
            </a:r>
          </a:p>
        </p:txBody>
      </p:sp>
      <p:pic>
        <p:nvPicPr>
          <p:cNvPr id="2182" name="Picture 2181">
            <a:extLst>
              <a:ext uri="{FF2B5EF4-FFF2-40B4-BE49-F238E27FC236}">
                <a16:creationId xmlns:a16="http://schemas.microsoft.com/office/drawing/2014/main" id="{AB38B7B2-85DA-C947-B580-8C0C4235E57A}"/>
              </a:ext>
            </a:extLst>
          </p:cNvPr>
          <p:cNvPicPr>
            <a:picLocks noChangeAspect="1"/>
          </p:cNvPicPr>
          <p:nvPr/>
        </p:nvPicPr>
        <p:blipFill>
          <a:blip r:embed="rId11"/>
          <a:stretch>
            <a:fillRect/>
          </a:stretch>
        </p:blipFill>
        <p:spPr>
          <a:xfrm>
            <a:off x="141996" y="4929524"/>
            <a:ext cx="631934" cy="581219"/>
          </a:xfrm>
          <a:prstGeom prst="rect">
            <a:avLst/>
          </a:prstGeom>
        </p:spPr>
      </p:pic>
      <p:pic>
        <p:nvPicPr>
          <p:cNvPr id="2183" name="Picture 2182" descr="Icon&#10;&#10;Description automatically generated">
            <a:extLst>
              <a:ext uri="{FF2B5EF4-FFF2-40B4-BE49-F238E27FC236}">
                <a16:creationId xmlns:a16="http://schemas.microsoft.com/office/drawing/2014/main" id="{A823992E-59CE-22BB-3D60-8348DAE281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558" y="4059110"/>
            <a:ext cx="667164" cy="667164"/>
          </a:xfrm>
          <a:prstGeom prst="rect">
            <a:avLst/>
          </a:prstGeom>
        </p:spPr>
      </p:pic>
      <p:pic>
        <p:nvPicPr>
          <p:cNvPr id="2184" name="Picture 2183">
            <a:extLst>
              <a:ext uri="{FF2B5EF4-FFF2-40B4-BE49-F238E27FC236}">
                <a16:creationId xmlns:a16="http://schemas.microsoft.com/office/drawing/2014/main" id="{1DD08B77-DF73-A921-EF31-8968BE7B71C0}"/>
              </a:ext>
            </a:extLst>
          </p:cNvPr>
          <p:cNvPicPr>
            <a:picLocks noChangeAspect="1"/>
          </p:cNvPicPr>
          <p:nvPr/>
        </p:nvPicPr>
        <p:blipFill>
          <a:blip r:embed="rId13"/>
          <a:stretch>
            <a:fillRect/>
          </a:stretch>
        </p:blipFill>
        <p:spPr>
          <a:xfrm>
            <a:off x="139960" y="6057556"/>
            <a:ext cx="653860" cy="619446"/>
          </a:xfrm>
          <a:prstGeom prst="rect">
            <a:avLst/>
          </a:prstGeom>
        </p:spPr>
      </p:pic>
      <p:sp>
        <p:nvSpPr>
          <p:cNvPr id="2185" name="TextBox 2184">
            <a:extLst>
              <a:ext uri="{FF2B5EF4-FFF2-40B4-BE49-F238E27FC236}">
                <a16:creationId xmlns:a16="http://schemas.microsoft.com/office/drawing/2014/main" id="{70FB6B06-C62F-AE01-4620-48FB736BBBC5}"/>
              </a:ext>
            </a:extLst>
          </p:cNvPr>
          <p:cNvSpPr txBox="1"/>
          <p:nvPr/>
        </p:nvSpPr>
        <p:spPr>
          <a:xfrm>
            <a:off x="592805" y="4524250"/>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186" name="TextBox 2185">
            <a:extLst>
              <a:ext uri="{FF2B5EF4-FFF2-40B4-BE49-F238E27FC236}">
                <a16:creationId xmlns:a16="http://schemas.microsoft.com/office/drawing/2014/main" id="{8B3BF449-1D65-5B41-8C8D-A3560212017E}"/>
              </a:ext>
            </a:extLst>
          </p:cNvPr>
          <p:cNvSpPr txBox="1"/>
          <p:nvPr/>
        </p:nvSpPr>
        <p:spPr>
          <a:xfrm>
            <a:off x="587842" y="5298718"/>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sp>
        <p:nvSpPr>
          <p:cNvPr id="2187" name="TextBox 2186">
            <a:extLst>
              <a:ext uri="{FF2B5EF4-FFF2-40B4-BE49-F238E27FC236}">
                <a16:creationId xmlns:a16="http://schemas.microsoft.com/office/drawing/2014/main" id="{0BD0644D-73BA-D611-ECFE-94F9E6C9CF59}"/>
              </a:ext>
            </a:extLst>
          </p:cNvPr>
          <p:cNvSpPr txBox="1"/>
          <p:nvPr/>
        </p:nvSpPr>
        <p:spPr>
          <a:xfrm>
            <a:off x="592805" y="6435077"/>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sp>
        <p:nvSpPr>
          <p:cNvPr id="4" name="TextBox 3">
            <a:extLst>
              <a:ext uri="{FF2B5EF4-FFF2-40B4-BE49-F238E27FC236}">
                <a16:creationId xmlns:a16="http://schemas.microsoft.com/office/drawing/2014/main" id="{01E9437B-2FB6-0058-F07D-3DA33C19DDE4}"/>
              </a:ext>
            </a:extLst>
          </p:cNvPr>
          <p:cNvSpPr txBox="1"/>
          <p:nvPr/>
        </p:nvSpPr>
        <p:spPr>
          <a:xfrm>
            <a:off x="6360870" y="9561450"/>
            <a:ext cx="43794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33</a:t>
            </a:r>
          </a:p>
        </p:txBody>
      </p:sp>
      <p:sp>
        <p:nvSpPr>
          <p:cNvPr id="3" name="Rectangle: Rounded Corners 2">
            <a:extLst>
              <a:ext uri="{FF2B5EF4-FFF2-40B4-BE49-F238E27FC236}">
                <a16:creationId xmlns:a16="http://schemas.microsoft.com/office/drawing/2014/main" id="{EC01433F-1BD2-0EF9-DA1F-258CB8F3AB15}"/>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5" name="Group 4">
            <a:extLst>
              <a:ext uri="{FF2B5EF4-FFF2-40B4-BE49-F238E27FC236}">
                <a16:creationId xmlns:a16="http://schemas.microsoft.com/office/drawing/2014/main" id="{682FEFCD-2597-E327-A9F6-539142280C51}"/>
              </a:ext>
            </a:extLst>
          </p:cNvPr>
          <p:cNvGrpSpPr/>
          <p:nvPr/>
        </p:nvGrpSpPr>
        <p:grpSpPr>
          <a:xfrm>
            <a:off x="4515458" y="171953"/>
            <a:ext cx="545695" cy="484109"/>
            <a:chOff x="3791525" y="2201705"/>
            <a:chExt cx="545695" cy="484109"/>
          </a:xfrm>
        </p:grpSpPr>
        <p:sp>
          <p:nvSpPr>
            <p:cNvPr id="6" name="Rectangle: Rounded Corners 5">
              <a:extLst>
                <a:ext uri="{FF2B5EF4-FFF2-40B4-BE49-F238E27FC236}">
                  <a16:creationId xmlns:a16="http://schemas.microsoft.com/office/drawing/2014/main" id="{FCC44CA4-2948-8CCC-45C9-B6A743A17BF3}"/>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7" name="TextBox 6">
              <a:extLst>
                <a:ext uri="{FF2B5EF4-FFF2-40B4-BE49-F238E27FC236}">
                  <a16:creationId xmlns:a16="http://schemas.microsoft.com/office/drawing/2014/main" id="{8398E37D-AAE3-1B54-53EE-CB2ED1CB4D68}"/>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10</a:t>
              </a:r>
              <a:endParaRPr lang="en-GB" sz="2400" dirty="0">
                <a:solidFill>
                  <a:srgbClr val="DE0000"/>
                </a:solidFill>
              </a:endParaRPr>
            </a:p>
          </p:txBody>
        </p:sp>
      </p:grpSp>
    </p:spTree>
    <p:extLst>
      <p:ext uri="{BB962C8B-B14F-4D97-AF65-F5344CB8AC3E}">
        <p14:creationId xmlns:p14="http://schemas.microsoft.com/office/powerpoint/2010/main" val="1134084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11</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F41EE77-DFBD-F269-BC74-5533E93AB6DE}"/>
              </a:ext>
            </a:extLst>
          </p:cNvPr>
          <p:cNvSpPr/>
          <p:nvPr/>
        </p:nvSpPr>
        <p:spPr>
          <a:xfrm>
            <a:off x="110574" y="4793905"/>
            <a:ext cx="6614400" cy="202711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2917977763"/>
              </p:ext>
            </p:extLst>
          </p:nvPr>
        </p:nvGraphicFramePr>
        <p:xfrm>
          <a:off x="184686" y="3267075"/>
          <a:ext cx="6310197" cy="1387670"/>
        </p:xfrm>
        <a:graphic>
          <a:graphicData uri="http://schemas.openxmlformats.org/drawingml/2006/table">
            <a:tbl>
              <a:tblPr firstRow="1" bandRow="1">
                <a:tableStyleId>{5940675A-B579-460E-94D1-54222C63F5DA}</a:tableStyleId>
              </a:tblPr>
              <a:tblGrid>
                <a:gridCol w="1586226">
                  <a:extLst>
                    <a:ext uri="{9D8B030D-6E8A-4147-A177-3AD203B41FA5}">
                      <a16:colId xmlns:a16="http://schemas.microsoft.com/office/drawing/2014/main" val="1010301301"/>
                    </a:ext>
                  </a:extLst>
                </a:gridCol>
                <a:gridCol w="1481576">
                  <a:extLst>
                    <a:ext uri="{9D8B030D-6E8A-4147-A177-3AD203B41FA5}">
                      <a16:colId xmlns:a16="http://schemas.microsoft.com/office/drawing/2014/main" val="3275482453"/>
                    </a:ext>
                  </a:extLst>
                </a:gridCol>
                <a:gridCol w="1376662">
                  <a:extLst>
                    <a:ext uri="{9D8B030D-6E8A-4147-A177-3AD203B41FA5}">
                      <a16:colId xmlns:a16="http://schemas.microsoft.com/office/drawing/2014/main" val="1042213141"/>
                    </a:ext>
                  </a:extLst>
                </a:gridCol>
                <a:gridCol w="1865733">
                  <a:extLst>
                    <a:ext uri="{9D8B030D-6E8A-4147-A177-3AD203B41FA5}">
                      <a16:colId xmlns:a16="http://schemas.microsoft.com/office/drawing/2014/main" val="325198712"/>
                    </a:ext>
                  </a:extLst>
                </a:gridCol>
              </a:tblGrid>
              <a:tr h="449644">
                <a:tc>
                  <a:txBody>
                    <a:bodyPr/>
                    <a:lstStyle/>
                    <a:p>
                      <a:r>
                        <a:rPr lang="en-GB" sz="1600" dirty="0" err="1">
                          <a:latin typeface="Century Gothic" panose="020B0502020202020204" pitchFamily="34" charset="0"/>
                        </a:rPr>
                        <a:t>botella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pregunta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estuche</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respuesta</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libro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sacapuntas</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29571" y="4827017"/>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Yes/no questions</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5084679" y="4836076"/>
            <a:ext cx="1735712" cy="513606"/>
            <a:chOff x="179584" y="5917195"/>
            <a:chExt cx="1862209"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3" name="Google Shape;176;p8">
            <a:extLst>
              <a:ext uri="{FF2B5EF4-FFF2-40B4-BE49-F238E27FC236}">
                <a16:creationId xmlns:a16="http://schemas.microsoft.com/office/drawing/2014/main" id="{6475BBFF-7AA2-9948-2E20-BE8388750804}"/>
              </a:ext>
            </a:extLst>
          </p:cNvPr>
          <p:cNvSpPr txBox="1"/>
          <p:nvPr/>
        </p:nvSpPr>
        <p:spPr>
          <a:xfrm>
            <a:off x="3850564" y="7549895"/>
            <a:ext cx="2922204"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a:solidFill>
                  <a:srgbClr val="3B3838"/>
                </a:solidFill>
                <a:latin typeface="Century Gothic"/>
                <a:ea typeface="Century Gothic"/>
                <a:cs typeface="Century Gothic"/>
                <a:sym typeface="Century Gothic"/>
              </a:rPr>
              <a:t>Tienes</a:t>
            </a:r>
            <a:r>
              <a:rPr lang="en-GB" sz="1600">
                <a:solidFill>
                  <a:srgbClr val="3B3838"/>
                </a:solidFill>
                <a:latin typeface="Century Gothic"/>
                <a:ea typeface="Century Gothic"/>
                <a:cs typeface="Century Gothic"/>
                <a:sym typeface="Century Gothic"/>
              </a:rPr>
              <a:t> un libro. </a:t>
            </a:r>
            <a:endParaRPr lang="en-GB" sz="1600" dirty="0">
              <a:solidFill>
                <a:srgbClr val="3B3838"/>
              </a:solidFill>
              <a:latin typeface="Century Gothic"/>
              <a:ea typeface="Century Gothic"/>
              <a:cs typeface="Century Gothic"/>
              <a:sym typeface="Century Gothic"/>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3493644" y="7610563"/>
            <a:ext cx="356919" cy="377801"/>
          </a:xfrm>
          <a:prstGeom prst="rect">
            <a:avLst/>
          </a:prstGeom>
          <a:noFill/>
          <a:ln>
            <a:noFill/>
          </a:ln>
        </p:spPr>
      </p:pic>
      <p:pic>
        <p:nvPicPr>
          <p:cNvPr id="27" name="Picture 6" descr="Free Icon Light illustration and picture">
            <a:extLst>
              <a:ext uri="{FF2B5EF4-FFF2-40B4-BE49-F238E27FC236}">
                <a16:creationId xmlns:a16="http://schemas.microsoft.com/office/drawing/2014/main" id="{A8477783-8204-116B-16F2-B02590404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8913" y="6919446"/>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1EE028F-6896-AF70-338C-0EF857B5377B}"/>
              </a:ext>
            </a:extLst>
          </p:cNvPr>
          <p:cNvSpPr txBox="1"/>
          <p:nvPr/>
        </p:nvSpPr>
        <p:spPr>
          <a:xfrm>
            <a:off x="4013068" y="7007012"/>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31" name="TextBox 30">
            <a:extLst>
              <a:ext uri="{FF2B5EF4-FFF2-40B4-BE49-F238E27FC236}">
                <a16:creationId xmlns:a16="http://schemas.microsoft.com/office/drawing/2014/main" id="{D8EDDCDE-2903-6A01-62F1-DEBC369A0019}"/>
              </a:ext>
            </a:extLst>
          </p:cNvPr>
          <p:cNvSpPr txBox="1"/>
          <p:nvPr/>
        </p:nvSpPr>
        <p:spPr>
          <a:xfrm>
            <a:off x="44042" y="28554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5135854" y="613460"/>
            <a:ext cx="1636913" cy="1252240"/>
            <a:chOff x="4876029" y="582474"/>
            <a:chExt cx="1891394" cy="1646298"/>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4"/>
              <a:ext cx="1822690" cy="1646298"/>
              <a:chOff x="4310576" y="875607"/>
              <a:chExt cx="2558030" cy="2228127"/>
            </a:xfrm>
          </p:grpSpPr>
          <p:sp>
            <p:nvSpPr>
              <p:cNvPr id="38" name="Rectangle 37">
                <a:extLst>
                  <a:ext uri="{FF2B5EF4-FFF2-40B4-BE49-F238E27FC236}">
                    <a16:creationId xmlns:a16="http://schemas.microsoft.com/office/drawing/2014/main" id="{4CEA0AFB-18D4-0D9F-8D23-F203364CDABF}"/>
                  </a:ext>
                </a:extLst>
              </p:cNvPr>
              <p:cNvSpPr/>
              <p:nvPr/>
            </p:nvSpPr>
            <p:spPr>
              <a:xfrm>
                <a:off x="4318194" y="953428"/>
                <a:ext cx="2539805" cy="215030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7"/>
                <a:ext cx="2558030" cy="712784"/>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64348" y="1215061"/>
              <a:ext cx="1603075" cy="849720"/>
            </a:xfrm>
            <a:prstGeom prst="rect">
              <a:avLst/>
            </a:prstGeom>
            <a:noFill/>
          </p:spPr>
          <p:txBody>
            <a:bodyPr wrap="square">
              <a:spAutoFit/>
            </a:bodyPr>
            <a:lstStyle/>
            <a:p>
              <a:r>
                <a:rPr lang="en-GB" sz="1200" dirty="0">
                  <a:latin typeface="Century Gothic" panose="020B0502020202020204" pitchFamily="34" charset="0"/>
                </a:rPr>
                <a:t>Asking what someone else has</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4623" y="57484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B5780616-6F12-EF12-9641-AAFFA8F19D6B}"/>
              </a:ext>
            </a:extLst>
          </p:cNvPr>
          <p:cNvSpPr/>
          <p:nvPr/>
        </p:nvSpPr>
        <p:spPr>
          <a:xfrm>
            <a:off x="5212978" y="11455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2760876"/>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10"/>
          <a:stretch>
            <a:fillRect/>
          </a:stretch>
        </p:blipFill>
        <p:spPr>
          <a:xfrm>
            <a:off x="4851036" y="2613132"/>
            <a:ext cx="707513" cy="538005"/>
          </a:xfrm>
          <a:prstGeom prst="rect">
            <a:avLst/>
          </a:prstGeom>
        </p:spPr>
      </p:pic>
      <p:sp>
        <p:nvSpPr>
          <p:cNvPr id="59" name="Rectangle: Rounded Corners 58">
            <a:extLst>
              <a:ext uri="{FF2B5EF4-FFF2-40B4-BE49-F238E27FC236}">
                <a16:creationId xmlns:a16="http://schemas.microsoft.com/office/drawing/2014/main" id="{06FAB881-893B-B5EA-FF7B-3D3BA2AFB6B8}"/>
              </a:ext>
            </a:extLst>
          </p:cNvPr>
          <p:cNvSpPr/>
          <p:nvPr/>
        </p:nvSpPr>
        <p:spPr>
          <a:xfrm>
            <a:off x="146244" y="793729"/>
            <a:ext cx="2768406"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26" name="Group 1025">
            <a:extLst>
              <a:ext uri="{FF2B5EF4-FFF2-40B4-BE49-F238E27FC236}">
                <a16:creationId xmlns:a16="http://schemas.microsoft.com/office/drawing/2014/main" id="{A597FBC3-7F06-4146-6FE5-8C2C2F6BE356}"/>
              </a:ext>
            </a:extLst>
          </p:cNvPr>
          <p:cNvGrpSpPr/>
          <p:nvPr/>
        </p:nvGrpSpPr>
        <p:grpSpPr>
          <a:xfrm>
            <a:off x="1160551" y="953424"/>
            <a:ext cx="1801949" cy="409714"/>
            <a:chOff x="1639842" y="1416995"/>
            <a:chExt cx="1801949" cy="409714"/>
          </a:xfrm>
        </p:grpSpPr>
        <p:sp>
          <p:nvSpPr>
            <p:cNvPr id="1027" name="Google Shape;112;p3">
              <a:extLst>
                <a:ext uri="{FF2B5EF4-FFF2-40B4-BE49-F238E27FC236}">
                  <a16:creationId xmlns:a16="http://schemas.microsoft.com/office/drawing/2014/main" id="{C92ACB5B-EE76-6351-AFF4-AF45189E8D0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28" name="Google Shape;111;p3" descr="Speech Icon, Voice, Talking, Audio, Speech">
              <a:extLst>
                <a:ext uri="{FF2B5EF4-FFF2-40B4-BE49-F238E27FC236}">
                  <a16:creationId xmlns:a16="http://schemas.microsoft.com/office/drawing/2014/main" id="{D2506375-B1F6-19E1-06EC-803EB9DCC546}"/>
                </a:ext>
              </a:extLst>
            </p:cNvPr>
            <p:cNvPicPr preferRelativeResize="0"/>
            <p:nvPr/>
          </p:nvPicPr>
          <p:blipFill rotWithShape="1">
            <a:blip r:embed="rId11">
              <a:alphaModFix/>
            </a:blip>
            <a:srcRect/>
            <a:stretch/>
          </p:blipFill>
          <p:spPr>
            <a:xfrm>
              <a:off x="1639842" y="1416995"/>
              <a:ext cx="520475" cy="409714"/>
            </a:xfrm>
            <a:prstGeom prst="rect">
              <a:avLst/>
            </a:prstGeom>
            <a:noFill/>
            <a:ln>
              <a:noFill/>
            </a:ln>
          </p:spPr>
        </p:pic>
        <p:sp>
          <p:nvSpPr>
            <p:cNvPr id="1030" name="TextBox 1029">
              <a:extLst>
                <a:ext uri="{FF2B5EF4-FFF2-40B4-BE49-F238E27FC236}">
                  <a16:creationId xmlns:a16="http://schemas.microsoft.com/office/drawing/2014/main" id="{E6CF9E78-300B-D9BC-282D-6A0E5D52A462}"/>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1045" name="Google Shape;171;p8">
            <a:extLst>
              <a:ext uri="{FF2B5EF4-FFF2-40B4-BE49-F238E27FC236}">
                <a16:creationId xmlns:a16="http://schemas.microsoft.com/office/drawing/2014/main" id="{BAD4CAD9-B0EF-10C6-8E65-5BF986989EC8}"/>
              </a:ext>
            </a:extLst>
          </p:cNvPr>
          <p:cNvSpPr txBox="1"/>
          <p:nvPr/>
        </p:nvSpPr>
        <p:spPr>
          <a:xfrm>
            <a:off x="138346" y="4726726"/>
            <a:ext cx="2910120" cy="207791"/>
          </a:xfrm>
          <a:prstGeom prst="rect">
            <a:avLst/>
          </a:prstGeom>
          <a:noFill/>
          <a:ln>
            <a:noFill/>
          </a:ln>
        </p:spPr>
        <p:txBody>
          <a:bodyPr spcFirstLastPara="1" wrap="square" lIns="51427" tIns="25706" rIns="51427" bIns="25706" anchor="t" anchorCtr="0">
            <a:spAutoFit/>
          </a:bodyPr>
          <a:lstStyle/>
          <a:p>
            <a:pPr>
              <a:buClr>
                <a:srgbClr val="002060"/>
              </a:buClr>
              <a:buSzPts val="2800"/>
            </a:pPr>
            <a:endParaRPr sz="1013" dirty="0"/>
          </a:p>
        </p:txBody>
      </p:sp>
      <p:sp>
        <p:nvSpPr>
          <p:cNvPr id="1046" name="Google Shape;171;p8">
            <a:extLst>
              <a:ext uri="{FF2B5EF4-FFF2-40B4-BE49-F238E27FC236}">
                <a16:creationId xmlns:a16="http://schemas.microsoft.com/office/drawing/2014/main" id="{4FD158F8-38FA-42E2-B986-4EB3D92DCAD5}"/>
              </a:ext>
            </a:extLst>
          </p:cNvPr>
          <p:cNvSpPr txBox="1"/>
          <p:nvPr/>
        </p:nvSpPr>
        <p:spPr>
          <a:xfrm>
            <a:off x="209128" y="5191492"/>
            <a:ext cx="4598894" cy="544357"/>
          </a:xfrm>
          <a:prstGeom prst="rect">
            <a:avLst/>
          </a:prstGeom>
          <a:noFill/>
          <a:ln>
            <a:noFill/>
          </a:ln>
        </p:spPr>
        <p:txBody>
          <a:bodyPr spcFirstLastPara="1" wrap="square" lIns="51427" tIns="25706" rIns="51427" bIns="25706" anchor="t" anchorCtr="0">
            <a:spAutoFit/>
          </a:bodyPr>
          <a:lstStyle/>
          <a:p>
            <a:pPr defTabSz="514350">
              <a:defRPr/>
            </a:pPr>
            <a:r>
              <a:rPr lang="en-GB" sz="1600" dirty="0">
                <a:solidFill>
                  <a:srgbClr val="3B3838"/>
                </a:solidFill>
                <a:latin typeface="Century Gothic" panose="020B0502020202020204" pitchFamily="34" charset="0"/>
              </a:rPr>
              <a:t>Turn a statement into a yes/no question by making your voice go up at the end.</a:t>
            </a:r>
            <a:endParaRPr lang="en-GB" sz="1600" i="1" dirty="0">
              <a:solidFill>
                <a:srgbClr val="3B3838"/>
              </a:solidFill>
              <a:latin typeface="Century Gothic" panose="020B0502020202020204" pitchFamily="34" charset="0"/>
            </a:endParaRPr>
          </a:p>
        </p:txBody>
      </p:sp>
      <p:graphicFrame>
        <p:nvGraphicFramePr>
          <p:cNvPr id="5" name="Table 107">
            <a:extLst>
              <a:ext uri="{FF2B5EF4-FFF2-40B4-BE49-F238E27FC236}">
                <a16:creationId xmlns:a16="http://schemas.microsoft.com/office/drawing/2014/main" id="{1710E1AB-E7C6-E947-673E-51AB61A09A36}"/>
              </a:ext>
            </a:extLst>
          </p:cNvPr>
          <p:cNvGraphicFramePr>
            <a:graphicFrameLocks noGrp="1"/>
          </p:cNvGraphicFramePr>
          <p:nvPr>
            <p:extLst>
              <p:ext uri="{D42A27DB-BD31-4B8C-83A1-F6EECF244321}">
                <p14:modId xmlns:p14="http://schemas.microsoft.com/office/powerpoint/2010/main" val="4144380890"/>
              </p:ext>
            </p:extLst>
          </p:nvPr>
        </p:nvGraphicFramePr>
        <p:xfrm>
          <a:off x="1554508" y="1513550"/>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ci</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6" name="TextBox 5">
            <a:extLst>
              <a:ext uri="{FF2B5EF4-FFF2-40B4-BE49-F238E27FC236}">
                <a16:creationId xmlns:a16="http://schemas.microsoft.com/office/drawing/2014/main" id="{6C1363B3-DA67-DEC8-DB9E-1605FCFB7F5C}"/>
              </a:ext>
            </a:extLst>
          </p:cNvPr>
          <p:cNvSpPr txBox="1"/>
          <p:nvPr/>
        </p:nvSpPr>
        <p:spPr>
          <a:xfrm>
            <a:off x="1618347" y="2253711"/>
            <a:ext cx="1035034" cy="307777"/>
          </a:xfrm>
          <a:prstGeom prst="rect">
            <a:avLst/>
          </a:prstGeom>
          <a:noFill/>
        </p:spPr>
        <p:txBody>
          <a:bodyPr wrap="square" rtlCol="0">
            <a:spAutoFit/>
          </a:bodyPr>
          <a:lstStyle/>
          <a:p>
            <a:pPr algn="ctr"/>
            <a:r>
              <a:rPr lang="en-GB" sz="1400" dirty="0" err="1">
                <a:solidFill>
                  <a:schemeClr val="tx1">
                    <a:lumMod val="75000"/>
                    <a:lumOff val="25000"/>
                  </a:schemeClr>
                </a:solidFill>
                <a:latin typeface="Century Gothic" panose="020B0502020202020204" pitchFamily="34" charset="0"/>
              </a:rPr>
              <a:t>de</a:t>
            </a:r>
            <a:r>
              <a:rPr lang="en-GB" sz="1400" b="1" dirty="0" err="1">
                <a:solidFill>
                  <a:srgbClr val="FF0066"/>
                </a:solidFill>
                <a:latin typeface="Century Gothic" panose="020B0502020202020204" pitchFamily="34" charset="0"/>
              </a:rPr>
              <a:t>ci</a:t>
            </a:r>
            <a:r>
              <a:rPr lang="en-GB" sz="1400" dirty="0" err="1">
                <a:solidFill>
                  <a:schemeClr val="tx1">
                    <a:lumMod val="75000"/>
                    <a:lumOff val="25000"/>
                  </a:schemeClr>
                </a:solidFill>
                <a:latin typeface="Century Gothic" panose="020B0502020202020204" pitchFamily="34" charset="0"/>
              </a:rPr>
              <a:t>r</a:t>
            </a:r>
            <a:endParaRPr lang="en-GB" sz="1400" dirty="0">
              <a:solidFill>
                <a:srgbClr val="002060"/>
              </a:solidFill>
              <a:latin typeface="Century Gothic" panose="020B0502020202020204" pitchFamily="34" charset="0"/>
            </a:endParaRPr>
          </a:p>
        </p:txBody>
      </p:sp>
      <p:pic>
        <p:nvPicPr>
          <p:cNvPr id="13" name="Picture 12">
            <a:extLst>
              <a:ext uri="{FF2B5EF4-FFF2-40B4-BE49-F238E27FC236}">
                <a16:creationId xmlns:a16="http://schemas.microsoft.com/office/drawing/2014/main" id="{258E2326-D2B7-C0AC-EB71-0B3AB27AB0ED}"/>
              </a:ext>
            </a:extLst>
          </p:cNvPr>
          <p:cNvPicPr>
            <a:picLocks noChangeAspect="1"/>
          </p:cNvPicPr>
          <p:nvPr/>
        </p:nvPicPr>
        <p:blipFill>
          <a:blip r:embed="rId12"/>
          <a:stretch>
            <a:fillRect/>
          </a:stretch>
        </p:blipFill>
        <p:spPr>
          <a:xfrm>
            <a:off x="1972899" y="1584209"/>
            <a:ext cx="449626" cy="737387"/>
          </a:xfrm>
          <a:prstGeom prst="rect">
            <a:avLst/>
          </a:prstGeom>
        </p:spPr>
      </p:pic>
      <p:graphicFrame>
        <p:nvGraphicFramePr>
          <p:cNvPr id="14" name="Table 107">
            <a:extLst>
              <a:ext uri="{FF2B5EF4-FFF2-40B4-BE49-F238E27FC236}">
                <a16:creationId xmlns:a16="http://schemas.microsoft.com/office/drawing/2014/main" id="{6A3FFC7E-3D01-DAAD-AD02-99EEBE3EA4C8}"/>
              </a:ext>
            </a:extLst>
          </p:cNvPr>
          <p:cNvGraphicFramePr>
            <a:graphicFrameLocks noGrp="1"/>
          </p:cNvGraphicFramePr>
          <p:nvPr>
            <p:extLst>
              <p:ext uri="{D42A27DB-BD31-4B8C-83A1-F6EECF244321}">
                <p14:modId xmlns:p14="http://schemas.microsoft.com/office/powerpoint/2010/main" val="2152551912"/>
              </p:ext>
            </p:extLst>
          </p:nvPr>
        </p:nvGraphicFramePr>
        <p:xfrm>
          <a:off x="285700" y="1506701"/>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err="1">
                          <a:solidFill>
                            <a:schemeClr val="tx1">
                              <a:lumMod val="75000"/>
                              <a:lumOff val="25000"/>
                            </a:schemeClr>
                          </a:solidFill>
                          <a:latin typeface="Century Gothic" panose="020B0502020202020204" pitchFamily="34" charset="0"/>
                        </a:rPr>
                        <a:t>ce</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5" name="TextBox 14">
            <a:extLst>
              <a:ext uri="{FF2B5EF4-FFF2-40B4-BE49-F238E27FC236}">
                <a16:creationId xmlns:a16="http://schemas.microsoft.com/office/drawing/2014/main" id="{CF27A7A6-83DD-2B67-803C-48D884C3C3FB}"/>
              </a:ext>
            </a:extLst>
          </p:cNvPr>
          <p:cNvSpPr txBox="1"/>
          <p:nvPr/>
        </p:nvSpPr>
        <p:spPr>
          <a:xfrm>
            <a:off x="349539" y="2246862"/>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ce</a:t>
            </a:r>
            <a:r>
              <a:rPr lang="en-GB" sz="1400" dirty="0" err="1">
                <a:solidFill>
                  <a:schemeClr val="tx1">
                    <a:lumMod val="75000"/>
                    <a:lumOff val="25000"/>
                  </a:schemeClr>
                </a:solidFill>
                <a:latin typeface="Century Gothic" panose="020B0502020202020204" pitchFamily="34" charset="0"/>
              </a:rPr>
              <a:t>ntro</a:t>
            </a:r>
            <a:endParaRPr lang="en-GB" sz="1400"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E5BD2BB2-C32E-B0A4-6937-1F49B037D444}"/>
              </a:ext>
            </a:extLst>
          </p:cNvPr>
          <p:cNvPicPr>
            <a:picLocks noChangeAspect="1"/>
          </p:cNvPicPr>
          <p:nvPr/>
        </p:nvPicPr>
        <p:blipFill>
          <a:blip r:embed="rId13"/>
          <a:stretch>
            <a:fillRect/>
          </a:stretch>
        </p:blipFill>
        <p:spPr>
          <a:xfrm>
            <a:off x="603647" y="1776618"/>
            <a:ext cx="521973" cy="524346"/>
          </a:xfrm>
          <a:prstGeom prst="rect">
            <a:avLst/>
          </a:prstGeom>
        </p:spPr>
      </p:pic>
      <p:pic>
        <p:nvPicPr>
          <p:cNvPr id="22" name="Picture 21">
            <a:extLst>
              <a:ext uri="{FF2B5EF4-FFF2-40B4-BE49-F238E27FC236}">
                <a16:creationId xmlns:a16="http://schemas.microsoft.com/office/drawing/2014/main" id="{6049A783-3F61-40F3-F4DD-7E2B0F37FA77}"/>
              </a:ext>
            </a:extLst>
          </p:cNvPr>
          <p:cNvPicPr>
            <a:picLocks noChangeAspect="1"/>
          </p:cNvPicPr>
          <p:nvPr/>
        </p:nvPicPr>
        <p:blipFill>
          <a:blip r:embed="rId14"/>
          <a:stretch>
            <a:fillRect/>
          </a:stretch>
        </p:blipFill>
        <p:spPr>
          <a:xfrm>
            <a:off x="4175814" y="1321586"/>
            <a:ext cx="1521635" cy="1231181"/>
          </a:xfrm>
          <a:prstGeom prst="rect">
            <a:avLst/>
          </a:prstGeom>
        </p:spPr>
      </p:pic>
      <p:sp>
        <p:nvSpPr>
          <p:cNvPr id="48" name="Rectangle: Rounded Corners 47">
            <a:extLst>
              <a:ext uri="{FF2B5EF4-FFF2-40B4-BE49-F238E27FC236}">
                <a16:creationId xmlns:a16="http://schemas.microsoft.com/office/drawing/2014/main" id="{D94D6430-CCA2-CBDA-A598-80602C927C42}"/>
              </a:ext>
            </a:extLst>
          </p:cNvPr>
          <p:cNvSpPr/>
          <p:nvPr/>
        </p:nvSpPr>
        <p:spPr>
          <a:xfrm>
            <a:off x="129083" y="6902767"/>
            <a:ext cx="3256375" cy="2874821"/>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954" b="0" i="0" u="none" strike="noStrike" kern="1200" cap="none" spc="0" normalizeH="0" baseline="0" noProof="0" dirty="0">
              <a:ln>
                <a:noFill/>
              </a:ln>
              <a:solidFill>
                <a:srgbClr val="3B3838"/>
              </a:solidFill>
              <a:effectLst/>
              <a:uLnTx/>
              <a:uFillTx/>
              <a:latin typeface="Calibri" panose="020F0502020204030204"/>
              <a:ea typeface="+mn-ea"/>
              <a:cs typeface="+mn-cs"/>
            </a:endParaRPr>
          </a:p>
        </p:txBody>
      </p:sp>
      <p:sp>
        <p:nvSpPr>
          <p:cNvPr id="49" name="CustomShape 3">
            <a:extLst>
              <a:ext uri="{FF2B5EF4-FFF2-40B4-BE49-F238E27FC236}">
                <a16:creationId xmlns:a16="http://schemas.microsoft.com/office/drawing/2014/main" id="{53E9829E-F463-A13D-F03A-7C0E23FC8059}"/>
              </a:ext>
            </a:extLst>
          </p:cNvPr>
          <p:cNvSpPr/>
          <p:nvPr/>
        </p:nvSpPr>
        <p:spPr>
          <a:xfrm>
            <a:off x="868572" y="7616956"/>
            <a:ext cx="3672963" cy="18474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en-GB" sz="1600" b="1" spc="-1" dirty="0">
                <a:solidFill>
                  <a:srgbClr val="3B3838"/>
                </a:solidFill>
                <a:latin typeface="Century Gothic" panose="020B0502020202020204" pitchFamily="34" charset="0"/>
              </a:rPr>
              <a:t>tengo </a:t>
            </a:r>
            <a:r>
              <a:rPr lang="en-GB" sz="1600" spc="-1" dirty="0">
                <a:solidFill>
                  <a:srgbClr val="3B3838"/>
                </a:solidFill>
                <a:latin typeface="Century Gothic" panose="020B0502020202020204" pitchFamily="34" charset="0"/>
              </a:rPr>
              <a:t>- ____ have</a:t>
            </a:r>
            <a:endParaRPr lang="en-GB" sz="1600" b="1" spc="-1" dirty="0">
              <a:solidFill>
                <a:srgbClr val="3B3838"/>
              </a:solidFill>
              <a:latin typeface="Century Gothic" panose="020B0502020202020204" pitchFamily="34" charset="0"/>
            </a:endParaRPr>
          </a:p>
        </p:txBody>
      </p:sp>
      <p:sp>
        <p:nvSpPr>
          <p:cNvPr id="50" name="Title 1">
            <a:extLst>
              <a:ext uri="{FF2B5EF4-FFF2-40B4-BE49-F238E27FC236}">
                <a16:creationId xmlns:a16="http://schemas.microsoft.com/office/drawing/2014/main" id="{82A11021-4BC4-40DA-04A4-08D8AD9550D2}"/>
              </a:ext>
            </a:extLst>
          </p:cNvPr>
          <p:cNvSpPr txBox="1">
            <a:spLocks/>
          </p:cNvSpPr>
          <p:nvPr/>
        </p:nvSpPr>
        <p:spPr>
          <a:xfrm>
            <a:off x="215719" y="6919443"/>
            <a:ext cx="4278917" cy="593358"/>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GB" sz="1800" b="1" spc="-1" dirty="0" err="1">
                <a:solidFill>
                  <a:srgbClr val="3B3838"/>
                </a:solidFill>
                <a:latin typeface="Century Gothic" panose="020B0502020202020204" pitchFamily="34" charset="0"/>
                <a:ea typeface="Century Gothic"/>
              </a:rPr>
              <a:t>tener</a:t>
            </a:r>
            <a:r>
              <a:rPr lang="en-GB" sz="1800" b="1" spc="-1" dirty="0">
                <a:solidFill>
                  <a:srgbClr val="3B3838"/>
                </a:solidFill>
                <a:latin typeface="Century Gothic" panose="020B0502020202020204" pitchFamily="34" charset="0"/>
                <a:ea typeface="Century Gothic"/>
              </a:rPr>
              <a:t> </a:t>
            </a:r>
            <a:r>
              <a:rPr lang="en-GB" sz="1600" spc="-1" dirty="0">
                <a:solidFill>
                  <a:srgbClr val="3B3838"/>
                </a:solidFill>
                <a:latin typeface="Century Gothic" panose="020B0502020202020204" pitchFamily="34" charset="0"/>
                <a:ea typeface="Century Gothic"/>
              </a:rPr>
              <a:t>[to have, having]</a:t>
            </a:r>
            <a:endParaRPr lang="en-GB" sz="1600" dirty="0">
              <a:solidFill>
                <a:srgbClr val="3B3838"/>
              </a:solidFill>
            </a:endParaRPr>
          </a:p>
        </p:txBody>
      </p:sp>
      <p:pic>
        <p:nvPicPr>
          <p:cNvPr id="51" name="Google Shape;181;p8">
            <a:extLst>
              <a:ext uri="{FF2B5EF4-FFF2-40B4-BE49-F238E27FC236}">
                <a16:creationId xmlns:a16="http://schemas.microsoft.com/office/drawing/2014/main" id="{F3680FD3-493F-DBA8-DBE4-76957BF16861}"/>
              </a:ext>
            </a:extLst>
          </p:cNvPr>
          <p:cNvPicPr/>
          <p:nvPr/>
        </p:nvPicPr>
        <p:blipFill rotWithShape="1">
          <a:blip r:embed="rId15"/>
          <a:srcRect r="39765"/>
          <a:stretch/>
        </p:blipFill>
        <p:spPr>
          <a:xfrm>
            <a:off x="290411" y="7998461"/>
            <a:ext cx="469975" cy="550462"/>
          </a:xfrm>
          <a:prstGeom prst="rect">
            <a:avLst/>
          </a:prstGeom>
          <a:ln>
            <a:noFill/>
          </a:ln>
        </p:spPr>
      </p:pic>
      <p:pic>
        <p:nvPicPr>
          <p:cNvPr id="52" name="Google Shape;181;p8">
            <a:extLst>
              <a:ext uri="{FF2B5EF4-FFF2-40B4-BE49-F238E27FC236}">
                <a16:creationId xmlns:a16="http://schemas.microsoft.com/office/drawing/2014/main" id="{4FB486F4-BFF5-6369-6B07-3613D489D720}"/>
              </a:ext>
            </a:extLst>
          </p:cNvPr>
          <p:cNvPicPr/>
          <p:nvPr/>
        </p:nvPicPr>
        <p:blipFill>
          <a:blip r:embed="rId15"/>
          <a:stretch/>
        </p:blipFill>
        <p:spPr>
          <a:xfrm>
            <a:off x="234356" y="8608831"/>
            <a:ext cx="673122" cy="436659"/>
          </a:xfrm>
          <a:prstGeom prst="rect">
            <a:avLst/>
          </a:prstGeom>
          <a:ln>
            <a:noFill/>
          </a:ln>
        </p:spPr>
      </p:pic>
      <p:pic>
        <p:nvPicPr>
          <p:cNvPr id="54" name="Google Shape;182;p8">
            <a:extLst>
              <a:ext uri="{FF2B5EF4-FFF2-40B4-BE49-F238E27FC236}">
                <a16:creationId xmlns:a16="http://schemas.microsoft.com/office/drawing/2014/main" id="{A7E98A52-AD81-9994-4021-397F3AA3E3FB}"/>
              </a:ext>
            </a:extLst>
          </p:cNvPr>
          <p:cNvPicPr/>
          <p:nvPr/>
        </p:nvPicPr>
        <p:blipFill>
          <a:blip r:embed="rId16"/>
          <a:stretch/>
        </p:blipFill>
        <p:spPr>
          <a:xfrm>
            <a:off x="236956" y="9274789"/>
            <a:ext cx="676155" cy="394119"/>
          </a:xfrm>
          <a:prstGeom prst="rect">
            <a:avLst/>
          </a:prstGeom>
          <a:ln>
            <a:noFill/>
          </a:ln>
        </p:spPr>
      </p:pic>
      <p:pic>
        <p:nvPicPr>
          <p:cNvPr id="56" name="Google Shape;178;p3" descr="C:\Users\wdj\Google Drive\Primary\Y5 SoW\From Tracy\Pronouns\i.png">
            <a:extLst>
              <a:ext uri="{FF2B5EF4-FFF2-40B4-BE49-F238E27FC236}">
                <a16:creationId xmlns:a16="http://schemas.microsoft.com/office/drawing/2014/main" id="{509F1362-C987-8602-D7AE-B01A6733B129}"/>
              </a:ext>
            </a:extLst>
          </p:cNvPr>
          <p:cNvPicPr preferRelativeResize="0"/>
          <p:nvPr/>
        </p:nvPicPr>
        <p:blipFill rotWithShape="1">
          <a:blip r:embed="rId17">
            <a:alphaModFix/>
          </a:blip>
          <a:srcRect/>
          <a:stretch/>
        </p:blipFill>
        <p:spPr>
          <a:xfrm>
            <a:off x="305997" y="7430638"/>
            <a:ext cx="272079" cy="544015"/>
          </a:xfrm>
          <a:prstGeom prst="rect">
            <a:avLst/>
          </a:prstGeom>
          <a:noFill/>
          <a:ln>
            <a:noFill/>
          </a:ln>
        </p:spPr>
      </p:pic>
      <p:sp>
        <p:nvSpPr>
          <p:cNvPr id="57" name="Google Shape;171;p8">
            <a:extLst>
              <a:ext uri="{FF2B5EF4-FFF2-40B4-BE49-F238E27FC236}">
                <a16:creationId xmlns:a16="http://schemas.microsoft.com/office/drawing/2014/main" id="{F7BA6CC0-1BB5-D914-72BA-2CE14C389B75}"/>
              </a:ext>
            </a:extLst>
          </p:cNvPr>
          <p:cNvSpPr txBox="1"/>
          <p:nvPr/>
        </p:nvSpPr>
        <p:spPr>
          <a:xfrm>
            <a:off x="614459" y="5837414"/>
            <a:ext cx="1730078" cy="277040"/>
          </a:xfrm>
          <a:prstGeom prst="rect">
            <a:avLst/>
          </a:prstGeom>
          <a:noFill/>
          <a:ln>
            <a:noFill/>
          </a:ln>
        </p:spPr>
        <p:txBody>
          <a:bodyPr spcFirstLastPara="1" wrap="square" lIns="51427" tIns="25706" rIns="51427" bIns="25706" anchor="t" anchorCtr="0">
            <a:spAutoFit/>
          </a:bodyPr>
          <a:lstStyle/>
          <a:p>
            <a:pPr defTabSz="514350">
              <a:defRPr/>
            </a:pPr>
            <a:r>
              <a:rPr lang="en-GB" sz="1400" b="1" dirty="0">
                <a:solidFill>
                  <a:srgbClr val="92D050"/>
                </a:solidFill>
                <a:latin typeface="Century Gothic"/>
                <a:ea typeface="Century Gothic"/>
                <a:cs typeface="Century Gothic"/>
              </a:rPr>
              <a:t>Tengo </a:t>
            </a:r>
            <a:r>
              <a:rPr lang="en-GB" sz="1400" dirty="0">
                <a:solidFill>
                  <a:srgbClr val="3B3838"/>
                </a:solidFill>
                <a:latin typeface="Century Gothic" panose="020B0502020202020204" pitchFamily="34" charset="0"/>
              </a:rPr>
              <a:t>un </a:t>
            </a:r>
            <a:r>
              <a:rPr lang="en-GB" sz="1400" dirty="0" err="1">
                <a:solidFill>
                  <a:srgbClr val="3B3838"/>
                </a:solidFill>
                <a:latin typeface="Century Gothic" panose="020B0502020202020204" pitchFamily="34" charset="0"/>
              </a:rPr>
              <a:t>libro</a:t>
            </a:r>
            <a:r>
              <a:rPr lang="en-GB" sz="1400" dirty="0">
                <a:solidFill>
                  <a:srgbClr val="3B3838"/>
                </a:solidFill>
                <a:latin typeface="Century Gothic" panose="020B0502020202020204" pitchFamily="34" charset="0"/>
              </a:rPr>
              <a:t>.</a:t>
            </a:r>
            <a:endParaRPr lang="en-GB" sz="1400" i="1" dirty="0">
              <a:solidFill>
                <a:srgbClr val="3B3838"/>
              </a:solidFill>
              <a:latin typeface="Century Gothic" panose="020B0502020202020204" pitchFamily="34" charset="0"/>
            </a:endParaRPr>
          </a:p>
        </p:txBody>
      </p:sp>
      <p:sp>
        <p:nvSpPr>
          <p:cNvPr id="58" name="Google Shape;171;p8">
            <a:extLst>
              <a:ext uri="{FF2B5EF4-FFF2-40B4-BE49-F238E27FC236}">
                <a16:creationId xmlns:a16="http://schemas.microsoft.com/office/drawing/2014/main" id="{25E9ABC8-314E-08EC-1460-E8C68CF02B6A}"/>
              </a:ext>
            </a:extLst>
          </p:cNvPr>
          <p:cNvSpPr txBox="1"/>
          <p:nvPr/>
        </p:nvSpPr>
        <p:spPr>
          <a:xfrm>
            <a:off x="2245300" y="5851487"/>
            <a:ext cx="1730078" cy="277040"/>
          </a:xfrm>
          <a:prstGeom prst="rect">
            <a:avLst/>
          </a:prstGeom>
          <a:noFill/>
          <a:ln>
            <a:noFill/>
          </a:ln>
        </p:spPr>
        <p:txBody>
          <a:bodyPr spcFirstLastPara="1" wrap="square" lIns="51427" tIns="25706" rIns="51427" bIns="25706" anchor="t" anchorCtr="0">
            <a:spAutoFit/>
          </a:bodyPr>
          <a:lstStyle/>
          <a:p>
            <a:pPr defTabSz="514350">
              <a:defRPr/>
            </a:pPr>
            <a:r>
              <a:rPr lang="en-GB" sz="1400" b="1" dirty="0">
                <a:solidFill>
                  <a:srgbClr val="92D050"/>
                </a:solidFill>
                <a:latin typeface="Century Gothic"/>
                <a:ea typeface="Century Gothic"/>
                <a:cs typeface="Century Gothic"/>
              </a:rPr>
              <a:t>I have </a:t>
            </a:r>
            <a:r>
              <a:rPr lang="en-GB" sz="1400" dirty="0">
                <a:solidFill>
                  <a:srgbClr val="3B3838"/>
                </a:solidFill>
                <a:latin typeface="Century Gothic" panose="020B0502020202020204" pitchFamily="34" charset="0"/>
              </a:rPr>
              <a:t>a book.</a:t>
            </a:r>
            <a:endParaRPr lang="en-GB" sz="1400" i="1" dirty="0">
              <a:solidFill>
                <a:srgbClr val="3B3838"/>
              </a:solidFill>
              <a:latin typeface="Century Gothic" panose="020B0502020202020204" pitchFamily="34" charset="0"/>
            </a:endParaRPr>
          </a:p>
        </p:txBody>
      </p:sp>
      <p:sp>
        <p:nvSpPr>
          <p:cNvPr id="60" name="Google Shape;171;p8">
            <a:extLst>
              <a:ext uri="{FF2B5EF4-FFF2-40B4-BE49-F238E27FC236}">
                <a16:creationId xmlns:a16="http://schemas.microsoft.com/office/drawing/2014/main" id="{9DB4963C-8A31-141F-4020-5603A14FEF86}"/>
              </a:ext>
            </a:extLst>
          </p:cNvPr>
          <p:cNvSpPr txBox="1"/>
          <p:nvPr/>
        </p:nvSpPr>
        <p:spPr>
          <a:xfrm>
            <a:off x="614459" y="6284524"/>
            <a:ext cx="1730078" cy="277040"/>
          </a:xfrm>
          <a:prstGeom prst="rect">
            <a:avLst/>
          </a:prstGeom>
          <a:noFill/>
          <a:ln>
            <a:noFill/>
          </a:ln>
        </p:spPr>
        <p:txBody>
          <a:bodyPr spcFirstLastPara="1" wrap="square" lIns="51427" tIns="25706" rIns="51427" bIns="25706" anchor="t" anchorCtr="0">
            <a:spAutoFit/>
          </a:bodyPr>
          <a:lstStyle/>
          <a:p>
            <a:pPr defTabSz="514350">
              <a:defRPr/>
            </a:pPr>
            <a:r>
              <a:rPr lang="en-GB" sz="1400" dirty="0">
                <a:solidFill>
                  <a:srgbClr val="3B3838"/>
                </a:solidFill>
                <a:latin typeface="Century Gothic" panose="020B0502020202020204" pitchFamily="34" charset="0"/>
              </a:rPr>
              <a:t>¿</a:t>
            </a:r>
            <a:r>
              <a:rPr lang="en-GB" sz="1400" b="1" dirty="0">
                <a:solidFill>
                  <a:srgbClr val="92D050"/>
                </a:solidFill>
                <a:latin typeface="Century Gothic"/>
                <a:ea typeface="Century Gothic"/>
                <a:cs typeface="Century Gothic"/>
              </a:rPr>
              <a:t>Tengo</a:t>
            </a:r>
            <a:r>
              <a:rPr lang="en-GB" sz="1400" dirty="0">
                <a:solidFill>
                  <a:srgbClr val="002060"/>
                </a:solidFill>
                <a:latin typeface="Century Gothic" panose="020B0502020202020204" pitchFamily="34" charset="0"/>
              </a:rPr>
              <a:t> </a:t>
            </a:r>
            <a:r>
              <a:rPr lang="en-GB" sz="1400" dirty="0">
                <a:solidFill>
                  <a:srgbClr val="3B3838"/>
                </a:solidFill>
                <a:latin typeface="Century Gothic" panose="020B0502020202020204" pitchFamily="34" charset="0"/>
              </a:rPr>
              <a:t>un </a:t>
            </a:r>
            <a:r>
              <a:rPr lang="en-GB" sz="1400" dirty="0" err="1">
                <a:solidFill>
                  <a:srgbClr val="3B3838"/>
                </a:solidFill>
                <a:latin typeface="Century Gothic" panose="020B0502020202020204" pitchFamily="34" charset="0"/>
              </a:rPr>
              <a:t>libro</a:t>
            </a:r>
            <a:r>
              <a:rPr lang="en-GB" sz="1400" dirty="0">
                <a:solidFill>
                  <a:srgbClr val="3B3838"/>
                </a:solidFill>
                <a:latin typeface="Century Gothic" panose="020B0502020202020204" pitchFamily="34" charset="0"/>
              </a:rPr>
              <a:t>?</a:t>
            </a:r>
            <a:endParaRPr lang="en-GB" sz="1400" i="1" dirty="0">
              <a:solidFill>
                <a:srgbClr val="3B3838"/>
              </a:solidFill>
              <a:latin typeface="Century Gothic" panose="020B0502020202020204" pitchFamily="34" charset="0"/>
            </a:endParaRPr>
          </a:p>
        </p:txBody>
      </p:sp>
      <p:sp>
        <p:nvSpPr>
          <p:cNvPr id="61" name="Google Shape;171;p8">
            <a:extLst>
              <a:ext uri="{FF2B5EF4-FFF2-40B4-BE49-F238E27FC236}">
                <a16:creationId xmlns:a16="http://schemas.microsoft.com/office/drawing/2014/main" id="{C6D8E743-A201-CB25-B7FE-1515701A4B3E}"/>
              </a:ext>
            </a:extLst>
          </p:cNvPr>
          <p:cNvSpPr txBox="1"/>
          <p:nvPr/>
        </p:nvSpPr>
        <p:spPr>
          <a:xfrm>
            <a:off x="2245300" y="6309478"/>
            <a:ext cx="1978397" cy="277040"/>
          </a:xfrm>
          <a:prstGeom prst="rect">
            <a:avLst/>
          </a:prstGeom>
          <a:noFill/>
          <a:ln>
            <a:noFill/>
          </a:ln>
        </p:spPr>
        <p:txBody>
          <a:bodyPr spcFirstLastPara="1" wrap="square" lIns="51427" tIns="25706" rIns="51427" bIns="25706" anchor="t" anchorCtr="0">
            <a:spAutoFit/>
          </a:bodyPr>
          <a:lstStyle/>
          <a:p>
            <a:pPr defTabSz="514350">
              <a:defRPr/>
            </a:pPr>
            <a:r>
              <a:rPr lang="en-GB" sz="1400" b="1" dirty="0">
                <a:solidFill>
                  <a:srgbClr val="92D050"/>
                </a:solidFill>
                <a:latin typeface="Century Gothic"/>
                <a:ea typeface="Century Gothic"/>
                <a:cs typeface="Century Gothic"/>
              </a:rPr>
              <a:t>Do I have </a:t>
            </a:r>
            <a:r>
              <a:rPr lang="en-GB" sz="1400" dirty="0">
                <a:solidFill>
                  <a:srgbClr val="3B3838"/>
                </a:solidFill>
                <a:latin typeface="Century Gothic" panose="020B0502020202020204" pitchFamily="34" charset="0"/>
              </a:rPr>
              <a:t>a book?</a:t>
            </a:r>
            <a:endParaRPr lang="en-GB" sz="1400" i="1" dirty="0">
              <a:solidFill>
                <a:srgbClr val="3B3838"/>
              </a:solidFill>
              <a:latin typeface="Century Gothic" panose="020B0502020202020204" pitchFamily="34" charset="0"/>
            </a:endParaRPr>
          </a:p>
        </p:txBody>
      </p:sp>
      <p:grpSp>
        <p:nvGrpSpPr>
          <p:cNvPr id="62" name="Group 61">
            <a:extLst>
              <a:ext uri="{FF2B5EF4-FFF2-40B4-BE49-F238E27FC236}">
                <a16:creationId xmlns:a16="http://schemas.microsoft.com/office/drawing/2014/main" id="{D289C937-10CD-44A6-7302-C723B0EC7F73}"/>
              </a:ext>
            </a:extLst>
          </p:cNvPr>
          <p:cNvGrpSpPr/>
          <p:nvPr/>
        </p:nvGrpSpPr>
        <p:grpSpPr>
          <a:xfrm>
            <a:off x="4497483" y="5882303"/>
            <a:ext cx="1749922" cy="930150"/>
            <a:chOff x="6900933" y="1376901"/>
            <a:chExt cx="3110972" cy="1653600"/>
          </a:xfrm>
        </p:grpSpPr>
        <p:sp>
          <p:nvSpPr>
            <p:cNvPr id="63" name="Thought Bubble: Cloud 62">
              <a:extLst>
                <a:ext uri="{FF2B5EF4-FFF2-40B4-BE49-F238E27FC236}">
                  <a16:creationId xmlns:a16="http://schemas.microsoft.com/office/drawing/2014/main" id="{0150EDBB-8CBC-4AD4-5825-A2D469109FFF}"/>
                </a:ext>
              </a:extLst>
            </p:cNvPr>
            <p:cNvSpPr/>
            <p:nvPr/>
          </p:nvSpPr>
          <p:spPr>
            <a:xfrm>
              <a:off x="7648189" y="1376901"/>
              <a:ext cx="2363716" cy="1165552"/>
            </a:xfrm>
            <a:prstGeom prst="cloudCallout">
              <a:avLst>
                <a:gd name="adj1" fmla="val -49683"/>
                <a:gd name="adj2" fmla="val 3590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24" name="Picture 1023" descr="A picture containing text, toy, doll, vector graphics&#10;&#10;Description automatically generated">
              <a:extLst>
                <a:ext uri="{FF2B5EF4-FFF2-40B4-BE49-F238E27FC236}">
                  <a16:creationId xmlns:a16="http://schemas.microsoft.com/office/drawing/2014/main" id="{11BDAD13-3553-5385-AF6F-D422F9FA9B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6900933" y="1984706"/>
              <a:ext cx="550542" cy="1045795"/>
            </a:xfrm>
            <a:prstGeom prst="rect">
              <a:avLst/>
            </a:prstGeom>
          </p:spPr>
        </p:pic>
        <p:pic>
          <p:nvPicPr>
            <p:cNvPr id="1025" name="Picture 1024" descr="A picture containing text, businesscard&#10;&#10;Description automatically generated">
              <a:extLst>
                <a:ext uri="{FF2B5EF4-FFF2-40B4-BE49-F238E27FC236}">
                  <a16:creationId xmlns:a16="http://schemas.microsoft.com/office/drawing/2014/main" id="{F3104258-7B64-0EA4-E4DA-008D9172E1C5}"/>
                </a:ext>
              </a:extLst>
            </p:cNvPr>
            <p:cNvPicPr>
              <a:picLocks noChangeAspect="1"/>
            </p:cNvPicPr>
            <p:nvPr/>
          </p:nvPicPr>
          <p:blipFill>
            <a:blip r:embed="rId19"/>
            <a:stretch>
              <a:fillRect/>
            </a:stretch>
          </p:blipFill>
          <p:spPr>
            <a:xfrm>
              <a:off x="8311765" y="1645981"/>
              <a:ext cx="810867" cy="577483"/>
            </a:xfrm>
            <a:prstGeom prst="rect">
              <a:avLst/>
            </a:prstGeom>
          </p:spPr>
        </p:pic>
        <p:pic>
          <p:nvPicPr>
            <p:cNvPr id="1029" name="Picture 1028" descr="A picture containing window&#10;&#10;Description automatically generated">
              <a:extLst>
                <a:ext uri="{FF2B5EF4-FFF2-40B4-BE49-F238E27FC236}">
                  <a16:creationId xmlns:a16="http://schemas.microsoft.com/office/drawing/2014/main" id="{4C54C90A-9DA0-43C8-24E1-2865AAD3B6F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84966" y="1621192"/>
              <a:ext cx="446780" cy="627059"/>
            </a:xfrm>
            <a:prstGeom prst="rect">
              <a:avLst/>
            </a:prstGeom>
          </p:spPr>
        </p:pic>
        <p:pic>
          <p:nvPicPr>
            <p:cNvPr id="1031" name="Picture 1030" descr="A picture containing window&#10;&#10;Description automatically generated">
              <a:extLst>
                <a:ext uri="{FF2B5EF4-FFF2-40B4-BE49-F238E27FC236}">
                  <a16:creationId xmlns:a16="http://schemas.microsoft.com/office/drawing/2014/main" id="{7DA1ECB2-8412-2129-02B7-F6F1200AC3E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0800000">
              <a:off x="7961762" y="1676508"/>
              <a:ext cx="446780" cy="627059"/>
            </a:xfrm>
            <a:prstGeom prst="rect">
              <a:avLst/>
            </a:prstGeom>
          </p:spPr>
        </p:pic>
      </p:grpSp>
      <p:pic>
        <p:nvPicPr>
          <p:cNvPr id="1033" name="Google Shape;183;p8">
            <a:extLst>
              <a:ext uri="{FF2B5EF4-FFF2-40B4-BE49-F238E27FC236}">
                <a16:creationId xmlns:a16="http://schemas.microsoft.com/office/drawing/2014/main" id="{BEFF0A37-E720-2092-F949-22945428C3E1}"/>
              </a:ext>
            </a:extLst>
          </p:cNvPr>
          <p:cNvPicPr preferRelativeResize="0"/>
          <p:nvPr/>
        </p:nvPicPr>
        <p:blipFill rotWithShape="1">
          <a:blip r:embed="rId6">
            <a:alphaModFix/>
          </a:blip>
          <a:srcRect/>
          <a:stretch/>
        </p:blipFill>
        <p:spPr>
          <a:xfrm>
            <a:off x="259261" y="5799404"/>
            <a:ext cx="309680" cy="313670"/>
          </a:xfrm>
          <a:prstGeom prst="rect">
            <a:avLst/>
          </a:prstGeom>
          <a:noFill/>
          <a:ln>
            <a:noFill/>
          </a:ln>
        </p:spPr>
      </p:pic>
      <p:pic>
        <p:nvPicPr>
          <p:cNvPr id="1034" name="Google Shape;183;p8">
            <a:extLst>
              <a:ext uri="{FF2B5EF4-FFF2-40B4-BE49-F238E27FC236}">
                <a16:creationId xmlns:a16="http://schemas.microsoft.com/office/drawing/2014/main" id="{259AFA4F-0209-1B2A-9F6E-E204423A2B0C}"/>
              </a:ext>
            </a:extLst>
          </p:cNvPr>
          <p:cNvPicPr preferRelativeResize="0"/>
          <p:nvPr/>
        </p:nvPicPr>
        <p:blipFill rotWithShape="1">
          <a:blip r:embed="rId6">
            <a:alphaModFix/>
          </a:blip>
          <a:srcRect/>
          <a:stretch/>
        </p:blipFill>
        <p:spPr>
          <a:xfrm>
            <a:off x="269014" y="6297686"/>
            <a:ext cx="309680" cy="313670"/>
          </a:xfrm>
          <a:prstGeom prst="rect">
            <a:avLst/>
          </a:prstGeom>
          <a:noFill/>
          <a:ln>
            <a:noFill/>
          </a:ln>
        </p:spPr>
      </p:pic>
      <p:pic>
        <p:nvPicPr>
          <p:cNvPr id="1035" name="Google Shape;170;p8" descr="Jigsaw, Puzzle, Piece, Game, Concept, Solution">
            <a:extLst>
              <a:ext uri="{FF2B5EF4-FFF2-40B4-BE49-F238E27FC236}">
                <a16:creationId xmlns:a16="http://schemas.microsoft.com/office/drawing/2014/main" id="{0764CE63-4196-FF4B-E283-5E278AFE0081}"/>
              </a:ext>
            </a:extLst>
          </p:cNvPr>
          <p:cNvPicPr preferRelativeResize="0"/>
          <p:nvPr/>
        </p:nvPicPr>
        <p:blipFill rotWithShape="1">
          <a:blip r:embed="rId5">
            <a:alphaModFix/>
          </a:blip>
          <a:srcRect/>
          <a:stretch/>
        </p:blipFill>
        <p:spPr>
          <a:xfrm>
            <a:off x="2705054" y="7033546"/>
            <a:ext cx="591188" cy="513606"/>
          </a:xfrm>
          <a:prstGeom prst="rect">
            <a:avLst/>
          </a:prstGeom>
          <a:noFill/>
          <a:ln>
            <a:noFill/>
          </a:ln>
        </p:spPr>
      </p:pic>
      <p:sp>
        <p:nvSpPr>
          <p:cNvPr id="1037" name="TextBox 1036">
            <a:extLst>
              <a:ext uri="{FF2B5EF4-FFF2-40B4-BE49-F238E27FC236}">
                <a16:creationId xmlns:a16="http://schemas.microsoft.com/office/drawing/2014/main" id="{15B9272B-114C-AF35-7278-431F8F856EEA}"/>
              </a:ext>
            </a:extLst>
          </p:cNvPr>
          <p:cNvSpPr txBox="1"/>
          <p:nvPr/>
        </p:nvSpPr>
        <p:spPr>
          <a:xfrm>
            <a:off x="893751" y="8169685"/>
            <a:ext cx="7358742" cy="414729"/>
          </a:xfrm>
          <a:prstGeom prst="rect">
            <a:avLst/>
          </a:prstGeom>
          <a:noFill/>
        </p:spPr>
        <p:txBody>
          <a:bodyPr wrap="square">
            <a:spAutoFit/>
          </a:bodyPr>
          <a:lstStyle/>
          <a:p>
            <a:pPr>
              <a:lnSpc>
                <a:spcPct val="150000"/>
              </a:lnSpc>
            </a:pPr>
            <a:r>
              <a:rPr lang="en-GB" sz="1600" b="1" spc="-1" dirty="0">
                <a:solidFill>
                  <a:srgbClr val="3B3838"/>
                </a:solidFill>
                <a:latin typeface="Century Gothic" panose="020B0502020202020204" pitchFamily="34" charset="0"/>
              </a:rPr>
              <a:t>tienes </a:t>
            </a:r>
            <a:r>
              <a:rPr lang="en-GB" sz="1600" spc="-1" dirty="0">
                <a:solidFill>
                  <a:srgbClr val="3B3838"/>
                </a:solidFill>
                <a:latin typeface="Century Gothic" panose="020B0502020202020204" pitchFamily="34" charset="0"/>
              </a:rPr>
              <a:t>- ____  have</a:t>
            </a:r>
          </a:p>
        </p:txBody>
      </p:sp>
      <p:sp>
        <p:nvSpPr>
          <p:cNvPr id="1040" name="TextBox 1039">
            <a:extLst>
              <a:ext uri="{FF2B5EF4-FFF2-40B4-BE49-F238E27FC236}">
                <a16:creationId xmlns:a16="http://schemas.microsoft.com/office/drawing/2014/main" id="{FDBC6DE8-E3A3-0EDB-085B-0EE8A8CAA200}"/>
              </a:ext>
            </a:extLst>
          </p:cNvPr>
          <p:cNvSpPr txBox="1"/>
          <p:nvPr/>
        </p:nvSpPr>
        <p:spPr>
          <a:xfrm>
            <a:off x="893751" y="8645594"/>
            <a:ext cx="7358742" cy="414729"/>
          </a:xfrm>
          <a:prstGeom prst="rect">
            <a:avLst/>
          </a:prstGeom>
          <a:noFill/>
        </p:spPr>
        <p:txBody>
          <a:bodyPr wrap="square">
            <a:spAutoFit/>
          </a:bodyPr>
          <a:lstStyle/>
          <a:p>
            <a:pPr>
              <a:lnSpc>
                <a:spcPct val="150000"/>
              </a:lnSpc>
            </a:pPr>
            <a:r>
              <a:rPr lang="en-GB" sz="1600" b="1" spc="-1" dirty="0" err="1">
                <a:solidFill>
                  <a:srgbClr val="3B3838"/>
                </a:solidFill>
                <a:latin typeface="Century Gothic" panose="020B0502020202020204" pitchFamily="34" charset="0"/>
              </a:rPr>
              <a:t>tiene</a:t>
            </a:r>
            <a:r>
              <a:rPr lang="en-GB" sz="1600" spc="-1" dirty="0">
                <a:solidFill>
                  <a:srgbClr val="3B3838"/>
                </a:solidFill>
                <a:latin typeface="Century Gothic" panose="020B0502020202020204" pitchFamily="34" charset="0"/>
              </a:rPr>
              <a:t>  - ____  _______</a:t>
            </a:r>
          </a:p>
        </p:txBody>
      </p:sp>
      <p:sp>
        <p:nvSpPr>
          <p:cNvPr id="1047" name="TextBox 1046">
            <a:extLst>
              <a:ext uri="{FF2B5EF4-FFF2-40B4-BE49-F238E27FC236}">
                <a16:creationId xmlns:a16="http://schemas.microsoft.com/office/drawing/2014/main" id="{94F78E16-17E3-029F-8921-DD06F53F23A3}"/>
              </a:ext>
            </a:extLst>
          </p:cNvPr>
          <p:cNvSpPr txBox="1"/>
          <p:nvPr/>
        </p:nvSpPr>
        <p:spPr>
          <a:xfrm>
            <a:off x="861657" y="9276824"/>
            <a:ext cx="7358742" cy="414729"/>
          </a:xfrm>
          <a:prstGeom prst="rect">
            <a:avLst/>
          </a:prstGeom>
          <a:noFill/>
        </p:spPr>
        <p:txBody>
          <a:bodyPr wrap="square">
            <a:spAutoFit/>
          </a:bodyPr>
          <a:lstStyle/>
          <a:p>
            <a:pPr>
              <a:lnSpc>
                <a:spcPct val="150000"/>
              </a:lnSpc>
            </a:pPr>
            <a:r>
              <a:rPr lang="en-GB" sz="1600" b="1" spc="-1" dirty="0" err="1">
                <a:solidFill>
                  <a:srgbClr val="3B3838"/>
                </a:solidFill>
                <a:latin typeface="Century Gothic" panose="020B0502020202020204" pitchFamily="34" charset="0"/>
              </a:rPr>
              <a:t>tiene</a:t>
            </a:r>
            <a:r>
              <a:rPr lang="en-GB" sz="1600" spc="-1" dirty="0">
                <a:solidFill>
                  <a:srgbClr val="3B3838"/>
                </a:solidFill>
                <a:latin typeface="Century Gothic" panose="020B0502020202020204" pitchFamily="34" charset="0"/>
              </a:rPr>
              <a:t>  - ____  _______</a:t>
            </a:r>
          </a:p>
        </p:txBody>
      </p:sp>
      <p:sp>
        <p:nvSpPr>
          <p:cNvPr id="1048" name="Google Shape;176;p8">
            <a:extLst>
              <a:ext uri="{FF2B5EF4-FFF2-40B4-BE49-F238E27FC236}">
                <a16:creationId xmlns:a16="http://schemas.microsoft.com/office/drawing/2014/main" id="{7B40F441-398B-A422-0E93-D9E8EAA42152}"/>
              </a:ext>
            </a:extLst>
          </p:cNvPr>
          <p:cNvSpPr txBox="1"/>
          <p:nvPr/>
        </p:nvSpPr>
        <p:spPr>
          <a:xfrm>
            <a:off x="3846214" y="8466511"/>
            <a:ext cx="6399373"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dirty="0">
                <a:solidFill>
                  <a:srgbClr val="3B3838"/>
                </a:solidFill>
                <a:latin typeface="Century Gothic"/>
                <a:ea typeface="Century Gothic"/>
                <a:cs typeface="Century Gothic"/>
                <a:sym typeface="Century Gothic"/>
              </a:rPr>
              <a:t>¿Tienes</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una</a:t>
            </a:r>
            <a:r>
              <a:rPr lang="en-GB" sz="1600"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pregunta</a:t>
            </a:r>
            <a:r>
              <a:rPr lang="en-GB" sz="1600" dirty="0">
                <a:solidFill>
                  <a:srgbClr val="3B3838"/>
                </a:solidFill>
                <a:latin typeface="Century Gothic"/>
                <a:ea typeface="Century Gothic"/>
                <a:cs typeface="Century Gothic"/>
                <a:sym typeface="Century Gothic"/>
              </a:rPr>
              <a:t>? </a:t>
            </a:r>
          </a:p>
        </p:txBody>
      </p:sp>
      <p:pic>
        <p:nvPicPr>
          <p:cNvPr id="1049" name="Google Shape;183;p8">
            <a:extLst>
              <a:ext uri="{FF2B5EF4-FFF2-40B4-BE49-F238E27FC236}">
                <a16:creationId xmlns:a16="http://schemas.microsoft.com/office/drawing/2014/main" id="{38B67437-46F2-D250-7D71-2F3189989289}"/>
              </a:ext>
            </a:extLst>
          </p:cNvPr>
          <p:cNvPicPr preferRelativeResize="0"/>
          <p:nvPr/>
        </p:nvPicPr>
        <p:blipFill rotWithShape="1">
          <a:blip r:embed="rId6">
            <a:alphaModFix/>
          </a:blip>
          <a:srcRect/>
          <a:stretch/>
        </p:blipFill>
        <p:spPr>
          <a:xfrm>
            <a:off x="3489295" y="8527179"/>
            <a:ext cx="356919" cy="377801"/>
          </a:xfrm>
          <a:prstGeom prst="rect">
            <a:avLst/>
          </a:prstGeom>
          <a:noFill/>
          <a:ln>
            <a:noFill/>
          </a:ln>
        </p:spPr>
      </p:pic>
      <p:sp>
        <p:nvSpPr>
          <p:cNvPr id="1051" name="TextBox 1050">
            <a:extLst>
              <a:ext uri="{FF2B5EF4-FFF2-40B4-BE49-F238E27FC236}">
                <a16:creationId xmlns:a16="http://schemas.microsoft.com/office/drawing/2014/main" id="{CCC62676-5FF2-3539-5BD7-FD2E3688BDCD}"/>
              </a:ext>
            </a:extLst>
          </p:cNvPr>
          <p:cNvSpPr txBox="1"/>
          <p:nvPr/>
        </p:nvSpPr>
        <p:spPr>
          <a:xfrm>
            <a:off x="3454131" y="7957883"/>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sp>
        <p:nvSpPr>
          <p:cNvPr id="1052" name="TextBox 1051">
            <a:extLst>
              <a:ext uri="{FF2B5EF4-FFF2-40B4-BE49-F238E27FC236}">
                <a16:creationId xmlns:a16="http://schemas.microsoft.com/office/drawing/2014/main" id="{F41E6F53-EACA-5985-3C39-D66E1D7BE53E}"/>
              </a:ext>
            </a:extLst>
          </p:cNvPr>
          <p:cNvSpPr txBox="1"/>
          <p:nvPr/>
        </p:nvSpPr>
        <p:spPr>
          <a:xfrm>
            <a:off x="3489218" y="8924520"/>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pic>
        <p:nvPicPr>
          <p:cNvPr id="1054" name="Picture 1053">
            <a:extLst>
              <a:ext uri="{FF2B5EF4-FFF2-40B4-BE49-F238E27FC236}">
                <a16:creationId xmlns:a16="http://schemas.microsoft.com/office/drawing/2014/main" id="{4D9680FA-7E33-252B-0C68-05B14F7986D5}"/>
              </a:ext>
            </a:extLst>
          </p:cNvPr>
          <p:cNvPicPr>
            <a:picLocks noChangeAspect="1"/>
          </p:cNvPicPr>
          <p:nvPr/>
        </p:nvPicPr>
        <p:blipFill>
          <a:blip r:embed="rId21"/>
          <a:stretch>
            <a:fillRect/>
          </a:stretch>
        </p:blipFill>
        <p:spPr>
          <a:xfrm>
            <a:off x="3106723" y="979664"/>
            <a:ext cx="1303004" cy="712519"/>
          </a:xfrm>
          <a:prstGeom prst="rect">
            <a:avLst/>
          </a:prstGeom>
        </p:spPr>
      </p:pic>
      <p:sp>
        <p:nvSpPr>
          <p:cNvPr id="1055" name="TextBox 1054">
            <a:extLst>
              <a:ext uri="{FF2B5EF4-FFF2-40B4-BE49-F238E27FC236}">
                <a16:creationId xmlns:a16="http://schemas.microsoft.com/office/drawing/2014/main" id="{CB45E0AA-FB16-C532-BAA7-7105C53F0B7C}"/>
              </a:ext>
            </a:extLst>
          </p:cNvPr>
          <p:cNvSpPr txBox="1"/>
          <p:nvPr/>
        </p:nvSpPr>
        <p:spPr>
          <a:xfrm>
            <a:off x="6360870" y="9561450"/>
            <a:ext cx="45717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34</a:t>
            </a:r>
          </a:p>
        </p:txBody>
      </p:sp>
      <p:sp>
        <p:nvSpPr>
          <p:cNvPr id="3" name="Rectangle: Rounded Corners 2">
            <a:extLst>
              <a:ext uri="{FF2B5EF4-FFF2-40B4-BE49-F238E27FC236}">
                <a16:creationId xmlns:a16="http://schemas.microsoft.com/office/drawing/2014/main" id="{EED56B28-D535-F6DA-0560-F96F97081CB4}"/>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7" name="Group 6">
            <a:extLst>
              <a:ext uri="{FF2B5EF4-FFF2-40B4-BE49-F238E27FC236}">
                <a16:creationId xmlns:a16="http://schemas.microsoft.com/office/drawing/2014/main" id="{1AE74BC3-E6E3-B6B5-E4D3-59AC6211D94B}"/>
              </a:ext>
            </a:extLst>
          </p:cNvPr>
          <p:cNvGrpSpPr/>
          <p:nvPr/>
        </p:nvGrpSpPr>
        <p:grpSpPr>
          <a:xfrm>
            <a:off x="4515458" y="171953"/>
            <a:ext cx="545695" cy="484109"/>
            <a:chOff x="3791525" y="2201705"/>
            <a:chExt cx="545695" cy="484109"/>
          </a:xfrm>
        </p:grpSpPr>
        <p:sp>
          <p:nvSpPr>
            <p:cNvPr id="9" name="Rectangle: Rounded Corners 8">
              <a:extLst>
                <a:ext uri="{FF2B5EF4-FFF2-40B4-BE49-F238E27FC236}">
                  <a16:creationId xmlns:a16="http://schemas.microsoft.com/office/drawing/2014/main" id="{F210A23C-EDBB-5695-36ED-71266B67F54B}"/>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B250887-4D46-2EAB-997F-DE5F435F8E49}"/>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11</a:t>
              </a:r>
              <a:endParaRPr lang="en-GB" sz="2400" dirty="0">
                <a:solidFill>
                  <a:srgbClr val="DE0000"/>
                </a:solidFill>
              </a:endParaRPr>
            </a:p>
          </p:txBody>
        </p:sp>
      </p:grpSp>
    </p:spTree>
    <p:extLst>
      <p:ext uri="{BB962C8B-B14F-4D97-AF65-F5344CB8AC3E}">
        <p14:creationId xmlns:p14="http://schemas.microsoft.com/office/powerpoint/2010/main" val="4070831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Picture 1069" descr="A picture containing text, vector graphics&#10;&#10;Description automatically generated">
            <a:extLst>
              <a:ext uri="{FF2B5EF4-FFF2-40B4-BE49-F238E27FC236}">
                <a16:creationId xmlns:a16="http://schemas.microsoft.com/office/drawing/2014/main" id="{80BBC233-EC43-B4A1-8FBE-649A3E8A5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589" y="3773791"/>
            <a:ext cx="650731" cy="851185"/>
          </a:xfrm>
          <a:prstGeom prst="rect">
            <a:avLst/>
          </a:prstGeom>
        </p:spPr>
      </p:pic>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11</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4">
            <a:duotone>
              <a:prstClr val="black"/>
              <a:srgbClr val="FF00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grpSp>
        <p:nvGrpSpPr>
          <p:cNvPr id="2055" name="Group 2054">
            <a:extLst>
              <a:ext uri="{FF2B5EF4-FFF2-40B4-BE49-F238E27FC236}">
                <a16:creationId xmlns:a16="http://schemas.microsoft.com/office/drawing/2014/main" id="{F80A72FF-CF30-ADD3-F7F6-C5EA10285C3C}"/>
              </a:ext>
            </a:extLst>
          </p:cNvPr>
          <p:cNvGrpSpPr/>
          <p:nvPr/>
        </p:nvGrpSpPr>
        <p:grpSpPr>
          <a:xfrm>
            <a:off x="66071" y="686351"/>
            <a:ext cx="1072125" cy="541432"/>
            <a:chOff x="85157" y="674113"/>
            <a:chExt cx="1072125" cy="541432"/>
          </a:xfrm>
        </p:grpSpPr>
        <p:sp>
          <p:nvSpPr>
            <p:cNvPr id="2056" name="Google Shape;206;p9">
              <a:extLst>
                <a:ext uri="{FF2B5EF4-FFF2-40B4-BE49-F238E27FC236}">
                  <a16:creationId xmlns:a16="http://schemas.microsoft.com/office/drawing/2014/main" id="{D9210B6D-F745-413E-5C9B-4482F4374DBE}"/>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57" name="Picture 2056">
              <a:extLst>
                <a:ext uri="{FF2B5EF4-FFF2-40B4-BE49-F238E27FC236}">
                  <a16:creationId xmlns:a16="http://schemas.microsoft.com/office/drawing/2014/main" id="{97B947FF-D39C-853E-D460-F77E3183FF7E}"/>
                </a:ext>
              </a:extLst>
            </p:cNvPr>
            <p:cNvPicPr>
              <a:picLocks noChangeAspect="1"/>
            </p:cNvPicPr>
            <p:nvPr/>
          </p:nvPicPr>
          <p:blipFill>
            <a:blip r:embed="rId6"/>
            <a:stretch>
              <a:fillRect/>
            </a:stretch>
          </p:blipFill>
          <p:spPr>
            <a:xfrm>
              <a:off x="85157" y="674113"/>
              <a:ext cx="521771" cy="541432"/>
            </a:xfrm>
            <a:prstGeom prst="rect">
              <a:avLst/>
            </a:prstGeom>
          </p:spPr>
        </p:pic>
        <p:sp>
          <p:nvSpPr>
            <p:cNvPr id="2058" name="TextBox 2057">
              <a:extLst>
                <a:ext uri="{FF2B5EF4-FFF2-40B4-BE49-F238E27FC236}">
                  <a16:creationId xmlns:a16="http://schemas.microsoft.com/office/drawing/2014/main" id="{20B97638-8BFF-7D58-E588-46BCA72A6AB9}"/>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graphicFrame>
        <p:nvGraphicFramePr>
          <p:cNvPr id="52" name="Table 51">
            <a:extLst>
              <a:ext uri="{FF2B5EF4-FFF2-40B4-BE49-F238E27FC236}">
                <a16:creationId xmlns:a16="http://schemas.microsoft.com/office/drawing/2014/main" id="{7AB01D82-12CB-E41B-CC76-8367FF97DDA3}"/>
              </a:ext>
            </a:extLst>
          </p:cNvPr>
          <p:cNvGraphicFramePr>
            <a:graphicFrameLocks noGrp="1"/>
          </p:cNvGraphicFramePr>
          <p:nvPr>
            <p:extLst>
              <p:ext uri="{D42A27DB-BD31-4B8C-83A1-F6EECF244321}">
                <p14:modId xmlns:p14="http://schemas.microsoft.com/office/powerpoint/2010/main" val="2951162416"/>
              </p:ext>
            </p:extLst>
          </p:nvPr>
        </p:nvGraphicFramePr>
        <p:xfrm>
          <a:off x="530161" y="2298095"/>
          <a:ext cx="2970138" cy="2662247"/>
        </p:xfrm>
        <a:graphic>
          <a:graphicData uri="http://schemas.openxmlformats.org/drawingml/2006/table">
            <a:tbl>
              <a:tblPr firstRow="1" bandRow="1"/>
              <a:tblGrid>
                <a:gridCol w="657928">
                  <a:extLst>
                    <a:ext uri="{9D8B030D-6E8A-4147-A177-3AD203B41FA5}">
                      <a16:colId xmlns:a16="http://schemas.microsoft.com/office/drawing/2014/main" val="879950149"/>
                    </a:ext>
                  </a:extLst>
                </a:gridCol>
                <a:gridCol w="674087">
                  <a:extLst>
                    <a:ext uri="{9D8B030D-6E8A-4147-A177-3AD203B41FA5}">
                      <a16:colId xmlns:a16="http://schemas.microsoft.com/office/drawing/2014/main" val="2067103176"/>
                    </a:ext>
                  </a:extLst>
                </a:gridCol>
                <a:gridCol w="1638123">
                  <a:extLst>
                    <a:ext uri="{9D8B030D-6E8A-4147-A177-3AD203B41FA5}">
                      <a16:colId xmlns:a16="http://schemas.microsoft.com/office/drawing/2014/main" val="78195491"/>
                    </a:ext>
                  </a:extLst>
                </a:gridCol>
              </a:tblGrid>
              <a:tr h="296305">
                <a:tc>
                  <a:txBody>
                    <a:bodyPr/>
                    <a:lstStyle/>
                    <a:p>
                      <a:pPr algn="l">
                        <a:lnSpc>
                          <a:spcPct val="100000"/>
                        </a:lnSpc>
                      </a:pPr>
                      <a:r>
                        <a:rPr lang="en-GB" sz="1050" b="1" dirty="0">
                          <a:solidFill>
                            <a:srgbClr val="3B3838"/>
                          </a:solidFill>
                          <a:latin typeface="Century Gothic" panose="020B0502020202020204" pitchFamily="34" charset="0"/>
                        </a:rPr>
                        <a:t>Do I have…?</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rgbClr val="3B3838"/>
                          </a:solidFill>
                          <a:latin typeface="Century Gothic" panose="020B0502020202020204" pitchFamily="34" charset="0"/>
                        </a:rPr>
                        <a:t>Do you have…?</a:t>
                      </a:r>
                      <a:endParaRPr lang="en-GB" sz="11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l">
                        <a:lnSpc>
                          <a:spcPct val="100000"/>
                        </a:lnSpc>
                      </a:pPr>
                      <a:r>
                        <a:rPr lang="en-GB" sz="1200" b="1" dirty="0" err="1">
                          <a:solidFill>
                            <a:srgbClr val="3B3838"/>
                          </a:solidFill>
                          <a:latin typeface="Century Gothic" panose="020B0502020202020204" pitchFamily="34" charset="0"/>
                        </a:rPr>
                        <a:t>objeto</a:t>
                      </a:r>
                      <a:r>
                        <a:rPr lang="en-GB" sz="1200" b="1" dirty="0">
                          <a:solidFill>
                            <a:srgbClr val="3B3838"/>
                          </a:solidFill>
                          <a:latin typeface="Century Gothic" panose="020B0502020202020204" pitchFamily="34" charset="0"/>
                        </a:rPr>
                        <a:t> en inglés</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320887911"/>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661920319"/>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42855210"/>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23711691"/>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418060799"/>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76644266"/>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523414664"/>
                  </a:ext>
                </a:extLst>
              </a:tr>
              <a:tr h="327253">
                <a:tc>
                  <a:txBody>
                    <a:bodyPr/>
                    <a:lstStyle/>
                    <a:p>
                      <a:pPr algn="ctr">
                        <a:lnSpc>
                          <a:spcPct val="200000"/>
                        </a:lnSpc>
                      </a:pPr>
                      <a:endParaRPr lang="en-GB" sz="10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0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921369284"/>
                  </a:ext>
                </a:extLst>
              </a:tr>
            </a:tbl>
          </a:graphicData>
        </a:graphic>
      </p:graphicFrame>
      <p:grpSp>
        <p:nvGrpSpPr>
          <p:cNvPr id="53" name="Group 52">
            <a:extLst>
              <a:ext uri="{FF2B5EF4-FFF2-40B4-BE49-F238E27FC236}">
                <a16:creationId xmlns:a16="http://schemas.microsoft.com/office/drawing/2014/main" id="{5DCA209C-22D7-71F3-92BA-E55374E04889}"/>
              </a:ext>
            </a:extLst>
          </p:cNvPr>
          <p:cNvGrpSpPr/>
          <p:nvPr/>
        </p:nvGrpSpPr>
        <p:grpSpPr>
          <a:xfrm>
            <a:off x="367799" y="1893994"/>
            <a:ext cx="1145825" cy="307777"/>
            <a:chOff x="455220" y="4435599"/>
            <a:chExt cx="1145825" cy="307777"/>
          </a:xfrm>
          <a:solidFill>
            <a:srgbClr val="96E2D9"/>
          </a:solidFill>
        </p:grpSpPr>
        <p:sp>
          <p:nvSpPr>
            <p:cNvPr id="54" name="Google Shape;222;p10">
              <a:extLst>
                <a:ext uri="{FF2B5EF4-FFF2-40B4-BE49-F238E27FC236}">
                  <a16:creationId xmlns:a16="http://schemas.microsoft.com/office/drawing/2014/main" id="{3F27FE19-5DDB-537F-FD8D-57B5440073B5}"/>
                </a:ext>
              </a:extLst>
            </p:cNvPr>
            <p:cNvSpPr txBox="1"/>
            <p:nvPr/>
          </p:nvSpPr>
          <p:spPr>
            <a:xfrm>
              <a:off x="455220" y="4452154"/>
              <a:ext cx="1139979" cy="276959"/>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3B3838"/>
                </a:solidFill>
                <a:latin typeface="Century Gothic"/>
                <a:ea typeface="Century Gothic"/>
                <a:cs typeface="Century Gothic"/>
                <a:sym typeface="Century Gothic"/>
              </a:endParaRPr>
            </a:p>
          </p:txBody>
        </p:sp>
        <p:sp>
          <p:nvSpPr>
            <p:cNvPr id="55" name="TextBox 54">
              <a:extLst>
                <a:ext uri="{FF2B5EF4-FFF2-40B4-BE49-F238E27FC236}">
                  <a16:creationId xmlns:a16="http://schemas.microsoft.com/office/drawing/2014/main" id="{E1D64530-7D0C-FC2C-CB41-E2556D95C25E}"/>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3B3838"/>
                  </a:solidFill>
                  <a:latin typeface="Century Gothic" panose="020B0502020202020204" pitchFamily="34" charset="0"/>
                </a:rPr>
                <a:t>escuchar</a:t>
              </a:r>
            </a:p>
          </p:txBody>
        </p:sp>
      </p:grpSp>
      <p:grpSp>
        <p:nvGrpSpPr>
          <p:cNvPr id="56" name="Group 55">
            <a:extLst>
              <a:ext uri="{FF2B5EF4-FFF2-40B4-BE49-F238E27FC236}">
                <a16:creationId xmlns:a16="http://schemas.microsoft.com/office/drawing/2014/main" id="{78CB8604-3B1F-47C2-1EE7-99DF39985875}"/>
              </a:ext>
            </a:extLst>
          </p:cNvPr>
          <p:cNvGrpSpPr/>
          <p:nvPr/>
        </p:nvGrpSpPr>
        <p:grpSpPr>
          <a:xfrm>
            <a:off x="35598" y="1748086"/>
            <a:ext cx="511630" cy="532686"/>
            <a:chOff x="11059045" y="145038"/>
            <a:chExt cx="945328" cy="980949"/>
          </a:xfrm>
          <a:solidFill>
            <a:srgbClr val="B9E5EE"/>
          </a:solidFill>
        </p:grpSpPr>
        <p:sp>
          <p:nvSpPr>
            <p:cNvPr id="57" name="Oval 56">
              <a:extLst>
                <a:ext uri="{FF2B5EF4-FFF2-40B4-BE49-F238E27FC236}">
                  <a16:creationId xmlns:a16="http://schemas.microsoft.com/office/drawing/2014/main" id="{BA007038-0159-5C30-29E5-33B1BCB7B043}"/>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58" name="Picture 57" descr="Free speaker sound loud vector">
              <a:extLst>
                <a:ext uri="{FF2B5EF4-FFF2-40B4-BE49-F238E27FC236}">
                  <a16:creationId xmlns:a16="http://schemas.microsoft.com/office/drawing/2014/main" id="{D5D808B7-1F53-2779-7D37-6FC6A882A9E6}"/>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61" name="Picture 2" descr="Free United Flag vector and picture">
            <a:extLst>
              <a:ext uri="{FF2B5EF4-FFF2-40B4-BE49-F238E27FC236}">
                <a16:creationId xmlns:a16="http://schemas.microsoft.com/office/drawing/2014/main" id="{34C0DFA0-9105-E2F8-56A9-CCD3F7C8BF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4914" y="2439321"/>
            <a:ext cx="257183" cy="128591"/>
          </a:xfrm>
          <a:prstGeom prst="roundRect">
            <a:avLst/>
          </a:prstGeom>
          <a:noFill/>
          <a:extLst>
            <a:ext uri="{909E8E84-426E-40DD-AFC4-6F175D3DCCD1}">
              <a14:hiddenFill xmlns:a14="http://schemas.microsoft.com/office/drawing/2010/main">
                <a:solidFill>
                  <a:srgbClr val="FFFFFF"/>
                </a:solidFill>
              </a14:hiddenFill>
            </a:ext>
          </a:extLst>
        </p:spPr>
      </p:pic>
      <p:pic>
        <p:nvPicPr>
          <p:cNvPr id="1024" name="Picture 1023">
            <a:extLst>
              <a:ext uri="{FF2B5EF4-FFF2-40B4-BE49-F238E27FC236}">
                <a16:creationId xmlns:a16="http://schemas.microsoft.com/office/drawing/2014/main" id="{EBEE6493-69B2-7F53-FD26-699101D5763B}"/>
              </a:ext>
            </a:extLst>
          </p:cNvPr>
          <p:cNvPicPr>
            <a:picLocks noChangeAspect="1"/>
          </p:cNvPicPr>
          <p:nvPr/>
        </p:nvPicPr>
        <p:blipFill>
          <a:blip r:embed="rId10"/>
          <a:stretch>
            <a:fillRect/>
          </a:stretch>
        </p:blipFill>
        <p:spPr>
          <a:xfrm>
            <a:off x="3651037" y="671631"/>
            <a:ext cx="2505558" cy="3024987"/>
          </a:xfrm>
          <a:prstGeom prst="rect">
            <a:avLst/>
          </a:prstGeom>
        </p:spPr>
      </p:pic>
      <p:sp>
        <p:nvSpPr>
          <p:cNvPr id="1025" name="TextBox 1024">
            <a:extLst>
              <a:ext uri="{FF2B5EF4-FFF2-40B4-BE49-F238E27FC236}">
                <a16:creationId xmlns:a16="http://schemas.microsoft.com/office/drawing/2014/main" id="{E26AC1F6-B964-E332-40B9-E52949CC1403}"/>
              </a:ext>
            </a:extLst>
          </p:cNvPr>
          <p:cNvSpPr txBox="1"/>
          <p:nvPr/>
        </p:nvSpPr>
        <p:spPr>
          <a:xfrm>
            <a:off x="33572" y="1220310"/>
            <a:ext cx="4272620" cy="334707"/>
          </a:xfrm>
          <a:prstGeom prst="rect">
            <a:avLst/>
          </a:prstGeom>
          <a:noFill/>
        </p:spPr>
        <p:txBody>
          <a:bodyPr wrap="square">
            <a:spAutoFit/>
          </a:bodyPr>
          <a:lstStyle/>
          <a:p>
            <a:pPr defTabSz="514350">
              <a:defRPr/>
            </a:pPr>
            <a:r>
              <a:rPr lang="en-GB" sz="1575" dirty="0">
                <a:solidFill>
                  <a:srgbClr val="3B3838"/>
                </a:solidFill>
                <a:latin typeface="Century Gothic" panose="020B0502020202020204" pitchFamily="34" charset="0"/>
              </a:rPr>
              <a:t>¿Es </a:t>
            </a:r>
            <a:r>
              <a:rPr lang="en-GB" sz="1575" dirty="0" err="1">
                <a:solidFill>
                  <a:srgbClr val="3B3838"/>
                </a:solidFill>
                <a:latin typeface="Century Gothic" panose="020B0502020202020204" pitchFamily="34" charset="0"/>
              </a:rPr>
              <a:t>posible</a:t>
            </a:r>
            <a:r>
              <a:rPr lang="en-GB" sz="1575" dirty="0">
                <a:solidFill>
                  <a:srgbClr val="3B3838"/>
                </a:solidFill>
                <a:latin typeface="Century Gothic" panose="020B0502020202020204" pitchFamily="34" charset="0"/>
              </a:rPr>
              <a:t> </a:t>
            </a:r>
            <a:r>
              <a:rPr lang="en-GB" sz="1575" b="1" dirty="0">
                <a:solidFill>
                  <a:srgbClr val="3B3838"/>
                </a:solidFill>
                <a:latin typeface="Century Gothic" panose="020B0502020202020204" pitchFamily="34" charset="0"/>
              </a:rPr>
              <a:t>[P]     </a:t>
            </a:r>
            <a:r>
              <a:rPr lang="en-GB" sz="1575" dirty="0">
                <a:solidFill>
                  <a:srgbClr val="3B3838"/>
                </a:solidFill>
                <a:latin typeface="Century Gothic" panose="020B0502020202020204" pitchFamily="34" charset="0"/>
              </a:rPr>
              <a:t>o </a:t>
            </a:r>
            <a:r>
              <a:rPr lang="en-GB" sz="1575" dirty="0" err="1">
                <a:solidFill>
                  <a:srgbClr val="3B3838"/>
                </a:solidFill>
                <a:latin typeface="Century Gothic" panose="020B0502020202020204" pitchFamily="34" charset="0"/>
              </a:rPr>
              <a:t>imposible</a:t>
            </a:r>
            <a:r>
              <a:rPr lang="en-GB" sz="1575" dirty="0">
                <a:solidFill>
                  <a:srgbClr val="3B3838"/>
                </a:solidFill>
                <a:latin typeface="Century Gothic" panose="020B0502020202020204" pitchFamily="34" charset="0"/>
              </a:rPr>
              <a:t> </a:t>
            </a:r>
            <a:r>
              <a:rPr lang="en-GB" sz="1575" b="1" dirty="0">
                <a:solidFill>
                  <a:srgbClr val="3B3838"/>
                </a:solidFill>
                <a:latin typeface="Century Gothic" panose="020B0502020202020204" pitchFamily="34" charset="0"/>
              </a:rPr>
              <a:t>[I]    </a:t>
            </a:r>
            <a:r>
              <a:rPr lang="en-GB" sz="1575" dirty="0">
                <a:solidFill>
                  <a:srgbClr val="3B3838"/>
                </a:solidFill>
                <a:latin typeface="Century Gothic" panose="020B0502020202020204" pitchFamily="34" charset="0"/>
              </a:rPr>
              <a:t>  ?</a:t>
            </a:r>
            <a:r>
              <a:rPr lang="en-GB" sz="1575" b="1" dirty="0">
                <a:solidFill>
                  <a:srgbClr val="3B3838"/>
                </a:solidFill>
                <a:latin typeface="Century Gothic" panose="020B0502020202020204" pitchFamily="34" charset="0"/>
              </a:rPr>
              <a:t> </a:t>
            </a:r>
            <a:endParaRPr lang="en-US" sz="1575" b="1" dirty="0">
              <a:solidFill>
                <a:srgbClr val="3B3838"/>
              </a:solidFill>
              <a:latin typeface="Century Gothic" panose="020B0502020202020204" pitchFamily="34" charset="0"/>
            </a:endParaRPr>
          </a:p>
        </p:txBody>
      </p:sp>
      <p:pic>
        <p:nvPicPr>
          <p:cNvPr id="1027" name="Picture 2" descr="Cruzar, Eliminar, Retirar, Cancelar, Interrupción, Rojo">
            <a:extLst>
              <a:ext uri="{FF2B5EF4-FFF2-40B4-BE49-F238E27FC236}">
                <a16:creationId xmlns:a16="http://schemas.microsoft.com/office/drawing/2014/main" id="{563EB99A-B451-534C-D026-BD98088680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2227" y="1278930"/>
            <a:ext cx="317355" cy="215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027">
            <a:extLst>
              <a:ext uri="{FF2B5EF4-FFF2-40B4-BE49-F238E27FC236}">
                <a16:creationId xmlns:a16="http://schemas.microsoft.com/office/drawing/2014/main" id="{DF9A58A8-A696-2100-39C3-F6F03AC468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3624" y="1270991"/>
            <a:ext cx="197953" cy="223476"/>
          </a:xfrm>
          <a:prstGeom prst="rect">
            <a:avLst/>
          </a:prstGeom>
        </p:spPr>
      </p:pic>
      <p:sp>
        <p:nvSpPr>
          <p:cNvPr id="1029" name="Rectangle 1028">
            <a:extLst>
              <a:ext uri="{FF2B5EF4-FFF2-40B4-BE49-F238E27FC236}">
                <a16:creationId xmlns:a16="http://schemas.microsoft.com/office/drawing/2014/main" id="{5E21B0FD-B67D-135D-B7FD-758D5A3F4C12}"/>
              </a:ext>
            </a:extLst>
          </p:cNvPr>
          <p:cNvSpPr/>
          <p:nvPr/>
        </p:nvSpPr>
        <p:spPr>
          <a:xfrm>
            <a:off x="6219988" y="1565047"/>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1036" name="TextBox 1035">
            <a:extLst>
              <a:ext uri="{FF2B5EF4-FFF2-40B4-BE49-F238E27FC236}">
                <a16:creationId xmlns:a16="http://schemas.microsoft.com/office/drawing/2014/main" id="{79BA8C9F-6F8C-8CC6-13E6-9F73DA5594D1}"/>
              </a:ext>
            </a:extLst>
          </p:cNvPr>
          <p:cNvSpPr txBox="1"/>
          <p:nvPr/>
        </p:nvSpPr>
        <p:spPr>
          <a:xfrm>
            <a:off x="1039445" y="801066"/>
            <a:ext cx="4272620" cy="334707"/>
          </a:xfrm>
          <a:prstGeom prst="rect">
            <a:avLst/>
          </a:prstGeom>
          <a:noFill/>
        </p:spPr>
        <p:txBody>
          <a:bodyPr wrap="square">
            <a:spAutoFit/>
          </a:bodyPr>
          <a:lstStyle/>
          <a:p>
            <a:pPr defTabSz="514350">
              <a:defRPr/>
            </a:pPr>
            <a:r>
              <a:rPr lang="en-GB" sz="1575" b="1" dirty="0">
                <a:solidFill>
                  <a:srgbClr val="3B3838"/>
                </a:solidFill>
                <a:latin typeface="Century Gothic" panose="020B0502020202020204" pitchFamily="34" charset="0"/>
              </a:rPr>
              <a:t>¿Es ‘un’ o ‘</a:t>
            </a:r>
            <a:r>
              <a:rPr lang="en-GB" sz="1575" b="1" dirty="0" err="1">
                <a:solidFill>
                  <a:srgbClr val="3B3838"/>
                </a:solidFill>
                <a:latin typeface="Century Gothic" panose="020B0502020202020204" pitchFamily="34" charset="0"/>
              </a:rPr>
              <a:t>una</a:t>
            </a:r>
            <a:r>
              <a:rPr lang="en-GB" sz="1575" b="1" dirty="0">
                <a:solidFill>
                  <a:srgbClr val="3B3838"/>
                </a:solidFill>
                <a:latin typeface="Century Gothic" panose="020B0502020202020204" pitchFamily="34" charset="0"/>
              </a:rPr>
              <a:t>’?</a:t>
            </a:r>
            <a:endParaRPr lang="en-US" sz="1575" b="1" dirty="0">
              <a:solidFill>
                <a:srgbClr val="3B3838"/>
              </a:solidFill>
              <a:latin typeface="Century Gothic" panose="020B0502020202020204" pitchFamily="34" charset="0"/>
            </a:endParaRPr>
          </a:p>
        </p:txBody>
      </p:sp>
      <p:sp>
        <p:nvSpPr>
          <p:cNvPr id="1039" name="TextBox 1038">
            <a:extLst>
              <a:ext uri="{FF2B5EF4-FFF2-40B4-BE49-F238E27FC236}">
                <a16:creationId xmlns:a16="http://schemas.microsoft.com/office/drawing/2014/main" id="{0B37AB62-5595-D9C7-30F7-790CB3A90A83}"/>
              </a:ext>
            </a:extLst>
          </p:cNvPr>
          <p:cNvSpPr txBox="1"/>
          <p:nvPr/>
        </p:nvSpPr>
        <p:spPr>
          <a:xfrm>
            <a:off x="1496672" y="1897482"/>
            <a:ext cx="4272620" cy="334707"/>
          </a:xfrm>
          <a:prstGeom prst="rect">
            <a:avLst/>
          </a:prstGeom>
          <a:noFill/>
        </p:spPr>
        <p:txBody>
          <a:bodyPr wrap="square">
            <a:spAutoFit/>
          </a:bodyPr>
          <a:lstStyle/>
          <a:p>
            <a:pPr defTabSz="514350">
              <a:defRPr/>
            </a:pPr>
            <a:r>
              <a:rPr lang="en-GB" sz="1575" b="1" dirty="0">
                <a:solidFill>
                  <a:srgbClr val="3B3838"/>
                </a:solidFill>
                <a:latin typeface="Century Gothic" panose="020B0502020202020204" pitchFamily="34" charset="0"/>
              </a:rPr>
              <a:t>Marca     .</a:t>
            </a:r>
            <a:endParaRPr lang="en-US" sz="1575" b="1" dirty="0">
              <a:solidFill>
                <a:srgbClr val="3B3838"/>
              </a:solidFill>
              <a:latin typeface="Century Gothic" panose="020B0502020202020204" pitchFamily="34" charset="0"/>
            </a:endParaRPr>
          </a:p>
        </p:txBody>
      </p:sp>
      <p:pic>
        <p:nvPicPr>
          <p:cNvPr id="1040" name="Picture 1039">
            <a:extLst>
              <a:ext uri="{FF2B5EF4-FFF2-40B4-BE49-F238E27FC236}">
                <a16:creationId xmlns:a16="http://schemas.microsoft.com/office/drawing/2014/main" id="{DB9AAC0F-D4C6-513A-1EE4-8D05B1581B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5049" y="1943826"/>
            <a:ext cx="197953" cy="223476"/>
          </a:xfrm>
          <a:prstGeom prst="rect">
            <a:avLst/>
          </a:prstGeom>
        </p:spPr>
      </p:pic>
      <p:graphicFrame>
        <p:nvGraphicFramePr>
          <p:cNvPr id="1041" name="Table 1040">
            <a:extLst>
              <a:ext uri="{FF2B5EF4-FFF2-40B4-BE49-F238E27FC236}">
                <a16:creationId xmlns:a16="http://schemas.microsoft.com/office/drawing/2014/main" id="{F8691C0C-D2BC-78EB-66EE-98C8F38D10DA}"/>
              </a:ext>
            </a:extLst>
          </p:cNvPr>
          <p:cNvGraphicFramePr>
            <a:graphicFrameLocks noGrp="1"/>
          </p:cNvGraphicFramePr>
          <p:nvPr>
            <p:extLst>
              <p:ext uri="{D42A27DB-BD31-4B8C-83A1-F6EECF244321}">
                <p14:modId xmlns:p14="http://schemas.microsoft.com/office/powerpoint/2010/main" val="1637422740"/>
              </p:ext>
            </p:extLst>
          </p:nvPr>
        </p:nvGraphicFramePr>
        <p:xfrm>
          <a:off x="203324" y="2681988"/>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E</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1043" name="Table 1042">
            <a:extLst>
              <a:ext uri="{FF2B5EF4-FFF2-40B4-BE49-F238E27FC236}">
                <a16:creationId xmlns:a16="http://schemas.microsoft.com/office/drawing/2014/main" id="{065745C1-1192-C645-0D91-8F62D44886CA}"/>
              </a:ext>
            </a:extLst>
          </p:cNvPr>
          <p:cNvGraphicFramePr>
            <a:graphicFrameLocks noGrp="1"/>
          </p:cNvGraphicFramePr>
          <p:nvPr>
            <p:extLst>
              <p:ext uri="{D42A27DB-BD31-4B8C-83A1-F6EECF244321}">
                <p14:modId xmlns:p14="http://schemas.microsoft.com/office/powerpoint/2010/main" val="4233045781"/>
              </p:ext>
            </p:extLst>
          </p:nvPr>
        </p:nvGraphicFramePr>
        <p:xfrm>
          <a:off x="203324" y="3012433"/>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1044" name="Table 1043">
            <a:extLst>
              <a:ext uri="{FF2B5EF4-FFF2-40B4-BE49-F238E27FC236}">
                <a16:creationId xmlns:a16="http://schemas.microsoft.com/office/drawing/2014/main" id="{F778050C-FD08-3725-2013-BF82224F2252}"/>
              </a:ext>
            </a:extLst>
          </p:cNvPr>
          <p:cNvGraphicFramePr>
            <a:graphicFrameLocks noGrp="1"/>
          </p:cNvGraphicFramePr>
          <p:nvPr>
            <p:extLst>
              <p:ext uri="{D42A27DB-BD31-4B8C-83A1-F6EECF244321}">
                <p14:modId xmlns:p14="http://schemas.microsoft.com/office/powerpoint/2010/main" val="454903740"/>
              </p:ext>
            </p:extLst>
          </p:nvPr>
        </p:nvGraphicFramePr>
        <p:xfrm>
          <a:off x="200512" y="3343308"/>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1045" name="Table 1044">
            <a:extLst>
              <a:ext uri="{FF2B5EF4-FFF2-40B4-BE49-F238E27FC236}">
                <a16:creationId xmlns:a16="http://schemas.microsoft.com/office/drawing/2014/main" id="{C39DF122-3B49-5FE5-39A1-B4FA03020171}"/>
              </a:ext>
            </a:extLst>
          </p:cNvPr>
          <p:cNvGraphicFramePr>
            <a:graphicFrameLocks noGrp="1"/>
          </p:cNvGraphicFramePr>
          <p:nvPr>
            <p:extLst>
              <p:ext uri="{D42A27DB-BD31-4B8C-83A1-F6EECF244321}">
                <p14:modId xmlns:p14="http://schemas.microsoft.com/office/powerpoint/2010/main" val="3700250093"/>
              </p:ext>
            </p:extLst>
          </p:nvPr>
        </p:nvGraphicFramePr>
        <p:xfrm>
          <a:off x="200512" y="3673753"/>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1046" name="Table 1045">
            <a:extLst>
              <a:ext uri="{FF2B5EF4-FFF2-40B4-BE49-F238E27FC236}">
                <a16:creationId xmlns:a16="http://schemas.microsoft.com/office/drawing/2014/main" id="{AB695A72-85A6-3690-2F39-DE0E422C455A}"/>
              </a:ext>
            </a:extLst>
          </p:cNvPr>
          <p:cNvGraphicFramePr>
            <a:graphicFrameLocks noGrp="1"/>
          </p:cNvGraphicFramePr>
          <p:nvPr>
            <p:extLst>
              <p:ext uri="{D42A27DB-BD31-4B8C-83A1-F6EECF244321}">
                <p14:modId xmlns:p14="http://schemas.microsoft.com/office/powerpoint/2010/main" val="311485759"/>
              </p:ext>
            </p:extLst>
          </p:nvPr>
        </p:nvGraphicFramePr>
        <p:xfrm>
          <a:off x="196737" y="3996094"/>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1054" name="Table 1053">
            <a:extLst>
              <a:ext uri="{FF2B5EF4-FFF2-40B4-BE49-F238E27FC236}">
                <a16:creationId xmlns:a16="http://schemas.microsoft.com/office/drawing/2014/main" id="{B34D8968-289B-9BDB-8753-096A556A2EDA}"/>
              </a:ext>
            </a:extLst>
          </p:cNvPr>
          <p:cNvGraphicFramePr>
            <a:graphicFrameLocks noGrp="1"/>
          </p:cNvGraphicFramePr>
          <p:nvPr>
            <p:extLst>
              <p:ext uri="{D42A27DB-BD31-4B8C-83A1-F6EECF244321}">
                <p14:modId xmlns:p14="http://schemas.microsoft.com/office/powerpoint/2010/main" val="3131820391"/>
              </p:ext>
            </p:extLst>
          </p:nvPr>
        </p:nvGraphicFramePr>
        <p:xfrm>
          <a:off x="193925" y="4326969"/>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1055" name="Table 1054">
            <a:extLst>
              <a:ext uri="{FF2B5EF4-FFF2-40B4-BE49-F238E27FC236}">
                <a16:creationId xmlns:a16="http://schemas.microsoft.com/office/drawing/2014/main" id="{4E608927-9264-5403-6F70-5573F78322AC}"/>
              </a:ext>
            </a:extLst>
          </p:cNvPr>
          <p:cNvGraphicFramePr>
            <a:graphicFrameLocks noGrp="1"/>
          </p:cNvGraphicFramePr>
          <p:nvPr>
            <p:extLst>
              <p:ext uri="{D42A27DB-BD31-4B8C-83A1-F6EECF244321}">
                <p14:modId xmlns:p14="http://schemas.microsoft.com/office/powerpoint/2010/main" val="724416755"/>
              </p:ext>
            </p:extLst>
          </p:nvPr>
        </p:nvGraphicFramePr>
        <p:xfrm>
          <a:off x="193925" y="4657414"/>
          <a:ext cx="285666" cy="295280"/>
        </p:xfrm>
        <a:graphic>
          <a:graphicData uri="http://schemas.openxmlformats.org/drawingml/2006/table">
            <a:tbl>
              <a:tblPr firstRow="1" bandRow="1">
                <a:noFill/>
              </a:tblPr>
              <a:tblGrid>
                <a:gridCol w="285666">
                  <a:extLst>
                    <a:ext uri="{9D8B030D-6E8A-4147-A177-3AD203B41FA5}">
                      <a16:colId xmlns:a16="http://schemas.microsoft.com/office/drawing/2014/main" val="2624091441"/>
                    </a:ext>
                  </a:extLst>
                </a:gridCol>
              </a:tblGrid>
              <a:tr h="240149">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6</a:t>
                      </a: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pic>
        <p:nvPicPr>
          <p:cNvPr id="1056" name="Google Shape;156;p20">
            <a:extLst>
              <a:ext uri="{FF2B5EF4-FFF2-40B4-BE49-F238E27FC236}">
                <a16:creationId xmlns:a16="http://schemas.microsoft.com/office/drawing/2014/main" id="{D43EA636-5318-A63A-F8B9-AFE5F0D01F4D}"/>
              </a:ext>
            </a:extLst>
          </p:cNvPr>
          <p:cNvPicPr preferRelativeResize="0"/>
          <p:nvPr/>
        </p:nvPicPr>
        <p:blipFill>
          <a:blip r:embed="rId13">
            <a:alphaModFix/>
          </a:blip>
          <a:stretch>
            <a:fillRect/>
          </a:stretch>
        </p:blipFill>
        <p:spPr>
          <a:xfrm>
            <a:off x="729431" y="2701398"/>
            <a:ext cx="228026" cy="239288"/>
          </a:xfrm>
          <a:prstGeom prst="rect">
            <a:avLst/>
          </a:prstGeom>
          <a:noFill/>
          <a:ln>
            <a:noFill/>
          </a:ln>
        </p:spPr>
      </p:pic>
      <p:sp>
        <p:nvSpPr>
          <p:cNvPr id="1061" name="Google Shape;325;p7">
            <a:extLst>
              <a:ext uri="{FF2B5EF4-FFF2-40B4-BE49-F238E27FC236}">
                <a16:creationId xmlns:a16="http://schemas.microsoft.com/office/drawing/2014/main" id="{3BF668E7-C62B-1548-53FE-9E3774EF2033}"/>
              </a:ext>
            </a:extLst>
          </p:cNvPr>
          <p:cNvSpPr txBox="1"/>
          <p:nvPr/>
        </p:nvSpPr>
        <p:spPr>
          <a:xfrm>
            <a:off x="2026599" y="2656949"/>
            <a:ext cx="1056455" cy="369291"/>
          </a:xfrm>
          <a:prstGeom prst="rect">
            <a:avLst/>
          </a:prstGeom>
          <a:noFill/>
          <a:ln>
            <a:noFill/>
          </a:ln>
        </p:spPr>
        <p:txBody>
          <a:bodyPr spcFirstLastPara="1" wrap="square" lIns="91425" tIns="45700" rIns="91425" bIns="45700" anchor="t" anchorCtr="0">
            <a:spAutoFit/>
          </a:bodyPr>
          <a:lstStyle/>
          <a:p>
            <a:pPr algn="ctr"/>
            <a:r>
              <a:rPr lang="en-GB" sz="18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a book</a:t>
            </a:r>
          </a:p>
        </p:txBody>
      </p:sp>
      <p:pic>
        <p:nvPicPr>
          <p:cNvPr id="1065" name="Picture 1064" descr="A picture containing text&#10;&#10;Description automatically generated">
            <a:extLst>
              <a:ext uri="{FF2B5EF4-FFF2-40B4-BE49-F238E27FC236}">
                <a16:creationId xmlns:a16="http://schemas.microsoft.com/office/drawing/2014/main" id="{9F8066E9-4B55-B6E3-FB8C-C02DA036C9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4935" y="4770697"/>
            <a:ext cx="326129" cy="294311"/>
          </a:xfrm>
          <a:prstGeom prst="rect">
            <a:avLst/>
          </a:prstGeom>
        </p:spPr>
      </p:pic>
      <p:pic>
        <p:nvPicPr>
          <p:cNvPr id="1067" name="Picture 1066">
            <a:extLst>
              <a:ext uri="{FF2B5EF4-FFF2-40B4-BE49-F238E27FC236}">
                <a16:creationId xmlns:a16="http://schemas.microsoft.com/office/drawing/2014/main" id="{5283592B-2811-EE83-6FBC-902B68919861}"/>
              </a:ext>
            </a:extLst>
          </p:cNvPr>
          <p:cNvPicPr>
            <a:picLocks noChangeAspect="1"/>
          </p:cNvPicPr>
          <p:nvPr/>
        </p:nvPicPr>
        <p:blipFill>
          <a:blip r:embed="rId15"/>
          <a:stretch>
            <a:fillRect/>
          </a:stretch>
        </p:blipFill>
        <p:spPr>
          <a:xfrm>
            <a:off x="3787368" y="3752207"/>
            <a:ext cx="1430838" cy="1048072"/>
          </a:xfrm>
          <a:prstGeom prst="rect">
            <a:avLst/>
          </a:prstGeom>
        </p:spPr>
      </p:pic>
      <p:pic>
        <p:nvPicPr>
          <p:cNvPr id="1068" name="Picture 1067" descr="A picture containing shape&#10;&#10;Description automatically generated">
            <a:extLst>
              <a:ext uri="{FF2B5EF4-FFF2-40B4-BE49-F238E27FC236}">
                <a16:creationId xmlns:a16="http://schemas.microsoft.com/office/drawing/2014/main" id="{F661BF88-F50F-6773-D95F-3D74E71B06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28546" y="4325672"/>
            <a:ext cx="1555758" cy="719594"/>
          </a:xfrm>
          <a:prstGeom prst="rect">
            <a:avLst/>
          </a:prstGeom>
        </p:spPr>
      </p:pic>
      <p:pic>
        <p:nvPicPr>
          <p:cNvPr id="1069" name="Picture 1068">
            <a:extLst>
              <a:ext uri="{FF2B5EF4-FFF2-40B4-BE49-F238E27FC236}">
                <a16:creationId xmlns:a16="http://schemas.microsoft.com/office/drawing/2014/main" id="{AFCB515E-9DD8-45E2-86BA-9FBC29653F0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09932" y="4325672"/>
            <a:ext cx="800187" cy="627022"/>
          </a:xfrm>
          <a:prstGeom prst="rect">
            <a:avLst/>
          </a:prstGeom>
        </p:spPr>
      </p:pic>
      <p:pic>
        <p:nvPicPr>
          <p:cNvPr id="1062" name="Picture 4" descr="Free biro pen ballpoint pen illustration">
            <a:extLst>
              <a:ext uri="{FF2B5EF4-FFF2-40B4-BE49-F238E27FC236}">
                <a16:creationId xmlns:a16="http://schemas.microsoft.com/office/drawing/2014/main" id="{9653AF33-E2E3-0E43-5F1C-BC888440F51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891033">
            <a:off x="4770695" y="4259610"/>
            <a:ext cx="603062" cy="776825"/>
          </a:xfrm>
          <a:prstGeom prst="rect">
            <a:avLst/>
          </a:prstGeom>
          <a:noFill/>
          <a:extLst>
            <a:ext uri="{909E8E84-426E-40DD-AFC4-6F175D3DCCD1}">
              <a14:hiddenFill xmlns:a14="http://schemas.microsoft.com/office/drawing/2010/main">
                <a:solidFill>
                  <a:srgbClr val="FFFFFF"/>
                </a:solidFill>
              </a14:hiddenFill>
            </a:ext>
          </a:extLst>
        </p:spPr>
      </p:pic>
      <p:grpSp>
        <p:nvGrpSpPr>
          <p:cNvPr id="1071" name="Group 1070">
            <a:extLst>
              <a:ext uri="{FF2B5EF4-FFF2-40B4-BE49-F238E27FC236}">
                <a16:creationId xmlns:a16="http://schemas.microsoft.com/office/drawing/2014/main" id="{36EE7F75-E58B-ED5A-8FF7-9D462AEE4554}"/>
              </a:ext>
            </a:extLst>
          </p:cNvPr>
          <p:cNvGrpSpPr/>
          <p:nvPr/>
        </p:nvGrpSpPr>
        <p:grpSpPr>
          <a:xfrm>
            <a:off x="513520" y="5359299"/>
            <a:ext cx="822261" cy="307777"/>
            <a:chOff x="455223" y="4442570"/>
            <a:chExt cx="822262" cy="307777"/>
          </a:xfrm>
        </p:grpSpPr>
        <p:sp>
          <p:nvSpPr>
            <p:cNvPr id="1072" name="Google Shape;222;p10">
              <a:extLst>
                <a:ext uri="{FF2B5EF4-FFF2-40B4-BE49-F238E27FC236}">
                  <a16:creationId xmlns:a16="http://schemas.microsoft.com/office/drawing/2014/main" id="{A01251FE-C3B4-E690-9CF5-1FF38E957660}"/>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73" name="TextBox 1072">
              <a:extLst>
                <a:ext uri="{FF2B5EF4-FFF2-40B4-BE49-F238E27FC236}">
                  <a16:creationId xmlns:a16="http://schemas.microsoft.com/office/drawing/2014/main" id="{F6E959AB-5603-EE5E-BDA4-FA59CFF722F5}"/>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1074" name="Google Shape;402;p19">
            <a:extLst>
              <a:ext uri="{FF2B5EF4-FFF2-40B4-BE49-F238E27FC236}">
                <a16:creationId xmlns:a16="http://schemas.microsoft.com/office/drawing/2014/main" id="{5DB7A23D-02B6-B752-9678-855CEBD29C2B}"/>
              </a:ext>
            </a:extLst>
          </p:cNvPr>
          <p:cNvSpPr txBox="1"/>
          <p:nvPr/>
        </p:nvSpPr>
        <p:spPr>
          <a:xfrm>
            <a:off x="1362757" y="5363244"/>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A:</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B – turn to the next 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1075" name="Picture 1074">
            <a:extLst>
              <a:ext uri="{FF2B5EF4-FFF2-40B4-BE49-F238E27FC236}">
                <a16:creationId xmlns:a16="http://schemas.microsoft.com/office/drawing/2014/main" id="{0278CD2E-14E6-88E0-18CD-C0D4C0B40177}"/>
              </a:ext>
            </a:extLst>
          </p:cNvPr>
          <p:cNvPicPr>
            <a:picLocks noChangeAspect="1"/>
          </p:cNvPicPr>
          <p:nvPr/>
        </p:nvPicPr>
        <p:blipFill>
          <a:blip r:embed="rId19"/>
          <a:stretch>
            <a:fillRect/>
          </a:stretch>
        </p:blipFill>
        <p:spPr>
          <a:xfrm>
            <a:off x="84899" y="5212048"/>
            <a:ext cx="572707" cy="605907"/>
          </a:xfrm>
          <a:prstGeom prst="rect">
            <a:avLst/>
          </a:prstGeom>
        </p:spPr>
      </p:pic>
      <p:sp>
        <p:nvSpPr>
          <p:cNvPr id="1076" name="TextBox 1075">
            <a:extLst>
              <a:ext uri="{FF2B5EF4-FFF2-40B4-BE49-F238E27FC236}">
                <a16:creationId xmlns:a16="http://schemas.microsoft.com/office/drawing/2014/main" id="{8C9948B3-035C-8F50-FFB1-5C9433C5A295}"/>
              </a:ext>
            </a:extLst>
          </p:cNvPr>
          <p:cNvSpPr txBox="1"/>
          <p:nvPr/>
        </p:nvSpPr>
        <p:spPr>
          <a:xfrm>
            <a:off x="98701" y="6083521"/>
            <a:ext cx="3176836" cy="954107"/>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to speak! Say the word in Spanish. Then listen to your partner and write the missing sentence beginning in English.</a:t>
            </a: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077" name="TextBox 1076">
            <a:extLst>
              <a:ext uri="{FF2B5EF4-FFF2-40B4-BE49-F238E27FC236}">
                <a16:creationId xmlns:a16="http://schemas.microsoft.com/office/drawing/2014/main" id="{7DC6082C-FA2A-9723-699B-B02193C2199B}"/>
              </a:ext>
            </a:extLst>
          </p:cNvPr>
          <p:cNvSpPr txBox="1"/>
          <p:nvPr/>
        </p:nvSpPr>
        <p:spPr>
          <a:xfrm>
            <a:off x="3529304" y="6082600"/>
            <a:ext cx="3314878" cy="954107"/>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Now listen to your partner and </a:t>
            </a:r>
            <a:r>
              <a:rPr lang="en-GB" sz="1400" kern="0" dirty="0">
                <a:solidFill>
                  <a:srgbClr val="3B3838"/>
                </a:solidFill>
                <a:latin typeface="Century Gothic" panose="020B0502020202020204" pitchFamily="34" charset="0"/>
                <a:sym typeface="Arial"/>
              </a:rPr>
              <a:t>reply with the full sentence, using either </a:t>
            </a:r>
            <a:r>
              <a:rPr lang="en-GB" sz="1400" b="1" kern="0" dirty="0">
                <a:solidFill>
                  <a:srgbClr val="3B3838"/>
                </a:solidFill>
                <a:latin typeface="Century Gothic" panose="020B0502020202020204" pitchFamily="34" charset="0"/>
                <a:sym typeface="Arial"/>
              </a:rPr>
              <a:t>tengo</a:t>
            </a:r>
            <a:r>
              <a:rPr lang="en-GB" sz="1400" kern="0" dirty="0">
                <a:solidFill>
                  <a:srgbClr val="3B3838"/>
                </a:solidFill>
                <a:latin typeface="Century Gothic" panose="020B0502020202020204" pitchFamily="34" charset="0"/>
                <a:sym typeface="Arial"/>
              </a:rPr>
              <a:t> or </a:t>
            </a:r>
            <a:r>
              <a:rPr lang="en-GB" sz="1400" b="1" kern="0" dirty="0">
                <a:solidFill>
                  <a:srgbClr val="3B3838"/>
                </a:solidFill>
                <a:latin typeface="Century Gothic" panose="020B0502020202020204" pitchFamily="34" charset="0"/>
                <a:sym typeface="Arial"/>
              </a:rPr>
              <a:t>tienes</a:t>
            </a:r>
            <a:r>
              <a:rPr lang="en-GB" sz="1400" kern="0" dirty="0">
                <a:solidFill>
                  <a:srgbClr val="3B3838"/>
                </a:solidFill>
                <a:latin typeface="Century Gothic" panose="020B0502020202020204" pitchFamily="34" charset="0"/>
                <a:sym typeface="Arial"/>
              </a:rPr>
              <a:t>.</a:t>
            </a:r>
            <a:endParaRPr lang="en-GB" sz="1400" kern="0" spc="-1" dirty="0">
              <a:solidFill>
                <a:srgbClr val="3B3838"/>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1" normalizeH="0" baseline="0" noProof="0" dirty="0">
              <a:ln>
                <a:noFill/>
              </a:ln>
              <a:solidFill>
                <a:schemeClr val="tx1">
                  <a:lumMod val="65000"/>
                  <a:lumOff val="35000"/>
                </a:schemeClr>
              </a:solidFill>
              <a:effectLst/>
              <a:uLnTx/>
              <a:uFillTx/>
              <a:latin typeface="Century Gothic" panose="020B0502020202020204" pitchFamily="34" charset="0"/>
              <a:ea typeface="+mn-ea"/>
              <a:cs typeface="+mn-cs"/>
            </a:endParaRPr>
          </a:p>
        </p:txBody>
      </p:sp>
      <p:sp>
        <p:nvSpPr>
          <p:cNvPr id="1078" name="TextBox 1077">
            <a:extLst>
              <a:ext uri="{FF2B5EF4-FFF2-40B4-BE49-F238E27FC236}">
                <a16:creationId xmlns:a16="http://schemas.microsoft.com/office/drawing/2014/main" id="{352FBF3E-CEA3-B721-CEAD-80965C04410D}"/>
              </a:ext>
            </a:extLst>
          </p:cNvPr>
          <p:cNvSpPr txBox="1"/>
          <p:nvPr/>
        </p:nvSpPr>
        <p:spPr>
          <a:xfrm>
            <a:off x="1240591" y="5783559"/>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sp>
        <p:nvSpPr>
          <p:cNvPr id="1079" name="TextBox 1078">
            <a:extLst>
              <a:ext uri="{FF2B5EF4-FFF2-40B4-BE49-F238E27FC236}">
                <a16:creationId xmlns:a16="http://schemas.microsoft.com/office/drawing/2014/main" id="{4302030C-4820-2155-730C-EF0628AFF199}"/>
              </a:ext>
            </a:extLst>
          </p:cNvPr>
          <p:cNvSpPr txBox="1"/>
          <p:nvPr/>
        </p:nvSpPr>
        <p:spPr>
          <a:xfrm>
            <a:off x="4662887" y="5767930"/>
            <a:ext cx="985463"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2</a:t>
            </a:r>
          </a:p>
        </p:txBody>
      </p:sp>
      <p:graphicFrame>
        <p:nvGraphicFramePr>
          <p:cNvPr id="1082" name="Table 3">
            <a:extLst>
              <a:ext uri="{FF2B5EF4-FFF2-40B4-BE49-F238E27FC236}">
                <a16:creationId xmlns:a16="http://schemas.microsoft.com/office/drawing/2014/main" id="{C221289F-366C-3D95-8F03-4FA6FAE1E5D8}"/>
              </a:ext>
            </a:extLst>
          </p:cNvPr>
          <p:cNvGraphicFramePr>
            <a:graphicFrameLocks noGrp="1"/>
          </p:cNvGraphicFramePr>
          <p:nvPr>
            <p:extLst>
              <p:ext uri="{D42A27DB-BD31-4B8C-83A1-F6EECF244321}">
                <p14:modId xmlns:p14="http://schemas.microsoft.com/office/powerpoint/2010/main" val="1022479117"/>
              </p:ext>
            </p:extLst>
          </p:nvPr>
        </p:nvGraphicFramePr>
        <p:xfrm>
          <a:off x="141628" y="7134573"/>
          <a:ext cx="3139897" cy="2358550"/>
        </p:xfrm>
        <a:graphic>
          <a:graphicData uri="http://schemas.openxmlformats.org/drawingml/2006/table">
            <a:tbl>
              <a:tblPr firstRow="1" bandRow="1"/>
              <a:tblGrid>
                <a:gridCol w="3139897">
                  <a:extLst>
                    <a:ext uri="{9D8B030D-6E8A-4147-A177-3AD203B41FA5}">
                      <a16:colId xmlns:a16="http://schemas.microsoft.com/office/drawing/2014/main" val="2358909386"/>
                    </a:ext>
                  </a:extLst>
                </a:gridCol>
              </a:tblGrid>
              <a:tr h="471710">
                <a:tc>
                  <a:txBody>
                    <a:bodyPr/>
                    <a:lstStyle/>
                    <a:p>
                      <a:pPr algn="l"/>
                      <a:r>
                        <a:rPr lang="en-GB" sz="1400" b="1" dirty="0">
                          <a:solidFill>
                            <a:srgbClr val="3B3838"/>
                          </a:solidFill>
                          <a:latin typeface="Century Gothic" panose="020B0502020202020204" pitchFamily="34" charset="0"/>
                        </a:rPr>
                        <a:t>1. _____  _______ a book.</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471710">
                <a:tc>
                  <a:txBody>
                    <a:bodyPr/>
                    <a:lstStyle/>
                    <a:p>
                      <a:pPr algn="l"/>
                      <a:r>
                        <a:rPr lang="en-GB" sz="1400" b="1" dirty="0">
                          <a:solidFill>
                            <a:srgbClr val="3B3838"/>
                          </a:solidFill>
                          <a:latin typeface="Century Gothic" panose="020B0502020202020204" pitchFamily="34" charset="0"/>
                        </a:rPr>
                        <a:t>2. _____  _______ a question.</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471710">
                <a:tc>
                  <a:txBody>
                    <a:bodyPr/>
                    <a:lstStyle/>
                    <a:p>
                      <a:pPr algn="l"/>
                      <a:r>
                        <a:rPr lang="en-GB" sz="1400" b="1" dirty="0">
                          <a:solidFill>
                            <a:srgbClr val="3B3838"/>
                          </a:solidFill>
                          <a:latin typeface="Century Gothic" panose="020B0502020202020204" pitchFamily="34" charset="0"/>
                        </a:rPr>
                        <a:t>3. _____  _______ a sharpener.</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471710">
                <a:tc>
                  <a:txBody>
                    <a:bodyPr/>
                    <a:lstStyle/>
                    <a:p>
                      <a:pPr algn="l"/>
                      <a:r>
                        <a:rPr lang="en-GB" sz="1400" b="1" dirty="0">
                          <a:solidFill>
                            <a:srgbClr val="3B3838"/>
                          </a:solidFill>
                          <a:latin typeface="Century Gothic" panose="020B0502020202020204" pitchFamily="34" charset="0"/>
                        </a:rPr>
                        <a:t>4. _____  _______ a pencil case.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471710">
                <a:tc>
                  <a:txBody>
                    <a:bodyPr/>
                    <a:lstStyle/>
                    <a:p>
                      <a:pPr algn="l"/>
                      <a:r>
                        <a:rPr lang="en-GB" sz="1400" b="1" dirty="0">
                          <a:solidFill>
                            <a:srgbClr val="3B3838"/>
                          </a:solidFill>
                          <a:latin typeface="Century Gothic" panose="020B0502020202020204" pitchFamily="34" charset="0"/>
                        </a:rPr>
                        <a:t>5. _____  _______ a phone.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graphicFrame>
        <p:nvGraphicFramePr>
          <p:cNvPr id="1083" name="Table 3">
            <a:extLst>
              <a:ext uri="{FF2B5EF4-FFF2-40B4-BE49-F238E27FC236}">
                <a16:creationId xmlns:a16="http://schemas.microsoft.com/office/drawing/2014/main" id="{BB4E1643-69AD-504F-A95F-24628CB6D5DF}"/>
              </a:ext>
            </a:extLst>
          </p:cNvPr>
          <p:cNvGraphicFramePr>
            <a:graphicFrameLocks noGrp="1"/>
          </p:cNvGraphicFramePr>
          <p:nvPr>
            <p:extLst>
              <p:ext uri="{D42A27DB-BD31-4B8C-83A1-F6EECF244321}">
                <p14:modId xmlns:p14="http://schemas.microsoft.com/office/powerpoint/2010/main" val="1875697217"/>
              </p:ext>
            </p:extLst>
          </p:nvPr>
        </p:nvGraphicFramePr>
        <p:xfrm>
          <a:off x="3624215" y="6808178"/>
          <a:ext cx="3131560" cy="2444795"/>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142358">
                  <a:extLst>
                    <a:ext uri="{9D8B030D-6E8A-4147-A177-3AD203B41FA5}">
                      <a16:colId xmlns:a16="http://schemas.microsoft.com/office/drawing/2014/main" val="1738757276"/>
                    </a:ext>
                  </a:extLst>
                </a:gridCol>
                <a:gridCol w="1550021">
                  <a:extLst>
                    <a:ext uri="{9D8B030D-6E8A-4147-A177-3AD203B41FA5}">
                      <a16:colId xmlns:a16="http://schemas.microsoft.com/office/drawing/2014/main" val="3791761402"/>
                    </a:ext>
                  </a:extLst>
                </a:gridCol>
              </a:tblGrid>
              <a:tr h="534075">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82144">
                <a:tc>
                  <a:txBody>
                    <a:bodyPr/>
                    <a:lstStyle/>
                    <a:p>
                      <a:pPr algn="ctr"/>
                      <a:r>
                        <a:rPr lang="en-GB" sz="1600" b="1" dirty="0">
                          <a:solidFill>
                            <a:srgbClr val="3B3838"/>
                          </a:solidFill>
                          <a:latin typeface="Century Gothic" panose="020B0502020202020204" pitchFamily="34" charset="0"/>
                        </a:rPr>
                        <a:t>1</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82144">
                <a:tc>
                  <a:txBody>
                    <a:bodyPr/>
                    <a:lstStyle/>
                    <a:p>
                      <a:pPr algn="ctr"/>
                      <a:r>
                        <a:rPr lang="en-GB" sz="1600" b="1" dirty="0">
                          <a:solidFill>
                            <a:srgbClr val="3B3838"/>
                          </a:solidFill>
                          <a:latin typeface="Century Gothic" panose="020B0502020202020204" pitchFamily="34" charset="0"/>
                        </a:rPr>
                        <a:t>2</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82144">
                <a:tc>
                  <a:txBody>
                    <a:bodyPr/>
                    <a:lstStyle/>
                    <a:p>
                      <a:pPr algn="ctr"/>
                      <a:r>
                        <a:rPr lang="en-GB" sz="1600" b="1" dirty="0">
                          <a:solidFill>
                            <a:srgbClr val="3B3838"/>
                          </a:solidFill>
                          <a:latin typeface="Century Gothic" panose="020B0502020202020204" pitchFamily="34" charset="0"/>
                        </a:rPr>
                        <a:t>3</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82144">
                <a:tc>
                  <a:txBody>
                    <a:bodyPr/>
                    <a:lstStyle/>
                    <a:p>
                      <a:pPr algn="ctr"/>
                      <a:r>
                        <a:rPr lang="en-GB" sz="1600" b="1" dirty="0">
                          <a:solidFill>
                            <a:srgbClr val="3B3838"/>
                          </a:solidFill>
                          <a:latin typeface="Century Gothic" panose="020B0502020202020204" pitchFamily="34" charset="0"/>
                        </a:rPr>
                        <a:t>4</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82144">
                <a:tc>
                  <a:txBody>
                    <a:bodyPr/>
                    <a:lstStyle/>
                    <a:p>
                      <a:pPr algn="ctr"/>
                      <a:r>
                        <a:rPr lang="en-GB" sz="1600" b="1" dirty="0">
                          <a:solidFill>
                            <a:srgbClr val="3B3838"/>
                          </a:solidFill>
                          <a:latin typeface="Century Gothic" panose="020B0502020202020204" pitchFamily="34" charset="0"/>
                        </a:rPr>
                        <a:t>5</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1084" name="Picture 8" descr="Camara, Fotografia, Fotografía, Foto">
            <a:extLst>
              <a:ext uri="{FF2B5EF4-FFF2-40B4-BE49-F238E27FC236}">
                <a16:creationId xmlns:a16="http://schemas.microsoft.com/office/drawing/2014/main" id="{9FB844B3-89F1-B6A8-7DB5-00FA6C5A044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1009" y="8576553"/>
            <a:ext cx="401459" cy="275194"/>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10" descr="Basketball, Ball, Sport, Orange Ball">
            <a:extLst>
              <a:ext uri="{FF2B5EF4-FFF2-40B4-BE49-F238E27FC236}">
                <a16:creationId xmlns:a16="http://schemas.microsoft.com/office/drawing/2014/main" id="{971A2BBF-5630-8707-9F71-4E7D2C2A23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71263" y="7296117"/>
            <a:ext cx="317935" cy="31793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1085">
            <a:extLst>
              <a:ext uri="{FF2B5EF4-FFF2-40B4-BE49-F238E27FC236}">
                <a16:creationId xmlns:a16="http://schemas.microsoft.com/office/drawing/2014/main" id="{D074E6B6-085C-EE99-4EDF-3A051466F1B1}"/>
              </a:ext>
            </a:extLst>
          </p:cNvPr>
          <p:cNvPicPr>
            <a:picLocks noChangeAspect="1"/>
          </p:cNvPicPr>
          <p:nvPr/>
        </p:nvPicPr>
        <p:blipFill>
          <a:blip r:embed="rId22"/>
          <a:stretch>
            <a:fillRect/>
          </a:stretch>
        </p:blipFill>
        <p:spPr>
          <a:xfrm rot="592391">
            <a:off x="5707513" y="8150567"/>
            <a:ext cx="428819" cy="273372"/>
          </a:xfrm>
          <a:prstGeom prst="rect">
            <a:avLst/>
          </a:prstGeom>
        </p:spPr>
      </p:pic>
      <p:sp>
        <p:nvSpPr>
          <p:cNvPr id="1087" name="TextBox 1086">
            <a:extLst>
              <a:ext uri="{FF2B5EF4-FFF2-40B4-BE49-F238E27FC236}">
                <a16:creationId xmlns:a16="http://schemas.microsoft.com/office/drawing/2014/main" id="{23CB8EB5-CDEA-3B66-D29A-07F2F26AFA22}"/>
              </a:ext>
            </a:extLst>
          </p:cNvPr>
          <p:cNvSpPr txBox="1"/>
          <p:nvPr/>
        </p:nvSpPr>
        <p:spPr>
          <a:xfrm>
            <a:off x="4068524" y="6931661"/>
            <a:ext cx="1194644"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Tengo…</a:t>
            </a:r>
          </a:p>
        </p:txBody>
      </p:sp>
      <p:sp>
        <p:nvSpPr>
          <p:cNvPr id="2048" name="TextBox 2047">
            <a:extLst>
              <a:ext uri="{FF2B5EF4-FFF2-40B4-BE49-F238E27FC236}">
                <a16:creationId xmlns:a16="http://schemas.microsoft.com/office/drawing/2014/main" id="{9C8A1FCF-949D-806B-11D5-96464DB48776}"/>
              </a:ext>
            </a:extLst>
          </p:cNvPr>
          <p:cNvSpPr txBox="1"/>
          <p:nvPr/>
        </p:nvSpPr>
        <p:spPr>
          <a:xfrm>
            <a:off x="5336219" y="6931661"/>
            <a:ext cx="1261080"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Tienes…</a:t>
            </a:r>
          </a:p>
        </p:txBody>
      </p:sp>
      <p:cxnSp>
        <p:nvCxnSpPr>
          <p:cNvPr id="2049" name="Straight Connector 2048">
            <a:extLst>
              <a:ext uri="{FF2B5EF4-FFF2-40B4-BE49-F238E27FC236}">
                <a16:creationId xmlns:a16="http://schemas.microsoft.com/office/drawing/2014/main" id="{63E8F34F-FE2B-90FF-F7F5-AD5BC2170642}"/>
              </a:ext>
            </a:extLst>
          </p:cNvPr>
          <p:cNvCxnSpPr>
            <a:cxnSpLocks/>
          </p:cNvCxnSpPr>
          <p:nvPr/>
        </p:nvCxnSpPr>
        <p:spPr>
          <a:xfrm>
            <a:off x="5199520" y="7346950"/>
            <a:ext cx="0" cy="1906023"/>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2050" name="Picture 2049" descr="A picture containing chart&#10;&#10;Description automatically generated">
            <a:extLst>
              <a:ext uri="{FF2B5EF4-FFF2-40B4-BE49-F238E27FC236}">
                <a16:creationId xmlns:a16="http://schemas.microsoft.com/office/drawing/2014/main" id="{781FB328-84F0-4676-A4DF-788B75C61AA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416191" y="8105125"/>
            <a:ext cx="251096" cy="430696"/>
          </a:xfrm>
          <a:prstGeom prst="rect">
            <a:avLst/>
          </a:prstGeom>
        </p:spPr>
      </p:pic>
      <p:pic>
        <p:nvPicPr>
          <p:cNvPr id="2051" name="Picture 2050" descr="Shape&#10;&#10;Description automatically generated">
            <a:extLst>
              <a:ext uri="{FF2B5EF4-FFF2-40B4-BE49-F238E27FC236}">
                <a16:creationId xmlns:a16="http://schemas.microsoft.com/office/drawing/2014/main" id="{6E0E74D5-4DB9-780B-7B3A-6ACE3907598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09929" y="8450984"/>
            <a:ext cx="275288" cy="374064"/>
          </a:xfrm>
          <a:prstGeom prst="rect">
            <a:avLst/>
          </a:prstGeom>
        </p:spPr>
      </p:pic>
      <p:pic>
        <p:nvPicPr>
          <p:cNvPr id="2052" name="Picture 4" descr="Bicicleta, Pequeño, Vehículo, Ciclo">
            <a:extLst>
              <a:ext uri="{FF2B5EF4-FFF2-40B4-BE49-F238E27FC236}">
                <a16:creationId xmlns:a16="http://schemas.microsoft.com/office/drawing/2014/main" id="{5BD709FA-3A90-8F1E-90A2-4151FDF1065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67261" y="7745467"/>
            <a:ext cx="402004" cy="31134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2052" descr="A picture containing text, toy, doll&#10;&#10;Description automatically generated">
            <a:extLst>
              <a:ext uri="{FF2B5EF4-FFF2-40B4-BE49-F238E27FC236}">
                <a16:creationId xmlns:a16="http://schemas.microsoft.com/office/drawing/2014/main" id="{260E1F6F-6A09-AF6F-62B2-5D1212B2403A}"/>
              </a:ext>
            </a:extLst>
          </p:cNvPr>
          <p:cNvPicPr>
            <a:picLocks noChangeAspect="1"/>
          </p:cNvPicPr>
          <p:nvPr/>
        </p:nvPicPr>
        <p:blipFill rotWithShape="1">
          <a:blip r:embed="rId26">
            <a:extLst>
              <a:ext uri="{28A0092B-C50C-407E-A947-70E740481C1C}">
                <a14:useLocalDpi xmlns:a14="http://schemas.microsoft.com/office/drawing/2010/main" val="0"/>
              </a:ext>
            </a:extLst>
          </a:blip>
          <a:srcRect b="42559"/>
          <a:stretch/>
        </p:blipFill>
        <p:spPr>
          <a:xfrm>
            <a:off x="5707977" y="7638202"/>
            <a:ext cx="415942" cy="407526"/>
          </a:xfrm>
          <a:prstGeom prst="rect">
            <a:avLst/>
          </a:prstGeom>
        </p:spPr>
      </p:pic>
      <p:pic>
        <p:nvPicPr>
          <p:cNvPr id="2059" name="Picture 4" descr="Bicicleta, Pequeño, Vehículo, Ciclo">
            <a:extLst>
              <a:ext uri="{FF2B5EF4-FFF2-40B4-BE49-F238E27FC236}">
                <a16:creationId xmlns:a16="http://schemas.microsoft.com/office/drawing/2014/main" id="{AD2A34F8-6EF4-484C-4507-12B7CD13AFD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41412" y="8948755"/>
            <a:ext cx="402004" cy="31134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6" descr="Cuna, Cama, Hospital, Paciente, Cuidado">
            <a:extLst>
              <a:ext uri="{FF2B5EF4-FFF2-40B4-BE49-F238E27FC236}">
                <a16:creationId xmlns:a16="http://schemas.microsoft.com/office/drawing/2014/main" id="{74DA6468-B31B-DAC0-249E-7EE17FA5ECC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79381" y="8964873"/>
            <a:ext cx="465681" cy="31793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2061" descr="A picture containing text, clipart&#10;&#10;Description automatically generated">
            <a:extLst>
              <a:ext uri="{FF2B5EF4-FFF2-40B4-BE49-F238E27FC236}">
                <a16:creationId xmlns:a16="http://schemas.microsoft.com/office/drawing/2014/main" id="{D318F13D-2183-1907-0554-4078019ED08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643929" y="7300476"/>
            <a:ext cx="736523" cy="286611"/>
          </a:xfrm>
          <a:prstGeom prst="rect">
            <a:avLst/>
          </a:prstGeom>
        </p:spPr>
      </p:pic>
      <p:sp>
        <p:nvSpPr>
          <p:cNvPr id="2078" name="TextBox 2077">
            <a:extLst>
              <a:ext uri="{FF2B5EF4-FFF2-40B4-BE49-F238E27FC236}">
                <a16:creationId xmlns:a16="http://schemas.microsoft.com/office/drawing/2014/main" id="{6BBB2483-C2AF-78EF-05F2-C4BFE4E5B32A}"/>
              </a:ext>
            </a:extLst>
          </p:cNvPr>
          <p:cNvSpPr txBox="1"/>
          <p:nvPr/>
        </p:nvSpPr>
        <p:spPr>
          <a:xfrm>
            <a:off x="6360870" y="9561450"/>
            <a:ext cx="4299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35</a:t>
            </a:r>
          </a:p>
        </p:txBody>
      </p:sp>
      <p:pic>
        <p:nvPicPr>
          <p:cNvPr id="1026" name="Picture 2" descr="Free water drink bottle illustration">
            <a:extLst>
              <a:ext uri="{FF2B5EF4-FFF2-40B4-BE49-F238E27FC236}">
                <a16:creationId xmlns:a16="http://schemas.microsoft.com/office/drawing/2014/main" id="{09EDA590-8531-557A-ABA8-22230241D8F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flipH="1">
            <a:off x="6324227" y="3814700"/>
            <a:ext cx="309460" cy="10659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A2F1A08-8AB6-9357-BB54-AA339CEC2ED6}"/>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8" name="Group 7">
            <a:extLst>
              <a:ext uri="{FF2B5EF4-FFF2-40B4-BE49-F238E27FC236}">
                <a16:creationId xmlns:a16="http://schemas.microsoft.com/office/drawing/2014/main" id="{7DF35387-37E6-DB9F-EBBC-2C94DAC6EED6}"/>
              </a:ext>
            </a:extLst>
          </p:cNvPr>
          <p:cNvGrpSpPr/>
          <p:nvPr/>
        </p:nvGrpSpPr>
        <p:grpSpPr>
          <a:xfrm>
            <a:off x="4515458" y="171953"/>
            <a:ext cx="545695" cy="484109"/>
            <a:chOff x="3791525" y="2201705"/>
            <a:chExt cx="545695" cy="484109"/>
          </a:xfrm>
        </p:grpSpPr>
        <p:sp>
          <p:nvSpPr>
            <p:cNvPr id="9" name="Rectangle: Rounded Corners 8">
              <a:extLst>
                <a:ext uri="{FF2B5EF4-FFF2-40B4-BE49-F238E27FC236}">
                  <a16:creationId xmlns:a16="http://schemas.microsoft.com/office/drawing/2014/main" id="{8787CD89-3088-0B12-6B79-06AB8DFD801E}"/>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D9477017-1079-8D5B-26F6-01800396AD03}"/>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11</a:t>
              </a:r>
              <a:endParaRPr lang="en-GB" sz="2400" dirty="0">
                <a:solidFill>
                  <a:srgbClr val="DE0000"/>
                </a:solidFill>
              </a:endParaRPr>
            </a:p>
          </p:txBody>
        </p:sp>
      </p:grpSp>
      <p:sp>
        <p:nvSpPr>
          <p:cNvPr id="11" name="Rectangle 10">
            <a:extLst>
              <a:ext uri="{FF2B5EF4-FFF2-40B4-BE49-F238E27FC236}">
                <a16:creationId xmlns:a16="http://schemas.microsoft.com/office/drawing/2014/main" id="{2FA03A23-8E78-2AD1-99E7-A2D583728705}"/>
              </a:ext>
            </a:extLst>
          </p:cNvPr>
          <p:cNvSpPr/>
          <p:nvPr/>
        </p:nvSpPr>
        <p:spPr>
          <a:xfrm>
            <a:off x="6219988" y="1824562"/>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12" name="Rectangle 11">
            <a:extLst>
              <a:ext uri="{FF2B5EF4-FFF2-40B4-BE49-F238E27FC236}">
                <a16:creationId xmlns:a16="http://schemas.microsoft.com/office/drawing/2014/main" id="{EFC508D5-4E24-2355-68B6-BA9726343F71}"/>
              </a:ext>
            </a:extLst>
          </p:cNvPr>
          <p:cNvSpPr/>
          <p:nvPr/>
        </p:nvSpPr>
        <p:spPr>
          <a:xfrm>
            <a:off x="6219988" y="2099413"/>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13" name="Rectangle 12">
            <a:extLst>
              <a:ext uri="{FF2B5EF4-FFF2-40B4-BE49-F238E27FC236}">
                <a16:creationId xmlns:a16="http://schemas.microsoft.com/office/drawing/2014/main" id="{9D2EADB5-E74A-3B2A-3FEA-097C60160928}"/>
              </a:ext>
            </a:extLst>
          </p:cNvPr>
          <p:cNvSpPr/>
          <p:nvPr/>
        </p:nvSpPr>
        <p:spPr>
          <a:xfrm>
            <a:off x="6219988" y="2368296"/>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14" name="Rectangle 13">
            <a:extLst>
              <a:ext uri="{FF2B5EF4-FFF2-40B4-BE49-F238E27FC236}">
                <a16:creationId xmlns:a16="http://schemas.microsoft.com/office/drawing/2014/main" id="{D17FD130-5151-249E-0696-5B07F9F18BC0}"/>
              </a:ext>
            </a:extLst>
          </p:cNvPr>
          <p:cNvSpPr/>
          <p:nvPr/>
        </p:nvSpPr>
        <p:spPr>
          <a:xfrm>
            <a:off x="6219988" y="2629845"/>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15" name="Rectangle 14">
            <a:extLst>
              <a:ext uri="{FF2B5EF4-FFF2-40B4-BE49-F238E27FC236}">
                <a16:creationId xmlns:a16="http://schemas.microsoft.com/office/drawing/2014/main" id="{59781600-B6E3-F938-FF14-FA520C8DEAD3}"/>
              </a:ext>
            </a:extLst>
          </p:cNvPr>
          <p:cNvSpPr/>
          <p:nvPr/>
        </p:nvSpPr>
        <p:spPr>
          <a:xfrm>
            <a:off x="6219988" y="2889360"/>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
        <p:nvSpPr>
          <p:cNvPr id="16" name="Rectangle 15">
            <a:extLst>
              <a:ext uri="{FF2B5EF4-FFF2-40B4-BE49-F238E27FC236}">
                <a16:creationId xmlns:a16="http://schemas.microsoft.com/office/drawing/2014/main" id="{3AC89323-E45F-7BCB-5D02-63AA3CF7220A}"/>
              </a:ext>
            </a:extLst>
          </p:cNvPr>
          <p:cNvSpPr/>
          <p:nvPr/>
        </p:nvSpPr>
        <p:spPr>
          <a:xfrm>
            <a:off x="6219988" y="3164211"/>
            <a:ext cx="221016" cy="215762"/>
          </a:xfrm>
          <a:prstGeom prst="rect">
            <a:avLst/>
          </a:prstGeom>
          <a:solidFill>
            <a:srgbClr val="F3F3F3"/>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spTree>
    <p:extLst>
      <p:ext uri="{BB962C8B-B14F-4D97-AF65-F5344CB8AC3E}">
        <p14:creationId xmlns:p14="http://schemas.microsoft.com/office/powerpoint/2010/main" val="3131311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11</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aphicFrame>
        <p:nvGraphicFramePr>
          <p:cNvPr id="2122" name="Table 2121">
            <a:extLst>
              <a:ext uri="{FF2B5EF4-FFF2-40B4-BE49-F238E27FC236}">
                <a16:creationId xmlns:a16="http://schemas.microsoft.com/office/drawing/2014/main" id="{5558E7AC-CB5D-5349-12FC-D1A2E701C095}"/>
              </a:ext>
            </a:extLst>
          </p:cNvPr>
          <p:cNvGraphicFramePr>
            <a:graphicFrameLocks noGrp="1"/>
          </p:cNvGraphicFramePr>
          <p:nvPr>
            <p:extLst>
              <p:ext uri="{D42A27DB-BD31-4B8C-83A1-F6EECF244321}">
                <p14:modId xmlns:p14="http://schemas.microsoft.com/office/powerpoint/2010/main" val="2326635845"/>
              </p:ext>
            </p:extLst>
          </p:nvPr>
        </p:nvGraphicFramePr>
        <p:xfrm>
          <a:off x="107028" y="6940392"/>
          <a:ext cx="6611010" cy="2835017"/>
        </p:xfrm>
        <a:graphic>
          <a:graphicData uri="http://schemas.openxmlformats.org/drawingml/2006/table">
            <a:tbl>
              <a:tblPr firstRow="1" bandRow="1">
                <a:tableStyleId>{5940675A-B579-460E-94D1-54222C63F5DA}</a:tableStyleId>
              </a:tblPr>
              <a:tblGrid>
                <a:gridCol w="778450">
                  <a:extLst>
                    <a:ext uri="{9D8B030D-6E8A-4147-A177-3AD203B41FA5}">
                      <a16:colId xmlns:a16="http://schemas.microsoft.com/office/drawing/2014/main" val="1508108806"/>
                    </a:ext>
                  </a:extLst>
                </a:gridCol>
                <a:gridCol w="1683549">
                  <a:extLst>
                    <a:ext uri="{9D8B030D-6E8A-4147-A177-3AD203B41FA5}">
                      <a16:colId xmlns:a16="http://schemas.microsoft.com/office/drawing/2014/main" val="657040190"/>
                    </a:ext>
                  </a:extLst>
                </a:gridCol>
                <a:gridCol w="1973942">
                  <a:extLst>
                    <a:ext uri="{9D8B030D-6E8A-4147-A177-3AD203B41FA5}">
                      <a16:colId xmlns:a16="http://schemas.microsoft.com/office/drawing/2014/main" val="193167929"/>
                    </a:ext>
                  </a:extLst>
                </a:gridCol>
                <a:gridCol w="2175069">
                  <a:extLst>
                    <a:ext uri="{9D8B030D-6E8A-4147-A177-3AD203B41FA5}">
                      <a16:colId xmlns:a16="http://schemas.microsoft.com/office/drawing/2014/main" val="1136012694"/>
                    </a:ext>
                  </a:extLst>
                </a:gridCol>
              </a:tblGrid>
              <a:tr h="52630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t>
                      </a:r>
                      <a:r>
                        <a:rPr lang="en-GB" sz="1200" b="0" dirty="0" err="1">
                          <a:solidFill>
                            <a:srgbClr val="3B3838"/>
                          </a:solidFill>
                          <a:latin typeface="Century Gothic" panose="020B0502020202020204" pitchFamily="34" charset="0"/>
                        </a:rPr>
                        <a:t>qué</a:t>
                      </a:r>
                      <a:r>
                        <a:rPr lang="en-GB" sz="1200" b="0" dirty="0">
                          <a:solidFill>
                            <a:srgbClr val="3B3838"/>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lunes</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rgbClr val="3B3838"/>
                          </a:solidFill>
                          <a:latin typeface="Century Gothic" panose="020B0502020202020204" pitchFamily="34" charset="0"/>
                        </a:rPr>
                        <a:t>miércoles</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a:solidFill>
                            <a:srgbClr val="3B3838"/>
                          </a:solidFill>
                          <a:latin typeface="Century Gothic" panose="020B0502020202020204" pitchFamily="34" charset="0"/>
                        </a:rPr>
                        <a:t>un día</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rgbClr val="3B3838"/>
                          </a:solidFill>
                          <a:latin typeface="Century Gothic" panose="020B0502020202020204" pitchFamily="34" charset="0"/>
                        </a:rPr>
                        <a:t>jueves</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rgbClr val="3B3838"/>
                          </a:solidFill>
                          <a:latin typeface="Century Gothic" panose="020B0502020202020204" pitchFamily="34" charset="0"/>
                        </a:rPr>
                        <a:t>viernes</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384786">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rgbClr val="3B3838"/>
                          </a:solidFill>
                          <a:latin typeface="Century Gothic" panose="020B0502020202020204" pitchFamily="34" charset="0"/>
                        </a:rPr>
                        <a:t>estás</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¡Buenos </a:t>
                      </a:r>
                      <a:r>
                        <a:rPr lang="en-GB" sz="1200" b="0" dirty="0" err="1">
                          <a:solidFill>
                            <a:srgbClr val="3B3838"/>
                          </a:solidFill>
                          <a:latin typeface="Century Gothic" panose="020B0502020202020204" pitchFamily="34" charset="0"/>
                        </a:rPr>
                        <a:t>días</a:t>
                      </a:r>
                      <a:r>
                        <a:rPr lang="en-GB" sz="1200" b="0" dirty="0">
                          <a:solidFill>
                            <a:srgbClr val="3B3838"/>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rgbClr val="3B3838"/>
                          </a:solidFill>
                          <a:latin typeface="Century Gothic" panose="020B0502020202020204" pitchFamily="34" charset="0"/>
                        </a:rPr>
                        <a:t>sí</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384786">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200" b="0" dirty="0">
                          <a:solidFill>
                            <a:srgbClr val="3B3838"/>
                          </a:solidFill>
                          <a:latin typeface="Century Gothic" panose="020B0502020202020204" pitchFamily="34" charset="0"/>
                        </a:rPr>
                        <a:t>no</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rgbClr val="3B3838"/>
                          </a:solidFill>
                          <a:latin typeface="Century Gothic" panose="020B0502020202020204" pitchFamily="34" charset="0"/>
                        </a:rPr>
                        <a:t>tiene</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a:t>
                      </a:r>
                      <a:r>
                        <a:rPr lang="en-GB" sz="1200" b="0" dirty="0" err="1">
                          <a:solidFill>
                            <a:srgbClr val="3B3838"/>
                          </a:solidFill>
                          <a:latin typeface="Century Gothic" panose="020B0502020202020204" pitchFamily="34" charset="0"/>
                        </a:rPr>
                        <a:t>Buenas</a:t>
                      </a:r>
                      <a:r>
                        <a:rPr lang="en-GB" sz="1200" b="0" dirty="0">
                          <a:solidFill>
                            <a:srgbClr val="3B3838"/>
                          </a:solidFill>
                          <a:latin typeface="Century Gothic" panose="020B0502020202020204" pitchFamily="34" charset="0"/>
                        </a:rPr>
                        <a:t> </a:t>
                      </a:r>
                      <a:r>
                        <a:rPr lang="en-GB" sz="1200" b="0" dirty="0" err="1">
                          <a:solidFill>
                            <a:srgbClr val="3B3838"/>
                          </a:solidFill>
                          <a:latin typeface="Century Gothic" panose="020B0502020202020204" pitchFamily="34" charset="0"/>
                        </a:rPr>
                        <a:t>tardes</a:t>
                      </a:r>
                      <a:r>
                        <a:rPr lang="en-GB" sz="1200" b="0" dirty="0">
                          <a:solidFill>
                            <a:srgbClr val="3B3838"/>
                          </a:solidFill>
                          <a:latin typeface="Century Gothic" panose="020B0502020202020204" pitchFamily="34" charset="0"/>
                        </a:rPr>
                        <a: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384786">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una </a:t>
                      </a:r>
                      <a:r>
                        <a:rPr lang="en-GB" sz="1200" b="0" dirty="0" err="1">
                          <a:solidFill>
                            <a:srgbClr val="3B3838"/>
                          </a:solidFill>
                          <a:latin typeface="Century Gothic" panose="020B0502020202020204" pitchFamily="34" charset="0"/>
                        </a:rPr>
                        <a:t>pregunta</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un </a:t>
                      </a:r>
                      <a:r>
                        <a:rPr lang="en-GB" sz="1200" b="0" dirty="0" err="1">
                          <a:solidFill>
                            <a:srgbClr val="3B3838"/>
                          </a:solidFill>
                          <a:latin typeface="Century Gothic" panose="020B0502020202020204" pitchFamily="34" charset="0"/>
                        </a:rPr>
                        <a:t>estuche</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err="1">
                          <a:solidFill>
                            <a:srgbClr val="3B3838"/>
                          </a:solidFill>
                          <a:latin typeface="Century Gothic" panose="020B0502020202020204" pitchFamily="34" charset="0"/>
                        </a:rPr>
                        <a:t>tengo</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384786">
                <a:tc vMerge="1">
                  <a:txBody>
                    <a:bodyPr/>
                    <a:lstStyle/>
                    <a:p>
                      <a:endParaRPr lang="en-GB"/>
                    </a:p>
                  </a:txBody>
                  <a:tcPr/>
                </a:tc>
                <a:tc>
                  <a:txBody>
                    <a:bodyPr/>
                    <a:lstStyle/>
                    <a:p>
                      <a:r>
                        <a:rPr lang="en-GB" sz="1200" b="0" dirty="0">
                          <a:solidFill>
                            <a:srgbClr val="3B3838"/>
                          </a:solidFill>
                          <a:latin typeface="Century Gothic" panose="020B0502020202020204" pitchFamily="34" charset="0"/>
                        </a:rPr>
                        <a:t>una </a:t>
                      </a:r>
                      <a:r>
                        <a:rPr lang="en-GB" sz="1200" b="0" dirty="0" err="1">
                          <a:solidFill>
                            <a:srgbClr val="3B3838"/>
                          </a:solidFill>
                          <a:latin typeface="Century Gothic" panose="020B0502020202020204" pitchFamily="34" charset="0"/>
                        </a:rPr>
                        <a:t>botella</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un </a:t>
                      </a:r>
                      <a:r>
                        <a:rPr lang="en-GB" sz="1200" b="0" dirty="0" err="1">
                          <a:solidFill>
                            <a:srgbClr val="3B3838"/>
                          </a:solidFill>
                          <a:latin typeface="Century Gothic" panose="020B0502020202020204" pitchFamily="34" charset="0"/>
                        </a:rPr>
                        <a:t>sacapuntas</a:t>
                      </a:r>
                      <a:r>
                        <a:rPr lang="en-GB" sz="1200" b="0" dirty="0">
                          <a:solidFill>
                            <a:srgbClr val="3B3838"/>
                          </a:solidFill>
                          <a:latin typeface="Century Gothic" panose="020B0502020202020204" pitchFamily="34" charset="0"/>
                        </a:rPr>
                        <a:t> </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un </a:t>
                      </a:r>
                      <a:r>
                        <a:rPr lang="en-GB" sz="1200" b="0" dirty="0" err="1">
                          <a:solidFill>
                            <a:srgbClr val="3B3838"/>
                          </a:solidFill>
                          <a:latin typeface="Century Gothic" panose="020B0502020202020204" pitchFamily="34" charset="0"/>
                        </a:rPr>
                        <a:t>libro</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384786">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200" b="0" dirty="0" err="1">
                          <a:solidFill>
                            <a:srgbClr val="3B3838"/>
                          </a:solidFill>
                          <a:latin typeface="Century Gothic" panose="020B0502020202020204" pitchFamily="34" charset="0"/>
                        </a:rPr>
                        <a:t>tienes</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una </a:t>
                      </a:r>
                      <a:r>
                        <a:rPr lang="en-GB" sz="1200" b="0" dirty="0" err="1">
                          <a:solidFill>
                            <a:srgbClr val="3B3838"/>
                          </a:solidFill>
                          <a:latin typeface="Century Gothic" panose="020B0502020202020204" pitchFamily="34" charset="0"/>
                        </a:rPr>
                        <a:t>respuesta</a:t>
                      </a:r>
                      <a:endParaRPr lang="en-GB" sz="12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200" b="0" dirty="0">
                          <a:solidFill>
                            <a:srgbClr val="3B3838"/>
                          </a:solidFill>
                          <a:latin typeface="Century Gothic" panose="020B0502020202020204" pitchFamily="34" charset="0"/>
                        </a:rPr>
                        <a:t>una</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2123" name="TextBox 2122">
            <a:extLst>
              <a:ext uri="{FF2B5EF4-FFF2-40B4-BE49-F238E27FC236}">
                <a16:creationId xmlns:a16="http://schemas.microsoft.com/office/drawing/2014/main" id="{72844F9D-9BBD-3DCB-A18F-1EAC8F497CA4}"/>
              </a:ext>
            </a:extLst>
          </p:cNvPr>
          <p:cNvSpPr txBox="1"/>
          <p:nvPr/>
        </p:nvSpPr>
        <p:spPr>
          <a:xfrm>
            <a:off x="1124457" y="6506428"/>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inglés.</a:t>
            </a:r>
            <a:r>
              <a:rPr lang="en-GB" sz="1600" dirty="0">
                <a:solidFill>
                  <a:srgbClr val="3B3838"/>
                </a:solidFill>
                <a:latin typeface="Century Gothic" panose="020B0502020202020204" pitchFamily="34" charset="0"/>
              </a:rPr>
              <a:t> Can you get at least 15 points?</a:t>
            </a:r>
          </a:p>
        </p:txBody>
      </p:sp>
      <p:pic>
        <p:nvPicPr>
          <p:cNvPr id="2182" name="Picture 2181">
            <a:extLst>
              <a:ext uri="{FF2B5EF4-FFF2-40B4-BE49-F238E27FC236}">
                <a16:creationId xmlns:a16="http://schemas.microsoft.com/office/drawing/2014/main" id="{AB38B7B2-85DA-C947-B580-8C0C4235E57A}"/>
              </a:ext>
            </a:extLst>
          </p:cNvPr>
          <p:cNvPicPr>
            <a:picLocks noChangeAspect="1"/>
          </p:cNvPicPr>
          <p:nvPr/>
        </p:nvPicPr>
        <p:blipFill>
          <a:blip r:embed="rId3"/>
          <a:stretch>
            <a:fillRect/>
          </a:stretch>
        </p:blipFill>
        <p:spPr>
          <a:xfrm>
            <a:off x="141996" y="8027417"/>
            <a:ext cx="631934" cy="581219"/>
          </a:xfrm>
          <a:prstGeom prst="rect">
            <a:avLst/>
          </a:prstGeom>
        </p:spPr>
      </p:pic>
      <p:pic>
        <p:nvPicPr>
          <p:cNvPr id="2183" name="Picture 2182" descr="Icon&#10;&#10;Description automatically generated">
            <a:extLst>
              <a:ext uri="{FF2B5EF4-FFF2-40B4-BE49-F238E27FC236}">
                <a16:creationId xmlns:a16="http://schemas.microsoft.com/office/drawing/2014/main" id="{A823992E-59CE-22BB-3D60-8348DAE28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58" y="7157003"/>
            <a:ext cx="667164" cy="667164"/>
          </a:xfrm>
          <a:prstGeom prst="rect">
            <a:avLst/>
          </a:prstGeom>
        </p:spPr>
      </p:pic>
      <p:sp>
        <p:nvSpPr>
          <p:cNvPr id="2185" name="TextBox 2184">
            <a:extLst>
              <a:ext uri="{FF2B5EF4-FFF2-40B4-BE49-F238E27FC236}">
                <a16:creationId xmlns:a16="http://schemas.microsoft.com/office/drawing/2014/main" id="{70FB6B06-C62F-AE01-4620-48FB736BBBC5}"/>
              </a:ext>
            </a:extLst>
          </p:cNvPr>
          <p:cNvSpPr txBox="1"/>
          <p:nvPr/>
        </p:nvSpPr>
        <p:spPr>
          <a:xfrm>
            <a:off x="592805" y="7622143"/>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186" name="TextBox 2185">
            <a:extLst>
              <a:ext uri="{FF2B5EF4-FFF2-40B4-BE49-F238E27FC236}">
                <a16:creationId xmlns:a16="http://schemas.microsoft.com/office/drawing/2014/main" id="{8B3BF449-1D65-5B41-8C8D-A3560212017E}"/>
              </a:ext>
            </a:extLst>
          </p:cNvPr>
          <p:cNvSpPr txBox="1"/>
          <p:nvPr/>
        </p:nvSpPr>
        <p:spPr>
          <a:xfrm>
            <a:off x="587842" y="8396611"/>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grpSp>
        <p:nvGrpSpPr>
          <p:cNvPr id="4" name="Group 3">
            <a:extLst>
              <a:ext uri="{FF2B5EF4-FFF2-40B4-BE49-F238E27FC236}">
                <a16:creationId xmlns:a16="http://schemas.microsoft.com/office/drawing/2014/main" id="{345FA6BE-8A95-DBA4-DC14-F34A2494FAF1}"/>
              </a:ext>
            </a:extLst>
          </p:cNvPr>
          <p:cNvGrpSpPr/>
          <p:nvPr/>
        </p:nvGrpSpPr>
        <p:grpSpPr>
          <a:xfrm>
            <a:off x="529562" y="837630"/>
            <a:ext cx="822261" cy="307777"/>
            <a:chOff x="455223" y="4442570"/>
            <a:chExt cx="822262" cy="307777"/>
          </a:xfrm>
        </p:grpSpPr>
        <p:sp>
          <p:nvSpPr>
            <p:cNvPr id="5" name="Google Shape;222;p10">
              <a:extLst>
                <a:ext uri="{FF2B5EF4-FFF2-40B4-BE49-F238E27FC236}">
                  <a16:creationId xmlns:a16="http://schemas.microsoft.com/office/drawing/2014/main" id="{BF55BF49-7CD2-9966-6018-262834469B3D}"/>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FAB85F53-6458-2EC5-4A0D-B2D64054422A}"/>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7" name="Google Shape;402;p19">
            <a:extLst>
              <a:ext uri="{FF2B5EF4-FFF2-40B4-BE49-F238E27FC236}">
                <a16:creationId xmlns:a16="http://schemas.microsoft.com/office/drawing/2014/main" id="{3A74A45A-B8A2-5D6B-43ED-6AA9D56739D4}"/>
              </a:ext>
            </a:extLst>
          </p:cNvPr>
          <p:cNvSpPr txBox="1"/>
          <p:nvPr/>
        </p:nvSpPr>
        <p:spPr>
          <a:xfrm>
            <a:off x="1389750" y="875161"/>
            <a:ext cx="5078246" cy="298135"/>
          </a:xfrm>
          <a:prstGeom prst="rect">
            <a:avLst/>
          </a:prstGeom>
          <a:noFill/>
          <a:ln>
            <a:noFill/>
          </a:ln>
        </p:spPr>
        <p:txBody>
          <a:bodyPr spcFirstLastPara="1" wrap="square" lIns="51427" tIns="25706" rIns="51427" bIns="25706" anchor="t" anchorCtr="0">
            <a:spAutoFit/>
          </a:bodyPr>
          <a:lstStyle/>
          <a:p>
            <a:pPr>
              <a:defRPr/>
            </a:pPr>
            <a:r>
              <a:rPr lang="en-GB" sz="1600" b="1" dirty="0">
                <a:solidFill>
                  <a:srgbClr val="3B3838"/>
                </a:solidFill>
                <a:latin typeface="Modern Love" panose="04090805081005020601" pitchFamily="82" charset="0"/>
              </a:rPr>
              <a:t>Persona B</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(Person A – </a:t>
            </a:r>
            <a:r>
              <a:rPr lang="en-GB" sz="1600" dirty="0">
                <a:solidFill>
                  <a:prstClr val="black">
                    <a:lumMod val="75000"/>
                    <a:lumOff val="25000"/>
                  </a:prstClr>
                </a:solidFill>
                <a:latin typeface="Century Gothic" panose="020B0502020202020204" pitchFamily="34" charset="0"/>
                <a:cs typeface="Calibri" panose="020F0502020204030204" pitchFamily="34" charset="0"/>
                <a:sym typeface="Century Gothic"/>
              </a:rPr>
              <a:t>see previous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page.)</a:t>
            </a:r>
            <a:endPar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pic>
        <p:nvPicPr>
          <p:cNvPr id="8" name="Picture 7">
            <a:extLst>
              <a:ext uri="{FF2B5EF4-FFF2-40B4-BE49-F238E27FC236}">
                <a16:creationId xmlns:a16="http://schemas.microsoft.com/office/drawing/2014/main" id="{3CEDC212-F7F4-1B24-EC3C-16EACD282E9C}"/>
              </a:ext>
            </a:extLst>
          </p:cNvPr>
          <p:cNvPicPr>
            <a:picLocks noChangeAspect="1"/>
          </p:cNvPicPr>
          <p:nvPr/>
        </p:nvPicPr>
        <p:blipFill>
          <a:blip r:embed="rId5"/>
          <a:stretch>
            <a:fillRect/>
          </a:stretch>
        </p:blipFill>
        <p:spPr>
          <a:xfrm>
            <a:off x="100941" y="690379"/>
            <a:ext cx="572707" cy="605907"/>
          </a:xfrm>
          <a:prstGeom prst="rect">
            <a:avLst/>
          </a:prstGeom>
        </p:spPr>
      </p:pic>
      <p:sp>
        <p:nvSpPr>
          <p:cNvPr id="9" name="TextBox 8">
            <a:extLst>
              <a:ext uri="{FF2B5EF4-FFF2-40B4-BE49-F238E27FC236}">
                <a16:creationId xmlns:a16="http://schemas.microsoft.com/office/drawing/2014/main" id="{D68FA7D9-77BC-E087-41B4-5F0C94F152E3}"/>
              </a:ext>
            </a:extLst>
          </p:cNvPr>
          <p:cNvSpPr txBox="1"/>
          <p:nvPr/>
        </p:nvSpPr>
        <p:spPr>
          <a:xfrm>
            <a:off x="114123" y="1272724"/>
            <a:ext cx="3077657" cy="307777"/>
          </a:xfrm>
          <a:prstGeom prst="rect">
            <a:avLst/>
          </a:prstGeom>
          <a:noFill/>
        </p:spPr>
        <p:txBody>
          <a:bodyPr wrap="square">
            <a:spAutoFit/>
          </a:bodyPr>
          <a:lstStyle/>
          <a:p>
            <a:pPr defTabSz="914400">
              <a:defRPr/>
            </a:pPr>
            <a:r>
              <a:rPr lang="en-GB" sz="1400" kern="0" dirty="0">
                <a:solidFill>
                  <a:srgbClr val="3B3838"/>
                </a:solidFill>
                <a:latin typeface="Century Gothic" panose="020B0502020202020204" pitchFamily="34" charset="0"/>
                <a:sym typeface="Arial"/>
              </a:rPr>
              <a:t>Listen to your partner</a:t>
            </a:r>
            <a:endParaRPr lang="en-GB" sz="1400" kern="0" spc="-1" dirty="0">
              <a:solidFill>
                <a:srgbClr val="3B3838"/>
              </a:solidFill>
              <a:latin typeface="Century Gothic" panose="020B0502020202020204" pitchFamily="34" charset="0"/>
            </a:endParaRPr>
          </a:p>
        </p:txBody>
      </p:sp>
      <p:sp>
        <p:nvSpPr>
          <p:cNvPr id="10" name="TextBox 9">
            <a:extLst>
              <a:ext uri="{FF2B5EF4-FFF2-40B4-BE49-F238E27FC236}">
                <a16:creationId xmlns:a16="http://schemas.microsoft.com/office/drawing/2014/main" id="{04BD6845-D5E7-DB04-2409-E38174BB1BD9}"/>
              </a:ext>
            </a:extLst>
          </p:cNvPr>
          <p:cNvSpPr txBox="1"/>
          <p:nvPr/>
        </p:nvSpPr>
        <p:spPr>
          <a:xfrm>
            <a:off x="3429565" y="1362750"/>
            <a:ext cx="3529622" cy="954107"/>
          </a:xfrm>
          <a:prstGeom prst="rect">
            <a:avLst/>
          </a:prstGeom>
          <a:noFill/>
        </p:spPr>
        <p:txBody>
          <a:bodyPr wrap="square">
            <a:spAutoFit/>
          </a:bodyPr>
          <a:lstStyle/>
          <a:p>
            <a:pPr defTabSz="914400">
              <a:defRPr/>
            </a:pPr>
            <a:r>
              <a:rPr lang="en-GB" sz="1400" kern="0" spc="-1" dirty="0">
                <a:solidFill>
                  <a:schemeClr val="tx1">
                    <a:lumMod val="65000"/>
                    <a:lumOff val="35000"/>
                  </a:schemeClr>
                </a:solidFill>
                <a:latin typeface="Century Gothic" panose="020B0502020202020204" pitchFamily="34" charset="0"/>
                <a:ea typeface="Century Gothic"/>
              </a:rPr>
              <a:t>Your turn to speak! Say the word in Spanish. Then listen to your partner and write the missing sentence beginning in English.</a:t>
            </a:r>
            <a:endParaRPr lang="en-GB" sz="1400" kern="0" spc="-1"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9FFBD629-E1B4-B78A-FF63-B6C2F49D9CE8}"/>
              </a:ext>
            </a:extLst>
          </p:cNvPr>
          <p:cNvSpPr txBox="1"/>
          <p:nvPr/>
        </p:nvSpPr>
        <p:spPr>
          <a:xfrm>
            <a:off x="2291912" y="1186602"/>
            <a:ext cx="971035" cy="338554"/>
          </a:xfrm>
          <a:prstGeom prst="rect">
            <a:avLst/>
          </a:prstGeom>
          <a:noFill/>
        </p:spPr>
        <p:txBody>
          <a:bodyPr wrap="none" rtlCol="0">
            <a:spAutoFit/>
          </a:bodyPr>
          <a:lstStyle/>
          <a:p>
            <a:r>
              <a:rPr lang="en-GB" sz="1600" b="1" dirty="0">
                <a:solidFill>
                  <a:srgbClr val="3B3838"/>
                </a:solidFill>
                <a:latin typeface="Modern Love" panose="04090805081005020601" pitchFamily="82" charset="0"/>
              </a:rPr>
              <a:t>Round 1</a:t>
            </a:r>
          </a:p>
        </p:txBody>
      </p:sp>
      <p:sp>
        <p:nvSpPr>
          <p:cNvPr id="12" name="TextBox 11">
            <a:extLst>
              <a:ext uri="{FF2B5EF4-FFF2-40B4-BE49-F238E27FC236}">
                <a16:creationId xmlns:a16="http://schemas.microsoft.com/office/drawing/2014/main" id="{33F7875A-0FD2-1847-3603-D879C8DE3169}"/>
              </a:ext>
            </a:extLst>
          </p:cNvPr>
          <p:cNvSpPr txBox="1"/>
          <p:nvPr/>
        </p:nvSpPr>
        <p:spPr>
          <a:xfrm>
            <a:off x="5634637" y="1103086"/>
            <a:ext cx="998392" cy="338554"/>
          </a:xfrm>
          <a:prstGeom prst="rect">
            <a:avLst/>
          </a:prstGeom>
          <a:noFill/>
        </p:spPr>
        <p:txBody>
          <a:bodyPr wrap="square" rtlCol="0">
            <a:spAutoFit/>
          </a:bodyPr>
          <a:lstStyle/>
          <a:p>
            <a:r>
              <a:rPr lang="en-GB" sz="1600" b="1" dirty="0">
                <a:solidFill>
                  <a:srgbClr val="3B3838"/>
                </a:solidFill>
                <a:latin typeface="Modern Love" panose="04090805081005020601" pitchFamily="82" charset="0"/>
              </a:rPr>
              <a:t>Round 2</a:t>
            </a:r>
          </a:p>
        </p:txBody>
      </p:sp>
      <p:graphicFrame>
        <p:nvGraphicFramePr>
          <p:cNvPr id="13" name="Table 3">
            <a:extLst>
              <a:ext uri="{FF2B5EF4-FFF2-40B4-BE49-F238E27FC236}">
                <a16:creationId xmlns:a16="http://schemas.microsoft.com/office/drawing/2014/main" id="{55FFD7D9-E122-1BCE-285A-34D9154181F6}"/>
              </a:ext>
            </a:extLst>
          </p:cNvPr>
          <p:cNvGraphicFramePr>
            <a:graphicFrameLocks noGrp="1"/>
          </p:cNvGraphicFramePr>
          <p:nvPr>
            <p:extLst>
              <p:ext uri="{D42A27DB-BD31-4B8C-83A1-F6EECF244321}">
                <p14:modId xmlns:p14="http://schemas.microsoft.com/office/powerpoint/2010/main" val="2139957971"/>
              </p:ext>
            </p:extLst>
          </p:nvPr>
        </p:nvGraphicFramePr>
        <p:xfrm>
          <a:off x="3533497" y="2294800"/>
          <a:ext cx="3139897" cy="2115900"/>
        </p:xfrm>
        <a:graphic>
          <a:graphicData uri="http://schemas.openxmlformats.org/drawingml/2006/table">
            <a:tbl>
              <a:tblPr firstRow="1" bandRow="1"/>
              <a:tblGrid>
                <a:gridCol w="3139897">
                  <a:extLst>
                    <a:ext uri="{9D8B030D-6E8A-4147-A177-3AD203B41FA5}">
                      <a16:colId xmlns:a16="http://schemas.microsoft.com/office/drawing/2014/main" val="2358909386"/>
                    </a:ext>
                  </a:extLst>
                </a:gridCol>
              </a:tblGrid>
              <a:tr h="423180">
                <a:tc>
                  <a:txBody>
                    <a:bodyPr/>
                    <a:lstStyle/>
                    <a:p>
                      <a:pPr algn="l"/>
                      <a:r>
                        <a:rPr lang="en-GB" sz="1400" b="1" dirty="0">
                          <a:solidFill>
                            <a:srgbClr val="3B3838"/>
                          </a:solidFill>
                          <a:latin typeface="Century Gothic" panose="020B0502020202020204" pitchFamily="34" charset="0"/>
                        </a:rPr>
                        <a:t>1. _____  _______ a pencil case.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656803618"/>
                  </a:ext>
                </a:extLst>
              </a:tr>
              <a:tr h="423180">
                <a:tc>
                  <a:txBody>
                    <a:bodyPr/>
                    <a:lstStyle/>
                    <a:p>
                      <a:pPr algn="l"/>
                      <a:r>
                        <a:rPr lang="en-GB" sz="1400" b="1" dirty="0">
                          <a:solidFill>
                            <a:srgbClr val="3B3838"/>
                          </a:solidFill>
                          <a:latin typeface="Century Gothic" panose="020B0502020202020204" pitchFamily="34" charset="0"/>
                        </a:rPr>
                        <a:t>2. _____  _______ a male friend.</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52346946"/>
                  </a:ext>
                </a:extLst>
              </a:tr>
              <a:tr h="423180">
                <a:tc>
                  <a:txBody>
                    <a:bodyPr/>
                    <a:lstStyle/>
                    <a:p>
                      <a:pPr algn="l"/>
                      <a:r>
                        <a:rPr lang="en-GB" sz="1400" b="1" dirty="0">
                          <a:solidFill>
                            <a:srgbClr val="3B3838"/>
                          </a:solidFill>
                          <a:latin typeface="Century Gothic" panose="020B0502020202020204" pitchFamily="34" charset="0"/>
                        </a:rPr>
                        <a:t>3. _____  _______ a bottle.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1552526"/>
                  </a:ext>
                </a:extLst>
              </a:tr>
              <a:tr h="423180">
                <a:tc>
                  <a:txBody>
                    <a:bodyPr/>
                    <a:lstStyle/>
                    <a:p>
                      <a:pPr algn="l"/>
                      <a:r>
                        <a:rPr lang="en-GB" sz="1400" b="1" dirty="0">
                          <a:solidFill>
                            <a:srgbClr val="3B3838"/>
                          </a:solidFill>
                          <a:latin typeface="Century Gothic" panose="020B0502020202020204" pitchFamily="34" charset="0"/>
                        </a:rPr>
                        <a:t>4. _____  _______ an answer.</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963740151"/>
                  </a:ext>
                </a:extLst>
              </a:tr>
              <a:tr h="423180">
                <a:tc>
                  <a:txBody>
                    <a:bodyPr/>
                    <a:lstStyle/>
                    <a:p>
                      <a:pPr algn="l"/>
                      <a:r>
                        <a:rPr lang="en-GB" sz="1400" b="1" dirty="0">
                          <a:solidFill>
                            <a:srgbClr val="3B3838"/>
                          </a:solidFill>
                          <a:latin typeface="Century Gothic" panose="020B0502020202020204" pitchFamily="34" charset="0"/>
                        </a:rPr>
                        <a:t>5. _____  _______ a bike.</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29643711"/>
                  </a:ext>
                </a:extLst>
              </a:tr>
            </a:tbl>
          </a:graphicData>
        </a:graphic>
      </p:graphicFrame>
      <p:graphicFrame>
        <p:nvGraphicFramePr>
          <p:cNvPr id="14" name="Table 3">
            <a:extLst>
              <a:ext uri="{FF2B5EF4-FFF2-40B4-BE49-F238E27FC236}">
                <a16:creationId xmlns:a16="http://schemas.microsoft.com/office/drawing/2014/main" id="{82791027-1426-BA3B-76B3-E85F78E58F5C}"/>
              </a:ext>
            </a:extLst>
          </p:cNvPr>
          <p:cNvGraphicFramePr>
            <a:graphicFrameLocks noGrp="1"/>
          </p:cNvGraphicFramePr>
          <p:nvPr>
            <p:extLst>
              <p:ext uri="{D42A27DB-BD31-4B8C-83A1-F6EECF244321}">
                <p14:modId xmlns:p14="http://schemas.microsoft.com/office/powerpoint/2010/main" val="2563213370"/>
              </p:ext>
            </p:extLst>
          </p:nvPr>
        </p:nvGraphicFramePr>
        <p:xfrm>
          <a:off x="141996" y="1972766"/>
          <a:ext cx="3131560" cy="2444795"/>
        </p:xfrm>
        <a:graphic>
          <a:graphicData uri="http://schemas.openxmlformats.org/drawingml/2006/table">
            <a:tbl>
              <a:tblPr firstRow="1" bandRow="1"/>
              <a:tblGrid>
                <a:gridCol w="439181">
                  <a:extLst>
                    <a:ext uri="{9D8B030D-6E8A-4147-A177-3AD203B41FA5}">
                      <a16:colId xmlns:a16="http://schemas.microsoft.com/office/drawing/2014/main" val="2358909386"/>
                    </a:ext>
                  </a:extLst>
                </a:gridCol>
                <a:gridCol w="1207132">
                  <a:extLst>
                    <a:ext uri="{9D8B030D-6E8A-4147-A177-3AD203B41FA5}">
                      <a16:colId xmlns:a16="http://schemas.microsoft.com/office/drawing/2014/main" val="1738757276"/>
                    </a:ext>
                  </a:extLst>
                </a:gridCol>
                <a:gridCol w="1485247">
                  <a:extLst>
                    <a:ext uri="{9D8B030D-6E8A-4147-A177-3AD203B41FA5}">
                      <a16:colId xmlns:a16="http://schemas.microsoft.com/office/drawing/2014/main" val="3791761402"/>
                    </a:ext>
                  </a:extLst>
                </a:gridCol>
              </a:tblGrid>
              <a:tr h="534075">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gridSpan="2">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382144">
                <a:tc>
                  <a:txBody>
                    <a:bodyPr/>
                    <a:lstStyle/>
                    <a:p>
                      <a:pPr algn="ctr"/>
                      <a:r>
                        <a:rPr lang="en-GB" sz="1600" b="1" dirty="0">
                          <a:solidFill>
                            <a:srgbClr val="3B3838"/>
                          </a:solidFill>
                          <a:latin typeface="Century Gothic" panose="020B0502020202020204" pitchFamily="34" charset="0"/>
                        </a:rPr>
                        <a:t>1</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382144">
                <a:tc>
                  <a:txBody>
                    <a:bodyPr/>
                    <a:lstStyle/>
                    <a:p>
                      <a:pPr algn="ctr"/>
                      <a:r>
                        <a:rPr lang="en-GB" sz="1600" b="1" dirty="0">
                          <a:solidFill>
                            <a:srgbClr val="3B3838"/>
                          </a:solidFill>
                          <a:latin typeface="Century Gothic" panose="020B0502020202020204" pitchFamily="34" charset="0"/>
                        </a:rPr>
                        <a:t>2</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382144">
                <a:tc>
                  <a:txBody>
                    <a:bodyPr/>
                    <a:lstStyle/>
                    <a:p>
                      <a:pPr algn="ctr"/>
                      <a:r>
                        <a:rPr lang="en-GB" sz="1600" b="1" dirty="0">
                          <a:solidFill>
                            <a:srgbClr val="3B3838"/>
                          </a:solidFill>
                          <a:latin typeface="Century Gothic" panose="020B0502020202020204" pitchFamily="34" charset="0"/>
                        </a:rPr>
                        <a:t>3</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382144">
                <a:tc>
                  <a:txBody>
                    <a:bodyPr/>
                    <a:lstStyle/>
                    <a:p>
                      <a:pPr algn="ctr"/>
                      <a:r>
                        <a:rPr lang="en-GB" sz="1600" b="1" dirty="0">
                          <a:solidFill>
                            <a:srgbClr val="3B3838"/>
                          </a:solidFill>
                          <a:latin typeface="Century Gothic" panose="020B0502020202020204" pitchFamily="34" charset="0"/>
                        </a:rPr>
                        <a:t>4</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382144">
                <a:tc>
                  <a:txBody>
                    <a:bodyPr/>
                    <a:lstStyle/>
                    <a:p>
                      <a:pPr algn="ctr"/>
                      <a:r>
                        <a:rPr lang="en-GB" sz="1600" b="1" dirty="0">
                          <a:solidFill>
                            <a:srgbClr val="3B3838"/>
                          </a:solidFill>
                          <a:latin typeface="Century Gothic" panose="020B0502020202020204" pitchFamily="34" charset="0"/>
                        </a:rPr>
                        <a:t>5</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endParaRPr lang="en-GB" sz="160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15" name="Picture 2" descr="Bolsa, Escuela, Mochila">
            <a:extLst>
              <a:ext uri="{FF2B5EF4-FFF2-40B4-BE49-F238E27FC236}">
                <a16:creationId xmlns:a16="http://schemas.microsoft.com/office/drawing/2014/main" id="{FD9E2996-F3CE-2A52-BBC6-00048D9080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11" y="4072996"/>
            <a:ext cx="298546" cy="3908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Smartphone, Teléfono Móvil, Androide, Tecnología">
            <a:extLst>
              <a:ext uri="{FF2B5EF4-FFF2-40B4-BE49-F238E27FC236}">
                <a16:creationId xmlns:a16="http://schemas.microsoft.com/office/drawing/2014/main" id="{668552D0-4A4B-9B4A-00D4-3182FF3450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8233" y="4051622"/>
            <a:ext cx="179540" cy="3590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A2EFBA7-818F-9361-C06D-E64D85F61601}"/>
              </a:ext>
            </a:extLst>
          </p:cNvPr>
          <p:cNvSpPr txBox="1"/>
          <p:nvPr/>
        </p:nvSpPr>
        <p:spPr>
          <a:xfrm>
            <a:off x="586304" y="2096249"/>
            <a:ext cx="1441245" cy="338554"/>
          </a:xfrm>
          <a:prstGeom prst="rect">
            <a:avLst/>
          </a:prstGeom>
          <a:noFill/>
        </p:spPr>
        <p:txBody>
          <a:bodyPr wrap="square" rtlCol="0">
            <a:spAutoFit/>
          </a:bodyPr>
          <a:lstStyle/>
          <a:p>
            <a:r>
              <a:rPr lang="en-GB" sz="1600" b="1" dirty="0">
                <a:solidFill>
                  <a:srgbClr val="3B3838"/>
                </a:solidFill>
                <a:latin typeface="Century Gothic" panose="020B0502020202020204" pitchFamily="34" charset="0"/>
              </a:rPr>
              <a:t>Tengo…</a:t>
            </a:r>
          </a:p>
        </p:txBody>
      </p:sp>
      <p:sp>
        <p:nvSpPr>
          <p:cNvPr id="18" name="TextBox 17">
            <a:extLst>
              <a:ext uri="{FF2B5EF4-FFF2-40B4-BE49-F238E27FC236}">
                <a16:creationId xmlns:a16="http://schemas.microsoft.com/office/drawing/2014/main" id="{6711A724-70C8-6B58-3B3A-C1AF33C81721}"/>
              </a:ext>
            </a:extLst>
          </p:cNvPr>
          <p:cNvSpPr txBox="1"/>
          <p:nvPr/>
        </p:nvSpPr>
        <p:spPr>
          <a:xfrm>
            <a:off x="2027550" y="2096249"/>
            <a:ext cx="1314858" cy="338554"/>
          </a:xfrm>
          <a:prstGeom prst="rect">
            <a:avLst/>
          </a:prstGeom>
          <a:noFill/>
        </p:spPr>
        <p:txBody>
          <a:bodyPr wrap="square" rtlCol="0">
            <a:spAutoFit/>
          </a:bodyPr>
          <a:lstStyle/>
          <a:p>
            <a:r>
              <a:rPr lang="en-GB" sz="1600" b="1" dirty="0" err="1">
                <a:solidFill>
                  <a:srgbClr val="3B3838"/>
                </a:solidFill>
                <a:latin typeface="Century Gothic" panose="020B0502020202020204" pitchFamily="34" charset="0"/>
              </a:rPr>
              <a:t>Tienes</a:t>
            </a:r>
            <a:r>
              <a:rPr lang="en-GB" sz="1600" b="1" dirty="0">
                <a:solidFill>
                  <a:srgbClr val="3B3838"/>
                </a:solidFill>
                <a:latin typeface="Century Gothic" panose="020B0502020202020204" pitchFamily="34" charset="0"/>
              </a:rPr>
              <a:t>…</a:t>
            </a:r>
          </a:p>
        </p:txBody>
      </p:sp>
      <p:cxnSp>
        <p:nvCxnSpPr>
          <p:cNvPr id="19" name="Straight Connector 18">
            <a:extLst>
              <a:ext uri="{FF2B5EF4-FFF2-40B4-BE49-F238E27FC236}">
                <a16:creationId xmlns:a16="http://schemas.microsoft.com/office/drawing/2014/main" id="{E9979118-EEEA-A9C2-4F3A-571EF7B2BFC0}"/>
              </a:ext>
            </a:extLst>
          </p:cNvPr>
          <p:cNvCxnSpPr>
            <a:cxnSpLocks/>
          </p:cNvCxnSpPr>
          <p:nvPr/>
        </p:nvCxnSpPr>
        <p:spPr>
          <a:xfrm>
            <a:off x="1783976" y="2501900"/>
            <a:ext cx="0" cy="1915661"/>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businesscard&#10;&#10;Description automatically generated">
            <a:extLst>
              <a:ext uri="{FF2B5EF4-FFF2-40B4-BE49-F238E27FC236}">
                <a16:creationId xmlns:a16="http://schemas.microsoft.com/office/drawing/2014/main" id="{00C7C42A-171C-B9D8-83BF-376CE8C82B4B}"/>
              </a:ext>
            </a:extLst>
          </p:cNvPr>
          <p:cNvPicPr>
            <a:picLocks noChangeAspect="1"/>
          </p:cNvPicPr>
          <p:nvPr/>
        </p:nvPicPr>
        <p:blipFill>
          <a:blip r:embed="rId8"/>
          <a:stretch>
            <a:fillRect/>
          </a:stretch>
        </p:blipFill>
        <p:spPr>
          <a:xfrm>
            <a:off x="745170" y="2456790"/>
            <a:ext cx="589512" cy="419839"/>
          </a:xfrm>
          <a:prstGeom prst="rect">
            <a:avLst/>
          </a:prstGeom>
        </p:spPr>
      </p:pic>
      <p:pic>
        <p:nvPicPr>
          <p:cNvPr id="21" name="Picture 20" descr="A picture containing chart&#10;&#10;Description automatically generated">
            <a:extLst>
              <a:ext uri="{FF2B5EF4-FFF2-40B4-BE49-F238E27FC236}">
                <a16:creationId xmlns:a16="http://schemas.microsoft.com/office/drawing/2014/main" id="{BE591A21-4CEE-704B-E116-559FCD7EBA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346972" y="2392491"/>
            <a:ext cx="282623" cy="484773"/>
          </a:xfrm>
          <a:prstGeom prst="rect">
            <a:avLst/>
          </a:prstGeom>
        </p:spPr>
      </p:pic>
      <p:pic>
        <p:nvPicPr>
          <p:cNvPr id="22" name="Picture 2" descr="Gato, Mascota, Gatito, Felino, Animal, Pelo, Kitty">
            <a:extLst>
              <a:ext uri="{FF2B5EF4-FFF2-40B4-BE49-F238E27FC236}">
                <a16:creationId xmlns:a16="http://schemas.microsoft.com/office/drawing/2014/main" id="{B3DEB9A1-1729-01F8-49D9-49D94DA83D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4191" y="2888083"/>
            <a:ext cx="368183" cy="3892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hape&#10;&#10;Description automatically generated">
            <a:extLst>
              <a:ext uri="{FF2B5EF4-FFF2-40B4-BE49-F238E27FC236}">
                <a16:creationId xmlns:a16="http://schemas.microsoft.com/office/drawing/2014/main" id="{E4742257-EFC9-FB16-1E0F-8B3EA80535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27711" y="3615572"/>
            <a:ext cx="275288" cy="374064"/>
          </a:xfrm>
          <a:prstGeom prst="rect">
            <a:avLst/>
          </a:prstGeom>
        </p:spPr>
      </p:pic>
      <p:sp>
        <p:nvSpPr>
          <p:cNvPr id="24" name="Speech Bubble: Rectangle with Corners Rounded 23">
            <a:extLst>
              <a:ext uri="{FF2B5EF4-FFF2-40B4-BE49-F238E27FC236}">
                <a16:creationId xmlns:a16="http://schemas.microsoft.com/office/drawing/2014/main" id="{67220D20-1393-E85E-1696-63B8BE261924}"/>
              </a:ext>
            </a:extLst>
          </p:cNvPr>
          <p:cNvSpPr/>
          <p:nvPr/>
        </p:nvSpPr>
        <p:spPr>
          <a:xfrm>
            <a:off x="762249" y="2895978"/>
            <a:ext cx="521866" cy="330032"/>
          </a:xfrm>
          <a:prstGeom prst="wedgeRoundRectCallout">
            <a:avLst>
              <a:gd name="adj1" fmla="val -75578"/>
              <a:gd name="adj2" fmla="val -20736"/>
              <a:gd name="adj3" fmla="val 16667"/>
            </a:avLst>
          </a:prstGeom>
          <a:solidFill>
            <a:schemeClr val="accent3">
              <a:lumMod val="75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75" dirty="0">
                <a:solidFill>
                  <a:schemeClr val="bg1"/>
                </a:solidFill>
                <a:latin typeface="Arial Black" panose="020B0A04020102020204"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36F29F29-2E51-4E5F-18BE-5C16C83E93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53202" y="3307955"/>
            <a:ext cx="326129" cy="29431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2B32C742-4936-EEAB-4D3A-0599D7A09AD1}"/>
              </a:ext>
            </a:extLst>
          </p:cNvPr>
          <p:cNvPicPr>
            <a:picLocks noChangeAspect="1"/>
          </p:cNvPicPr>
          <p:nvPr/>
        </p:nvPicPr>
        <p:blipFill rotWithShape="1">
          <a:blip r:embed="rId13">
            <a:extLst>
              <a:ext uri="{28A0092B-C50C-407E-A947-70E740481C1C}">
                <a14:useLocalDpi xmlns:a14="http://schemas.microsoft.com/office/drawing/2010/main" val="0"/>
              </a:ext>
            </a:extLst>
          </a:blip>
          <a:srcRect b="53034"/>
          <a:stretch/>
        </p:blipFill>
        <p:spPr>
          <a:xfrm>
            <a:off x="790629" y="3244486"/>
            <a:ext cx="379190" cy="417200"/>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6F9D9268-4F48-0C6C-2684-0620EC3566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6305" y="3724035"/>
            <a:ext cx="736523" cy="286611"/>
          </a:xfrm>
          <a:prstGeom prst="rect">
            <a:avLst/>
          </a:prstGeom>
        </p:spPr>
      </p:pic>
      <p:grpSp>
        <p:nvGrpSpPr>
          <p:cNvPr id="33" name="Group 32">
            <a:extLst>
              <a:ext uri="{FF2B5EF4-FFF2-40B4-BE49-F238E27FC236}">
                <a16:creationId xmlns:a16="http://schemas.microsoft.com/office/drawing/2014/main" id="{03CE82A8-2ED0-27FE-C173-3E439F24B9CE}"/>
              </a:ext>
            </a:extLst>
          </p:cNvPr>
          <p:cNvGrpSpPr/>
          <p:nvPr/>
        </p:nvGrpSpPr>
        <p:grpSpPr>
          <a:xfrm>
            <a:off x="440669" y="4681719"/>
            <a:ext cx="1145825" cy="308790"/>
            <a:chOff x="455220" y="4435599"/>
            <a:chExt cx="1145825" cy="308790"/>
          </a:xfrm>
          <a:solidFill>
            <a:srgbClr val="96E2D9"/>
          </a:solidFill>
        </p:grpSpPr>
        <p:sp>
          <p:nvSpPr>
            <p:cNvPr id="34" name="Google Shape;222;p10">
              <a:extLst>
                <a:ext uri="{FF2B5EF4-FFF2-40B4-BE49-F238E27FC236}">
                  <a16:creationId xmlns:a16="http://schemas.microsoft.com/office/drawing/2014/main" id="{E794C61B-9352-A327-4428-6E243FD61156}"/>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6" name="TextBox 35">
              <a:extLst>
                <a:ext uri="{FF2B5EF4-FFF2-40B4-BE49-F238E27FC236}">
                  <a16:creationId xmlns:a16="http://schemas.microsoft.com/office/drawing/2014/main" id="{39E6BFBD-2250-175E-827A-1C5FF2FAF739}"/>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37" name="Group 36">
            <a:extLst>
              <a:ext uri="{FF2B5EF4-FFF2-40B4-BE49-F238E27FC236}">
                <a16:creationId xmlns:a16="http://schemas.microsoft.com/office/drawing/2014/main" id="{7F05022F-0100-9607-B1A6-B8AF9EB91828}"/>
              </a:ext>
            </a:extLst>
          </p:cNvPr>
          <p:cNvGrpSpPr/>
          <p:nvPr/>
        </p:nvGrpSpPr>
        <p:grpSpPr>
          <a:xfrm>
            <a:off x="108468" y="4516761"/>
            <a:ext cx="511630" cy="532686"/>
            <a:chOff x="11059045" y="145038"/>
            <a:chExt cx="945328" cy="980949"/>
          </a:xfrm>
          <a:solidFill>
            <a:srgbClr val="B9E5EE"/>
          </a:solidFill>
        </p:grpSpPr>
        <p:sp>
          <p:nvSpPr>
            <p:cNvPr id="38" name="Oval 37">
              <a:extLst>
                <a:ext uri="{FF2B5EF4-FFF2-40B4-BE49-F238E27FC236}">
                  <a16:creationId xmlns:a16="http://schemas.microsoft.com/office/drawing/2014/main" id="{713E4B7D-99F8-E4DB-4F9A-9516F361064A}"/>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39" name="Picture 38" descr="Free speaker sound loud vector">
              <a:extLst>
                <a:ext uri="{FF2B5EF4-FFF2-40B4-BE49-F238E27FC236}">
                  <a16:creationId xmlns:a16="http://schemas.microsoft.com/office/drawing/2014/main" id="{27802F67-ABC0-552B-2A82-7FCFBFB51764}"/>
                </a:ext>
              </a:extLst>
            </p:cNvPr>
            <p:cNvPicPr>
              <a:picLocks noChangeAspect="1" noChangeArrowheads="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46" name="TextBox 45">
            <a:extLst>
              <a:ext uri="{FF2B5EF4-FFF2-40B4-BE49-F238E27FC236}">
                <a16:creationId xmlns:a16="http://schemas.microsoft.com/office/drawing/2014/main" id="{BE465772-F1E4-7C15-BADE-46FD205F97B2}"/>
              </a:ext>
            </a:extLst>
          </p:cNvPr>
          <p:cNvSpPr txBox="1"/>
          <p:nvPr/>
        </p:nvSpPr>
        <p:spPr>
          <a:xfrm>
            <a:off x="61433" y="1498421"/>
            <a:ext cx="3201514" cy="523220"/>
          </a:xfrm>
          <a:prstGeom prst="rect">
            <a:avLst/>
          </a:prstGeom>
          <a:noFill/>
        </p:spPr>
        <p:txBody>
          <a:bodyPr wrap="square">
            <a:spAutoFit/>
          </a:bodyPr>
          <a:lstStyle/>
          <a:p>
            <a:r>
              <a:rPr lang="en-GB" sz="1400" kern="0" dirty="0">
                <a:solidFill>
                  <a:srgbClr val="3B3838"/>
                </a:solidFill>
                <a:latin typeface="Century Gothic" panose="020B0502020202020204" pitchFamily="34" charset="0"/>
                <a:sym typeface="Arial"/>
              </a:rPr>
              <a:t>and reply with the full sentence, using either </a:t>
            </a:r>
            <a:r>
              <a:rPr lang="en-GB" sz="1400" b="1" kern="0" dirty="0">
                <a:solidFill>
                  <a:srgbClr val="3B3838"/>
                </a:solidFill>
                <a:latin typeface="Century Gothic" panose="020B0502020202020204" pitchFamily="34" charset="0"/>
                <a:sym typeface="Arial"/>
              </a:rPr>
              <a:t>tengo</a:t>
            </a:r>
            <a:r>
              <a:rPr lang="en-GB" sz="1400" kern="0" dirty="0">
                <a:solidFill>
                  <a:srgbClr val="3B3838"/>
                </a:solidFill>
                <a:latin typeface="Century Gothic" panose="020B0502020202020204" pitchFamily="34" charset="0"/>
                <a:sym typeface="Arial"/>
              </a:rPr>
              <a:t> or </a:t>
            </a:r>
            <a:r>
              <a:rPr lang="en-GB" sz="1400" b="1" kern="0" dirty="0">
                <a:solidFill>
                  <a:srgbClr val="3B3838"/>
                </a:solidFill>
                <a:latin typeface="Century Gothic" panose="020B0502020202020204" pitchFamily="34" charset="0"/>
                <a:sym typeface="Arial"/>
              </a:rPr>
              <a:t>tienes</a:t>
            </a:r>
            <a:r>
              <a:rPr lang="en-GB" sz="1400" kern="0" dirty="0">
                <a:solidFill>
                  <a:srgbClr val="3B3838"/>
                </a:solidFill>
                <a:latin typeface="Century Gothic" panose="020B0502020202020204" pitchFamily="34" charset="0"/>
                <a:sym typeface="Arial"/>
              </a:rPr>
              <a:t>.</a:t>
            </a:r>
            <a:endParaRPr lang="en-GB" sz="1400" dirty="0"/>
          </a:p>
        </p:txBody>
      </p:sp>
      <p:sp>
        <p:nvSpPr>
          <p:cNvPr id="49" name="TextBox 48">
            <a:extLst>
              <a:ext uri="{FF2B5EF4-FFF2-40B4-BE49-F238E27FC236}">
                <a16:creationId xmlns:a16="http://schemas.microsoft.com/office/drawing/2014/main" id="{E81D6A4A-B070-FF0C-1555-5767866D9C5D}"/>
              </a:ext>
            </a:extLst>
          </p:cNvPr>
          <p:cNvSpPr txBox="1"/>
          <p:nvPr/>
        </p:nvSpPr>
        <p:spPr>
          <a:xfrm>
            <a:off x="1580648" y="4686854"/>
            <a:ext cx="2652906"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a:t>
            </a:r>
            <a:r>
              <a:rPr lang="en-GB" sz="1600" dirty="0">
                <a:solidFill>
                  <a:srgbClr val="3B3838"/>
                </a:solidFill>
                <a:latin typeface="Century Gothic" panose="020B0502020202020204" pitchFamily="34" charset="0"/>
              </a:rPr>
              <a:t>¿Es </a:t>
            </a:r>
            <a:r>
              <a:rPr lang="en-GB" sz="1600" b="1" dirty="0">
                <a:solidFill>
                  <a:srgbClr val="3B3838"/>
                </a:solidFill>
                <a:latin typeface="Century Gothic" panose="020B0502020202020204" pitchFamily="34" charset="0"/>
              </a:rPr>
              <a:t>[</a:t>
            </a:r>
            <a:r>
              <a:rPr lang="en-GB" sz="1600" b="1" dirty="0" err="1">
                <a:solidFill>
                  <a:srgbClr val="3B3838"/>
                </a:solidFill>
                <a:latin typeface="Century Gothic" panose="020B0502020202020204" pitchFamily="34" charset="0"/>
              </a:rPr>
              <a:t>ce</a:t>
            </a:r>
            <a:r>
              <a:rPr lang="en-GB" sz="1600" b="1" dirty="0">
                <a:solidFill>
                  <a:srgbClr val="3B3838"/>
                </a:solidFill>
                <a:latin typeface="Century Gothic" panose="020B0502020202020204" pitchFamily="34" charset="0"/>
              </a:rPr>
              <a:t>] </a:t>
            </a:r>
            <a:r>
              <a:rPr lang="en-GB" sz="1600" dirty="0">
                <a:solidFill>
                  <a:srgbClr val="3B3838"/>
                </a:solidFill>
                <a:latin typeface="Century Gothic" panose="020B0502020202020204" pitchFamily="34" charset="0"/>
              </a:rPr>
              <a:t>o </a:t>
            </a:r>
            <a:r>
              <a:rPr lang="en-GB" sz="1600" b="1" dirty="0">
                <a:solidFill>
                  <a:srgbClr val="3B3838"/>
                </a:solidFill>
                <a:latin typeface="Century Gothic" panose="020B0502020202020204" pitchFamily="34" charset="0"/>
              </a:rPr>
              <a:t>[ci]?</a:t>
            </a:r>
            <a:endParaRPr lang="en-GB" sz="1600" dirty="0">
              <a:solidFill>
                <a:srgbClr val="3B3838"/>
              </a:solidFill>
              <a:latin typeface="Century Gothic" panose="020B0502020202020204" pitchFamily="34" charset="0"/>
            </a:endParaRPr>
          </a:p>
        </p:txBody>
      </p:sp>
      <p:graphicFrame>
        <p:nvGraphicFramePr>
          <p:cNvPr id="50" name="Table 49">
            <a:extLst>
              <a:ext uri="{FF2B5EF4-FFF2-40B4-BE49-F238E27FC236}">
                <a16:creationId xmlns:a16="http://schemas.microsoft.com/office/drawing/2014/main" id="{A7C12DE6-D17B-09ED-C177-0CD3F0F0E51E}"/>
              </a:ext>
            </a:extLst>
          </p:cNvPr>
          <p:cNvGraphicFramePr>
            <a:graphicFrameLocks noGrp="1"/>
          </p:cNvGraphicFramePr>
          <p:nvPr>
            <p:extLst>
              <p:ext uri="{D42A27DB-BD31-4B8C-83A1-F6EECF244321}">
                <p14:modId xmlns:p14="http://schemas.microsoft.com/office/powerpoint/2010/main" val="1867677435"/>
              </p:ext>
            </p:extLst>
          </p:nvPr>
        </p:nvGraphicFramePr>
        <p:xfrm>
          <a:off x="585902" y="5100478"/>
          <a:ext cx="1677676" cy="1181104"/>
        </p:xfrm>
        <a:graphic>
          <a:graphicData uri="http://schemas.openxmlformats.org/drawingml/2006/table">
            <a:tbl>
              <a:tblPr firstRow="1" bandRow="1"/>
              <a:tblGrid>
                <a:gridCol w="447547">
                  <a:extLst>
                    <a:ext uri="{9D8B030D-6E8A-4147-A177-3AD203B41FA5}">
                      <a16:colId xmlns:a16="http://schemas.microsoft.com/office/drawing/2014/main" val="3496284748"/>
                    </a:ext>
                  </a:extLst>
                </a:gridCol>
                <a:gridCol w="1230129">
                  <a:extLst>
                    <a:ext uri="{9D8B030D-6E8A-4147-A177-3AD203B41FA5}">
                      <a16:colId xmlns:a16="http://schemas.microsoft.com/office/drawing/2014/main" val="3876414787"/>
                    </a:ext>
                  </a:extLst>
                </a:gridCol>
              </a:tblGrid>
              <a:tr h="85466">
                <a:tc>
                  <a:txBody>
                    <a:bodyPr/>
                    <a:lstStyle/>
                    <a:p>
                      <a:pPr algn="ctr"/>
                      <a:r>
                        <a:rPr lang="en-GB" sz="1600" b="1" dirty="0">
                          <a:solidFill>
                            <a:srgbClr val="FF0066"/>
                          </a:solidFill>
                          <a:latin typeface="Century Gothic" panose="020B0502020202020204" pitchFamily="34" charset="0"/>
                        </a:rPr>
                        <a:t>1</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a:solidFill>
                            <a:srgbClr val="3B3838"/>
                          </a:solidFill>
                          <a:latin typeface="Century Gothic" panose="020B0502020202020204" pitchFamily="34" charset="0"/>
                        </a:rPr>
                        <a:t>_ _ r v</a:t>
                      </a:r>
                      <a:r>
                        <a:rPr lang="en-GB" sz="1400" b="0" baseline="0" dirty="0">
                          <a:solidFill>
                            <a:srgbClr val="3B3838"/>
                          </a:solidFill>
                          <a:latin typeface="Century Gothic" panose="020B0502020202020204" pitchFamily="34" charset="0"/>
                        </a:rPr>
                        <a:t> o</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072658"/>
                  </a:ext>
                </a:extLst>
              </a:tr>
              <a:tr h="85466">
                <a:tc>
                  <a:txBody>
                    <a:bodyPr/>
                    <a:lstStyle/>
                    <a:p>
                      <a:pPr algn="ctr"/>
                      <a:r>
                        <a:rPr lang="en-GB" sz="1600" b="1" dirty="0">
                          <a:solidFill>
                            <a:srgbClr val="FF0066"/>
                          </a:solidFill>
                          <a:latin typeface="Century Gothic" panose="020B0502020202020204" pitchFamily="34" charset="0"/>
                        </a:rPr>
                        <a:t>2</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err="1">
                          <a:solidFill>
                            <a:srgbClr val="3B3838"/>
                          </a:solidFill>
                          <a:latin typeface="Century Gothic" panose="020B0502020202020204" pitchFamily="34" charset="0"/>
                        </a:rPr>
                        <a:t>Palen</a:t>
                      </a:r>
                      <a:r>
                        <a:rPr lang="en-GB" sz="1400" b="0" dirty="0">
                          <a:solidFill>
                            <a:srgbClr val="3B3838"/>
                          </a:solidFill>
                          <a:latin typeface="Century Gothic" panose="020B0502020202020204" pitchFamily="34" charset="0"/>
                        </a:rPr>
                        <a:t> _</a:t>
                      </a:r>
                      <a:r>
                        <a:rPr lang="en-GB" sz="1400" b="0" baseline="0" dirty="0">
                          <a:solidFill>
                            <a:srgbClr val="3B3838"/>
                          </a:solidFill>
                          <a:latin typeface="Century Gothic" panose="020B0502020202020204" pitchFamily="34" charset="0"/>
                        </a:rPr>
                        <a:t> _ </a:t>
                      </a:r>
                      <a:r>
                        <a:rPr lang="en-GB" sz="1400" b="0" baseline="0" dirty="0" err="1">
                          <a:solidFill>
                            <a:srgbClr val="3B3838"/>
                          </a:solidFill>
                          <a:latin typeface="Century Gothic" panose="020B0502020202020204" pitchFamily="34" charset="0"/>
                        </a:rPr>
                        <a:t>ia</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218741"/>
                  </a:ext>
                </a:extLst>
              </a:tr>
              <a:tr h="85466">
                <a:tc>
                  <a:txBody>
                    <a:bodyPr/>
                    <a:lstStyle/>
                    <a:p>
                      <a:pPr algn="ctr"/>
                      <a:r>
                        <a:rPr lang="en-GB" sz="1600" b="1" dirty="0">
                          <a:solidFill>
                            <a:srgbClr val="FF0066"/>
                          </a:solidFill>
                          <a:latin typeface="Century Gothic" panose="020B0502020202020204" pitchFamily="34" charset="0"/>
                        </a:rPr>
                        <a:t>3</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a:solidFill>
                            <a:srgbClr val="3B3838"/>
                          </a:solidFill>
                          <a:latin typeface="Century Gothic" panose="020B0502020202020204" pitchFamily="34" charset="0"/>
                        </a:rPr>
                        <a:t>Bar_ _ </a:t>
                      </a:r>
                      <a:r>
                        <a:rPr lang="en-GB" sz="1400" b="0" dirty="0" err="1">
                          <a:solidFill>
                            <a:srgbClr val="3B3838"/>
                          </a:solidFill>
                          <a:latin typeface="Century Gothic" panose="020B0502020202020204" pitchFamily="34" charset="0"/>
                        </a:rPr>
                        <a:t>lona</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130836"/>
                  </a:ext>
                </a:extLst>
              </a:tr>
              <a:tr h="85466">
                <a:tc>
                  <a:txBody>
                    <a:bodyPr/>
                    <a:lstStyle/>
                    <a:p>
                      <a:pPr algn="ctr"/>
                      <a:r>
                        <a:rPr lang="en-GB" sz="1600" b="1" dirty="0">
                          <a:solidFill>
                            <a:srgbClr val="FF0066"/>
                          </a:solidFill>
                          <a:latin typeface="Century Gothic" panose="020B0502020202020204" pitchFamily="34" charset="0"/>
                        </a:rPr>
                        <a:t>4</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err="1">
                          <a:solidFill>
                            <a:srgbClr val="3B3838"/>
                          </a:solidFill>
                          <a:latin typeface="Century Gothic" panose="020B0502020202020204" pitchFamily="34" charset="0"/>
                        </a:rPr>
                        <a:t>Cá</a:t>
                      </a:r>
                      <a:r>
                        <a:rPr lang="en-GB" sz="1400" b="0" dirty="0">
                          <a:solidFill>
                            <a:srgbClr val="3B3838"/>
                          </a:solidFill>
                          <a:latin typeface="Century Gothic" panose="020B0502020202020204" pitchFamily="34" charset="0"/>
                        </a:rPr>
                        <a:t>_ _ res</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5839108"/>
                  </a:ext>
                </a:extLst>
              </a:tr>
            </a:tbl>
          </a:graphicData>
        </a:graphic>
      </p:graphicFrame>
      <p:graphicFrame>
        <p:nvGraphicFramePr>
          <p:cNvPr id="51" name="Table 50">
            <a:extLst>
              <a:ext uri="{FF2B5EF4-FFF2-40B4-BE49-F238E27FC236}">
                <a16:creationId xmlns:a16="http://schemas.microsoft.com/office/drawing/2014/main" id="{ACE4E202-6967-2D41-8075-C1258FFE6148}"/>
              </a:ext>
            </a:extLst>
          </p:cNvPr>
          <p:cNvGraphicFramePr>
            <a:graphicFrameLocks noGrp="1"/>
          </p:cNvGraphicFramePr>
          <p:nvPr>
            <p:extLst>
              <p:ext uri="{D42A27DB-BD31-4B8C-83A1-F6EECF244321}">
                <p14:modId xmlns:p14="http://schemas.microsoft.com/office/powerpoint/2010/main" val="4233504771"/>
              </p:ext>
            </p:extLst>
          </p:nvPr>
        </p:nvGraphicFramePr>
        <p:xfrm>
          <a:off x="2404122" y="5094143"/>
          <a:ext cx="1677676" cy="1181104"/>
        </p:xfrm>
        <a:graphic>
          <a:graphicData uri="http://schemas.openxmlformats.org/drawingml/2006/table">
            <a:tbl>
              <a:tblPr firstRow="1" bandRow="1"/>
              <a:tblGrid>
                <a:gridCol w="447548">
                  <a:extLst>
                    <a:ext uri="{9D8B030D-6E8A-4147-A177-3AD203B41FA5}">
                      <a16:colId xmlns:a16="http://schemas.microsoft.com/office/drawing/2014/main" val="3496284748"/>
                    </a:ext>
                  </a:extLst>
                </a:gridCol>
                <a:gridCol w="1230128">
                  <a:extLst>
                    <a:ext uri="{9D8B030D-6E8A-4147-A177-3AD203B41FA5}">
                      <a16:colId xmlns:a16="http://schemas.microsoft.com/office/drawing/2014/main" val="3876414787"/>
                    </a:ext>
                  </a:extLst>
                </a:gridCol>
              </a:tblGrid>
              <a:tr h="291355">
                <a:tc>
                  <a:txBody>
                    <a:bodyPr/>
                    <a:lstStyle/>
                    <a:p>
                      <a:pPr algn="ctr"/>
                      <a:r>
                        <a:rPr lang="en-GB" sz="1600" b="1" dirty="0">
                          <a:solidFill>
                            <a:srgbClr val="FF0066"/>
                          </a:solidFill>
                          <a:latin typeface="Century Gothic" panose="020B0502020202020204" pitchFamily="34" charset="0"/>
                        </a:rPr>
                        <a:t>5</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err="1">
                          <a:solidFill>
                            <a:srgbClr val="3B3838"/>
                          </a:solidFill>
                          <a:latin typeface="Century Gothic" panose="020B0502020202020204" pitchFamily="34" charset="0"/>
                        </a:rPr>
                        <a:t>Valen</a:t>
                      </a:r>
                      <a:r>
                        <a:rPr lang="en-GB" sz="1400" b="0" dirty="0">
                          <a:solidFill>
                            <a:srgbClr val="3B3838"/>
                          </a:solidFill>
                          <a:latin typeface="Century Gothic" panose="020B0502020202020204" pitchFamily="34" charset="0"/>
                        </a:rPr>
                        <a:t>_</a:t>
                      </a:r>
                      <a:r>
                        <a:rPr lang="en-GB" sz="1400" b="0" baseline="0" dirty="0">
                          <a:solidFill>
                            <a:srgbClr val="3B3838"/>
                          </a:solidFill>
                          <a:latin typeface="Century Gothic" panose="020B0502020202020204" pitchFamily="34" charset="0"/>
                        </a:rPr>
                        <a:t> _ </a:t>
                      </a:r>
                      <a:r>
                        <a:rPr lang="en-GB" sz="1400" b="0" baseline="0" dirty="0" err="1">
                          <a:solidFill>
                            <a:srgbClr val="3B3838"/>
                          </a:solidFill>
                          <a:latin typeface="Century Gothic" panose="020B0502020202020204" pitchFamily="34" charset="0"/>
                        </a:rPr>
                        <a:t>ia</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218741"/>
                  </a:ext>
                </a:extLst>
              </a:tr>
              <a:tr h="291355">
                <a:tc>
                  <a:txBody>
                    <a:bodyPr/>
                    <a:lstStyle/>
                    <a:p>
                      <a:pPr algn="ctr"/>
                      <a:r>
                        <a:rPr lang="en-GB" sz="1600" b="1" dirty="0">
                          <a:solidFill>
                            <a:srgbClr val="FF0066"/>
                          </a:solidFill>
                          <a:latin typeface="Century Gothic" panose="020B0502020202020204" pitchFamily="34" charset="0"/>
                        </a:rPr>
                        <a:t>6</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a:solidFill>
                            <a:srgbClr val="3B3838"/>
                          </a:solidFill>
                          <a:latin typeface="Century Gothic" panose="020B0502020202020204" pitchFamily="34" charset="0"/>
                        </a:rPr>
                        <a:t>Alba_</a:t>
                      </a:r>
                      <a:r>
                        <a:rPr lang="en-GB" sz="1400" b="0" baseline="0" dirty="0">
                          <a:solidFill>
                            <a:srgbClr val="3B3838"/>
                          </a:solidFill>
                          <a:latin typeface="Century Gothic" panose="020B0502020202020204" pitchFamily="34" charset="0"/>
                        </a:rPr>
                        <a:t> _ te</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130836"/>
                  </a:ext>
                </a:extLst>
              </a:tr>
              <a:tr h="291355">
                <a:tc>
                  <a:txBody>
                    <a:bodyPr/>
                    <a:lstStyle/>
                    <a:p>
                      <a:pPr algn="ctr"/>
                      <a:r>
                        <a:rPr lang="en-GB" sz="1600" b="1" dirty="0">
                          <a:solidFill>
                            <a:srgbClr val="FF0066"/>
                          </a:solidFill>
                          <a:latin typeface="Century Gothic" panose="020B0502020202020204" pitchFamily="34" charset="0"/>
                        </a:rPr>
                        <a:t>7</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a:solidFill>
                            <a:srgbClr val="3B3838"/>
                          </a:solidFill>
                          <a:latin typeface="Century Gothic" panose="020B0502020202020204" pitchFamily="34" charset="0"/>
                        </a:rPr>
                        <a:t>Mur_</a:t>
                      </a:r>
                      <a:r>
                        <a:rPr lang="en-GB" sz="1400" b="0" baseline="0" dirty="0">
                          <a:solidFill>
                            <a:srgbClr val="3B3838"/>
                          </a:solidFill>
                          <a:latin typeface="Century Gothic" panose="020B0502020202020204" pitchFamily="34" charset="0"/>
                        </a:rPr>
                        <a:t> _a</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8476192"/>
                  </a:ext>
                </a:extLst>
              </a:tr>
              <a:tr h="291355">
                <a:tc>
                  <a:txBody>
                    <a:bodyPr/>
                    <a:lstStyle/>
                    <a:p>
                      <a:pPr algn="ctr"/>
                      <a:r>
                        <a:rPr lang="en-GB" sz="1600" b="1" dirty="0">
                          <a:solidFill>
                            <a:srgbClr val="FF0066"/>
                          </a:solidFill>
                          <a:latin typeface="Century Gothic" panose="020B0502020202020204" pitchFamily="34" charset="0"/>
                        </a:rPr>
                        <a:t>8</a:t>
                      </a: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a:solidFill>
                            <a:srgbClr val="3B3838"/>
                          </a:solidFill>
                          <a:latin typeface="Century Gothic" panose="020B0502020202020204" pitchFamily="34" charset="0"/>
                        </a:rPr>
                        <a:t>_ _</a:t>
                      </a:r>
                      <a:r>
                        <a:rPr lang="en-GB" sz="1400" b="0" baseline="0" dirty="0">
                          <a:solidFill>
                            <a:srgbClr val="3B3838"/>
                          </a:solidFill>
                          <a:latin typeface="Century Gothic" panose="020B0502020202020204" pitchFamily="34" charset="0"/>
                        </a:rPr>
                        <a:t> uta</a:t>
                      </a:r>
                      <a:endParaRPr lang="en-GB" sz="1400" b="0" dirty="0">
                        <a:solidFill>
                          <a:srgbClr val="3B3838"/>
                        </a:solidFill>
                        <a:latin typeface="Century Gothic" panose="020B0502020202020204" pitchFamily="34" charset="0"/>
                      </a:endParaRPr>
                    </a:p>
                  </a:txBody>
                  <a:tcPr marL="51435" marR="51435" marT="25718" marB="25718"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7557737"/>
                  </a:ext>
                </a:extLst>
              </a:tr>
            </a:tbl>
          </a:graphicData>
        </a:graphic>
      </p:graphicFrame>
      <p:pic>
        <p:nvPicPr>
          <p:cNvPr id="52" name="Picture 51">
            <a:extLst>
              <a:ext uri="{FF2B5EF4-FFF2-40B4-BE49-F238E27FC236}">
                <a16:creationId xmlns:a16="http://schemas.microsoft.com/office/drawing/2014/main" id="{88B9A8A5-045C-FB5A-47B0-EF99B0709BC2}"/>
              </a:ext>
            </a:extLst>
          </p:cNvPr>
          <p:cNvPicPr>
            <a:picLocks noChangeAspect="1"/>
          </p:cNvPicPr>
          <p:nvPr/>
        </p:nvPicPr>
        <p:blipFill>
          <a:blip r:embed="rId17"/>
          <a:stretch>
            <a:fillRect/>
          </a:stretch>
        </p:blipFill>
        <p:spPr>
          <a:xfrm>
            <a:off x="4161871" y="4487365"/>
            <a:ext cx="2511523" cy="1979858"/>
          </a:xfrm>
          <a:prstGeom prst="rect">
            <a:avLst/>
          </a:prstGeom>
        </p:spPr>
      </p:pic>
      <p:pic>
        <p:nvPicPr>
          <p:cNvPr id="53" name="Picture 52">
            <a:extLst>
              <a:ext uri="{FF2B5EF4-FFF2-40B4-BE49-F238E27FC236}">
                <a16:creationId xmlns:a16="http://schemas.microsoft.com/office/drawing/2014/main" id="{D1A1B7BA-F547-6FD6-F1A4-8859684BBC28}"/>
              </a:ext>
            </a:extLst>
          </p:cNvPr>
          <p:cNvPicPr>
            <a:picLocks noChangeAspect="1"/>
          </p:cNvPicPr>
          <p:nvPr/>
        </p:nvPicPr>
        <p:blipFill>
          <a:blip r:embed="rId18"/>
          <a:stretch>
            <a:fillRect/>
          </a:stretch>
        </p:blipFill>
        <p:spPr>
          <a:xfrm>
            <a:off x="158491" y="9122119"/>
            <a:ext cx="653860" cy="619446"/>
          </a:xfrm>
          <a:prstGeom prst="rect">
            <a:avLst/>
          </a:prstGeom>
        </p:spPr>
      </p:pic>
      <p:sp>
        <p:nvSpPr>
          <p:cNvPr id="54" name="TextBox 53">
            <a:extLst>
              <a:ext uri="{FF2B5EF4-FFF2-40B4-BE49-F238E27FC236}">
                <a16:creationId xmlns:a16="http://schemas.microsoft.com/office/drawing/2014/main" id="{2864512E-6051-E18C-C6BB-8242E92D05BF}"/>
              </a:ext>
            </a:extLst>
          </p:cNvPr>
          <p:cNvSpPr txBox="1"/>
          <p:nvPr/>
        </p:nvSpPr>
        <p:spPr>
          <a:xfrm>
            <a:off x="611336" y="9499640"/>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grpSp>
        <p:nvGrpSpPr>
          <p:cNvPr id="57" name="Group 56">
            <a:extLst>
              <a:ext uri="{FF2B5EF4-FFF2-40B4-BE49-F238E27FC236}">
                <a16:creationId xmlns:a16="http://schemas.microsoft.com/office/drawing/2014/main" id="{C9ED4F8F-1A9B-FF4F-5F31-8C07B52A144A}"/>
              </a:ext>
            </a:extLst>
          </p:cNvPr>
          <p:cNvGrpSpPr/>
          <p:nvPr/>
        </p:nvGrpSpPr>
        <p:grpSpPr>
          <a:xfrm>
            <a:off x="128558" y="6365116"/>
            <a:ext cx="1072125" cy="541432"/>
            <a:chOff x="85157" y="674113"/>
            <a:chExt cx="1072125" cy="541432"/>
          </a:xfrm>
        </p:grpSpPr>
        <p:sp>
          <p:nvSpPr>
            <p:cNvPr id="58" name="Google Shape;206;p9">
              <a:extLst>
                <a:ext uri="{FF2B5EF4-FFF2-40B4-BE49-F238E27FC236}">
                  <a16:creationId xmlns:a16="http://schemas.microsoft.com/office/drawing/2014/main" id="{7A71DB79-D193-0AB7-194A-9BAA96A227D6}"/>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59" name="Picture 58">
              <a:extLst>
                <a:ext uri="{FF2B5EF4-FFF2-40B4-BE49-F238E27FC236}">
                  <a16:creationId xmlns:a16="http://schemas.microsoft.com/office/drawing/2014/main" id="{99A4FB8B-33A1-A039-6E61-F88CFB473087}"/>
                </a:ext>
              </a:extLst>
            </p:cNvPr>
            <p:cNvPicPr>
              <a:picLocks noChangeAspect="1"/>
            </p:cNvPicPr>
            <p:nvPr/>
          </p:nvPicPr>
          <p:blipFill>
            <a:blip r:embed="rId19"/>
            <a:stretch>
              <a:fillRect/>
            </a:stretch>
          </p:blipFill>
          <p:spPr>
            <a:xfrm>
              <a:off x="85157" y="674113"/>
              <a:ext cx="521771" cy="541432"/>
            </a:xfrm>
            <a:prstGeom prst="rect">
              <a:avLst/>
            </a:prstGeom>
          </p:spPr>
        </p:pic>
        <p:sp>
          <p:nvSpPr>
            <p:cNvPr id="60" name="TextBox 59">
              <a:extLst>
                <a:ext uri="{FF2B5EF4-FFF2-40B4-BE49-F238E27FC236}">
                  <a16:creationId xmlns:a16="http://schemas.microsoft.com/office/drawing/2014/main" id="{1D84D247-904D-BA33-BA79-F39C22FFAA7C}"/>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20">
            <a:duotone>
              <a:prstClr val="black"/>
              <a:srgbClr val="FF0000">
                <a:tint val="45000"/>
                <a:satMod val="400000"/>
              </a:srgbClr>
            </a:duotone>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417E8BD0-BFF8-8464-4A57-5DF570CED3AB}"/>
              </a:ext>
            </a:extLst>
          </p:cNvPr>
          <p:cNvSpPr txBox="1"/>
          <p:nvPr/>
        </p:nvSpPr>
        <p:spPr>
          <a:xfrm>
            <a:off x="6360870" y="9561450"/>
            <a:ext cx="43313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36</a:t>
            </a:r>
          </a:p>
        </p:txBody>
      </p:sp>
      <p:sp>
        <p:nvSpPr>
          <p:cNvPr id="3" name="Rectangle: Rounded Corners 2">
            <a:extLst>
              <a:ext uri="{FF2B5EF4-FFF2-40B4-BE49-F238E27FC236}">
                <a16:creationId xmlns:a16="http://schemas.microsoft.com/office/drawing/2014/main" id="{C2615770-CB50-1E9C-B400-EC0DF7EE600D}"/>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28" name="Group 27">
            <a:extLst>
              <a:ext uri="{FF2B5EF4-FFF2-40B4-BE49-F238E27FC236}">
                <a16:creationId xmlns:a16="http://schemas.microsoft.com/office/drawing/2014/main" id="{98D30B25-5F15-0FB8-AFA4-44E5F2ADD4F7}"/>
              </a:ext>
            </a:extLst>
          </p:cNvPr>
          <p:cNvGrpSpPr/>
          <p:nvPr/>
        </p:nvGrpSpPr>
        <p:grpSpPr>
          <a:xfrm>
            <a:off x="4515458" y="171953"/>
            <a:ext cx="545695" cy="484109"/>
            <a:chOff x="3791525" y="2201705"/>
            <a:chExt cx="545695" cy="484109"/>
          </a:xfrm>
        </p:grpSpPr>
        <p:sp>
          <p:nvSpPr>
            <p:cNvPr id="29" name="Rectangle: Rounded Corners 28">
              <a:extLst>
                <a:ext uri="{FF2B5EF4-FFF2-40B4-BE49-F238E27FC236}">
                  <a16:creationId xmlns:a16="http://schemas.microsoft.com/office/drawing/2014/main" id="{761B5C7A-DF65-1046-EB2E-7E4E84AED353}"/>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30" name="TextBox 29">
              <a:extLst>
                <a:ext uri="{FF2B5EF4-FFF2-40B4-BE49-F238E27FC236}">
                  <a16:creationId xmlns:a16="http://schemas.microsoft.com/office/drawing/2014/main" id="{0B6B306E-3A16-40F2-028E-74FED64E03CB}"/>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11</a:t>
              </a:r>
              <a:endParaRPr lang="en-GB" sz="2400" dirty="0">
                <a:solidFill>
                  <a:srgbClr val="DE0000"/>
                </a:solidFill>
              </a:endParaRPr>
            </a:p>
          </p:txBody>
        </p:sp>
      </p:grpSp>
    </p:spTree>
    <p:extLst>
      <p:ext uri="{BB962C8B-B14F-4D97-AF65-F5344CB8AC3E}">
        <p14:creationId xmlns:p14="http://schemas.microsoft.com/office/powerpoint/2010/main" val="4132056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12</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F41EE77-DFBD-F269-BC74-5533E93AB6DE}"/>
              </a:ext>
            </a:extLst>
          </p:cNvPr>
          <p:cNvSpPr/>
          <p:nvPr/>
        </p:nvSpPr>
        <p:spPr>
          <a:xfrm>
            <a:off x="110574" y="5775199"/>
            <a:ext cx="5586875" cy="2027118"/>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8" name="Table 51">
            <a:extLst>
              <a:ext uri="{FF2B5EF4-FFF2-40B4-BE49-F238E27FC236}">
                <a16:creationId xmlns:a16="http://schemas.microsoft.com/office/drawing/2014/main" id="{0F90FBE5-6B11-F25B-CE38-3E62602D56F6}"/>
              </a:ext>
            </a:extLst>
          </p:cNvPr>
          <p:cNvGraphicFramePr>
            <a:graphicFrameLocks noGrp="1"/>
          </p:cNvGraphicFramePr>
          <p:nvPr>
            <p:extLst>
              <p:ext uri="{D42A27DB-BD31-4B8C-83A1-F6EECF244321}">
                <p14:modId xmlns:p14="http://schemas.microsoft.com/office/powerpoint/2010/main" val="4143075773"/>
              </p:ext>
            </p:extLst>
          </p:nvPr>
        </p:nvGraphicFramePr>
        <p:xfrm>
          <a:off x="184686" y="3267075"/>
          <a:ext cx="6310197" cy="2286958"/>
        </p:xfrm>
        <a:graphic>
          <a:graphicData uri="http://schemas.openxmlformats.org/drawingml/2006/table">
            <a:tbl>
              <a:tblPr firstRow="1" bandRow="1">
                <a:tableStyleId>{5940675A-B579-460E-94D1-54222C63F5DA}</a:tableStyleId>
              </a:tblPr>
              <a:tblGrid>
                <a:gridCol w="1586226">
                  <a:extLst>
                    <a:ext uri="{9D8B030D-6E8A-4147-A177-3AD203B41FA5}">
                      <a16:colId xmlns:a16="http://schemas.microsoft.com/office/drawing/2014/main" val="1010301301"/>
                    </a:ext>
                  </a:extLst>
                </a:gridCol>
                <a:gridCol w="1481576">
                  <a:extLst>
                    <a:ext uri="{9D8B030D-6E8A-4147-A177-3AD203B41FA5}">
                      <a16:colId xmlns:a16="http://schemas.microsoft.com/office/drawing/2014/main" val="3275482453"/>
                    </a:ext>
                  </a:extLst>
                </a:gridCol>
                <a:gridCol w="1376662">
                  <a:extLst>
                    <a:ext uri="{9D8B030D-6E8A-4147-A177-3AD203B41FA5}">
                      <a16:colId xmlns:a16="http://schemas.microsoft.com/office/drawing/2014/main" val="1042213141"/>
                    </a:ext>
                  </a:extLst>
                </a:gridCol>
                <a:gridCol w="1865733">
                  <a:extLst>
                    <a:ext uri="{9D8B030D-6E8A-4147-A177-3AD203B41FA5}">
                      <a16:colId xmlns:a16="http://schemas.microsoft.com/office/drawing/2014/main" val="325198712"/>
                    </a:ext>
                  </a:extLst>
                </a:gridCol>
              </a:tblGrid>
              <a:tr h="449644">
                <a:tc>
                  <a:txBody>
                    <a:bodyPr/>
                    <a:lstStyle/>
                    <a:p>
                      <a:r>
                        <a:rPr lang="en-GB" sz="1600" dirty="0">
                          <a:latin typeface="Century Gothic" panose="020B0502020202020204" pitchFamily="34" charset="0"/>
                        </a:rPr>
                        <a:t>familiar</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silla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883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globo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tarta</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regalo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err="1">
                          <a:latin typeface="Century Gothic" panose="020B0502020202020204" pitchFamily="34" charset="0"/>
                        </a:rPr>
                        <a:t>amarillo</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303484956"/>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bonito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chemeClr val="tx1"/>
                      </a:solidFill>
                      <a:prstDash val="dash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1600" dirty="0">
                          <a:latin typeface="Century Gothic" panose="020B0502020202020204" pitchFamily="34" charset="0"/>
                        </a:rPr>
                        <a:t>pequeño</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226999331"/>
                  </a:ext>
                </a:extLst>
              </a:tr>
              <a:tr h="44964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rojo</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1600" dirty="0">
                        <a:latin typeface="Century Gothic" panose="020B0502020202020204" pitchFamily="34" charset="0"/>
                      </a:endParaRPr>
                    </a:p>
                  </a:txBody>
                  <a:tcPr anchor="ctr">
                    <a:lnL w="12700" cap="flat" cmpd="sng" algn="ctr">
                      <a:solidFill>
                        <a:schemeClr val="tx1"/>
                      </a:solid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021639"/>
                  </a:ext>
                </a:extLst>
              </a:tr>
            </a:tbl>
          </a:graphicData>
        </a:graphic>
      </p:graphicFrame>
      <p:sp>
        <p:nvSpPr>
          <p:cNvPr id="17" name="TextBox 16">
            <a:extLst>
              <a:ext uri="{FF2B5EF4-FFF2-40B4-BE49-F238E27FC236}">
                <a16:creationId xmlns:a16="http://schemas.microsoft.com/office/drawing/2014/main" id="{0905DB5A-1E11-45F6-0C41-845C612E7867}"/>
              </a:ext>
            </a:extLst>
          </p:cNvPr>
          <p:cNvSpPr txBox="1"/>
          <p:nvPr/>
        </p:nvSpPr>
        <p:spPr>
          <a:xfrm>
            <a:off x="129571" y="5875217"/>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Adjectives following the noun</a:t>
            </a:r>
            <a:endParaRPr lang="en-GB" sz="1600" dirty="0">
              <a:solidFill>
                <a:srgbClr val="3B3838"/>
              </a:solidFill>
              <a:latin typeface="Century Gothic" panose="020B0502020202020204" pitchFamily="34" charset="0"/>
              <a:ea typeface="Century Gothic"/>
              <a:cs typeface="Century Gothic"/>
              <a:sym typeface="Century Gothic"/>
            </a:endParaRPr>
          </a:p>
        </p:txBody>
      </p:sp>
      <p:grpSp>
        <p:nvGrpSpPr>
          <p:cNvPr id="18" name="Group 17">
            <a:extLst>
              <a:ext uri="{FF2B5EF4-FFF2-40B4-BE49-F238E27FC236}">
                <a16:creationId xmlns:a16="http://schemas.microsoft.com/office/drawing/2014/main" id="{29945E9B-1563-CC1F-6241-E333106A9DA2}"/>
              </a:ext>
            </a:extLst>
          </p:cNvPr>
          <p:cNvGrpSpPr/>
          <p:nvPr/>
        </p:nvGrpSpPr>
        <p:grpSpPr>
          <a:xfrm>
            <a:off x="4044080" y="5854174"/>
            <a:ext cx="1735712" cy="513606"/>
            <a:chOff x="179584" y="5917195"/>
            <a:chExt cx="1862209" cy="588990"/>
          </a:xfrm>
        </p:grpSpPr>
        <p:sp>
          <p:nvSpPr>
            <p:cNvPr id="19" name="TextBox 18">
              <a:extLst>
                <a:ext uri="{FF2B5EF4-FFF2-40B4-BE49-F238E27FC236}">
                  <a16:creationId xmlns:a16="http://schemas.microsoft.com/office/drawing/2014/main" id="{B1BD4250-2C4C-866D-C484-77EC43EB8D7B}"/>
                </a:ext>
              </a:extLst>
            </p:cNvPr>
            <p:cNvSpPr txBox="1"/>
            <p:nvPr/>
          </p:nvSpPr>
          <p:spPr>
            <a:xfrm>
              <a:off x="597144"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 name="Google Shape;170;p8" descr="Jigsaw, Puzzle, Piece, Game, Concept, Solution">
              <a:extLst>
                <a:ext uri="{FF2B5EF4-FFF2-40B4-BE49-F238E27FC236}">
                  <a16:creationId xmlns:a16="http://schemas.microsoft.com/office/drawing/2014/main" id="{02C1E222-6EFA-1674-4DD2-CD650DE36094}"/>
                </a:ext>
              </a:extLst>
            </p:cNvPr>
            <p:cNvPicPr preferRelativeResize="0"/>
            <p:nvPr/>
          </p:nvPicPr>
          <p:blipFill rotWithShape="1">
            <a:blip r:embed="rId5">
              <a:alphaModFix/>
            </a:blip>
            <a:srcRect/>
            <a:stretch/>
          </p:blipFill>
          <p:spPr>
            <a:xfrm>
              <a:off x="179584" y="5917195"/>
              <a:ext cx="634273" cy="588990"/>
            </a:xfrm>
            <a:prstGeom prst="rect">
              <a:avLst/>
            </a:prstGeom>
            <a:noFill/>
            <a:ln>
              <a:noFill/>
            </a:ln>
          </p:spPr>
        </p:pic>
        <p:sp>
          <p:nvSpPr>
            <p:cNvPr id="21" name="TextBox 20">
              <a:extLst>
                <a:ext uri="{FF2B5EF4-FFF2-40B4-BE49-F238E27FC236}">
                  <a16:creationId xmlns:a16="http://schemas.microsoft.com/office/drawing/2014/main" id="{FACE6990-5674-08AD-F6F8-11C3D18AE783}"/>
                </a:ext>
              </a:extLst>
            </p:cNvPr>
            <p:cNvSpPr txBox="1"/>
            <p:nvPr/>
          </p:nvSpPr>
          <p:spPr>
            <a:xfrm>
              <a:off x="757398" y="6074957"/>
              <a:ext cx="1284395" cy="370597"/>
            </a:xfrm>
            <a:prstGeom prst="rect">
              <a:avLst/>
            </a:prstGeom>
            <a:noFill/>
          </p:spPr>
          <p:txBody>
            <a:bodyPr wrap="square">
              <a:spAutoFit/>
            </a:bodyPr>
            <a:lstStyle/>
            <a:p>
              <a:r>
                <a:rPr lang="en-GB" sz="1500" b="1" dirty="0">
                  <a:solidFill>
                    <a:srgbClr val="3B3838"/>
                  </a:solidFill>
                  <a:latin typeface="Century Gothic"/>
                  <a:sym typeface="Century Gothic"/>
                </a:rPr>
                <a:t>gramática</a:t>
              </a:r>
              <a:endParaRPr lang="en-GB" sz="1500" dirty="0">
                <a:solidFill>
                  <a:srgbClr val="3B3838"/>
                </a:solidFill>
              </a:endParaRPr>
            </a:p>
          </p:txBody>
        </p:sp>
      </p:grpSp>
      <p:sp>
        <p:nvSpPr>
          <p:cNvPr id="23" name="Google Shape;176;p8">
            <a:extLst>
              <a:ext uri="{FF2B5EF4-FFF2-40B4-BE49-F238E27FC236}">
                <a16:creationId xmlns:a16="http://schemas.microsoft.com/office/drawing/2014/main" id="{6475BBFF-7AA2-9948-2E20-BE8388750804}"/>
              </a:ext>
            </a:extLst>
          </p:cNvPr>
          <p:cNvSpPr txBox="1"/>
          <p:nvPr/>
        </p:nvSpPr>
        <p:spPr>
          <a:xfrm>
            <a:off x="542736" y="8484720"/>
            <a:ext cx="2922204"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dirty="0">
                <a:solidFill>
                  <a:srgbClr val="3B3838"/>
                </a:solidFill>
                <a:latin typeface="Century Gothic"/>
                <a:ea typeface="Century Gothic"/>
                <a:cs typeface="Century Gothic"/>
                <a:sym typeface="Century Gothic"/>
              </a:rPr>
              <a:t>un</a:t>
            </a:r>
            <a:r>
              <a:rPr lang="en-GB" sz="1600" dirty="0">
                <a:solidFill>
                  <a:srgbClr val="3B3838"/>
                </a:solidFill>
                <a:latin typeface="Century Gothic"/>
                <a:ea typeface="Century Gothic"/>
                <a:cs typeface="Century Gothic"/>
                <a:sym typeface="Century Gothic"/>
              </a:rPr>
              <a:t> amigo </a:t>
            </a:r>
            <a:r>
              <a:rPr lang="en-GB" sz="1600" b="1" dirty="0" err="1">
                <a:solidFill>
                  <a:srgbClr val="3B3838"/>
                </a:solidFill>
                <a:latin typeface="Century Gothic"/>
                <a:ea typeface="Century Gothic"/>
                <a:cs typeface="Century Gothic"/>
                <a:sym typeface="Century Gothic"/>
              </a:rPr>
              <a:t>feliz</a:t>
            </a:r>
            <a:endParaRPr lang="en-GB" sz="1600" dirty="0">
              <a:solidFill>
                <a:srgbClr val="3B3838"/>
              </a:solidFill>
              <a:latin typeface="Century Gothic"/>
              <a:ea typeface="Century Gothic"/>
              <a:cs typeface="Century Gothic"/>
              <a:sym typeface="Century Gothic"/>
            </a:endParaRPr>
          </a:p>
        </p:txBody>
      </p:sp>
      <p:pic>
        <p:nvPicPr>
          <p:cNvPr id="25" name="Google Shape;183;p8">
            <a:extLst>
              <a:ext uri="{FF2B5EF4-FFF2-40B4-BE49-F238E27FC236}">
                <a16:creationId xmlns:a16="http://schemas.microsoft.com/office/drawing/2014/main" id="{55E69B12-0447-81FB-A194-EE0A8F836AA6}"/>
              </a:ext>
            </a:extLst>
          </p:cNvPr>
          <p:cNvPicPr preferRelativeResize="0"/>
          <p:nvPr/>
        </p:nvPicPr>
        <p:blipFill rotWithShape="1">
          <a:blip r:embed="rId6">
            <a:alphaModFix/>
          </a:blip>
          <a:srcRect/>
          <a:stretch/>
        </p:blipFill>
        <p:spPr>
          <a:xfrm>
            <a:off x="185816" y="8545388"/>
            <a:ext cx="356919" cy="377801"/>
          </a:xfrm>
          <a:prstGeom prst="rect">
            <a:avLst/>
          </a:prstGeom>
          <a:noFill/>
          <a:ln>
            <a:noFill/>
          </a:ln>
        </p:spPr>
      </p:pic>
      <p:sp>
        <p:nvSpPr>
          <p:cNvPr id="31" name="TextBox 30">
            <a:extLst>
              <a:ext uri="{FF2B5EF4-FFF2-40B4-BE49-F238E27FC236}">
                <a16:creationId xmlns:a16="http://schemas.microsoft.com/office/drawing/2014/main" id="{D8EDDCDE-2903-6A01-62F1-DEBC369A0019}"/>
              </a:ext>
            </a:extLst>
          </p:cNvPr>
          <p:cNvSpPr txBox="1"/>
          <p:nvPr/>
        </p:nvSpPr>
        <p:spPr>
          <a:xfrm>
            <a:off x="44042" y="285545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nvGrpSpPr>
          <p:cNvPr id="34" name="Group 33">
            <a:extLst>
              <a:ext uri="{FF2B5EF4-FFF2-40B4-BE49-F238E27FC236}">
                <a16:creationId xmlns:a16="http://schemas.microsoft.com/office/drawing/2014/main" id="{CDD77CFB-A940-E0EC-6197-8037968C8655}"/>
              </a:ext>
            </a:extLst>
          </p:cNvPr>
          <p:cNvGrpSpPr/>
          <p:nvPr/>
        </p:nvGrpSpPr>
        <p:grpSpPr>
          <a:xfrm>
            <a:off x="5135854" y="613459"/>
            <a:ext cx="1636913" cy="1450053"/>
            <a:chOff x="4876029" y="582474"/>
            <a:chExt cx="1891394" cy="1646298"/>
          </a:xfrm>
        </p:grpSpPr>
        <p:grpSp>
          <p:nvGrpSpPr>
            <p:cNvPr id="35" name="Group 34">
              <a:extLst>
                <a:ext uri="{FF2B5EF4-FFF2-40B4-BE49-F238E27FC236}">
                  <a16:creationId xmlns:a16="http://schemas.microsoft.com/office/drawing/2014/main" id="{E9DC7D61-8EC2-4D48-A68C-EF4BC4B33F3F}"/>
                </a:ext>
              </a:extLst>
            </p:cNvPr>
            <p:cNvGrpSpPr/>
            <p:nvPr/>
          </p:nvGrpSpPr>
          <p:grpSpPr>
            <a:xfrm>
              <a:off x="4876029" y="582474"/>
              <a:ext cx="1822690" cy="1646298"/>
              <a:chOff x="4310576" y="875607"/>
              <a:chExt cx="2558030" cy="2228127"/>
            </a:xfrm>
          </p:grpSpPr>
          <p:sp>
            <p:nvSpPr>
              <p:cNvPr id="38" name="Rectangle 37">
                <a:extLst>
                  <a:ext uri="{FF2B5EF4-FFF2-40B4-BE49-F238E27FC236}">
                    <a16:creationId xmlns:a16="http://schemas.microsoft.com/office/drawing/2014/main" id="{4CEA0AFB-18D4-0D9F-8D23-F203364CDABF}"/>
                  </a:ext>
                </a:extLst>
              </p:cNvPr>
              <p:cNvSpPr/>
              <p:nvPr/>
            </p:nvSpPr>
            <p:spPr>
              <a:xfrm>
                <a:off x="4318194" y="953428"/>
                <a:ext cx="2539805" cy="215030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151671-2D36-9AB6-042B-906E5F7A940C}"/>
                  </a:ext>
                </a:extLst>
              </p:cNvPr>
              <p:cNvSpPr/>
              <p:nvPr/>
            </p:nvSpPr>
            <p:spPr>
              <a:xfrm>
                <a:off x="4310576" y="875607"/>
                <a:ext cx="2558030" cy="712784"/>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BEB66A52-B717-20FA-0F4B-D12D0C331635}"/>
                </a:ext>
              </a:extLst>
            </p:cNvPr>
            <p:cNvSpPr txBox="1"/>
            <p:nvPr/>
          </p:nvSpPr>
          <p:spPr>
            <a:xfrm>
              <a:off x="5164348" y="1215061"/>
              <a:ext cx="1603075" cy="606943"/>
            </a:xfrm>
            <a:prstGeom prst="rect">
              <a:avLst/>
            </a:prstGeom>
            <a:noFill/>
          </p:spPr>
          <p:txBody>
            <a:bodyPr wrap="square">
              <a:spAutoFit/>
            </a:bodyPr>
            <a:lstStyle/>
            <a:p>
              <a:r>
                <a:rPr lang="en-GB" sz="1200" dirty="0">
                  <a:latin typeface="Century Gothic" panose="020B0502020202020204" pitchFamily="34" charset="0"/>
                </a:rPr>
                <a:t>Talking about having</a:t>
              </a:r>
            </a:p>
          </p:txBody>
        </p:sp>
      </p:grpSp>
      <p:pic>
        <p:nvPicPr>
          <p:cNvPr id="47" name="Picture 6" descr="Free target button icon illustration">
            <a:extLst>
              <a:ext uri="{FF2B5EF4-FFF2-40B4-BE49-F238E27FC236}">
                <a16:creationId xmlns:a16="http://schemas.microsoft.com/office/drawing/2014/main" id="{63E7B8DF-5E58-9D07-4FC1-C8AD808F033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4623" y="574845"/>
            <a:ext cx="531606" cy="531606"/>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B5780616-6F12-EF12-9641-AAFFA8F19D6B}"/>
              </a:ext>
            </a:extLst>
          </p:cNvPr>
          <p:cNvSpPr/>
          <p:nvPr/>
        </p:nvSpPr>
        <p:spPr>
          <a:xfrm>
            <a:off x="5212978" y="1145593"/>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41" name="Group 1040">
            <a:extLst>
              <a:ext uri="{FF2B5EF4-FFF2-40B4-BE49-F238E27FC236}">
                <a16:creationId xmlns:a16="http://schemas.microsoft.com/office/drawing/2014/main" id="{0D01BB3B-DE2D-FD0B-A722-F634932E6F26}"/>
              </a:ext>
            </a:extLst>
          </p:cNvPr>
          <p:cNvGrpSpPr/>
          <p:nvPr/>
        </p:nvGrpSpPr>
        <p:grpSpPr>
          <a:xfrm>
            <a:off x="5135855" y="2760876"/>
            <a:ext cx="1879161" cy="369332"/>
            <a:chOff x="4495800" y="3728776"/>
            <a:chExt cx="1879161" cy="369332"/>
          </a:xfrm>
        </p:grpSpPr>
        <p:sp>
          <p:nvSpPr>
            <p:cNvPr id="1042" name="Title 1">
              <a:extLst>
                <a:ext uri="{FF2B5EF4-FFF2-40B4-BE49-F238E27FC236}">
                  <a16:creationId xmlns:a16="http://schemas.microsoft.com/office/drawing/2014/main" id="{5ECC7515-3179-EE78-F318-E19BA6D6CB5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E86BD9D2-1B7A-DA74-CD65-5E49AEB79D5A}"/>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1044" name="Picture 1043">
            <a:extLst>
              <a:ext uri="{FF2B5EF4-FFF2-40B4-BE49-F238E27FC236}">
                <a16:creationId xmlns:a16="http://schemas.microsoft.com/office/drawing/2014/main" id="{07D951A4-43F2-7FE6-4BAA-762FF0F4DF02}"/>
              </a:ext>
            </a:extLst>
          </p:cNvPr>
          <p:cNvPicPr>
            <a:picLocks noChangeAspect="1"/>
          </p:cNvPicPr>
          <p:nvPr/>
        </p:nvPicPr>
        <p:blipFill>
          <a:blip r:embed="rId9"/>
          <a:stretch>
            <a:fillRect/>
          </a:stretch>
        </p:blipFill>
        <p:spPr>
          <a:xfrm>
            <a:off x="4851036" y="2613132"/>
            <a:ext cx="707513" cy="538005"/>
          </a:xfrm>
          <a:prstGeom prst="rect">
            <a:avLst/>
          </a:prstGeom>
        </p:spPr>
      </p:pic>
      <p:sp>
        <p:nvSpPr>
          <p:cNvPr id="59" name="Rectangle: Rounded Corners 58">
            <a:extLst>
              <a:ext uri="{FF2B5EF4-FFF2-40B4-BE49-F238E27FC236}">
                <a16:creationId xmlns:a16="http://schemas.microsoft.com/office/drawing/2014/main" id="{06FAB881-893B-B5EA-FF7B-3D3BA2AFB6B8}"/>
              </a:ext>
            </a:extLst>
          </p:cNvPr>
          <p:cNvSpPr/>
          <p:nvPr/>
        </p:nvSpPr>
        <p:spPr>
          <a:xfrm>
            <a:off x="146244" y="793729"/>
            <a:ext cx="2196751" cy="2001073"/>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26" name="Group 1025">
            <a:extLst>
              <a:ext uri="{FF2B5EF4-FFF2-40B4-BE49-F238E27FC236}">
                <a16:creationId xmlns:a16="http://schemas.microsoft.com/office/drawing/2014/main" id="{A597FBC3-7F06-4146-6FE5-8C2C2F6BE356}"/>
              </a:ext>
            </a:extLst>
          </p:cNvPr>
          <p:cNvGrpSpPr/>
          <p:nvPr/>
        </p:nvGrpSpPr>
        <p:grpSpPr>
          <a:xfrm>
            <a:off x="556569" y="896274"/>
            <a:ext cx="1801949" cy="409714"/>
            <a:chOff x="1639842" y="1416995"/>
            <a:chExt cx="1801949" cy="409714"/>
          </a:xfrm>
        </p:grpSpPr>
        <p:sp>
          <p:nvSpPr>
            <p:cNvPr id="1027" name="Google Shape;112;p3">
              <a:extLst>
                <a:ext uri="{FF2B5EF4-FFF2-40B4-BE49-F238E27FC236}">
                  <a16:creationId xmlns:a16="http://schemas.microsoft.com/office/drawing/2014/main" id="{C92ACB5B-EE76-6351-AFF4-AF45189E8D0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1028" name="Google Shape;111;p3" descr="Speech Icon, Voice, Talking, Audio, Speech">
              <a:extLst>
                <a:ext uri="{FF2B5EF4-FFF2-40B4-BE49-F238E27FC236}">
                  <a16:creationId xmlns:a16="http://schemas.microsoft.com/office/drawing/2014/main" id="{D2506375-B1F6-19E1-06EC-803EB9DCC546}"/>
                </a:ext>
              </a:extLst>
            </p:cNvPr>
            <p:cNvPicPr preferRelativeResize="0"/>
            <p:nvPr/>
          </p:nvPicPr>
          <p:blipFill rotWithShape="1">
            <a:blip r:embed="rId10">
              <a:alphaModFix/>
            </a:blip>
            <a:srcRect/>
            <a:stretch/>
          </p:blipFill>
          <p:spPr>
            <a:xfrm>
              <a:off x="1639842" y="1416995"/>
              <a:ext cx="520475" cy="409714"/>
            </a:xfrm>
            <a:prstGeom prst="rect">
              <a:avLst/>
            </a:prstGeom>
            <a:noFill/>
            <a:ln>
              <a:noFill/>
            </a:ln>
          </p:spPr>
        </p:pic>
        <p:sp>
          <p:nvSpPr>
            <p:cNvPr id="1030" name="TextBox 1029">
              <a:extLst>
                <a:ext uri="{FF2B5EF4-FFF2-40B4-BE49-F238E27FC236}">
                  <a16:creationId xmlns:a16="http://schemas.microsoft.com/office/drawing/2014/main" id="{E6CF9E78-300B-D9BC-282D-6A0E5D52A462}"/>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1045" name="Google Shape;171;p8">
            <a:extLst>
              <a:ext uri="{FF2B5EF4-FFF2-40B4-BE49-F238E27FC236}">
                <a16:creationId xmlns:a16="http://schemas.microsoft.com/office/drawing/2014/main" id="{BAD4CAD9-B0EF-10C6-8E65-5BF986989EC8}"/>
              </a:ext>
            </a:extLst>
          </p:cNvPr>
          <p:cNvSpPr txBox="1"/>
          <p:nvPr/>
        </p:nvSpPr>
        <p:spPr>
          <a:xfrm>
            <a:off x="138346" y="5708020"/>
            <a:ext cx="2910120" cy="207791"/>
          </a:xfrm>
          <a:prstGeom prst="rect">
            <a:avLst/>
          </a:prstGeom>
          <a:noFill/>
          <a:ln>
            <a:noFill/>
          </a:ln>
        </p:spPr>
        <p:txBody>
          <a:bodyPr spcFirstLastPara="1" wrap="square" lIns="51427" tIns="25706" rIns="51427" bIns="25706" anchor="t" anchorCtr="0">
            <a:spAutoFit/>
          </a:bodyPr>
          <a:lstStyle/>
          <a:p>
            <a:pPr>
              <a:buClr>
                <a:srgbClr val="002060"/>
              </a:buClr>
              <a:buSzPts val="2800"/>
            </a:pPr>
            <a:endParaRPr sz="1013" dirty="0"/>
          </a:p>
        </p:txBody>
      </p:sp>
      <p:sp>
        <p:nvSpPr>
          <p:cNvPr id="1046" name="Google Shape;171;p8">
            <a:extLst>
              <a:ext uri="{FF2B5EF4-FFF2-40B4-BE49-F238E27FC236}">
                <a16:creationId xmlns:a16="http://schemas.microsoft.com/office/drawing/2014/main" id="{4FD158F8-38FA-42E2-B986-4EB3D92DCAD5}"/>
              </a:ext>
            </a:extLst>
          </p:cNvPr>
          <p:cNvSpPr txBox="1"/>
          <p:nvPr/>
        </p:nvSpPr>
        <p:spPr>
          <a:xfrm>
            <a:off x="138346" y="6391457"/>
            <a:ext cx="4598894" cy="298135"/>
          </a:xfrm>
          <a:prstGeom prst="rect">
            <a:avLst/>
          </a:prstGeom>
          <a:noFill/>
          <a:ln>
            <a:noFill/>
          </a:ln>
        </p:spPr>
        <p:txBody>
          <a:bodyPr spcFirstLastPara="1" wrap="square" lIns="51427" tIns="25706" rIns="51427" bIns="25706" anchor="t" anchorCtr="0">
            <a:spAutoFit/>
          </a:bodyPr>
          <a:lstStyle/>
          <a:p>
            <a:pPr defTabSz="514350">
              <a:defRPr/>
            </a:pPr>
            <a:r>
              <a:rPr lang="en-GB" sz="1600" dirty="0">
                <a:solidFill>
                  <a:srgbClr val="3B3838"/>
                </a:solidFill>
                <a:latin typeface="Century Gothic" panose="020B0502020202020204" pitchFamily="34" charset="0"/>
              </a:rPr>
              <a:t>In Spanish, many adjective </a:t>
            </a:r>
            <a:r>
              <a:rPr lang="en-GB" sz="1600" b="1" dirty="0">
                <a:solidFill>
                  <a:srgbClr val="3B3838"/>
                </a:solidFill>
                <a:latin typeface="Century Gothic" panose="020B0502020202020204" pitchFamily="34" charset="0"/>
              </a:rPr>
              <a:t>follow</a:t>
            </a:r>
            <a:r>
              <a:rPr lang="en-GB" sz="1600" dirty="0">
                <a:solidFill>
                  <a:srgbClr val="3B3838"/>
                </a:solidFill>
                <a:latin typeface="Century Gothic" panose="020B0502020202020204" pitchFamily="34" charset="0"/>
              </a:rPr>
              <a:t> the noun.</a:t>
            </a:r>
            <a:endParaRPr lang="en-GB" sz="1600" i="1" dirty="0">
              <a:solidFill>
                <a:srgbClr val="3B3838"/>
              </a:solidFill>
              <a:latin typeface="Century Gothic" panose="020B0502020202020204" pitchFamily="34" charset="0"/>
            </a:endParaRPr>
          </a:p>
        </p:txBody>
      </p:sp>
      <p:sp>
        <p:nvSpPr>
          <p:cNvPr id="1048" name="Google Shape;176;p8">
            <a:extLst>
              <a:ext uri="{FF2B5EF4-FFF2-40B4-BE49-F238E27FC236}">
                <a16:creationId xmlns:a16="http://schemas.microsoft.com/office/drawing/2014/main" id="{7B40F441-398B-A422-0E93-D9E8EAA42152}"/>
              </a:ext>
            </a:extLst>
          </p:cNvPr>
          <p:cNvSpPr txBox="1"/>
          <p:nvPr/>
        </p:nvSpPr>
        <p:spPr>
          <a:xfrm>
            <a:off x="542735" y="9095043"/>
            <a:ext cx="6399373" cy="421246"/>
          </a:xfrm>
          <a:prstGeom prst="rect">
            <a:avLst/>
          </a:prstGeom>
          <a:noFill/>
          <a:ln>
            <a:noFill/>
          </a:ln>
        </p:spPr>
        <p:txBody>
          <a:bodyPr spcFirstLastPara="1" wrap="square" lIns="51427" tIns="25706" rIns="51427" bIns="25706" anchor="t" anchorCtr="0">
            <a:spAutoFit/>
          </a:bodyPr>
          <a:lstStyle/>
          <a:p>
            <a:pPr>
              <a:lnSpc>
                <a:spcPct val="150000"/>
              </a:lnSpc>
              <a:buClr>
                <a:srgbClr val="92D050"/>
              </a:buClr>
              <a:buSzPts val="2800"/>
            </a:pPr>
            <a:r>
              <a:rPr lang="en-GB" sz="1600" b="1" dirty="0" err="1">
                <a:solidFill>
                  <a:srgbClr val="3B3838"/>
                </a:solidFill>
                <a:latin typeface="Century Gothic"/>
                <a:ea typeface="Century Gothic"/>
                <a:cs typeface="Century Gothic"/>
                <a:sym typeface="Century Gothic"/>
              </a:rPr>
              <a:t>una</a:t>
            </a:r>
            <a:r>
              <a:rPr lang="en-GB" sz="1600" b="1" dirty="0">
                <a:solidFill>
                  <a:srgbClr val="3B3838"/>
                </a:solidFill>
                <a:latin typeface="Century Gothic"/>
                <a:ea typeface="Century Gothic"/>
                <a:cs typeface="Century Gothic"/>
                <a:sym typeface="Century Gothic"/>
              </a:rPr>
              <a:t> </a:t>
            </a:r>
            <a:r>
              <a:rPr lang="en-GB" sz="1600" dirty="0" err="1">
                <a:solidFill>
                  <a:srgbClr val="3B3838"/>
                </a:solidFill>
                <a:latin typeface="Century Gothic"/>
                <a:ea typeface="Century Gothic"/>
                <a:cs typeface="Century Gothic"/>
                <a:sym typeface="Century Gothic"/>
              </a:rPr>
              <a:t>tarta</a:t>
            </a:r>
            <a:r>
              <a:rPr lang="en-GB" sz="1600" b="1" dirty="0">
                <a:solidFill>
                  <a:srgbClr val="3B3838"/>
                </a:solidFill>
                <a:latin typeface="Century Gothic"/>
                <a:ea typeface="Century Gothic"/>
                <a:cs typeface="Century Gothic"/>
                <a:sym typeface="Century Gothic"/>
              </a:rPr>
              <a:t> </a:t>
            </a:r>
            <a:r>
              <a:rPr lang="en-GB" sz="1600" b="1" dirty="0" err="1">
                <a:solidFill>
                  <a:srgbClr val="3B3838"/>
                </a:solidFill>
                <a:latin typeface="Century Gothic"/>
                <a:ea typeface="Century Gothic"/>
                <a:cs typeface="Century Gothic"/>
                <a:sym typeface="Century Gothic"/>
              </a:rPr>
              <a:t>bonita</a:t>
            </a:r>
            <a:endParaRPr lang="en-GB" sz="1600" dirty="0">
              <a:solidFill>
                <a:srgbClr val="3B3838"/>
              </a:solidFill>
              <a:latin typeface="Century Gothic"/>
              <a:ea typeface="Century Gothic"/>
              <a:cs typeface="Century Gothic"/>
              <a:sym typeface="Century Gothic"/>
            </a:endParaRPr>
          </a:p>
        </p:txBody>
      </p:sp>
      <p:pic>
        <p:nvPicPr>
          <p:cNvPr id="1049" name="Google Shape;183;p8">
            <a:extLst>
              <a:ext uri="{FF2B5EF4-FFF2-40B4-BE49-F238E27FC236}">
                <a16:creationId xmlns:a16="http://schemas.microsoft.com/office/drawing/2014/main" id="{38B67437-46F2-D250-7D71-2F3189989289}"/>
              </a:ext>
            </a:extLst>
          </p:cNvPr>
          <p:cNvPicPr preferRelativeResize="0"/>
          <p:nvPr/>
        </p:nvPicPr>
        <p:blipFill rotWithShape="1">
          <a:blip r:embed="rId6">
            <a:alphaModFix/>
          </a:blip>
          <a:srcRect/>
          <a:stretch/>
        </p:blipFill>
        <p:spPr>
          <a:xfrm>
            <a:off x="185816" y="9155711"/>
            <a:ext cx="356919" cy="377801"/>
          </a:xfrm>
          <a:prstGeom prst="rect">
            <a:avLst/>
          </a:prstGeom>
          <a:noFill/>
          <a:ln>
            <a:noFill/>
          </a:ln>
        </p:spPr>
      </p:pic>
      <p:sp>
        <p:nvSpPr>
          <p:cNvPr id="1051" name="TextBox 1050">
            <a:extLst>
              <a:ext uri="{FF2B5EF4-FFF2-40B4-BE49-F238E27FC236}">
                <a16:creationId xmlns:a16="http://schemas.microsoft.com/office/drawing/2014/main" id="{CCC62676-5FF2-3539-5BD7-FD2E3688BDCD}"/>
              </a:ext>
            </a:extLst>
          </p:cNvPr>
          <p:cNvSpPr txBox="1"/>
          <p:nvPr/>
        </p:nvSpPr>
        <p:spPr>
          <a:xfrm>
            <a:off x="2011858" y="8459509"/>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sp>
        <p:nvSpPr>
          <p:cNvPr id="12" name="TextBox 11">
            <a:extLst>
              <a:ext uri="{FF2B5EF4-FFF2-40B4-BE49-F238E27FC236}">
                <a16:creationId xmlns:a16="http://schemas.microsoft.com/office/drawing/2014/main" id="{A9536A69-9A58-AFBB-309B-7C11D9C0A195}"/>
              </a:ext>
            </a:extLst>
          </p:cNvPr>
          <p:cNvSpPr txBox="1"/>
          <p:nvPr/>
        </p:nvSpPr>
        <p:spPr>
          <a:xfrm>
            <a:off x="361383" y="6786931"/>
            <a:ext cx="3139212" cy="334707"/>
          </a:xfrm>
          <a:prstGeom prst="rect">
            <a:avLst/>
          </a:prstGeom>
          <a:noFill/>
        </p:spPr>
        <p:txBody>
          <a:bodyPr wrap="square" rtlCol="0">
            <a:spAutoFit/>
          </a:bodyPr>
          <a:lstStyle/>
          <a:p>
            <a:pPr algn="ctr"/>
            <a:r>
              <a:rPr lang="en-GB" sz="1575" dirty="0">
                <a:solidFill>
                  <a:srgbClr val="3B3838"/>
                </a:solidFill>
                <a:latin typeface="Century Gothic" panose="020B0502020202020204" pitchFamily="34" charset="0"/>
              </a:rPr>
              <a:t>un </a:t>
            </a:r>
            <a:r>
              <a:rPr lang="en-GB" sz="1575" dirty="0" err="1">
                <a:solidFill>
                  <a:srgbClr val="3B3838"/>
                </a:solidFill>
                <a:latin typeface="Century Gothic" panose="020B0502020202020204" pitchFamily="34" charset="0"/>
              </a:rPr>
              <a:t>estuche</a:t>
            </a:r>
            <a:r>
              <a:rPr lang="en-GB" sz="1575" dirty="0">
                <a:solidFill>
                  <a:srgbClr val="3B3838"/>
                </a:solidFill>
                <a:latin typeface="Century Gothic" panose="020B0502020202020204" pitchFamily="34" charset="0"/>
              </a:rPr>
              <a:t> </a:t>
            </a:r>
            <a:r>
              <a:rPr lang="en-GB" sz="1575" b="1" dirty="0" err="1">
                <a:solidFill>
                  <a:srgbClr val="3B3838"/>
                </a:solidFill>
                <a:latin typeface="Century Gothic" panose="020B0502020202020204" pitchFamily="34" charset="0"/>
              </a:rPr>
              <a:t>amarillo</a:t>
            </a:r>
            <a:endParaRPr lang="en-GB" sz="1575" b="1" dirty="0">
              <a:solidFill>
                <a:srgbClr val="3B3838"/>
              </a:solidFill>
              <a:latin typeface="Century Gothic" panose="020B0502020202020204" pitchFamily="34" charset="0"/>
            </a:endParaRPr>
          </a:p>
        </p:txBody>
      </p:sp>
      <p:sp>
        <p:nvSpPr>
          <p:cNvPr id="24" name="TextBox 23">
            <a:extLst>
              <a:ext uri="{FF2B5EF4-FFF2-40B4-BE49-F238E27FC236}">
                <a16:creationId xmlns:a16="http://schemas.microsoft.com/office/drawing/2014/main" id="{2A96658D-C996-3539-621D-CB75ED2FF014}"/>
              </a:ext>
            </a:extLst>
          </p:cNvPr>
          <p:cNvSpPr txBox="1"/>
          <p:nvPr/>
        </p:nvSpPr>
        <p:spPr>
          <a:xfrm>
            <a:off x="1126107" y="7230358"/>
            <a:ext cx="2318295" cy="334707"/>
          </a:xfrm>
          <a:prstGeom prst="rect">
            <a:avLst/>
          </a:prstGeom>
          <a:noFill/>
        </p:spPr>
        <p:txBody>
          <a:bodyPr wrap="square" rtlCol="0">
            <a:spAutoFit/>
          </a:bodyPr>
          <a:lstStyle/>
          <a:p>
            <a:pPr algn="ctr"/>
            <a:r>
              <a:rPr lang="en-GB" sz="1575" dirty="0">
                <a:solidFill>
                  <a:srgbClr val="3B3838"/>
                </a:solidFill>
                <a:latin typeface="Century Gothic" panose="020B0502020202020204" pitchFamily="34" charset="0"/>
              </a:rPr>
              <a:t>a </a:t>
            </a:r>
            <a:r>
              <a:rPr lang="en-GB" sz="1575" b="1" dirty="0">
                <a:solidFill>
                  <a:srgbClr val="3B3838"/>
                </a:solidFill>
                <a:latin typeface="Century Gothic" panose="020B0502020202020204" pitchFamily="34" charset="0"/>
              </a:rPr>
              <a:t>yellow </a:t>
            </a:r>
            <a:r>
              <a:rPr lang="en-GB" sz="1575" dirty="0">
                <a:solidFill>
                  <a:srgbClr val="3B3838"/>
                </a:solidFill>
                <a:latin typeface="Century Gothic" panose="020B0502020202020204" pitchFamily="34" charset="0"/>
              </a:rPr>
              <a:t>pencil case</a:t>
            </a:r>
            <a:endParaRPr lang="en-GB" sz="1575" b="1" dirty="0">
              <a:solidFill>
                <a:srgbClr val="3B3838"/>
              </a:solidFill>
              <a:latin typeface="Century Gothic" panose="020B0502020202020204" pitchFamily="34" charset="0"/>
            </a:endParaRPr>
          </a:p>
        </p:txBody>
      </p:sp>
      <p:pic>
        <p:nvPicPr>
          <p:cNvPr id="32" name="Google Shape;183;p8">
            <a:extLst>
              <a:ext uri="{FF2B5EF4-FFF2-40B4-BE49-F238E27FC236}">
                <a16:creationId xmlns:a16="http://schemas.microsoft.com/office/drawing/2014/main" id="{C098FE42-6A77-A12C-EEA3-88D2EFA2CB07}"/>
              </a:ext>
            </a:extLst>
          </p:cNvPr>
          <p:cNvPicPr preferRelativeResize="0"/>
          <p:nvPr/>
        </p:nvPicPr>
        <p:blipFill rotWithShape="1">
          <a:blip r:embed="rId6">
            <a:alphaModFix/>
          </a:blip>
          <a:srcRect/>
          <a:stretch/>
        </p:blipFill>
        <p:spPr>
          <a:xfrm>
            <a:off x="823247" y="7173435"/>
            <a:ext cx="356919" cy="377801"/>
          </a:xfrm>
          <a:prstGeom prst="rect">
            <a:avLst/>
          </a:prstGeom>
          <a:noFill/>
          <a:ln>
            <a:noFill/>
          </a:ln>
        </p:spPr>
      </p:pic>
      <p:sp>
        <p:nvSpPr>
          <p:cNvPr id="53" name="Speech Bubble: Rectangle with Corners Rounded 52">
            <a:extLst>
              <a:ext uri="{FF2B5EF4-FFF2-40B4-BE49-F238E27FC236}">
                <a16:creationId xmlns:a16="http://schemas.microsoft.com/office/drawing/2014/main" id="{389612D3-D38F-D080-D86B-2959F09A94F7}"/>
              </a:ext>
            </a:extLst>
          </p:cNvPr>
          <p:cNvSpPr/>
          <p:nvPr/>
        </p:nvSpPr>
        <p:spPr>
          <a:xfrm>
            <a:off x="3792095" y="6848429"/>
            <a:ext cx="1649137" cy="546068"/>
          </a:xfrm>
          <a:prstGeom prst="wedgeRoundRectCallout">
            <a:avLst>
              <a:gd name="adj1" fmla="val -44103"/>
              <a:gd name="adj2" fmla="val 873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3B3838"/>
                </a:solidFill>
                <a:latin typeface="Century Gothic" panose="020B0502020202020204" pitchFamily="34" charset="0"/>
              </a:rPr>
              <a:t>In English the adjective comes </a:t>
            </a:r>
            <a:r>
              <a:rPr lang="en-US" sz="1200" b="1" i="1" dirty="0">
                <a:solidFill>
                  <a:srgbClr val="3B3838"/>
                </a:solidFill>
                <a:latin typeface="Century Gothic" panose="020B0502020202020204" pitchFamily="34" charset="0"/>
              </a:rPr>
              <a:t>before</a:t>
            </a:r>
            <a:r>
              <a:rPr lang="en-US" sz="1200" i="1" dirty="0">
                <a:solidFill>
                  <a:srgbClr val="3B3838"/>
                </a:solidFill>
                <a:latin typeface="Century Gothic" panose="020B0502020202020204" pitchFamily="34" charset="0"/>
              </a:rPr>
              <a:t> </a:t>
            </a:r>
            <a:r>
              <a:rPr lang="en-US" sz="1200" dirty="0">
                <a:solidFill>
                  <a:srgbClr val="3B3838"/>
                </a:solidFill>
                <a:latin typeface="Century Gothic" panose="020B0502020202020204" pitchFamily="34" charset="0"/>
              </a:rPr>
              <a:t>the noun.</a:t>
            </a:r>
          </a:p>
        </p:txBody>
      </p:sp>
      <p:pic>
        <p:nvPicPr>
          <p:cNvPr id="55" name="Picture 54" descr="A picture containing shape&#10;&#10;Description automatically generated">
            <a:extLst>
              <a:ext uri="{FF2B5EF4-FFF2-40B4-BE49-F238E27FC236}">
                <a16:creationId xmlns:a16="http://schemas.microsoft.com/office/drawing/2014/main" id="{6A592E3E-8AB3-3187-E8BA-3765DF2925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0201" y="6771237"/>
            <a:ext cx="513241" cy="321901"/>
          </a:xfrm>
          <a:prstGeom prst="rect">
            <a:avLst/>
          </a:prstGeom>
        </p:spPr>
      </p:pic>
      <p:grpSp>
        <p:nvGrpSpPr>
          <p:cNvPr id="1032" name="Group 1031">
            <a:extLst>
              <a:ext uri="{FF2B5EF4-FFF2-40B4-BE49-F238E27FC236}">
                <a16:creationId xmlns:a16="http://schemas.microsoft.com/office/drawing/2014/main" id="{4EC175EC-5680-E7DC-8602-0CC8620CFD59}"/>
              </a:ext>
            </a:extLst>
          </p:cNvPr>
          <p:cNvGrpSpPr/>
          <p:nvPr/>
        </p:nvGrpSpPr>
        <p:grpSpPr>
          <a:xfrm>
            <a:off x="5758020" y="6804887"/>
            <a:ext cx="1154401" cy="1105003"/>
            <a:chOff x="326562" y="8659808"/>
            <a:chExt cx="1010099" cy="926833"/>
          </a:xfrm>
        </p:grpSpPr>
        <p:sp>
          <p:nvSpPr>
            <p:cNvPr id="1036" name="Rectangle: Folded Corner 1035">
              <a:extLst>
                <a:ext uri="{FF2B5EF4-FFF2-40B4-BE49-F238E27FC236}">
                  <a16:creationId xmlns:a16="http://schemas.microsoft.com/office/drawing/2014/main" id="{3C1CB3CC-A46B-F139-8203-F4F50728983D}"/>
                </a:ext>
              </a:extLst>
            </p:cNvPr>
            <p:cNvSpPr/>
            <p:nvPr/>
          </p:nvSpPr>
          <p:spPr>
            <a:xfrm>
              <a:off x="333483" y="8659808"/>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38" name="Picture 6" descr="Free Icon Light illustration and picture">
              <a:extLst>
                <a:ext uri="{FF2B5EF4-FFF2-40B4-BE49-F238E27FC236}">
                  <a16:creationId xmlns:a16="http://schemas.microsoft.com/office/drawing/2014/main" id="{F602BC7D-33A5-DF19-35DD-551BC49216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1050" name="TextBox 1049">
              <a:extLst>
                <a:ext uri="{FF2B5EF4-FFF2-40B4-BE49-F238E27FC236}">
                  <a16:creationId xmlns:a16="http://schemas.microsoft.com/office/drawing/2014/main" id="{9A0433B8-F6B1-E429-C911-059C2CA41D32}"/>
                </a:ext>
              </a:extLst>
            </p:cNvPr>
            <p:cNvSpPr txBox="1"/>
            <p:nvPr/>
          </p:nvSpPr>
          <p:spPr>
            <a:xfrm>
              <a:off x="540927" y="8720634"/>
              <a:ext cx="795734" cy="246221"/>
            </a:xfrm>
            <a:prstGeom prst="rect">
              <a:avLst/>
            </a:prstGeom>
            <a:noFill/>
          </p:spPr>
          <p:txBody>
            <a:bodyPr wrap="square">
              <a:spAutoFit/>
            </a:bodyPr>
            <a:lstStyle/>
            <a:p>
              <a:r>
                <a:rPr lang="en-GB" sz="1000" kern="0" dirty="0">
                  <a:solidFill>
                    <a:srgbClr val="3B3838"/>
                  </a:solidFill>
                  <a:latin typeface="Century Gothic" panose="020B0502020202020204" pitchFamily="34" charset="0"/>
                  <a:ea typeface="Century Gothic"/>
                  <a:cs typeface="Century Gothic"/>
                  <a:sym typeface="Century Gothic"/>
                </a:rPr>
                <a:t> </a:t>
              </a:r>
              <a:r>
                <a:rPr lang="en-US" sz="1000" dirty="0">
                  <a:solidFill>
                    <a:srgbClr val="3B3838"/>
                  </a:solidFill>
                  <a:latin typeface="Century Gothic" panose="020B0502020202020204" pitchFamily="34" charset="0"/>
                </a:rPr>
                <a:t>Spanish</a:t>
              </a:r>
              <a:endParaRPr lang="en-GB" sz="1000" kern="0" dirty="0">
                <a:solidFill>
                  <a:srgbClr val="3B3838"/>
                </a:solidFill>
                <a:latin typeface="Century Gothic" panose="020B0502020202020204" pitchFamily="34" charset="0"/>
                <a:ea typeface="Century Gothic"/>
                <a:cs typeface="Century Gothic"/>
                <a:sym typeface="Century Gothic"/>
              </a:endParaRPr>
            </a:p>
          </p:txBody>
        </p:sp>
        <p:sp>
          <p:nvSpPr>
            <p:cNvPr id="1053" name="TextBox 1052">
              <a:extLst>
                <a:ext uri="{FF2B5EF4-FFF2-40B4-BE49-F238E27FC236}">
                  <a16:creationId xmlns:a16="http://schemas.microsoft.com/office/drawing/2014/main" id="{B6D280B8-539A-F331-EBCD-B0010E832015}"/>
                </a:ext>
              </a:extLst>
            </p:cNvPr>
            <p:cNvSpPr txBox="1"/>
            <p:nvPr/>
          </p:nvSpPr>
          <p:spPr>
            <a:xfrm>
              <a:off x="326562" y="8878755"/>
              <a:ext cx="937433" cy="707886"/>
            </a:xfrm>
            <a:prstGeom prst="rect">
              <a:avLst/>
            </a:prstGeom>
            <a:noFill/>
          </p:spPr>
          <p:txBody>
            <a:bodyPr wrap="square">
              <a:spAutoFit/>
            </a:bodyPr>
            <a:lstStyle/>
            <a:p>
              <a:pPr algn="ctr"/>
              <a:r>
                <a:rPr lang="en-US" sz="1000" dirty="0">
                  <a:solidFill>
                    <a:srgbClr val="3B3838"/>
                  </a:solidFill>
                  <a:latin typeface="Century Gothic" panose="020B0502020202020204" pitchFamily="34" charset="0"/>
                </a:rPr>
                <a:t>tells you </a:t>
              </a:r>
              <a:r>
                <a:rPr lang="en-US" sz="1000" b="1" dirty="0">
                  <a:solidFill>
                    <a:srgbClr val="3B3838"/>
                  </a:solidFill>
                  <a:latin typeface="Century Gothic" panose="020B0502020202020204" pitchFamily="34" charset="0"/>
                </a:rPr>
                <a:t>what </a:t>
              </a:r>
              <a:r>
                <a:rPr lang="en-US" sz="1000" dirty="0">
                  <a:solidFill>
                    <a:srgbClr val="3B3838"/>
                  </a:solidFill>
                  <a:latin typeface="Century Gothic" panose="020B0502020202020204" pitchFamily="34" charset="0"/>
                </a:rPr>
                <a:t>it is, and then </a:t>
              </a:r>
              <a:r>
                <a:rPr lang="en-US" sz="1000" b="1" dirty="0">
                  <a:solidFill>
                    <a:srgbClr val="3B3838"/>
                  </a:solidFill>
                  <a:latin typeface="Century Gothic" panose="020B0502020202020204" pitchFamily="34" charset="0"/>
                </a:rPr>
                <a:t>how</a:t>
              </a:r>
              <a:r>
                <a:rPr lang="en-US" sz="1000" dirty="0">
                  <a:solidFill>
                    <a:srgbClr val="3B3838"/>
                  </a:solidFill>
                  <a:latin typeface="Century Gothic" panose="020B0502020202020204" pitchFamily="34" charset="0"/>
                </a:rPr>
                <a:t> it is.</a:t>
              </a:r>
            </a:p>
          </p:txBody>
        </p:sp>
      </p:grpSp>
      <p:pic>
        <p:nvPicPr>
          <p:cNvPr id="1055" name="Picture 6" descr="Free Icon Light illustration and picture">
            <a:extLst>
              <a:ext uri="{FF2B5EF4-FFF2-40B4-BE49-F238E27FC236}">
                <a16:creationId xmlns:a16="http://schemas.microsoft.com/office/drawing/2014/main" id="{80194A18-014D-AB01-E158-E519DA5701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966" y="7892794"/>
            <a:ext cx="502223" cy="502223"/>
          </a:xfrm>
          <a:prstGeom prst="rect">
            <a:avLst/>
          </a:prstGeom>
          <a:noFill/>
          <a:extLst>
            <a:ext uri="{909E8E84-426E-40DD-AFC4-6F175D3DCCD1}">
              <a14:hiddenFill xmlns:a14="http://schemas.microsoft.com/office/drawing/2010/main">
                <a:solidFill>
                  <a:srgbClr val="FFFFFF"/>
                </a:solidFill>
              </a14:hiddenFill>
            </a:ext>
          </a:extLst>
        </p:spPr>
      </p:pic>
      <p:sp>
        <p:nvSpPr>
          <p:cNvPr id="1056" name="TextBox 1055">
            <a:extLst>
              <a:ext uri="{FF2B5EF4-FFF2-40B4-BE49-F238E27FC236}">
                <a16:creationId xmlns:a16="http://schemas.microsoft.com/office/drawing/2014/main" id="{41DB91E7-D341-2832-CF5F-F3493C3C670D}"/>
              </a:ext>
            </a:extLst>
          </p:cNvPr>
          <p:cNvSpPr txBox="1"/>
          <p:nvPr/>
        </p:nvSpPr>
        <p:spPr>
          <a:xfrm>
            <a:off x="568121" y="7980360"/>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060" name="TextBox 1059">
            <a:extLst>
              <a:ext uri="{FF2B5EF4-FFF2-40B4-BE49-F238E27FC236}">
                <a16:creationId xmlns:a16="http://schemas.microsoft.com/office/drawing/2014/main" id="{A0603DD4-FD0C-095E-5180-4E6C8EFCCFFA}"/>
              </a:ext>
            </a:extLst>
          </p:cNvPr>
          <p:cNvSpPr txBox="1"/>
          <p:nvPr/>
        </p:nvSpPr>
        <p:spPr>
          <a:xfrm>
            <a:off x="2221169" y="9063415"/>
            <a:ext cx="7808686" cy="456343"/>
          </a:xfrm>
          <a:prstGeom prst="rect">
            <a:avLst/>
          </a:prstGeom>
          <a:noFill/>
        </p:spPr>
        <p:txBody>
          <a:bodyPr wrap="square">
            <a:spAutoFit/>
          </a:bodyPr>
          <a:lstStyle/>
          <a:p>
            <a:pPr>
              <a:lnSpc>
                <a:spcPct val="150000"/>
              </a:lnSpc>
              <a:buClr>
                <a:srgbClr val="92D050"/>
              </a:buClr>
              <a:buSzPts val="2800"/>
            </a:pPr>
            <a:r>
              <a:rPr lang="en-GB" sz="1800" dirty="0">
                <a:latin typeface="Century Gothic"/>
                <a:ea typeface="Century Gothic"/>
                <a:cs typeface="Century Gothic"/>
                <a:sym typeface="Wingdings" panose="05000000000000000000" pitchFamily="2" charset="2"/>
              </a:rPr>
              <a:t> </a:t>
            </a:r>
            <a:r>
              <a:rPr lang="en-GB" sz="1800" dirty="0">
                <a:latin typeface="Century Gothic"/>
                <a:ea typeface="Century Gothic"/>
                <a:cs typeface="Century Gothic"/>
                <a:sym typeface="Century Gothic"/>
              </a:rPr>
              <a:t> ________________________.</a:t>
            </a:r>
            <a:endParaRPr lang="en-GB" sz="1800" dirty="0">
              <a:latin typeface="Arial"/>
              <a:ea typeface="Arial"/>
              <a:cs typeface="Arial"/>
              <a:sym typeface="Arial"/>
            </a:endParaRPr>
          </a:p>
        </p:txBody>
      </p:sp>
      <p:pic>
        <p:nvPicPr>
          <p:cNvPr id="1061" name="Picture 1060">
            <a:extLst>
              <a:ext uri="{FF2B5EF4-FFF2-40B4-BE49-F238E27FC236}">
                <a16:creationId xmlns:a16="http://schemas.microsoft.com/office/drawing/2014/main" id="{5B84D9D3-2C05-4C33-1A58-35B3B011AF42}"/>
              </a:ext>
            </a:extLst>
          </p:cNvPr>
          <p:cNvPicPr>
            <a:picLocks noChangeAspect="1"/>
          </p:cNvPicPr>
          <p:nvPr/>
        </p:nvPicPr>
        <p:blipFill rotWithShape="1">
          <a:blip r:embed="rId13">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4350276" y="1336937"/>
            <a:ext cx="473455" cy="1464045"/>
          </a:xfrm>
          <a:prstGeom prst="rect">
            <a:avLst/>
          </a:prstGeom>
        </p:spPr>
      </p:pic>
      <p:pic>
        <p:nvPicPr>
          <p:cNvPr id="1066" name="Picture 1065" descr="A map of south america with different colored states&#10;&#10;Description automatically generated with low confidence">
            <a:extLst>
              <a:ext uri="{FF2B5EF4-FFF2-40B4-BE49-F238E27FC236}">
                <a16:creationId xmlns:a16="http://schemas.microsoft.com/office/drawing/2014/main" id="{9935CA27-13FA-DD95-EC30-FF1B33504A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53617" y="678875"/>
            <a:ext cx="1563553" cy="2079242"/>
          </a:xfrm>
          <a:prstGeom prst="rect">
            <a:avLst/>
          </a:prstGeom>
        </p:spPr>
      </p:pic>
      <p:pic>
        <p:nvPicPr>
          <p:cNvPr id="1067" name="Picture 6" descr="Free peru flag national flag vector">
            <a:extLst>
              <a:ext uri="{FF2B5EF4-FFF2-40B4-BE49-F238E27FC236}">
                <a16:creationId xmlns:a16="http://schemas.microsoft.com/office/drawing/2014/main" id="{6C993132-4DAF-5738-FB72-69526B5627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09105" y="2544570"/>
            <a:ext cx="225354" cy="150002"/>
          </a:xfrm>
          <a:prstGeom prst="roundRect">
            <a:avLst/>
          </a:prstGeom>
          <a:noFill/>
          <a:extLst>
            <a:ext uri="{909E8E84-426E-40DD-AFC4-6F175D3DCCD1}">
              <a14:hiddenFill xmlns:a14="http://schemas.microsoft.com/office/drawing/2010/main">
                <a:solidFill>
                  <a:srgbClr val="FFFFFF"/>
                </a:solidFill>
              </a14:hiddenFill>
            </a:ext>
          </a:extLst>
        </p:spPr>
      </p:pic>
      <p:pic>
        <p:nvPicPr>
          <p:cNvPr id="1070" name="Picture 1069">
            <a:extLst>
              <a:ext uri="{FF2B5EF4-FFF2-40B4-BE49-F238E27FC236}">
                <a16:creationId xmlns:a16="http://schemas.microsoft.com/office/drawing/2014/main" id="{D1A3E89D-B8DD-5ED8-FDF2-E5F48EA77532}"/>
              </a:ext>
            </a:extLst>
          </p:cNvPr>
          <p:cNvPicPr>
            <a:picLocks noChangeAspect="1"/>
          </p:cNvPicPr>
          <p:nvPr/>
        </p:nvPicPr>
        <p:blipFill>
          <a:blip r:embed="rId16"/>
          <a:stretch>
            <a:fillRect/>
          </a:stretch>
        </p:blipFill>
        <p:spPr>
          <a:xfrm>
            <a:off x="3930768" y="866278"/>
            <a:ext cx="734699" cy="620694"/>
          </a:xfrm>
          <a:prstGeom prst="rect">
            <a:avLst/>
          </a:prstGeom>
        </p:spPr>
      </p:pic>
      <p:sp>
        <p:nvSpPr>
          <p:cNvPr id="1071" name="TextBox 1070">
            <a:extLst>
              <a:ext uri="{FF2B5EF4-FFF2-40B4-BE49-F238E27FC236}">
                <a16:creationId xmlns:a16="http://schemas.microsoft.com/office/drawing/2014/main" id="{50DA6E90-EB76-8B8A-10AD-F7FD5B74B2D6}"/>
              </a:ext>
            </a:extLst>
          </p:cNvPr>
          <p:cNvSpPr txBox="1"/>
          <p:nvPr/>
        </p:nvSpPr>
        <p:spPr>
          <a:xfrm>
            <a:off x="6360870" y="9561450"/>
            <a:ext cx="42992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37</a:t>
            </a:r>
          </a:p>
        </p:txBody>
      </p:sp>
      <p:sp>
        <p:nvSpPr>
          <p:cNvPr id="1072" name="Rectangle 1071">
            <a:extLst>
              <a:ext uri="{FF2B5EF4-FFF2-40B4-BE49-F238E27FC236}">
                <a16:creationId xmlns:a16="http://schemas.microsoft.com/office/drawing/2014/main" id="{C55D081E-E528-7D0C-0413-663FC63399A1}"/>
              </a:ext>
            </a:extLst>
          </p:cNvPr>
          <p:cNvSpPr/>
          <p:nvPr/>
        </p:nvSpPr>
        <p:spPr>
          <a:xfrm>
            <a:off x="5204792" y="1648112"/>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3" name="TextBox 1072">
            <a:extLst>
              <a:ext uri="{FF2B5EF4-FFF2-40B4-BE49-F238E27FC236}">
                <a16:creationId xmlns:a16="http://schemas.microsoft.com/office/drawing/2014/main" id="{708DE50C-C11B-F655-5A00-B6E4E62C5C0A}"/>
              </a:ext>
            </a:extLst>
          </p:cNvPr>
          <p:cNvSpPr txBox="1"/>
          <p:nvPr/>
        </p:nvSpPr>
        <p:spPr>
          <a:xfrm>
            <a:off x="5365688" y="1594655"/>
            <a:ext cx="1387386" cy="461665"/>
          </a:xfrm>
          <a:prstGeom prst="rect">
            <a:avLst/>
          </a:prstGeom>
          <a:noFill/>
        </p:spPr>
        <p:txBody>
          <a:bodyPr wrap="square">
            <a:spAutoFit/>
          </a:bodyPr>
          <a:lstStyle/>
          <a:p>
            <a:r>
              <a:rPr lang="en-GB" sz="1200" dirty="0">
                <a:latin typeface="Century Gothic" panose="020B0502020202020204" pitchFamily="34" charset="0"/>
              </a:rPr>
              <a:t>describing things</a:t>
            </a:r>
          </a:p>
        </p:txBody>
      </p:sp>
      <p:sp>
        <p:nvSpPr>
          <p:cNvPr id="3" name="Rectangle: Rounded Corners 2">
            <a:extLst>
              <a:ext uri="{FF2B5EF4-FFF2-40B4-BE49-F238E27FC236}">
                <a16:creationId xmlns:a16="http://schemas.microsoft.com/office/drawing/2014/main" id="{A55432F2-5F99-3BDD-CFAD-2851746B5328}"/>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7" name="Group 6">
            <a:extLst>
              <a:ext uri="{FF2B5EF4-FFF2-40B4-BE49-F238E27FC236}">
                <a16:creationId xmlns:a16="http://schemas.microsoft.com/office/drawing/2014/main" id="{C6564F1F-6692-6F01-BCF1-A87F1FD338EF}"/>
              </a:ext>
            </a:extLst>
          </p:cNvPr>
          <p:cNvGrpSpPr/>
          <p:nvPr/>
        </p:nvGrpSpPr>
        <p:grpSpPr>
          <a:xfrm>
            <a:off x="4515458" y="171953"/>
            <a:ext cx="545695" cy="484109"/>
            <a:chOff x="3791525" y="2201705"/>
            <a:chExt cx="545695" cy="484109"/>
          </a:xfrm>
        </p:grpSpPr>
        <p:sp>
          <p:nvSpPr>
            <p:cNvPr id="9" name="Rectangle: Rounded Corners 8">
              <a:extLst>
                <a:ext uri="{FF2B5EF4-FFF2-40B4-BE49-F238E27FC236}">
                  <a16:creationId xmlns:a16="http://schemas.microsoft.com/office/drawing/2014/main" id="{2959CBD4-054E-2A88-6A26-7A5AFCAE1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C30C495B-7C41-D6D9-327B-3E80DC224A5A}"/>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12</a:t>
              </a:r>
              <a:endParaRPr lang="en-GB" sz="2400" dirty="0">
                <a:solidFill>
                  <a:srgbClr val="DE0000"/>
                </a:solidFill>
              </a:endParaRPr>
            </a:p>
          </p:txBody>
        </p:sp>
      </p:grpSp>
      <p:pic>
        <p:nvPicPr>
          <p:cNvPr id="11" name="Picture 14" descr="Free passport open picture illustration">
            <a:extLst>
              <a:ext uri="{FF2B5EF4-FFF2-40B4-BE49-F238E27FC236}">
                <a16:creationId xmlns:a16="http://schemas.microsoft.com/office/drawing/2014/main" id="{D33C5865-6E53-3F55-2990-950E12C61A3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51036" y="2266336"/>
            <a:ext cx="283327" cy="3757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8" name="Table 107">
            <a:extLst>
              <a:ext uri="{FF2B5EF4-FFF2-40B4-BE49-F238E27FC236}">
                <a16:creationId xmlns:a16="http://schemas.microsoft.com/office/drawing/2014/main" id="{58A01667-BC03-4B0D-8C53-33C746D43231}"/>
              </a:ext>
            </a:extLst>
          </p:cNvPr>
          <p:cNvGraphicFramePr>
            <a:graphicFrameLocks noGrp="1"/>
          </p:cNvGraphicFramePr>
          <p:nvPr>
            <p:extLst>
              <p:ext uri="{D42A27DB-BD31-4B8C-83A1-F6EECF244321}">
                <p14:modId xmlns:p14="http://schemas.microsoft.com/office/powerpoint/2010/main" val="458071449"/>
              </p:ext>
            </p:extLst>
          </p:nvPr>
        </p:nvGraphicFramePr>
        <p:xfrm>
          <a:off x="382522" y="1479076"/>
          <a:ext cx="1395326" cy="1198383"/>
        </p:xfrm>
        <a:graphic>
          <a:graphicData uri="http://schemas.openxmlformats.org/drawingml/2006/table">
            <a:tbl>
              <a:tblPr firstRow="1" bandRow="1">
                <a:tableStyleId>{5940675A-B579-460E-94D1-54222C63F5DA}</a:tableStyleId>
              </a:tblPr>
              <a:tblGrid>
                <a:gridCol w="1395326">
                  <a:extLst>
                    <a:ext uri="{9D8B030D-6E8A-4147-A177-3AD203B41FA5}">
                      <a16:colId xmlns:a16="http://schemas.microsoft.com/office/drawing/2014/main" val="4143783995"/>
                    </a:ext>
                  </a:extLst>
                </a:gridCol>
              </a:tblGrid>
              <a:tr h="1198383">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z</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69" name="TextBox 68">
            <a:extLst>
              <a:ext uri="{FF2B5EF4-FFF2-40B4-BE49-F238E27FC236}">
                <a16:creationId xmlns:a16="http://schemas.microsoft.com/office/drawing/2014/main" id="{6A3989D1-DB17-45E9-BE97-020502196D91}"/>
              </a:ext>
            </a:extLst>
          </p:cNvPr>
          <p:cNvSpPr txBox="1"/>
          <p:nvPr/>
        </p:nvSpPr>
        <p:spPr>
          <a:xfrm>
            <a:off x="523026" y="2281411"/>
            <a:ext cx="1035034" cy="338554"/>
          </a:xfrm>
          <a:prstGeom prst="rect">
            <a:avLst/>
          </a:prstGeom>
          <a:noFill/>
        </p:spPr>
        <p:txBody>
          <a:bodyPr wrap="square" rtlCol="0">
            <a:spAutoFit/>
          </a:bodyPr>
          <a:lstStyle/>
          <a:p>
            <a:pPr algn="ctr"/>
            <a:r>
              <a:rPr lang="en-GB" sz="1600" b="1" dirty="0" err="1">
                <a:solidFill>
                  <a:srgbClr val="FF0066"/>
                </a:solidFill>
                <a:latin typeface="Century Gothic" panose="020B0502020202020204" pitchFamily="34" charset="0"/>
              </a:rPr>
              <a:t>z</a:t>
            </a:r>
            <a:r>
              <a:rPr lang="en-GB" sz="1600" dirty="0" err="1">
                <a:solidFill>
                  <a:schemeClr val="tx1">
                    <a:lumMod val="75000"/>
                    <a:lumOff val="25000"/>
                  </a:schemeClr>
                </a:solidFill>
                <a:latin typeface="Century Gothic" panose="020B0502020202020204" pitchFamily="34" charset="0"/>
              </a:rPr>
              <a:t>apato</a:t>
            </a:r>
            <a:endParaRPr lang="en-GB" sz="1600" dirty="0">
              <a:solidFill>
                <a:srgbClr val="002060"/>
              </a:solidFill>
              <a:latin typeface="Century Gothic" panose="020B0502020202020204" pitchFamily="34" charset="0"/>
            </a:endParaRPr>
          </a:p>
        </p:txBody>
      </p:sp>
      <p:pic>
        <p:nvPicPr>
          <p:cNvPr id="70" name="Picture 4" descr="Zapato Bajo, Zapato, Brown, Ropa, Pie, Vestir">
            <a:extLst>
              <a:ext uri="{FF2B5EF4-FFF2-40B4-BE49-F238E27FC236}">
                <a16:creationId xmlns:a16="http://schemas.microsoft.com/office/drawing/2014/main" id="{ECAC675B-025C-4FF5-8E38-91F7F566EB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9559" y="1567466"/>
            <a:ext cx="918641" cy="739019"/>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8" descr="Bandera, Celebración, Decoración">
            <a:extLst>
              <a:ext uri="{FF2B5EF4-FFF2-40B4-BE49-F238E27FC236}">
                <a16:creationId xmlns:a16="http://schemas.microsoft.com/office/drawing/2014/main" id="{9A3791E5-FA1E-33BB-E61F-5C731DBE09C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12144" y="474802"/>
            <a:ext cx="886632" cy="35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33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7915-E707-4DB1-83A9-8F95E7B9BFF2}"/>
              </a:ext>
            </a:extLst>
          </p:cNvPr>
          <p:cNvSpPr>
            <a:spLocks noGrp="1"/>
          </p:cNvSpPr>
          <p:nvPr>
            <p:ph type="title"/>
          </p:nvPr>
        </p:nvSpPr>
        <p:spPr>
          <a:xfrm>
            <a:off x="139866" y="136880"/>
            <a:ext cx="5915025" cy="171275"/>
          </a:xfrm>
        </p:spPr>
        <p:txBody>
          <a:bodyPr>
            <a:normAutofit fontScale="90000"/>
          </a:bodyPr>
          <a:lstStyle/>
          <a:p>
            <a:r>
              <a:rPr lang="en-GB" sz="591" dirty="0">
                <a:solidFill>
                  <a:schemeClr val="bg1"/>
                </a:solidFill>
              </a:rPr>
              <a:t>Term overview</a:t>
            </a:r>
          </a:p>
        </p:txBody>
      </p:sp>
      <p:sp>
        <p:nvSpPr>
          <p:cNvPr id="6" name="CustomShape 5">
            <a:extLst>
              <a:ext uri="{FF2B5EF4-FFF2-40B4-BE49-F238E27FC236}">
                <a16:creationId xmlns:a16="http://schemas.microsoft.com/office/drawing/2014/main" id="{21412631-4548-4EE1-8A69-5BA3F5F58E70}"/>
              </a:ext>
            </a:extLst>
          </p:cNvPr>
          <p:cNvSpPr/>
          <p:nvPr/>
        </p:nvSpPr>
        <p:spPr>
          <a:xfrm rot="21362400">
            <a:off x="2815225" y="1264431"/>
            <a:ext cx="300853" cy="598694"/>
          </a:xfrm>
          <a:prstGeom prst="rect">
            <a:avLst/>
          </a:prstGeom>
          <a:solidFill>
            <a:srgbClr val="FFFFFF"/>
          </a:solidFill>
          <a:ln>
            <a:noFill/>
          </a:ln>
        </p:spPr>
        <p:style>
          <a:lnRef idx="0">
            <a:scrgbClr r="0" g="0" b="0"/>
          </a:lnRef>
          <a:fillRef idx="0">
            <a:scrgbClr r="0" g="0" b="0"/>
          </a:fillRef>
          <a:effectRef idx="0">
            <a:scrgbClr r="0" g="0" b="0"/>
          </a:effectRef>
          <a:fontRef idx="minor"/>
        </p:style>
      </p:sp>
      <p:graphicFrame>
        <p:nvGraphicFramePr>
          <p:cNvPr id="11" name="Table 10">
            <a:extLst>
              <a:ext uri="{FF2B5EF4-FFF2-40B4-BE49-F238E27FC236}">
                <a16:creationId xmlns:a16="http://schemas.microsoft.com/office/drawing/2014/main" id="{A6462308-1E0C-477D-823F-D9A1B0BE5720}"/>
              </a:ext>
            </a:extLst>
          </p:cNvPr>
          <p:cNvGraphicFramePr>
            <a:graphicFrameLocks noGrp="1"/>
          </p:cNvGraphicFramePr>
          <p:nvPr>
            <p:extLst>
              <p:ext uri="{D42A27DB-BD31-4B8C-83A1-F6EECF244321}">
                <p14:modId xmlns:p14="http://schemas.microsoft.com/office/powerpoint/2010/main" val="1202896251"/>
              </p:ext>
            </p:extLst>
          </p:nvPr>
        </p:nvGraphicFramePr>
        <p:xfrm>
          <a:off x="139865" y="688382"/>
          <a:ext cx="6565736" cy="8802577"/>
        </p:xfrm>
        <a:graphic>
          <a:graphicData uri="http://schemas.openxmlformats.org/drawingml/2006/table">
            <a:tbl>
              <a:tblPr firstRow="1"/>
              <a:tblGrid>
                <a:gridCol w="845308">
                  <a:extLst>
                    <a:ext uri="{9D8B030D-6E8A-4147-A177-3AD203B41FA5}">
                      <a16:colId xmlns:a16="http://schemas.microsoft.com/office/drawing/2014/main" val="1208012294"/>
                    </a:ext>
                  </a:extLst>
                </a:gridCol>
                <a:gridCol w="1058794">
                  <a:extLst>
                    <a:ext uri="{9D8B030D-6E8A-4147-A177-3AD203B41FA5}">
                      <a16:colId xmlns:a16="http://schemas.microsoft.com/office/drawing/2014/main" val="1681355047"/>
                    </a:ext>
                  </a:extLst>
                </a:gridCol>
                <a:gridCol w="2058766">
                  <a:extLst>
                    <a:ext uri="{9D8B030D-6E8A-4147-A177-3AD203B41FA5}">
                      <a16:colId xmlns:a16="http://schemas.microsoft.com/office/drawing/2014/main" val="3512386996"/>
                    </a:ext>
                  </a:extLst>
                </a:gridCol>
                <a:gridCol w="1470548">
                  <a:extLst>
                    <a:ext uri="{9D8B030D-6E8A-4147-A177-3AD203B41FA5}">
                      <a16:colId xmlns:a16="http://schemas.microsoft.com/office/drawing/2014/main" val="2121314180"/>
                    </a:ext>
                  </a:extLst>
                </a:gridCol>
                <a:gridCol w="1132320">
                  <a:extLst>
                    <a:ext uri="{9D8B030D-6E8A-4147-A177-3AD203B41FA5}">
                      <a16:colId xmlns:a16="http://schemas.microsoft.com/office/drawing/2014/main" val="2337718963"/>
                    </a:ext>
                  </a:extLst>
                </a:gridCol>
              </a:tblGrid>
              <a:tr h="646389">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UNIT</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Context </a:t>
                      </a:r>
                      <a:r>
                        <a:rPr lang="en-GB" sz="1000" b="1" dirty="0" err="1">
                          <a:solidFill>
                            <a:srgbClr val="3B3838"/>
                          </a:solidFill>
                          <a:effectLst/>
                          <a:latin typeface="Century Gothic" panose="020B0502020202020204" pitchFamily="34" charset="0"/>
                        </a:rPr>
                        <a:t>Communication</a:t>
                      </a:r>
                      <a:r>
                        <a:rPr lang="en-GB" sz="1300" b="1" dirty="0" err="1">
                          <a:solidFill>
                            <a:srgbClr val="3B3838"/>
                          </a:solidFill>
                          <a:effectLst/>
                          <a:latin typeface="Century Gothic" panose="020B0502020202020204" pitchFamily="34" charset="0"/>
                        </a:rPr>
                        <a:t>Culture</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Key ideas </a:t>
                      </a:r>
                      <a:br>
                        <a:rPr lang="en-GB" sz="1300" b="1" dirty="0">
                          <a:solidFill>
                            <a:srgbClr val="3B3838"/>
                          </a:solidFill>
                          <a:effectLst/>
                          <a:latin typeface="Century Gothic" panose="020B0502020202020204" pitchFamily="34" charset="0"/>
                        </a:rPr>
                      </a:br>
                      <a:r>
                        <a:rPr lang="en-GB" sz="1300" b="1" dirty="0">
                          <a:solidFill>
                            <a:srgbClr val="3B3838"/>
                          </a:solidFill>
                          <a:effectLst/>
                          <a:latin typeface="Century Gothic" panose="020B0502020202020204" pitchFamily="34" charset="0"/>
                        </a:rPr>
                        <a:t>(GRAMMAR)</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PHONICS </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VOCABULARY</a:t>
                      </a:r>
                      <a:endParaRPr lang="en-GB" sz="1300" b="1"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solidFill>
                      <a:srgbClr val="E8D6F6"/>
                    </a:solidFill>
                  </a:tcPr>
                </a:tc>
                <a:extLst>
                  <a:ext uri="{0D108BD9-81ED-4DB2-BD59-A6C34878D82A}">
                    <a16:rowId xmlns:a16="http://schemas.microsoft.com/office/drawing/2014/main" val="515993797"/>
                  </a:ext>
                </a:extLst>
              </a:tr>
              <a:tr h="3121115">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Unit 1 </a:t>
                      </a:r>
                      <a:r>
                        <a:rPr lang="en-GB" sz="1300" dirty="0">
                          <a:solidFill>
                            <a:srgbClr val="3B3838"/>
                          </a:solidFill>
                          <a:effectLst/>
                          <a:latin typeface="Century Gothic" panose="020B0502020202020204" pitchFamily="34" charset="0"/>
                        </a:rPr>
                        <a:t>(W1-8)</a:t>
                      </a:r>
                      <a:endParaRPr lang="en-GB" sz="1300"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3" lvl="0" indent="0">
                        <a:lnSpc>
                          <a:spcPct val="115000"/>
                        </a:lnSpc>
                        <a:spcAft>
                          <a:spcPts val="0"/>
                        </a:spcAft>
                        <a:buFont typeface="Arial" panose="020B0604020202020204" pitchFamily="34" charset="0"/>
                        <a:buNone/>
                      </a:pPr>
                      <a:r>
                        <a:rPr lang="en-GB" sz="1300" b="1" u="none" strike="noStrike" dirty="0">
                          <a:solidFill>
                            <a:srgbClr val="3B3838"/>
                          </a:solidFill>
                          <a:effectLst/>
                          <a:latin typeface="Century Gothic" panose="020B0502020202020204" pitchFamily="34" charset="0"/>
                        </a:rPr>
                        <a:t>Describing me and others</a:t>
                      </a:r>
                    </a:p>
                    <a:p>
                      <a:pPr marL="87313" lvl="0" indent="0">
                        <a:lnSpc>
                          <a:spcPct val="115000"/>
                        </a:lnSpc>
                        <a:spcAft>
                          <a:spcPts val="0"/>
                        </a:spcAft>
                        <a:buFont typeface="Arial" panose="020B0604020202020204" pitchFamily="34" charset="0"/>
                        <a:buNone/>
                      </a:pPr>
                      <a:endParaRPr lang="en-GB" sz="1300" u="none" strike="noStrike" dirty="0">
                        <a:solidFill>
                          <a:srgbClr val="3B3838"/>
                        </a:solidFill>
                        <a:effectLst/>
                        <a:latin typeface="Century Gothic" panose="020B0502020202020204" pitchFamily="34" charset="0"/>
                      </a:endParaRPr>
                    </a:p>
                    <a:p>
                      <a:pPr marL="180975" lvl="0" indent="-93663">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in class</a:t>
                      </a:r>
                    </a:p>
                    <a:p>
                      <a:pPr marL="180975" lvl="0" indent="-93663">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in Perú and in Spain</a:t>
                      </a:r>
                      <a:endParaRPr lang="en-GB" sz="1300" dirty="0">
                        <a:solidFill>
                          <a:srgbClr val="3B3838"/>
                        </a:solidFill>
                        <a:effectLst/>
                        <a:latin typeface="Century Gothic" panose="020B050202020202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300" b="1" u="none" strike="noStrike" dirty="0">
                          <a:solidFill>
                            <a:srgbClr val="3B3838"/>
                          </a:solidFill>
                          <a:effectLst/>
                          <a:latin typeface="Century Gothic" panose="020B0502020202020204" pitchFamily="34" charset="0"/>
                        </a:rPr>
                        <a:t>Talking about being</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300" u="none" strike="noStrike" dirty="0">
                          <a:solidFill>
                            <a:srgbClr val="3B3838"/>
                          </a:solidFill>
                          <a:effectLst/>
                          <a:latin typeface="Century Gothic" panose="020B0502020202020204" pitchFamily="34" charset="0"/>
                        </a:rPr>
                        <a:t> Essential verb: to be, being – </a:t>
                      </a:r>
                      <a:r>
                        <a:rPr lang="en-GB" sz="1300" b="1" u="none" strike="noStrike" dirty="0">
                          <a:solidFill>
                            <a:srgbClr val="3B3838"/>
                          </a:solidFill>
                          <a:effectLst/>
                          <a:latin typeface="Century Gothic" panose="020B0502020202020204" pitchFamily="34" charset="0"/>
                        </a:rPr>
                        <a:t>ESTAR</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 am – </a:t>
                      </a:r>
                      <a:r>
                        <a:rPr lang="en-GB" sz="1200" b="1" u="none" strike="noStrike" dirty="0">
                          <a:solidFill>
                            <a:srgbClr val="3B3838"/>
                          </a:solidFill>
                          <a:effectLst/>
                          <a:latin typeface="Century Gothic" panose="020B0502020202020204" pitchFamily="34" charset="0"/>
                        </a:rPr>
                        <a:t>estoy</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you are – </a:t>
                      </a:r>
                      <a:r>
                        <a:rPr lang="en-GB" sz="1200" b="1" u="none" strike="noStrike" dirty="0">
                          <a:solidFill>
                            <a:srgbClr val="3B3838"/>
                          </a:solidFill>
                          <a:effectLst/>
                          <a:latin typeface="Century Gothic" panose="020B0502020202020204" pitchFamily="34" charset="0"/>
                        </a:rPr>
                        <a:t>estás</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he is – </a:t>
                      </a:r>
                      <a:r>
                        <a:rPr lang="en-GB" sz="1200" b="1" u="none" strike="noStrike" dirty="0">
                          <a:solidFill>
                            <a:srgbClr val="3B3838"/>
                          </a:solidFill>
                          <a:effectLst/>
                          <a:latin typeface="Century Gothic" panose="020B0502020202020204" pitchFamily="34" charset="0"/>
                        </a:rPr>
                        <a:t>está</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she is – </a:t>
                      </a:r>
                      <a:r>
                        <a:rPr lang="en-GB" sz="1200" b="1" u="none" strike="noStrike" dirty="0">
                          <a:solidFill>
                            <a:srgbClr val="3B3838"/>
                          </a:solidFill>
                          <a:effectLst/>
                          <a:latin typeface="Century Gothic" panose="020B0502020202020204" pitchFamily="34" charset="0"/>
                        </a:rPr>
                        <a:t>está</a:t>
                      </a:r>
                      <a:endParaRPr lang="en-GB" sz="1200" b="0"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it is, it’s – </a:t>
                      </a:r>
                      <a:r>
                        <a:rPr lang="en-GB" sz="1200" b="1" u="none" strike="noStrike" dirty="0">
                          <a:solidFill>
                            <a:srgbClr val="3B3838"/>
                          </a:solidFill>
                          <a:effectLst/>
                          <a:latin typeface="Century Gothic" panose="020B0502020202020204" pitchFamily="34" charset="0"/>
                        </a:rPr>
                        <a:t>está</a:t>
                      </a: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300" u="none" strike="noStrike" dirty="0">
                          <a:solidFill>
                            <a:srgbClr val="3B3838"/>
                          </a:solidFill>
                          <a:effectLst/>
                          <a:latin typeface="Century Gothic" panose="020B0502020202020204" pitchFamily="34" charset="0"/>
                        </a:rPr>
                        <a:t> Essential verb: to be, being – </a:t>
                      </a:r>
                      <a:r>
                        <a:rPr lang="en-GB" sz="1300" b="1" u="none" strike="noStrike" dirty="0">
                          <a:solidFill>
                            <a:srgbClr val="3B3838"/>
                          </a:solidFill>
                          <a:effectLst/>
                          <a:latin typeface="Century Gothic" panose="020B0502020202020204" pitchFamily="34" charset="0"/>
                        </a:rPr>
                        <a:t>SER</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 am – </a:t>
                      </a:r>
                      <a:r>
                        <a:rPr lang="en-GB" sz="1200" b="1" u="none" strike="noStrike" dirty="0">
                          <a:solidFill>
                            <a:srgbClr val="3B3838"/>
                          </a:solidFill>
                          <a:effectLst/>
                          <a:latin typeface="Century Gothic" panose="020B0502020202020204" pitchFamily="34" charset="0"/>
                        </a:rPr>
                        <a:t>soy</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you are – </a:t>
                      </a:r>
                      <a:r>
                        <a:rPr lang="en-GB" sz="1200" b="1" u="none" strike="noStrike" dirty="0" err="1">
                          <a:solidFill>
                            <a:srgbClr val="3B3838"/>
                          </a:solidFill>
                          <a:effectLst/>
                          <a:latin typeface="Century Gothic" panose="020B0502020202020204" pitchFamily="34" charset="0"/>
                        </a:rPr>
                        <a:t>eres</a:t>
                      </a:r>
                      <a:endParaRPr lang="en-GB" sz="1200" b="1"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he is – </a:t>
                      </a:r>
                      <a:r>
                        <a:rPr lang="en-GB" sz="1200" b="1" u="none" strike="noStrike" dirty="0">
                          <a:solidFill>
                            <a:srgbClr val="3B3838"/>
                          </a:solidFill>
                          <a:effectLst/>
                          <a:latin typeface="Century Gothic" panose="020B0502020202020204" pitchFamily="34" charset="0"/>
                        </a:rPr>
                        <a:t>es</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she is – </a:t>
                      </a:r>
                      <a:r>
                        <a:rPr lang="en-GB" sz="1200" b="1" u="none" strike="noStrike" dirty="0">
                          <a:solidFill>
                            <a:srgbClr val="3B3838"/>
                          </a:solidFill>
                          <a:effectLst/>
                          <a:latin typeface="Century Gothic" panose="020B0502020202020204" pitchFamily="34" charset="0"/>
                        </a:rPr>
                        <a:t>es</a:t>
                      </a:r>
                      <a:endParaRPr lang="en-GB" sz="1200" b="0"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it is, it’s – </a:t>
                      </a:r>
                      <a:r>
                        <a:rPr lang="en-GB" sz="1200" b="1" u="none" strike="noStrike" dirty="0">
                          <a:solidFill>
                            <a:srgbClr val="3B3838"/>
                          </a:solidFill>
                          <a:effectLst/>
                          <a:latin typeface="Century Gothic" panose="020B0502020202020204" pitchFamily="34" charset="0"/>
                        </a:rPr>
                        <a:t>es</a:t>
                      </a:r>
                      <a:endParaRPr lang="en-GB" sz="1200" dirty="0">
                        <a:solidFill>
                          <a:srgbClr val="3B3838"/>
                        </a:solidFill>
                        <a:effectLst/>
                        <a:latin typeface="Century Gothic" panose="020B0502020202020204" pitchFamily="34" charset="0"/>
                      </a:endParaRP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Adjective agreement for masculine/feminine</a:t>
                      </a: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Yes/no questions with raised intonation</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indent="-95250">
                        <a:lnSpc>
                          <a:spcPct val="15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Vowels [a] [e] [i] [o] [u]</a:t>
                      </a:r>
                    </a:p>
                    <a:p>
                      <a:pPr marL="180975" indent="-95250">
                        <a:lnSpc>
                          <a:spcPct val="15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[ca] [co] [cu]</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Simple greetings</a:t>
                      </a:r>
                    </a:p>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Verb </a:t>
                      </a:r>
                      <a:r>
                        <a:rPr lang="en-GB" sz="1300" b="1" u="none" strike="noStrike" dirty="0">
                          <a:solidFill>
                            <a:srgbClr val="3B3838"/>
                          </a:solidFill>
                          <a:effectLst/>
                          <a:latin typeface="Century Gothic" panose="020B0502020202020204" pitchFamily="34" charset="0"/>
                        </a:rPr>
                        <a:t>estar</a:t>
                      </a:r>
                    </a:p>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Range of adjectives</a:t>
                      </a:r>
                    </a:p>
                    <a:p>
                      <a:pPr marL="171450" lvl="0" indent="-84138">
                        <a:lnSpc>
                          <a:spcPct val="150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 Days of the week</a:t>
                      </a:r>
                    </a:p>
                    <a:p>
                      <a:pPr marL="171450" lvl="0" indent="-84138">
                        <a:lnSpc>
                          <a:spcPct val="115000"/>
                        </a:lnSpc>
                        <a:spcAft>
                          <a:spcPts val="0"/>
                        </a:spcAft>
                        <a:buFont typeface="Arial" panose="020B0604020202020204" pitchFamily="34" charset="0"/>
                        <a:buChar char="•"/>
                      </a:pPr>
                      <a:endParaRPr lang="en-GB" sz="1300" u="none" strike="noStrike" dirty="0">
                        <a:solidFill>
                          <a:srgbClr val="3B3838"/>
                        </a:solidFill>
                        <a:effectLst/>
                        <a:latin typeface="Century Gothic" panose="020B0502020202020204" pitchFamily="34" charset="0"/>
                      </a:endParaRPr>
                    </a:p>
                    <a:p>
                      <a:pPr marL="87312" indent="0">
                        <a:lnSpc>
                          <a:spcPct val="115000"/>
                        </a:lnSpc>
                        <a:spcAft>
                          <a:spcPts val="0"/>
                        </a:spcAft>
                        <a:buFont typeface="Arial" panose="020B0604020202020204" pitchFamily="34" charset="0"/>
                        <a:buNone/>
                      </a:pPr>
                      <a:endParaRPr lang="en-GB" sz="1300" dirty="0">
                        <a:solidFill>
                          <a:srgbClr val="3B3838"/>
                        </a:solidFill>
                        <a:effectLst/>
                        <a:latin typeface="Century Gothic" panose="020B050202020202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524304"/>
                  </a:ext>
                </a:extLst>
              </a:tr>
              <a:tr h="2725955">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algn="ctr">
                        <a:lnSpc>
                          <a:spcPct val="115000"/>
                        </a:lnSpc>
                        <a:spcAft>
                          <a:spcPts val="0"/>
                        </a:spcAft>
                      </a:pPr>
                      <a:r>
                        <a:rPr lang="en-GB" sz="1300" b="1" dirty="0">
                          <a:solidFill>
                            <a:srgbClr val="3B3838"/>
                          </a:solidFill>
                          <a:effectLst/>
                          <a:latin typeface="Century Gothic" panose="020B0502020202020204" pitchFamily="34" charset="0"/>
                        </a:rPr>
                        <a:t>Unit 2</a:t>
                      </a:r>
                      <a:br>
                        <a:rPr lang="en-GB" sz="1300" dirty="0">
                          <a:solidFill>
                            <a:srgbClr val="3B3838"/>
                          </a:solidFill>
                          <a:effectLst/>
                          <a:latin typeface="Century Gothic" panose="020B0502020202020204" pitchFamily="34" charset="0"/>
                        </a:rPr>
                      </a:br>
                      <a:r>
                        <a:rPr lang="en-GB" sz="1300" dirty="0">
                          <a:solidFill>
                            <a:srgbClr val="3B3838"/>
                          </a:solidFill>
                          <a:effectLst/>
                          <a:latin typeface="Century Gothic" panose="020B0502020202020204" pitchFamily="34" charset="0"/>
                        </a:rPr>
                        <a:t>(W9-12)</a:t>
                      </a:r>
                      <a:endParaRPr lang="en-GB" sz="1300" dirty="0">
                        <a:solidFill>
                          <a:srgbClr val="3B3838"/>
                        </a:solidFill>
                        <a:effectLst/>
                        <a:latin typeface="Century Gothic" panose="020B0502020202020204" pitchFamily="34" charset="0"/>
                        <a:ea typeface="Calibri" panose="020F0502020204030204" pitchFamily="34" charset="0"/>
                      </a:endParaRP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87312" lvl="0" indent="0" algn="l" defTabSz="914400" rtl="0" eaLnBrk="1" latinLnBrk="0" hangingPunct="1">
                        <a:lnSpc>
                          <a:spcPct val="115000"/>
                        </a:lnSpc>
                        <a:spcAft>
                          <a:spcPts val="0"/>
                        </a:spcAft>
                        <a:buFont typeface="Arial" panose="020B0604020202020204" pitchFamily="34" charset="0"/>
                        <a:buNone/>
                      </a:pPr>
                      <a:r>
                        <a:rPr lang="en-GB" sz="1300" b="1" u="none" strike="noStrike" kern="1200" dirty="0">
                          <a:solidFill>
                            <a:srgbClr val="3B3838"/>
                          </a:solidFill>
                          <a:effectLst/>
                          <a:latin typeface="Century Gothic" panose="020B0502020202020204" pitchFamily="34" charset="0"/>
                          <a:ea typeface="+mn-ea"/>
                          <a:cs typeface="+mn-cs"/>
                        </a:rPr>
                        <a:t>Saying what I and others have</a:t>
                      </a:r>
                    </a:p>
                    <a:p>
                      <a:pPr marL="87312" lvl="0" indent="0" algn="l" defTabSz="914400" rtl="0" eaLnBrk="1" latinLnBrk="0" hangingPunct="1">
                        <a:lnSpc>
                          <a:spcPct val="115000"/>
                        </a:lnSpc>
                        <a:spcAft>
                          <a:spcPts val="0"/>
                        </a:spcAft>
                        <a:buFont typeface="Arial" panose="020B0604020202020204" pitchFamily="34" charset="0"/>
                        <a:buNone/>
                      </a:pPr>
                      <a:endParaRPr lang="en-GB" sz="1300" u="none" strike="noStrike" kern="1200" dirty="0">
                        <a:solidFill>
                          <a:srgbClr val="3B3838"/>
                        </a:solidFill>
                        <a:effectLst/>
                        <a:latin typeface="Century Gothic" panose="020B0502020202020204" pitchFamily="34" charset="0"/>
                        <a:ea typeface="+mn-ea"/>
                        <a:cs typeface="+mn-cs"/>
                      </a:endParaRPr>
                    </a:p>
                    <a:p>
                      <a:pPr marL="185738" lvl="0" indent="-100013" algn="l" defTabSz="914400" rtl="0" eaLnBrk="1" latinLnBrk="0" hangingPunct="1">
                        <a:lnSpc>
                          <a:spcPct val="150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at home</a:t>
                      </a:r>
                    </a:p>
                    <a:p>
                      <a:pPr marL="185738" lvl="0" indent="-100013" algn="l" defTabSz="914400" rtl="0" eaLnBrk="1" latinLnBrk="0" hangingPunct="1">
                        <a:lnSpc>
                          <a:spcPct val="150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with friends</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7462" marR="0" lvl="1" indent="0" algn="l" defTabSz="68580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300" b="1" u="none" strike="noStrike" dirty="0">
                          <a:solidFill>
                            <a:srgbClr val="3B3838"/>
                          </a:solidFill>
                          <a:effectLst/>
                          <a:latin typeface="Century Gothic" panose="020B0502020202020204" pitchFamily="34" charset="0"/>
                        </a:rPr>
                        <a:t>Talking about having</a:t>
                      </a:r>
                      <a:br>
                        <a:rPr lang="en-GB" sz="1300" b="1" u="none" strike="noStrike" dirty="0">
                          <a:solidFill>
                            <a:srgbClr val="3B3838"/>
                          </a:solidFill>
                          <a:effectLst/>
                          <a:latin typeface="Century Gothic" panose="020B0502020202020204" pitchFamily="34" charset="0"/>
                        </a:rPr>
                      </a:br>
                      <a:endParaRPr lang="en-GB" sz="1300" b="1" u="none" strike="noStrike" dirty="0">
                        <a:solidFill>
                          <a:srgbClr val="3B3838"/>
                        </a:solidFill>
                        <a:effectLst/>
                        <a:latin typeface="Century Gothic" panose="020B0502020202020204" pitchFamily="34" charset="0"/>
                      </a:endParaRPr>
                    </a:p>
                    <a:p>
                      <a:pPr marL="171450" marR="0" lvl="0"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300" u="none" strike="noStrike" dirty="0">
                          <a:solidFill>
                            <a:srgbClr val="3B3838"/>
                          </a:solidFill>
                          <a:effectLst/>
                          <a:latin typeface="Century Gothic" panose="020B0502020202020204" pitchFamily="34" charset="0"/>
                        </a:rPr>
                        <a:t> Essential verb: to have, having – </a:t>
                      </a:r>
                      <a:r>
                        <a:rPr lang="en-GB" sz="1300" b="1" u="none" strike="noStrike" dirty="0">
                          <a:solidFill>
                            <a:srgbClr val="3B3838"/>
                          </a:solidFill>
                          <a:effectLst/>
                          <a:latin typeface="Century Gothic" panose="020B0502020202020204" pitchFamily="34" charset="0"/>
                        </a:rPr>
                        <a:t>TENER</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I have – </a:t>
                      </a:r>
                      <a:r>
                        <a:rPr lang="en-GB" sz="1200" b="1" u="none" strike="noStrike" dirty="0">
                          <a:solidFill>
                            <a:srgbClr val="3B3838"/>
                          </a:solidFill>
                          <a:effectLst/>
                          <a:latin typeface="Century Gothic" panose="020B0502020202020204" pitchFamily="34" charset="0"/>
                        </a:rPr>
                        <a:t>tengo</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you have – </a:t>
                      </a:r>
                      <a:r>
                        <a:rPr lang="en-GB" sz="1200" b="1" u="none" strike="noStrike" dirty="0">
                          <a:solidFill>
                            <a:srgbClr val="3B3838"/>
                          </a:solidFill>
                          <a:effectLst/>
                          <a:latin typeface="Century Gothic" panose="020B0502020202020204" pitchFamily="34" charset="0"/>
                        </a:rPr>
                        <a:t>tienes</a:t>
                      </a: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he has – </a:t>
                      </a:r>
                      <a:r>
                        <a:rPr lang="en-GB" sz="1200" b="1" u="none" strike="noStrike" dirty="0" err="1">
                          <a:solidFill>
                            <a:srgbClr val="3B3838"/>
                          </a:solidFill>
                          <a:effectLst/>
                          <a:latin typeface="Century Gothic" panose="020B0502020202020204" pitchFamily="34" charset="0"/>
                        </a:rPr>
                        <a:t>tiene</a:t>
                      </a:r>
                      <a:endParaRPr lang="en-GB" sz="1200" b="1" u="none" strike="noStrike" dirty="0">
                        <a:solidFill>
                          <a:srgbClr val="3B3838"/>
                        </a:solidFill>
                        <a:effectLst/>
                        <a:latin typeface="Century Gothic" panose="020B0502020202020204" pitchFamily="34" charset="0"/>
                      </a:endParaRPr>
                    </a:p>
                    <a:p>
                      <a:pPr marL="514350" marR="0" lvl="1" indent="-84138"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GB" sz="1200" b="0" u="none" strike="noStrike" dirty="0">
                          <a:solidFill>
                            <a:srgbClr val="3B3838"/>
                          </a:solidFill>
                          <a:effectLst/>
                          <a:latin typeface="Century Gothic" panose="020B0502020202020204" pitchFamily="34" charset="0"/>
                        </a:rPr>
                        <a:t> she has –</a:t>
                      </a:r>
                      <a:r>
                        <a:rPr lang="en-GB" sz="1200" b="1" u="none" strike="noStrike" dirty="0" err="1">
                          <a:solidFill>
                            <a:srgbClr val="3B3838"/>
                          </a:solidFill>
                          <a:effectLst/>
                          <a:latin typeface="Century Gothic" panose="020B0502020202020204" pitchFamily="34" charset="0"/>
                        </a:rPr>
                        <a:t>tiene</a:t>
                      </a:r>
                      <a:endParaRPr lang="en-GB" sz="1300" b="1" u="none" strike="noStrike" dirty="0">
                        <a:solidFill>
                          <a:srgbClr val="3B3838"/>
                        </a:solidFill>
                        <a:effectLst/>
                        <a:latin typeface="Century Gothic" panose="020B0502020202020204" pitchFamily="34" charset="0"/>
                      </a:endParaRP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Indefinite, singular</a:t>
                      </a:r>
                    </a:p>
                    <a:p>
                      <a:pPr marL="258762" indent="-171450">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Post-nominal</a:t>
                      </a:r>
                      <a:r>
                        <a:rPr lang="en-GB" sz="1300" u="none" strike="noStrike" kern="1200" baseline="0" dirty="0">
                          <a:solidFill>
                            <a:srgbClr val="3B3838"/>
                          </a:solidFill>
                          <a:effectLst/>
                          <a:latin typeface="Century Gothic" panose="020B0502020202020204" pitchFamily="34" charset="0"/>
                          <a:ea typeface="+mn-ea"/>
                          <a:cs typeface="+mn-cs"/>
                        </a:rPr>
                        <a:t> adjective gender agreement</a:t>
                      </a:r>
                    </a:p>
                    <a:p>
                      <a:pPr marL="258762" indent="-171450">
                        <a:lnSpc>
                          <a:spcPct val="115000"/>
                        </a:lnSpc>
                        <a:spcAft>
                          <a:spcPts val="0"/>
                        </a:spcAft>
                        <a:buFont typeface="Arial" panose="020B0604020202020204" pitchFamily="34" charset="0"/>
                        <a:buChar char="•"/>
                      </a:pPr>
                      <a:r>
                        <a:rPr lang="en-GB" sz="1300" u="none" strike="noStrike" dirty="0">
                          <a:solidFill>
                            <a:srgbClr val="3B3838"/>
                          </a:solidFill>
                          <a:effectLst/>
                          <a:latin typeface="Century Gothic" panose="020B0502020202020204" pitchFamily="34" charset="0"/>
                        </a:rPr>
                        <a:t>Yes/no questions with raised intonation</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indent="-95250">
                        <a:lnSpc>
                          <a:spcPct val="2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a:t>
                      </a:r>
                      <a:r>
                        <a:rPr lang="en-GB" sz="1300" dirty="0" err="1">
                          <a:solidFill>
                            <a:srgbClr val="3B3838"/>
                          </a:solidFill>
                          <a:effectLst/>
                          <a:latin typeface="Century Gothic" panose="020B0502020202020204" pitchFamily="34" charset="0"/>
                        </a:rPr>
                        <a:t>ce</a:t>
                      </a:r>
                      <a:r>
                        <a:rPr lang="en-GB" sz="1300" dirty="0">
                          <a:solidFill>
                            <a:srgbClr val="3B3838"/>
                          </a:solidFill>
                          <a:effectLst/>
                          <a:latin typeface="Century Gothic" panose="020B0502020202020204" pitchFamily="34" charset="0"/>
                        </a:rPr>
                        <a:t>]</a:t>
                      </a:r>
                    </a:p>
                    <a:p>
                      <a:pPr marL="180975" indent="-95250">
                        <a:lnSpc>
                          <a:spcPct val="2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[ci]</a:t>
                      </a:r>
                    </a:p>
                    <a:p>
                      <a:pPr marL="180975" indent="-95250">
                        <a:lnSpc>
                          <a:spcPct val="2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SSC [z]</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pPr marL="180975" lvl="0" indent="-95250" algn="l" defTabSz="6858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Verb </a:t>
                      </a:r>
                      <a:r>
                        <a:rPr lang="en-GB" sz="1300" b="1" u="none" strike="noStrike" kern="1200" dirty="0" err="1">
                          <a:solidFill>
                            <a:srgbClr val="3B3838"/>
                          </a:solidFill>
                          <a:effectLst/>
                          <a:latin typeface="Century Gothic" panose="020B0502020202020204" pitchFamily="34" charset="0"/>
                          <a:ea typeface="+mn-ea"/>
                          <a:cs typeface="+mn-cs"/>
                        </a:rPr>
                        <a:t>tener</a:t>
                      </a:r>
                      <a:endParaRPr lang="en-GB" sz="1300" b="1" u="none" strike="noStrike" kern="1200" dirty="0">
                        <a:solidFill>
                          <a:srgbClr val="3B3838"/>
                        </a:solidFill>
                        <a:effectLst/>
                        <a:latin typeface="Century Gothic" panose="020B0502020202020204" pitchFamily="34" charset="0"/>
                        <a:ea typeface="+mn-ea"/>
                        <a:cs typeface="+mn-cs"/>
                      </a:endParaRPr>
                    </a:p>
                    <a:p>
                      <a:pPr marL="180975" lvl="0" indent="-95250" algn="l" defTabSz="6858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Range of singular masculine and feminine nouns</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3155864"/>
                  </a:ext>
                </a:extLst>
              </a:tr>
              <a:tr h="647060">
                <a:tc>
                  <a:txBody>
                    <a:bodyPr/>
                    <a:lstStyle/>
                    <a:p>
                      <a:pPr algn="ctr">
                        <a:lnSpc>
                          <a:spcPct val="115000"/>
                        </a:lnSpc>
                        <a:spcAft>
                          <a:spcPts val="0"/>
                        </a:spcAft>
                      </a:pPr>
                      <a:r>
                        <a:rPr lang="en-GB" sz="1300" b="1" dirty="0">
                          <a:solidFill>
                            <a:srgbClr val="3B3838"/>
                          </a:solidFill>
                          <a:effectLst/>
                          <a:latin typeface="Century Gothic" panose="020B0502020202020204" pitchFamily="34" charset="0"/>
                          <a:ea typeface="Calibri" panose="020F0502020204030204" pitchFamily="34" charset="0"/>
                        </a:rPr>
                        <a:t>Unit 3</a:t>
                      </a:r>
                      <a:br>
                        <a:rPr lang="en-GB" sz="1300" dirty="0">
                          <a:solidFill>
                            <a:srgbClr val="3B3838"/>
                          </a:solidFill>
                          <a:effectLst/>
                          <a:latin typeface="Century Gothic" panose="020B0502020202020204" pitchFamily="34" charset="0"/>
                          <a:ea typeface="Calibri" panose="020F0502020204030204" pitchFamily="34" charset="0"/>
                        </a:rPr>
                      </a:br>
                      <a:r>
                        <a:rPr lang="en-GB" sz="1300" dirty="0">
                          <a:solidFill>
                            <a:srgbClr val="3B3838"/>
                          </a:solidFill>
                          <a:effectLst/>
                          <a:latin typeface="Century Gothic" panose="020B0502020202020204" pitchFamily="34" charset="0"/>
                          <a:ea typeface="Calibri" panose="020F0502020204030204" pitchFamily="34" charset="0"/>
                        </a:rPr>
                        <a:t>(W13-14)</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5738" lvl="0" indent="-100013" algn="l" defTabSz="9144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Revision</a:t>
                      </a:r>
                    </a:p>
                    <a:p>
                      <a:pPr marL="185738" lvl="0" indent="-100013" algn="l" defTabSz="9144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Christmas</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258762" indent="-171450">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Revisit key ideas</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80975" indent="-95250">
                        <a:lnSpc>
                          <a:spcPct val="100000"/>
                        </a:lnSpc>
                        <a:spcAft>
                          <a:spcPts val="0"/>
                        </a:spcAft>
                        <a:buFont typeface="Arial" panose="020B0604020202020204" pitchFamily="34" charset="0"/>
                        <a:buChar char="•"/>
                      </a:pPr>
                      <a:r>
                        <a:rPr lang="en-GB" sz="1300" dirty="0">
                          <a:solidFill>
                            <a:srgbClr val="3B3838"/>
                          </a:solidFill>
                          <a:effectLst/>
                          <a:latin typeface="Century Gothic" panose="020B0502020202020204" pitchFamily="34" charset="0"/>
                        </a:rPr>
                        <a:t> Revisit SSC</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lvl="0" indent="-84138" algn="l" defTabSz="914400" rtl="0" eaLnBrk="1" latinLnBrk="0" hangingPunct="1">
                        <a:lnSpc>
                          <a:spcPct val="115000"/>
                        </a:lnSpc>
                        <a:spcAft>
                          <a:spcPts val="0"/>
                        </a:spcAft>
                        <a:buFont typeface="Arial" panose="020B0604020202020204" pitchFamily="34" charset="0"/>
                        <a:buChar char="•"/>
                      </a:pPr>
                      <a:r>
                        <a:rPr lang="en-GB" sz="1300" u="none" strike="noStrike" kern="1200" dirty="0">
                          <a:solidFill>
                            <a:srgbClr val="3B3838"/>
                          </a:solidFill>
                          <a:effectLst/>
                          <a:latin typeface="Century Gothic" panose="020B0502020202020204" pitchFamily="34" charset="0"/>
                          <a:ea typeface="+mn-ea"/>
                          <a:cs typeface="+mn-cs"/>
                        </a:rPr>
                        <a:t> Revisit vocabulary</a:t>
                      </a:r>
                    </a:p>
                  </a:txBody>
                  <a:tcPr marL="12160" marR="12160" marT="12160" marB="12160">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tx1">
                          <a:lumMod val="65000"/>
                          <a:lumOff val="35000"/>
                        </a:schemeClr>
                      </a:solidFill>
                      <a:prstDash val="sysDot"/>
                      <a:round/>
                      <a:headEnd type="none" w="med" len="med"/>
                      <a:tailEnd type="none" w="med" len="med"/>
                    </a:lnT>
                    <a:lnB w="12700" cap="flat" cmpd="sng" algn="ctr">
                      <a:solidFill>
                        <a:schemeClr val="tx1">
                          <a:lumMod val="65000"/>
                          <a:lumOff val="35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073111"/>
                  </a:ext>
                </a:extLst>
              </a:tr>
            </a:tbl>
          </a:graphicData>
        </a:graphic>
      </p:graphicFrame>
      <p:sp>
        <p:nvSpPr>
          <p:cNvPr id="5" name="Rectangle: Rounded Corners 4">
            <a:extLst>
              <a:ext uri="{FF2B5EF4-FFF2-40B4-BE49-F238E27FC236}">
                <a16:creationId xmlns:a16="http://schemas.microsoft.com/office/drawing/2014/main" id="{60B3EAD2-D067-3CB0-3E42-6CAA51C47138}"/>
              </a:ext>
            </a:extLst>
          </p:cNvPr>
          <p:cNvSpPr/>
          <p:nvPr/>
        </p:nvSpPr>
        <p:spPr>
          <a:xfrm>
            <a:off x="130140" y="128411"/>
            <a:ext cx="2664771"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Term 1 learning</a:t>
            </a:r>
            <a:endParaRPr lang="en-GB" sz="2400" dirty="0"/>
          </a:p>
        </p:txBody>
      </p:sp>
    </p:spTree>
    <p:extLst>
      <p:ext uri="{BB962C8B-B14F-4D97-AF65-F5344CB8AC3E}">
        <p14:creationId xmlns:p14="http://schemas.microsoft.com/office/powerpoint/2010/main" val="2441503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1" name="Speech Bubble: Rectangle with Corners Rounded 2220">
            <a:extLst>
              <a:ext uri="{FF2B5EF4-FFF2-40B4-BE49-F238E27FC236}">
                <a16:creationId xmlns:a16="http://schemas.microsoft.com/office/drawing/2014/main" id="{BAF8131B-32A4-2D3E-9889-95CB1A5B4504}"/>
              </a:ext>
            </a:extLst>
          </p:cNvPr>
          <p:cNvSpPr/>
          <p:nvPr/>
        </p:nvSpPr>
        <p:spPr>
          <a:xfrm>
            <a:off x="2732098" y="7597592"/>
            <a:ext cx="1212250" cy="553998"/>
          </a:xfrm>
          <a:prstGeom prst="wedgeRoundRectCallout">
            <a:avLst>
              <a:gd name="adj1" fmla="val 35739"/>
              <a:gd name="adj2" fmla="val 82559"/>
              <a:gd name="adj3" fmla="val 16667"/>
            </a:avLst>
          </a:prstGeom>
          <a:solidFill>
            <a:srgbClr val="FFE1FF"/>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12</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grpSp>
        <p:nvGrpSpPr>
          <p:cNvPr id="2055" name="Group 2054">
            <a:extLst>
              <a:ext uri="{FF2B5EF4-FFF2-40B4-BE49-F238E27FC236}">
                <a16:creationId xmlns:a16="http://schemas.microsoft.com/office/drawing/2014/main" id="{F80A72FF-CF30-ADD3-F7F6-C5EA10285C3C}"/>
              </a:ext>
            </a:extLst>
          </p:cNvPr>
          <p:cNvGrpSpPr/>
          <p:nvPr/>
        </p:nvGrpSpPr>
        <p:grpSpPr>
          <a:xfrm>
            <a:off x="66071" y="686351"/>
            <a:ext cx="1072125" cy="541432"/>
            <a:chOff x="85157" y="674113"/>
            <a:chExt cx="1072125" cy="541432"/>
          </a:xfrm>
        </p:grpSpPr>
        <p:sp>
          <p:nvSpPr>
            <p:cNvPr id="2056" name="Google Shape;206;p9">
              <a:extLst>
                <a:ext uri="{FF2B5EF4-FFF2-40B4-BE49-F238E27FC236}">
                  <a16:creationId xmlns:a16="http://schemas.microsoft.com/office/drawing/2014/main" id="{D9210B6D-F745-413E-5C9B-4482F4374DBE}"/>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057" name="Picture 2056">
              <a:extLst>
                <a:ext uri="{FF2B5EF4-FFF2-40B4-BE49-F238E27FC236}">
                  <a16:creationId xmlns:a16="http://schemas.microsoft.com/office/drawing/2014/main" id="{97B947FF-D39C-853E-D460-F77E3183FF7E}"/>
                </a:ext>
              </a:extLst>
            </p:cNvPr>
            <p:cNvPicPr>
              <a:picLocks noChangeAspect="1"/>
            </p:cNvPicPr>
            <p:nvPr/>
          </p:nvPicPr>
          <p:blipFill>
            <a:blip r:embed="rId5"/>
            <a:stretch>
              <a:fillRect/>
            </a:stretch>
          </p:blipFill>
          <p:spPr>
            <a:xfrm>
              <a:off x="85157" y="674113"/>
              <a:ext cx="521771" cy="541432"/>
            </a:xfrm>
            <a:prstGeom prst="rect">
              <a:avLst/>
            </a:prstGeom>
          </p:spPr>
        </p:pic>
        <p:sp>
          <p:nvSpPr>
            <p:cNvPr id="2058" name="TextBox 2057">
              <a:extLst>
                <a:ext uri="{FF2B5EF4-FFF2-40B4-BE49-F238E27FC236}">
                  <a16:creationId xmlns:a16="http://schemas.microsoft.com/office/drawing/2014/main" id="{20B97638-8BFF-7D58-E588-46BCA72A6AB9}"/>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1036" name="TextBox 1035">
            <a:extLst>
              <a:ext uri="{FF2B5EF4-FFF2-40B4-BE49-F238E27FC236}">
                <a16:creationId xmlns:a16="http://schemas.microsoft.com/office/drawing/2014/main" id="{79BA8C9F-6F8C-8CC6-13E6-9F73DA5594D1}"/>
              </a:ext>
            </a:extLst>
          </p:cNvPr>
          <p:cNvSpPr txBox="1"/>
          <p:nvPr/>
        </p:nvSpPr>
        <p:spPr>
          <a:xfrm>
            <a:off x="1038541" y="797666"/>
            <a:ext cx="4272620" cy="334707"/>
          </a:xfrm>
          <a:prstGeom prst="rect">
            <a:avLst/>
          </a:prstGeom>
          <a:noFill/>
        </p:spPr>
        <p:txBody>
          <a:bodyPr wrap="square">
            <a:spAutoFit/>
          </a:bodyPr>
          <a:lstStyle/>
          <a:p>
            <a:pPr defTabSz="514350">
              <a:defRPr/>
            </a:pPr>
            <a:r>
              <a:rPr lang="en-GB" sz="1575" b="1" dirty="0">
                <a:solidFill>
                  <a:srgbClr val="3B3838"/>
                </a:solidFill>
                <a:latin typeface="Century Gothic" panose="020B0502020202020204" pitchFamily="34" charset="0"/>
              </a:rPr>
              <a:t>Lee la </a:t>
            </a:r>
            <a:r>
              <a:rPr lang="en-GB" sz="1575" b="1" dirty="0" err="1">
                <a:solidFill>
                  <a:srgbClr val="3B3838"/>
                </a:solidFill>
                <a:latin typeface="Century Gothic" panose="020B0502020202020204" pitchFamily="34" charset="0"/>
              </a:rPr>
              <a:t>lista</a:t>
            </a:r>
            <a:r>
              <a:rPr lang="en-GB" sz="1575" b="1" dirty="0">
                <a:solidFill>
                  <a:srgbClr val="3B3838"/>
                </a:solidFill>
                <a:latin typeface="Century Gothic" panose="020B0502020202020204" pitchFamily="34" charset="0"/>
              </a:rPr>
              <a:t>. Escribe en inglés        .</a:t>
            </a:r>
            <a:endParaRPr lang="en-US" sz="1575" b="1" dirty="0">
              <a:solidFill>
                <a:srgbClr val="3B3838"/>
              </a:solidFill>
              <a:latin typeface="Century Gothic" panose="020B0502020202020204" pitchFamily="34" charset="0"/>
            </a:endParaRPr>
          </a:p>
        </p:txBody>
      </p:sp>
      <p:sp>
        <p:nvSpPr>
          <p:cNvPr id="4" name="TextBox 3">
            <a:extLst>
              <a:ext uri="{FF2B5EF4-FFF2-40B4-BE49-F238E27FC236}">
                <a16:creationId xmlns:a16="http://schemas.microsoft.com/office/drawing/2014/main" id="{06E48475-69FB-2E87-7CF9-5414CC7EC958}"/>
              </a:ext>
            </a:extLst>
          </p:cNvPr>
          <p:cNvSpPr txBox="1"/>
          <p:nvPr/>
        </p:nvSpPr>
        <p:spPr>
          <a:xfrm>
            <a:off x="6360870" y="9561450"/>
            <a:ext cx="40588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38</a:t>
            </a:r>
          </a:p>
        </p:txBody>
      </p:sp>
      <p:pic>
        <p:nvPicPr>
          <p:cNvPr id="60" name="Picture 59">
            <a:extLst>
              <a:ext uri="{FF2B5EF4-FFF2-40B4-BE49-F238E27FC236}">
                <a16:creationId xmlns:a16="http://schemas.microsoft.com/office/drawing/2014/main" id="{9A1869DB-75C7-DE72-E6B8-982457B5A3C2}"/>
              </a:ext>
            </a:extLst>
          </p:cNvPr>
          <p:cNvPicPr>
            <a:picLocks noChangeAspect="1"/>
          </p:cNvPicPr>
          <p:nvPr/>
        </p:nvPicPr>
        <p:blipFill>
          <a:blip r:embed="rId6"/>
          <a:stretch>
            <a:fillRect/>
          </a:stretch>
        </p:blipFill>
        <p:spPr>
          <a:xfrm>
            <a:off x="58929" y="1231839"/>
            <a:ext cx="3770121" cy="3035666"/>
          </a:xfrm>
          <a:prstGeom prst="rect">
            <a:avLst/>
          </a:prstGeom>
        </p:spPr>
      </p:pic>
      <p:graphicFrame>
        <p:nvGraphicFramePr>
          <p:cNvPr id="62" name="Table 61">
            <a:extLst>
              <a:ext uri="{FF2B5EF4-FFF2-40B4-BE49-F238E27FC236}">
                <a16:creationId xmlns:a16="http://schemas.microsoft.com/office/drawing/2014/main" id="{183D1AB6-8C61-084F-B833-D2CCA7ED6480}"/>
              </a:ext>
            </a:extLst>
          </p:cNvPr>
          <p:cNvGraphicFramePr>
            <a:graphicFrameLocks noGrp="1"/>
          </p:cNvGraphicFramePr>
          <p:nvPr>
            <p:extLst>
              <p:ext uri="{D42A27DB-BD31-4B8C-83A1-F6EECF244321}">
                <p14:modId xmlns:p14="http://schemas.microsoft.com/office/powerpoint/2010/main" val="1536031677"/>
              </p:ext>
            </p:extLst>
          </p:nvPr>
        </p:nvGraphicFramePr>
        <p:xfrm>
          <a:off x="3212498" y="2049017"/>
          <a:ext cx="2292952" cy="1988808"/>
        </p:xfrm>
        <a:graphic>
          <a:graphicData uri="http://schemas.openxmlformats.org/drawingml/2006/table">
            <a:tbl>
              <a:tblPr firstRow="1" bandRow="1">
                <a:tableStyleId>{5940675A-B579-460E-94D1-54222C63F5DA}</a:tableStyleId>
              </a:tblPr>
              <a:tblGrid>
                <a:gridCol w="303103">
                  <a:extLst>
                    <a:ext uri="{9D8B030D-6E8A-4147-A177-3AD203B41FA5}">
                      <a16:colId xmlns:a16="http://schemas.microsoft.com/office/drawing/2014/main" val="4251166028"/>
                    </a:ext>
                  </a:extLst>
                </a:gridCol>
                <a:gridCol w="1989849">
                  <a:extLst>
                    <a:ext uri="{9D8B030D-6E8A-4147-A177-3AD203B41FA5}">
                      <a16:colId xmlns:a16="http://schemas.microsoft.com/office/drawing/2014/main" val="132803171"/>
                    </a:ext>
                  </a:extLst>
                </a:gridCol>
              </a:tblGrid>
              <a:tr h="331468">
                <a:tc>
                  <a:txBody>
                    <a:bodyPr/>
                    <a:lstStyle/>
                    <a:p>
                      <a:pPr algn="ctr"/>
                      <a:r>
                        <a:rPr lang="es-AR" sz="1400" b="1" noProof="0" dirty="0">
                          <a:solidFill>
                            <a:srgbClr val="FF3399"/>
                          </a:solidFill>
                          <a:latin typeface="Century Gothic" panose="020B0502020202020204" pitchFamily="34" charset="0"/>
                        </a:rPr>
                        <a:t>E</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485966777"/>
                  </a:ext>
                </a:extLst>
              </a:tr>
              <a:tr h="331468">
                <a:tc>
                  <a:txBody>
                    <a:bodyPr/>
                    <a:lstStyle/>
                    <a:p>
                      <a:pPr algn="ctr"/>
                      <a:r>
                        <a:rPr lang="es-AR" sz="1400" b="1" noProof="0" dirty="0">
                          <a:solidFill>
                            <a:srgbClr val="FF3399"/>
                          </a:solidFill>
                          <a:latin typeface="Century Gothic" panose="020B0502020202020204" pitchFamily="34" charset="0"/>
                        </a:rPr>
                        <a:t>1</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558603785"/>
                  </a:ext>
                </a:extLst>
              </a:tr>
              <a:tr h="331468">
                <a:tc>
                  <a:txBody>
                    <a:bodyPr/>
                    <a:lstStyle/>
                    <a:p>
                      <a:pPr algn="ctr"/>
                      <a:r>
                        <a:rPr lang="es-AR" sz="1400" b="1" noProof="0" dirty="0">
                          <a:solidFill>
                            <a:srgbClr val="FF3399"/>
                          </a:solidFill>
                          <a:latin typeface="Century Gothic" panose="020B0502020202020204" pitchFamily="34" charset="0"/>
                        </a:rPr>
                        <a:t>2</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864843828"/>
                  </a:ext>
                </a:extLst>
              </a:tr>
              <a:tr h="331468">
                <a:tc>
                  <a:txBody>
                    <a:bodyPr/>
                    <a:lstStyle/>
                    <a:p>
                      <a:pPr algn="ctr"/>
                      <a:r>
                        <a:rPr lang="es-AR" sz="1400" b="1" noProof="0" dirty="0">
                          <a:solidFill>
                            <a:srgbClr val="FF3399"/>
                          </a:solidFill>
                          <a:latin typeface="Century Gothic" panose="020B0502020202020204" pitchFamily="34" charset="0"/>
                        </a:rPr>
                        <a:t>3</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863133153"/>
                  </a:ext>
                </a:extLst>
              </a:tr>
              <a:tr h="331468">
                <a:tc>
                  <a:txBody>
                    <a:bodyPr/>
                    <a:lstStyle/>
                    <a:p>
                      <a:pPr algn="ctr"/>
                      <a:r>
                        <a:rPr lang="es-AR" sz="1400" b="1" noProof="0" dirty="0">
                          <a:solidFill>
                            <a:srgbClr val="FF3399"/>
                          </a:solidFill>
                          <a:latin typeface="Century Gothic" panose="020B0502020202020204" pitchFamily="34" charset="0"/>
                        </a:rPr>
                        <a:t>4</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1066741994"/>
                  </a:ext>
                </a:extLst>
              </a:tr>
              <a:tr h="331468">
                <a:tc>
                  <a:txBody>
                    <a:bodyPr/>
                    <a:lstStyle/>
                    <a:p>
                      <a:pPr algn="ctr"/>
                      <a:r>
                        <a:rPr lang="es-AR" sz="1400" b="1" noProof="0" dirty="0">
                          <a:solidFill>
                            <a:srgbClr val="FF3399"/>
                          </a:solidFill>
                          <a:latin typeface="Century Gothic" panose="020B0502020202020204" pitchFamily="34" charset="0"/>
                        </a:rPr>
                        <a:t>5</a:t>
                      </a: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solidFill>
                          <a:srgbClr val="3B3838"/>
                        </a:solidFill>
                        <a:latin typeface="+mn-lt"/>
                      </a:endParaRPr>
                    </a:p>
                  </a:txBody>
                  <a:tcPr marL="51435" marR="51435" marT="25718" marB="25718">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3993789605"/>
                  </a:ext>
                </a:extLst>
              </a:tr>
            </a:tbl>
          </a:graphicData>
        </a:graphic>
      </p:graphicFrame>
      <p:pic>
        <p:nvPicPr>
          <p:cNvPr id="1048" name="Picture 1047">
            <a:extLst>
              <a:ext uri="{FF2B5EF4-FFF2-40B4-BE49-F238E27FC236}">
                <a16:creationId xmlns:a16="http://schemas.microsoft.com/office/drawing/2014/main" id="{7BDDFEB7-A905-D133-145A-D517FEA3505C}"/>
              </a:ext>
            </a:extLst>
          </p:cNvPr>
          <p:cNvPicPr>
            <a:picLocks noChangeAspect="1"/>
          </p:cNvPicPr>
          <p:nvPr/>
        </p:nvPicPr>
        <p:blipFill>
          <a:blip r:embed="rId7"/>
          <a:stretch>
            <a:fillRect/>
          </a:stretch>
        </p:blipFill>
        <p:spPr>
          <a:xfrm>
            <a:off x="5586667" y="1799810"/>
            <a:ext cx="1286367" cy="2249619"/>
          </a:xfrm>
          <a:prstGeom prst="rect">
            <a:avLst/>
          </a:prstGeom>
        </p:spPr>
      </p:pic>
      <p:sp>
        <p:nvSpPr>
          <p:cNvPr id="1049" name="Google Shape;325;p7">
            <a:extLst>
              <a:ext uri="{FF2B5EF4-FFF2-40B4-BE49-F238E27FC236}">
                <a16:creationId xmlns:a16="http://schemas.microsoft.com/office/drawing/2014/main" id="{794EEDBD-A778-DBFB-9389-2CED88E222DA}"/>
              </a:ext>
            </a:extLst>
          </p:cNvPr>
          <p:cNvSpPr txBox="1"/>
          <p:nvPr/>
        </p:nvSpPr>
        <p:spPr>
          <a:xfrm>
            <a:off x="3303547" y="2070503"/>
            <a:ext cx="2206957" cy="369291"/>
          </a:xfrm>
          <a:prstGeom prst="rect">
            <a:avLst/>
          </a:prstGeom>
          <a:noFill/>
          <a:ln>
            <a:noFill/>
          </a:ln>
        </p:spPr>
        <p:txBody>
          <a:bodyPr spcFirstLastPara="1" wrap="square" lIns="91425" tIns="45700" rIns="91425" bIns="45700" anchor="t" anchorCtr="0">
            <a:spAutoFit/>
          </a:bodyPr>
          <a:lstStyle/>
          <a:p>
            <a:pPr algn="ctr"/>
            <a:r>
              <a:rPr lang="en-GB" sz="1800" dirty="0">
                <a:solidFill>
                  <a:srgbClr val="92D050"/>
                </a:solidFill>
                <a:latin typeface="Dreaming Outloud Pro" panose="03050502040302030504" pitchFamily="66" charset="0"/>
                <a:ea typeface="Cambria Math" panose="02040503050406030204" pitchFamily="18" charset="0"/>
                <a:cs typeface="Dreaming Outloud Pro" panose="03050502040302030504" pitchFamily="66" charset="0"/>
              </a:rPr>
              <a:t>a small cake</a:t>
            </a:r>
          </a:p>
        </p:txBody>
      </p:sp>
      <p:grpSp>
        <p:nvGrpSpPr>
          <p:cNvPr id="1050" name="Group 1049">
            <a:extLst>
              <a:ext uri="{FF2B5EF4-FFF2-40B4-BE49-F238E27FC236}">
                <a16:creationId xmlns:a16="http://schemas.microsoft.com/office/drawing/2014/main" id="{94C9B5E7-EC4F-FE46-7643-2696B33C0C8A}"/>
              </a:ext>
            </a:extLst>
          </p:cNvPr>
          <p:cNvGrpSpPr/>
          <p:nvPr/>
        </p:nvGrpSpPr>
        <p:grpSpPr>
          <a:xfrm>
            <a:off x="3164557" y="1164832"/>
            <a:ext cx="1154401" cy="792540"/>
            <a:chOff x="326562" y="8659808"/>
            <a:chExt cx="1010099" cy="664752"/>
          </a:xfrm>
        </p:grpSpPr>
        <p:sp>
          <p:nvSpPr>
            <p:cNvPr id="1051" name="Rectangle: Folded Corner 1050">
              <a:extLst>
                <a:ext uri="{FF2B5EF4-FFF2-40B4-BE49-F238E27FC236}">
                  <a16:creationId xmlns:a16="http://schemas.microsoft.com/office/drawing/2014/main" id="{31F74AFE-35B1-558D-305A-BD0BA6F30068}"/>
                </a:ext>
              </a:extLst>
            </p:cNvPr>
            <p:cNvSpPr/>
            <p:nvPr/>
          </p:nvSpPr>
          <p:spPr>
            <a:xfrm>
              <a:off x="333483" y="8659808"/>
              <a:ext cx="885717" cy="664752"/>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52" name="Picture 6" descr="Free Icon Light illustration and picture">
              <a:extLst>
                <a:ext uri="{FF2B5EF4-FFF2-40B4-BE49-F238E27FC236}">
                  <a16:creationId xmlns:a16="http://schemas.microsoft.com/office/drawing/2014/main" id="{2300ECE0-6CCC-9E3F-EBF1-DEF260D0C7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848" y="8717643"/>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1053" name="TextBox 1052">
              <a:extLst>
                <a:ext uri="{FF2B5EF4-FFF2-40B4-BE49-F238E27FC236}">
                  <a16:creationId xmlns:a16="http://schemas.microsoft.com/office/drawing/2014/main" id="{0E48F6FF-3782-75FC-C015-FFFC164FDAE9}"/>
                </a:ext>
              </a:extLst>
            </p:cNvPr>
            <p:cNvSpPr txBox="1"/>
            <p:nvPr/>
          </p:nvSpPr>
          <p:spPr>
            <a:xfrm>
              <a:off x="540927" y="8720634"/>
              <a:ext cx="795734" cy="206520"/>
            </a:xfrm>
            <a:prstGeom prst="rect">
              <a:avLst/>
            </a:prstGeom>
            <a:noFill/>
          </p:spPr>
          <p:txBody>
            <a:bodyPr wrap="square">
              <a:spAutoFit/>
            </a:bodyPr>
            <a:lstStyle/>
            <a:p>
              <a:r>
                <a:rPr lang="en-GB" sz="1000" kern="0" dirty="0">
                  <a:solidFill>
                    <a:srgbClr val="3B3838"/>
                  </a:solidFill>
                  <a:latin typeface="Century Gothic" panose="020B0502020202020204" pitchFamily="34" charset="0"/>
                  <a:ea typeface="Century Gothic"/>
                  <a:cs typeface="Century Gothic"/>
                  <a:sym typeface="Century Gothic"/>
                </a:rPr>
                <a:t> </a:t>
              </a:r>
              <a:r>
                <a:rPr lang="en-US" sz="1000" dirty="0">
                  <a:solidFill>
                    <a:srgbClr val="3B3838"/>
                  </a:solidFill>
                  <a:latin typeface="Century Gothic" panose="020B0502020202020204" pitchFamily="34" charset="0"/>
                </a:rPr>
                <a:t>In English</a:t>
              </a:r>
              <a:endParaRPr lang="en-GB" sz="1000" kern="0" dirty="0">
                <a:solidFill>
                  <a:srgbClr val="3B3838"/>
                </a:solidFill>
                <a:latin typeface="Century Gothic" panose="020B0502020202020204" pitchFamily="34" charset="0"/>
                <a:ea typeface="Century Gothic"/>
                <a:cs typeface="Century Gothic"/>
                <a:sym typeface="Century Gothic"/>
              </a:endParaRPr>
            </a:p>
          </p:txBody>
        </p:sp>
        <p:sp>
          <p:nvSpPr>
            <p:cNvPr id="1057" name="TextBox 1056">
              <a:extLst>
                <a:ext uri="{FF2B5EF4-FFF2-40B4-BE49-F238E27FC236}">
                  <a16:creationId xmlns:a16="http://schemas.microsoft.com/office/drawing/2014/main" id="{726083D2-786A-6160-873E-75EFAA96269B}"/>
                </a:ext>
              </a:extLst>
            </p:cNvPr>
            <p:cNvSpPr txBox="1"/>
            <p:nvPr/>
          </p:nvSpPr>
          <p:spPr>
            <a:xfrm>
              <a:off x="326562" y="8846798"/>
              <a:ext cx="937433" cy="464672"/>
            </a:xfrm>
            <a:prstGeom prst="rect">
              <a:avLst/>
            </a:prstGeom>
            <a:noFill/>
          </p:spPr>
          <p:txBody>
            <a:bodyPr wrap="square">
              <a:spAutoFit/>
            </a:bodyPr>
            <a:lstStyle/>
            <a:p>
              <a:pPr algn="ctr"/>
              <a:r>
                <a:rPr lang="en-US" sz="1000" dirty="0">
                  <a:solidFill>
                    <a:schemeClr val="bg2">
                      <a:lumMod val="25000"/>
                    </a:schemeClr>
                  </a:solidFill>
                  <a:latin typeface="Century Gothic" panose="020B0502020202020204" pitchFamily="34" charset="0"/>
                </a:rPr>
                <a:t>adjective comes </a:t>
              </a:r>
              <a:r>
                <a:rPr lang="en-US" sz="1000" i="1" dirty="0">
                  <a:solidFill>
                    <a:schemeClr val="bg2">
                      <a:lumMod val="25000"/>
                    </a:schemeClr>
                  </a:solidFill>
                  <a:latin typeface="Century Gothic" panose="020B0502020202020204" pitchFamily="34" charset="0"/>
                </a:rPr>
                <a:t>before </a:t>
              </a:r>
              <a:r>
                <a:rPr lang="en-US" sz="1000" dirty="0">
                  <a:solidFill>
                    <a:schemeClr val="bg2">
                      <a:lumMod val="25000"/>
                    </a:schemeClr>
                  </a:solidFill>
                  <a:latin typeface="Century Gothic" panose="020B0502020202020204" pitchFamily="34" charset="0"/>
                </a:rPr>
                <a:t>the noun.</a:t>
              </a:r>
            </a:p>
          </p:txBody>
        </p:sp>
      </p:grpSp>
      <p:pic>
        <p:nvPicPr>
          <p:cNvPr id="1058" name="Picture 2" descr="Free United Flag vector and picture">
            <a:extLst>
              <a:ext uri="{FF2B5EF4-FFF2-40B4-BE49-F238E27FC236}">
                <a16:creationId xmlns:a16="http://schemas.microsoft.com/office/drawing/2014/main" id="{6C6E71E8-3DBC-F78C-2E74-8845AECC33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7444" y="869369"/>
            <a:ext cx="334313" cy="167156"/>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2066" name="Table 2065">
            <a:extLst>
              <a:ext uri="{FF2B5EF4-FFF2-40B4-BE49-F238E27FC236}">
                <a16:creationId xmlns:a16="http://schemas.microsoft.com/office/drawing/2014/main" id="{B1D52B21-F617-318B-1D75-72230F52714F}"/>
              </a:ext>
            </a:extLst>
          </p:cNvPr>
          <p:cNvGraphicFramePr>
            <a:graphicFrameLocks noGrp="1"/>
          </p:cNvGraphicFramePr>
          <p:nvPr>
            <p:extLst>
              <p:ext uri="{D42A27DB-BD31-4B8C-83A1-F6EECF244321}">
                <p14:modId xmlns:p14="http://schemas.microsoft.com/office/powerpoint/2010/main" val="1299579609"/>
              </p:ext>
            </p:extLst>
          </p:nvPr>
        </p:nvGraphicFramePr>
        <p:xfrm>
          <a:off x="1878372" y="4397966"/>
          <a:ext cx="3705798" cy="2818520"/>
        </p:xfrm>
        <a:graphic>
          <a:graphicData uri="http://schemas.openxmlformats.org/drawingml/2006/table">
            <a:tbl>
              <a:tblPr firstRow="1" bandRow="1"/>
              <a:tblGrid>
                <a:gridCol w="407470">
                  <a:extLst>
                    <a:ext uri="{9D8B030D-6E8A-4147-A177-3AD203B41FA5}">
                      <a16:colId xmlns:a16="http://schemas.microsoft.com/office/drawing/2014/main" val="2677481588"/>
                    </a:ext>
                  </a:extLst>
                </a:gridCol>
                <a:gridCol w="1740058">
                  <a:extLst>
                    <a:ext uri="{9D8B030D-6E8A-4147-A177-3AD203B41FA5}">
                      <a16:colId xmlns:a16="http://schemas.microsoft.com/office/drawing/2014/main" val="2067103176"/>
                    </a:ext>
                  </a:extLst>
                </a:gridCol>
                <a:gridCol w="1558270">
                  <a:extLst>
                    <a:ext uri="{9D8B030D-6E8A-4147-A177-3AD203B41FA5}">
                      <a16:colId xmlns:a16="http://schemas.microsoft.com/office/drawing/2014/main" val="78195491"/>
                    </a:ext>
                  </a:extLst>
                </a:gridCol>
              </a:tblGrid>
              <a:tr h="30130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3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300" b="1" dirty="0" err="1">
                          <a:solidFill>
                            <a:srgbClr val="3B3838"/>
                          </a:solidFill>
                          <a:latin typeface="Century Gothic" panose="020B0502020202020204" pitchFamily="34" charset="0"/>
                        </a:rPr>
                        <a:t>descripción</a:t>
                      </a:r>
                      <a:endParaRPr lang="en-GB" sz="13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100000"/>
                        </a:lnSpc>
                      </a:pPr>
                      <a:r>
                        <a:rPr lang="en-GB" sz="1300" b="1" dirty="0" err="1">
                          <a:solidFill>
                            <a:srgbClr val="3B3838"/>
                          </a:solidFill>
                          <a:latin typeface="Century Gothic" panose="020B0502020202020204" pitchFamily="34" charset="0"/>
                        </a:rPr>
                        <a:t>objeto</a:t>
                      </a:r>
                      <a:endParaRPr lang="en-GB" sz="1300" b="1"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320887911"/>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E</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200" u="none" strike="noStrike" cap="none" dirty="0" err="1">
                          <a:solidFill>
                            <a:schemeClr val="bg2">
                              <a:lumMod val="25000"/>
                            </a:schemeClr>
                          </a:solidFill>
                          <a:latin typeface="Century Gothic"/>
                          <a:ea typeface="Century Gothic"/>
                          <a:cs typeface="Century Gothic"/>
                          <a:sym typeface="Century Gothic"/>
                        </a:rPr>
                        <a:t>amarillo</a:t>
                      </a:r>
                      <a:r>
                        <a:rPr lang="en-GB" sz="1200" u="none" strike="noStrike" cap="none" dirty="0">
                          <a:solidFill>
                            <a:schemeClr val="bg2">
                              <a:lumMod val="25000"/>
                            </a:schemeClr>
                          </a:solidFill>
                          <a:latin typeface="Century Gothic"/>
                          <a:ea typeface="Century Gothic"/>
                          <a:cs typeface="Century Gothic"/>
                          <a:sym typeface="Century Gothic"/>
                        </a:rPr>
                        <a:t> / amarilla</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661920319"/>
                  </a:ext>
                </a:extLst>
              </a:tr>
              <a:tr h="266960">
                <a:tc>
                  <a:txBody>
                    <a:bodyPr/>
                    <a:lstStyle/>
                    <a:p>
                      <a:pPr marL="0" marR="0" lvl="0" indent="0" algn="ctr" rtl="0">
                        <a:lnSpc>
                          <a:spcPct val="100000"/>
                        </a:lnSpc>
                        <a:spcBef>
                          <a:spcPts val="0"/>
                        </a:spcBef>
                        <a:spcAft>
                          <a:spcPts val="0"/>
                        </a:spcAft>
                        <a:buClr>
                          <a:srgbClr val="000000"/>
                        </a:buClr>
                        <a:buSzPts val="20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200" u="none" strike="noStrike" cap="none" dirty="0" err="1">
                          <a:solidFill>
                            <a:schemeClr val="bg2">
                              <a:lumMod val="25000"/>
                            </a:schemeClr>
                          </a:solidFill>
                          <a:latin typeface="Century Gothic"/>
                          <a:ea typeface="Century Gothic"/>
                          <a:cs typeface="Century Gothic"/>
                          <a:sym typeface="Century Gothic"/>
                        </a:rPr>
                        <a:t>pequeño</a:t>
                      </a:r>
                      <a:r>
                        <a:rPr lang="en-GB" sz="1200" u="none" strike="noStrike" cap="none" dirty="0">
                          <a:solidFill>
                            <a:schemeClr val="bg2">
                              <a:lumMod val="25000"/>
                            </a:schemeClr>
                          </a:solidFill>
                          <a:latin typeface="Century Gothic"/>
                          <a:ea typeface="Century Gothic"/>
                          <a:cs typeface="Century Gothic"/>
                          <a:sym typeface="Century Gothic"/>
                        </a:rPr>
                        <a:t> / </a:t>
                      </a:r>
                      <a:r>
                        <a:rPr lang="en-GB" sz="1200" u="none" strike="noStrike" cap="none" dirty="0" err="1">
                          <a:solidFill>
                            <a:schemeClr val="bg2">
                              <a:lumMod val="25000"/>
                            </a:schemeClr>
                          </a:solidFill>
                          <a:latin typeface="Century Gothic"/>
                          <a:ea typeface="Century Gothic"/>
                          <a:cs typeface="Century Gothic"/>
                          <a:sym typeface="Century Gothic"/>
                        </a:rPr>
                        <a:t>pequeña</a:t>
                      </a:r>
                      <a:r>
                        <a:rPr lang="en-GB" sz="1200" u="none" strike="noStrike" cap="none" dirty="0">
                          <a:solidFill>
                            <a:schemeClr val="bg2">
                              <a:lumMod val="25000"/>
                            </a:schemeClr>
                          </a:solidFill>
                          <a:latin typeface="Century Gothic"/>
                          <a:ea typeface="Century Gothic"/>
                          <a:cs typeface="Century Gothic"/>
                          <a:sym typeface="Century Gothic"/>
                        </a:rPr>
                        <a:t> </a:t>
                      </a:r>
                      <a:endParaRPr sz="12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42855210"/>
                  </a:ext>
                </a:extLst>
              </a:tr>
              <a:tr h="266960">
                <a:tc>
                  <a:txBody>
                    <a:bodyPr/>
                    <a:lstStyle/>
                    <a:p>
                      <a:pPr marL="0" marR="0" lvl="0" indent="0" algn="ctr" rtl="0">
                        <a:lnSpc>
                          <a:spcPct val="100000"/>
                        </a:lnSpc>
                        <a:spcBef>
                          <a:spcPts val="0"/>
                        </a:spcBef>
                        <a:spcAft>
                          <a:spcPts val="0"/>
                        </a:spcAft>
                        <a:buClr>
                          <a:srgbClr val="000000"/>
                        </a:buClr>
                        <a:buSzPts val="20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200" u="none" strike="noStrike" cap="none" dirty="0">
                          <a:solidFill>
                            <a:schemeClr val="bg2">
                              <a:lumMod val="25000"/>
                            </a:schemeClr>
                          </a:solidFill>
                          <a:latin typeface="Century Gothic"/>
                          <a:ea typeface="Century Gothic"/>
                          <a:cs typeface="Century Gothic"/>
                          <a:sym typeface="Century Gothic"/>
                        </a:rPr>
                        <a:t>bonito / </a:t>
                      </a:r>
                      <a:r>
                        <a:rPr lang="en-GB" sz="1200" u="none" strike="noStrike" cap="none" dirty="0" err="1">
                          <a:solidFill>
                            <a:schemeClr val="bg2">
                              <a:lumMod val="25000"/>
                            </a:schemeClr>
                          </a:solidFill>
                          <a:latin typeface="Century Gothic"/>
                          <a:ea typeface="Century Gothic"/>
                          <a:cs typeface="Century Gothic"/>
                          <a:sym typeface="Century Gothic"/>
                        </a:rPr>
                        <a:t>bonita</a:t>
                      </a:r>
                      <a:endParaRPr sz="12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4123711691"/>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3</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200" u="none" strike="noStrike" cap="none" dirty="0">
                          <a:solidFill>
                            <a:schemeClr val="bg2">
                              <a:lumMod val="25000"/>
                            </a:schemeClr>
                          </a:solidFill>
                          <a:latin typeface="Century Gothic"/>
                          <a:ea typeface="Century Gothic"/>
                          <a:cs typeface="Century Gothic"/>
                          <a:sym typeface="Century Gothic"/>
                        </a:rPr>
                        <a:t>rojo / </a:t>
                      </a:r>
                      <a:r>
                        <a:rPr lang="en-GB" sz="1200" u="none" strike="noStrike" cap="none" dirty="0" err="1">
                          <a:solidFill>
                            <a:schemeClr val="bg2">
                              <a:lumMod val="25000"/>
                            </a:schemeClr>
                          </a:solidFill>
                          <a:latin typeface="Century Gothic"/>
                          <a:ea typeface="Century Gothic"/>
                          <a:cs typeface="Century Gothic"/>
                          <a:sym typeface="Century Gothic"/>
                        </a:rPr>
                        <a:t>roja</a:t>
                      </a:r>
                      <a:r>
                        <a:rPr lang="en-GB" sz="1200" u="none" strike="noStrike" cap="none" dirty="0">
                          <a:solidFill>
                            <a:schemeClr val="bg2">
                              <a:lumMod val="25000"/>
                            </a:schemeClr>
                          </a:solidFill>
                          <a:latin typeface="Century Gothic"/>
                          <a:ea typeface="Century Gothic"/>
                          <a:cs typeface="Century Gothic"/>
                          <a:sym typeface="Century Gothic"/>
                        </a:rPr>
                        <a:t> </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418060799"/>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4</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200" u="none" strike="noStrike" cap="none" dirty="0" err="1">
                          <a:solidFill>
                            <a:schemeClr val="bg2">
                              <a:lumMod val="25000"/>
                            </a:schemeClr>
                          </a:solidFill>
                          <a:latin typeface="Century Gothic"/>
                          <a:ea typeface="Century Gothic"/>
                          <a:cs typeface="Century Gothic"/>
                          <a:sym typeface="Century Gothic"/>
                        </a:rPr>
                        <a:t>feliz</a:t>
                      </a:r>
                      <a:r>
                        <a:rPr lang="en-GB" sz="1200" u="none" strike="noStrike" cap="none" dirty="0">
                          <a:solidFill>
                            <a:schemeClr val="bg2">
                              <a:lumMod val="25000"/>
                            </a:schemeClr>
                          </a:solidFill>
                          <a:latin typeface="Century Gothic"/>
                          <a:ea typeface="Century Gothic"/>
                          <a:cs typeface="Century Gothic"/>
                          <a:sym typeface="Century Gothic"/>
                        </a:rPr>
                        <a:t>   / </a:t>
                      </a:r>
                      <a:r>
                        <a:rPr lang="en-GB" sz="1200" u="none" strike="noStrike" cap="none" dirty="0" err="1">
                          <a:solidFill>
                            <a:schemeClr val="bg2">
                              <a:lumMod val="25000"/>
                            </a:schemeClr>
                          </a:solidFill>
                          <a:latin typeface="Century Gothic"/>
                          <a:ea typeface="Century Gothic"/>
                          <a:cs typeface="Century Gothic"/>
                          <a:sym typeface="Century Gothic"/>
                        </a:rPr>
                        <a:t>bonita</a:t>
                      </a:r>
                      <a:endParaRPr lang="en-GB" sz="12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276644266"/>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5</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200" u="none" strike="noStrike" cap="none" dirty="0">
                          <a:solidFill>
                            <a:schemeClr val="bg2">
                              <a:lumMod val="25000"/>
                            </a:schemeClr>
                          </a:solidFill>
                          <a:latin typeface="Century Gothic"/>
                          <a:ea typeface="Century Gothic"/>
                          <a:cs typeface="Century Gothic"/>
                          <a:sym typeface="Century Gothic"/>
                        </a:rPr>
                        <a:t>curioso / curiosa</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523414664"/>
                  </a:ext>
                </a:extLst>
              </a:tr>
              <a:tr h="26696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600" b="1" u="none" strike="noStrike" cap="none" dirty="0">
                          <a:solidFill>
                            <a:srgbClr val="FF0066"/>
                          </a:solidFill>
                          <a:latin typeface="Century Gothic"/>
                          <a:ea typeface="Century Gothic"/>
                          <a:cs typeface="Century Gothic"/>
                          <a:sym typeface="Century Gothic"/>
                        </a:rPr>
                        <a:t>6</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1200" u="none" strike="noStrike" cap="none" dirty="0" err="1">
                          <a:solidFill>
                            <a:schemeClr val="bg2">
                              <a:lumMod val="25000"/>
                            </a:schemeClr>
                          </a:solidFill>
                          <a:latin typeface="Century Gothic"/>
                          <a:ea typeface="Century Gothic"/>
                          <a:cs typeface="Century Gothic"/>
                          <a:sym typeface="Century Gothic"/>
                        </a:rPr>
                        <a:t>amarillo</a:t>
                      </a:r>
                      <a:r>
                        <a:rPr lang="en-GB" sz="1200" u="none" strike="noStrike" cap="none" dirty="0">
                          <a:solidFill>
                            <a:schemeClr val="bg2">
                              <a:lumMod val="25000"/>
                            </a:schemeClr>
                          </a:solidFill>
                          <a:latin typeface="Century Gothic"/>
                          <a:ea typeface="Century Gothic"/>
                          <a:cs typeface="Century Gothic"/>
                          <a:sym typeface="Century Gothic"/>
                        </a:rPr>
                        <a:t> / amarilla</a:t>
                      </a:r>
                    </a:p>
                  </a:txBody>
                  <a:tcPr marL="51441" marR="51441" marT="25720" marB="25720"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nSpc>
                          <a:spcPct val="200000"/>
                        </a:lnSpc>
                      </a:pPr>
                      <a:endParaRPr lang="en-GB" sz="1200" b="0" dirty="0">
                        <a:solidFill>
                          <a:srgbClr val="3B3838"/>
                        </a:solidFill>
                        <a:latin typeface="Century Gothic" panose="020B0502020202020204" pitchFamily="34" charset="0"/>
                      </a:endParaRPr>
                    </a:p>
                  </a:txBody>
                  <a:tcPr marL="51435" marR="51435" marT="25718" marB="25718" anchor="ctr">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921369284"/>
                  </a:ext>
                </a:extLst>
              </a:tr>
            </a:tbl>
          </a:graphicData>
        </a:graphic>
      </p:graphicFrame>
      <p:pic>
        <p:nvPicPr>
          <p:cNvPr id="2067" name="Picture 2" descr="Free United Flag vector and picture">
            <a:extLst>
              <a:ext uri="{FF2B5EF4-FFF2-40B4-BE49-F238E27FC236}">
                <a16:creationId xmlns:a16="http://schemas.microsoft.com/office/drawing/2014/main" id="{6A3DF2E3-C2DD-F0EC-E71A-C8DE438D81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5835" y="4490762"/>
            <a:ext cx="257183" cy="128591"/>
          </a:xfrm>
          <a:prstGeom prst="roundRect">
            <a:avLst/>
          </a:prstGeom>
          <a:noFill/>
          <a:extLst>
            <a:ext uri="{909E8E84-426E-40DD-AFC4-6F175D3DCCD1}">
              <a14:hiddenFill xmlns:a14="http://schemas.microsoft.com/office/drawing/2010/main">
                <a:solidFill>
                  <a:srgbClr val="FFFFFF"/>
                </a:solidFill>
              </a14:hiddenFill>
            </a:ext>
          </a:extLst>
        </p:spPr>
      </p:pic>
      <p:sp>
        <p:nvSpPr>
          <p:cNvPr id="2089" name="TextBox 2088">
            <a:extLst>
              <a:ext uri="{FF2B5EF4-FFF2-40B4-BE49-F238E27FC236}">
                <a16:creationId xmlns:a16="http://schemas.microsoft.com/office/drawing/2014/main" id="{0E4ECF54-5125-6C94-BFC1-ECE5842EDE0E}"/>
              </a:ext>
            </a:extLst>
          </p:cNvPr>
          <p:cNvSpPr txBox="1"/>
          <p:nvPr/>
        </p:nvSpPr>
        <p:spPr>
          <a:xfrm>
            <a:off x="41275" y="4801543"/>
            <a:ext cx="2273473" cy="523220"/>
          </a:xfrm>
          <a:prstGeom prst="rect">
            <a:avLst/>
          </a:prstGeom>
          <a:noFill/>
        </p:spPr>
        <p:txBody>
          <a:bodyPr wrap="square">
            <a:spAutoFit/>
          </a:bodyPr>
          <a:lstStyle/>
          <a:p>
            <a:pPr>
              <a:defRPr/>
            </a:pPr>
            <a:r>
              <a:rPr lang="en-GB" sz="1400" b="1" dirty="0">
                <a:solidFill>
                  <a:srgbClr val="3B3838"/>
                </a:solidFill>
                <a:latin typeface="Century Gothic" panose="020B0502020202020204" pitchFamily="34" charset="0"/>
              </a:rPr>
              <a:t>Escucha </a:t>
            </a:r>
            <a:r>
              <a:rPr lang="en-GB" sz="1400" b="1" dirty="0">
                <a:solidFill>
                  <a:srgbClr val="3B3838"/>
                </a:solidFill>
                <a:latin typeface="Century Gothic"/>
                <a:sym typeface="Century Gothic"/>
              </a:rPr>
              <a:t>y </a:t>
            </a:r>
          </a:p>
          <a:p>
            <a:pPr>
              <a:defRPr/>
            </a:pPr>
            <a:r>
              <a:rPr lang="en-GB" sz="1400" b="1" dirty="0">
                <a:solidFill>
                  <a:srgbClr val="3B3838"/>
                </a:solidFill>
                <a:latin typeface="Century Gothic"/>
                <a:sym typeface="Century Gothic"/>
              </a:rPr>
              <a:t> </a:t>
            </a:r>
            <a:r>
              <a:rPr lang="en-GB" sz="1400" b="1" dirty="0" err="1">
                <a:solidFill>
                  <a:srgbClr val="3B3838"/>
                </a:solidFill>
                <a:latin typeface="Century Gothic"/>
                <a:sym typeface="Century Gothic"/>
              </a:rPr>
              <a:t>r</a:t>
            </a:r>
            <a:r>
              <a:rPr lang="en-GB" sz="1400" b="1" dirty="0" err="1">
                <a:solidFill>
                  <a:srgbClr val="3B3838"/>
                </a:solidFill>
                <a:latin typeface="Century Gothic"/>
                <a:ea typeface="Century Gothic"/>
                <a:cs typeface="Century Gothic"/>
                <a:sym typeface="Century Gothic"/>
              </a:rPr>
              <a:t>odea</a:t>
            </a:r>
            <a:r>
              <a:rPr lang="en-GB" sz="1400" b="1" dirty="0">
                <a:solidFill>
                  <a:srgbClr val="3B3838"/>
                </a:solidFill>
                <a:latin typeface="Century Gothic"/>
                <a:ea typeface="Century Gothic"/>
                <a:cs typeface="Century Gothic"/>
                <a:sym typeface="Century Gothic"/>
              </a:rPr>
              <a:t>  </a:t>
            </a:r>
            <a:r>
              <a:rPr lang="en-GB" sz="1400" b="1" dirty="0" err="1">
                <a:solidFill>
                  <a:srgbClr val="3B3838"/>
                </a:solidFill>
                <a:latin typeface="Century Gothic"/>
                <a:ea typeface="Century Gothic"/>
                <a:cs typeface="Century Gothic"/>
                <a:sym typeface="Century Gothic"/>
              </a:rPr>
              <a:t>el</a:t>
            </a:r>
            <a:r>
              <a:rPr lang="en-GB" sz="1400" b="1" dirty="0">
                <a:solidFill>
                  <a:srgbClr val="3B3838"/>
                </a:solidFill>
                <a:latin typeface="Century Gothic"/>
                <a:ea typeface="Century Gothic"/>
                <a:cs typeface="Century Gothic"/>
                <a:sym typeface="Century Gothic"/>
              </a:rPr>
              <a:t> adjetivo.</a:t>
            </a:r>
          </a:p>
        </p:txBody>
      </p:sp>
      <p:grpSp>
        <p:nvGrpSpPr>
          <p:cNvPr id="2127" name="Group 2126">
            <a:extLst>
              <a:ext uri="{FF2B5EF4-FFF2-40B4-BE49-F238E27FC236}">
                <a16:creationId xmlns:a16="http://schemas.microsoft.com/office/drawing/2014/main" id="{2F58580B-2F39-9E11-558E-CF7971A84C16}"/>
              </a:ext>
            </a:extLst>
          </p:cNvPr>
          <p:cNvGrpSpPr/>
          <p:nvPr/>
        </p:nvGrpSpPr>
        <p:grpSpPr>
          <a:xfrm>
            <a:off x="409310" y="4397966"/>
            <a:ext cx="1145825" cy="308790"/>
            <a:chOff x="455220" y="4435599"/>
            <a:chExt cx="1145825" cy="308790"/>
          </a:xfrm>
          <a:solidFill>
            <a:srgbClr val="96E2D9"/>
          </a:solidFill>
        </p:grpSpPr>
        <p:sp>
          <p:nvSpPr>
            <p:cNvPr id="2128" name="Google Shape;222;p10">
              <a:extLst>
                <a:ext uri="{FF2B5EF4-FFF2-40B4-BE49-F238E27FC236}">
                  <a16:creationId xmlns:a16="http://schemas.microsoft.com/office/drawing/2014/main" id="{0CAC7037-0C52-A32F-3B5B-185AEB908AD0}"/>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129" name="TextBox 2128">
              <a:extLst>
                <a:ext uri="{FF2B5EF4-FFF2-40B4-BE49-F238E27FC236}">
                  <a16:creationId xmlns:a16="http://schemas.microsoft.com/office/drawing/2014/main" id="{0C764B50-2670-C4A3-B436-CDBB68468523}"/>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130" name="Group 2129">
            <a:extLst>
              <a:ext uri="{FF2B5EF4-FFF2-40B4-BE49-F238E27FC236}">
                <a16:creationId xmlns:a16="http://schemas.microsoft.com/office/drawing/2014/main" id="{E7CFE86B-8818-D40E-C4C7-E816CFE5135E}"/>
              </a:ext>
            </a:extLst>
          </p:cNvPr>
          <p:cNvGrpSpPr/>
          <p:nvPr/>
        </p:nvGrpSpPr>
        <p:grpSpPr>
          <a:xfrm>
            <a:off x="77109" y="4233008"/>
            <a:ext cx="511630" cy="532686"/>
            <a:chOff x="11059045" y="145038"/>
            <a:chExt cx="945328" cy="980949"/>
          </a:xfrm>
          <a:solidFill>
            <a:srgbClr val="B9E5EE"/>
          </a:solidFill>
        </p:grpSpPr>
        <p:sp>
          <p:nvSpPr>
            <p:cNvPr id="2131" name="Oval 2130">
              <a:extLst>
                <a:ext uri="{FF2B5EF4-FFF2-40B4-BE49-F238E27FC236}">
                  <a16:creationId xmlns:a16="http://schemas.microsoft.com/office/drawing/2014/main" id="{8F4F99AC-DF23-11A3-C1EC-63E8BFC2885C}"/>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132" name="Picture 2131" descr="Free speaker sound loud vector">
              <a:extLst>
                <a:ext uri="{FF2B5EF4-FFF2-40B4-BE49-F238E27FC236}">
                  <a16:creationId xmlns:a16="http://schemas.microsoft.com/office/drawing/2014/main" id="{317FB319-A635-B9CB-C4B8-8F149ABE5C51}"/>
                </a:ext>
              </a:extLst>
            </p:cNvPr>
            <p:cNvPicPr>
              <a:picLocks noChangeAspect="1" noChangeArrowheads="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aphicFrame>
        <p:nvGraphicFramePr>
          <p:cNvPr id="2134" name="Table 2133">
            <a:extLst>
              <a:ext uri="{FF2B5EF4-FFF2-40B4-BE49-F238E27FC236}">
                <a16:creationId xmlns:a16="http://schemas.microsoft.com/office/drawing/2014/main" id="{1251B9DC-4EE7-4967-CA00-260E93CA82CF}"/>
              </a:ext>
            </a:extLst>
          </p:cNvPr>
          <p:cNvGraphicFramePr>
            <a:graphicFrameLocks noGrp="1"/>
          </p:cNvGraphicFramePr>
          <p:nvPr>
            <p:extLst>
              <p:ext uri="{D42A27DB-BD31-4B8C-83A1-F6EECF244321}">
                <p14:modId xmlns:p14="http://schemas.microsoft.com/office/powerpoint/2010/main" val="3058507941"/>
              </p:ext>
            </p:extLst>
          </p:nvPr>
        </p:nvGraphicFramePr>
        <p:xfrm>
          <a:off x="5628416" y="4397969"/>
          <a:ext cx="1151242" cy="2818517"/>
        </p:xfrm>
        <a:graphic>
          <a:graphicData uri="http://schemas.openxmlformats.org/drawingml/2006/table">
            <a:tbl>
              <a:tblPr firstRow="1" bandRow="1">
                <a:noFill/>
              </a:tblPr>
              <a:tblGrid>
                <a:gridCol w="563723">
                  <a:extLst>
                    <a:ext uri="{9D8B030D-6E8A-4147-A177-3AD203B41FA5}">
                      <a16:colId xmlns:a16="http://schemas.microsoft.com/office/drawing/2014/main" val="3357722585"/>
                    </a:ext>
                  </a:extLst>
                </a:gridCol>
                <a:gridCol w="587519">
                  <a:extLst>
                    <a:ext uri="{9D8B030D-6E8A-4147-A177-3AD203B41FA5}">
                      <a16:colId xmlns:a16="http://schemas.microsoft.com/office/drawing/2014/main" val="2320823044"/>
                    </a:ext>
                  </a:extLst>
                </a:gridCol>
              </a:tblGrid>
              <a:tr h="333146">
                <a:tc>
                  <a:txBody>
                    <a:bodyPr/>
                    <a:lstStyle/>
                    <a:p>
                      <a:pPr marL="0" marR="0" lvl="0" indent="0" algn="ctr" rtl="0">
                        <a:lnSpc>
                          <a:spcPct val="100000"/>
                        </a:lnSpc>
                        <a:spcBef>
                          <a:spcPts val="0"/>
                        </a:spcBef>
                        <a:spcAft>
                          <a:spcPts val="0"/>
                        </a:spcAft>
                        <a:buClr>
                          <a:srgbClr val="000000"/>
                        </a:buClr>
                        <a:buSzPts val="2400"/>
                        <a:buFont typeface="Arial"/>
                        <a:buNone/>
                      </a:pPr>
                      <a:r>
                        <a:rPr lang="en-GB" sz="900" b="1" u="none" strike="noStrike" cap="none" dirty="0">
                          <a:solidFill>
                            <a:srgbClr val="3B3838"/>
                          </a:solidFill>
                          <a:latin typeface="Century Gothic" panose="020B0502020202020204" pitchFamily="34" charset="0"/>
                          <a:ea typeface="Century Gothic"/>
                          <a:cs typeface="Century Gothic"/>
                          <a:sym typeface="Century Gothic"/>
                        </a:rPr>
                        <a:t>I have</a:t>
                      </a:r>
                      <a:endParaRPr sz="900" b="1" u="none" strike="noStrike" cap="none" dirty="0">
                        <a:solidFill>
                          <a:srgbClr val="3B3838"/>
                        </a:solidFill>
                        <a:latin typeface="Century Gothic"/>
                        <a:ea typeface="Century Gothic"/>
                        <a:cs typeface="Century Gothic"/>
                        <a:sym typeface="Century Gothic"/>
                      </a:endParaRPr>
                    </a:p>
                  </a:txBody>
                  <a:tcPr marL="51441" marR="51441" marT="25720" marB="257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900" b="1" u="none" strike="noStrike" cap="none" dirty="0">
                          <a:solidFill>
                            <a:srgbClr val="3B3838"/>
                          </a:solidFill>
                          <a:latin typeface="Century Gothic"/>
                          <a:ea typeface="Century Gothic"/>
                          <a:cs typeface="Century Gothic"/>
                          <a:sym typeface="Century Gothic"/>
                        </a:rPr>
                        <a:t>you have</a:t>
                      </a:r>
                      <a:endParaRPr sz="900" b="1" u="none" strike="noStrike" cap="none" dirty="0">
                        <a:solidFill>
                          <a:srgbClr val="3B3838"/>
                        </a:solidFill>
                        <a:latin typeface="Century Gothic"/>
                        <a:ea typeface="Century Gothic"/>
                        <a:cs typeface="Century Gothic"/>
                        <a:sym typeface="Century Gothic"/>
                      </a:endParaRPr>
                    </a:p>
                  </a:txBody>
                  <a:tcPr marL="51441" marR="51441" marT="25720" marB="257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087429"/>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1181537"/>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8431694"/>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014934"/>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530993"/>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1367704"/>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6189242"/>
                  </a:ext>
                </a:extLst>
              </a:tr>
              <a:tr h="355053">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1100" u="none" strike="noStrike" cap="none" dirty="0">
                        <a:solidFill>
                          <a:srgbClr val="002060"/>
                        </a:solidFill>
                        <a:latin typeface="Century Gothic"/>
                        <a:ea typeface="Century Gothic"/>
                        <a:cs typeface="Century Gothic"/>
                        <a:sym typeface="Century Gothic"/>
                      </a:endParaRPr>
                    </a:p>
                  </a:txBody>
                  <a:tcPr marL="51441" marR="51441" marT="25720" marB="2572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017794"/>
                  </a:ext>
                </a:extLst>
              </a:tr>
            </a:tbl>
          </a:graphicData>
        </a:graphic>
      </p:graphicFrame>
      <p:sp>
        <p:nvSpPr>
          <p:cNvPr id="2135" name="TextBox 2134">
            <a:extLst>
              <a:ext uri="{FF2B5EF4-FFF2-40B4-BE49-F238E27FC236}">
                <a16:creationId xmlns:a16="http://schemas.microsoft.com/office/drawing/2014/main" id="{283753B2-C7CA-A34B-9CBF-81B753BD7B7C}"/>
              </a:ext>
            </a:extLst>
          </p:cNvPr>
          <p:cNvSpPr txBox="1"/>
          <p:nvPr/>
        </p:nvSpPr>
        <p:spPr>
          <a:xfrm>
            <a:off x="4165384" y="4737549"/>
            <a:ext cx="1311341" cy="338554"/>
          </a:xfrm>
          <a:prstGeom prst="rect">
            <a:avLst/>
          </a:prstGeom>
          <a:noFill/>
        </p:spPr>
        <p:txBody>
          <a:bodyPr wrap="square" rtlCol="0">
            <a:spAutoFit/>
          </a:bodyPr>
          <a:lstStyle/>
          <a:p>
            <a:r>
              <a:rPr lang="en-GB" sz="1600" b="1" dirty="0">
                <a:solidFill>
                  <a:srgbClr val="92D050"/>
                </a:solidFill>
                <a:latin typeface="Dreaming Outloud Pro" panose="03050502040302030504" pitchFamily="66" charset="0"/>
                <a:cs typeface="Dreaming Outloud Pro" panose="03050502040302030504" pitchFamily="66" charset="0"/>
              </a:rPr>
              <a:t>a present</a:t>
            </a:r>
          </a:p>
        </p:txBody>
      </p:sp>
      <p:sp>
        <p:nvSpPr>
          <p:cNvPr id="2136" name="Rectangle: Rounded Corners 2135">
            <a:extLst>
              <a:ext uri="{FF2B5EF4-FFF2-40B4-BE49-F238E27FC236}">
                <a16:creationId xmlns:a16="http://schemas.microsoft.com/office/drawing/2014/main" id="{472EBA9B-02D8-0545-8CFA-DCDF377738BE}"/>
              </a:ext>
            </a:extLst>
          </p:cNvPr>
          <p:cNvSpPr/>
          <p:nvPr/>
        </p:nvSpPr>
        <p:spPr>
          <a:xfrm>
            <a:off x="2229200" y="4774432"/>
            <a:ext cx="744760" cy="228034"/>
          </a:xfrm>
          <a:prstGeom prst="round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137" name="Picture 2136">
            <a:extLst>
              <a:ext uri="{FF2B5EF4-FFF2-40B4-BE49-F238E27FC236}">
                <a16:creationId xmlns:a16="http://schemas.microsoft.com/office/drawing/2014/main" id="{3696E6BD-F5E6-13B4-565E-61B225CB7E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79525" y="4797252"/>
            <a:ext cx="241359" cy="251415"/>
          </a:xfrm>
          <a:prstGeom prst="rect">
            <a:avLst/>
          </a:prstGeom>
        </p:spPr>
      </p:pic>
      <p:sp>
        <p:nvSpPr>
          <p:cNvPr id="2138" name="Rectangle: Rounded Corners 2137">
            <a:extLst>
              <a:ext uri="{FF2B5EF4-FFF2-40B4-BE49-F238E27FC236}">
                <a16:creationId xmlns:a16="http://schemas.microsoft.com/office/drawing/2014/main" id="{CD078022-F5FA-6E2E-9DBA-3872D601B1F4}"/>
              </a:ext>
            </a:extLst>
          </p:cNvPr>
          <p:cNvSpPr/>
          <p:nvPr/>
        </p:nvSpPr>
        <p:spPr>
          <a:xfrm>
            <a:off x="127909" y="5082671"/>
            <a:ext cx="642571" cy="205612"/>
          </a:xfrm>
          <a:prstGeom prst="round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aphicFrame>
        <p:nvGraphicFramePr>
          <p:cNvPr id="2174" name="Table 2173">
            <a:extLst>
              <a:ext uri="{FF2B5EF4-FFF2-40B4-BE49-F238E27FC236}">
                <a16:creationId xmlns:a16="http://schemas.microsoft.com/office/drawing/2014/main" id="{F7AD96C0-DFA5-D4B1-52B1-42AAE57879B7}"/>
              </a:ext>
            </a:extLst>
          </p:cNvPr>
          <p:cNvGraphicFramePr>
            <a:graphicFrameLocks noGrp="1"/>
          </p:cNvGraphicFramePr>
          <p:nvPr>
            <p:extLst>
              <p:ext uri="{D42A27DB-BD31-4B8C-83A1-F6EECF244321}">
                <p14:modId xmlns:p14="http://schemas.microsoft.com/office/powerpoint/2010/main" val="627467554"/>
              </p:ext>
            </p:extLst>
          </p:nvPr>
        </p:nvGraphicFramePr>
        <p:xfrm>
          <a:off x="127909" y="7677954"/>
          <a:ext cx="2470760" cy="1978650"/>
        </p:xfrm>
        <a:graphic>
          <a:graphicData uri="http://schemas.openxmlformats.org/drawingml/2006/table">
            <a:tbl>
              <a:tblPr>
                <a:noFill/>
              </a:tblPr>
              <a:tblGrid>
                <a:gridCol w="383687">
                  <a:extLst>
                    <a:ext uri="{9D8B030D-6E8A-4147-A177-3AD203B41FA5}">
                      <a16:colId xmlns:a16="http://schemas.microsoft.com/office/drawing/2014/main" val="2855629861"/>
                    </a:ext>
                  </a:extLst>
                </a:gridCol>
                <a:gridCol w="504404">
                  <a:extLst>
                    <a:ext uri="{9D8B030D-6E8A-4147-A177-3AD203B41FA5}">
                      <a16:colId xmlns:a16="http://schemas.microsoft.com/office/drawing/2014/main" val="1754732823"/>
                    </a:ext>
                  </a:extLst>
                </a:gridCol>
                <a:gridCol w="522514">
                  <a:extLst>
                    <a:ext uri="{9D8B030D-6E8A-4147-A177-3AD203B41FA5}">
                      <a16:colId xmlns:a16="http://schemas.microsoft.com/office/drawing/2014/main" val="1416181843"/>
                    </a:ext>
                  </a:extLst>
                </a:gridCol>
                <a:gridCol w="1060155">
                  <a:extLst>
                    <a:ext uri="{9D8B030D-6E8A-4147-A177-3AD203B41FA5}">
                      <a16:colId xmlns:a16="http://schemas.microsoft.com/office/drawing/2014/main" val="2475171526"/>
                    </a:ext>
                  </a:extLst>
                </a:gridCol>
              </a:tblGrid>
              <a:tr h="287082">
                <a:tc>
                  <a:txBody>
                    <a:bodyPr/>
                    <a:lstStyle/>
                    <a:p>
                      <a:pPr marL="0" lvl="0" indent="0" algn="ctr" rtl="0">
                        <a:spcBef>
                          <a:spcPts val="0"/>
                        </a:spcBef>
                        <a:spcAft>
                          <a:spcPts val="0"/>
                        </a:spcAft>
                        <a:buNone/>
                      </a:pP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z</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200" b="1" dirty="0">
                          <a:solidFill>
                            <a:srgbClr val="3B3838"/>
                          </a:solidFill>
                          <a:latin typeface="Century Gothic" panose="020B0502020202020204" pitchFamily="34" charset="0"/>
                          <a:ea typeface="Montserrat"/>
                          <a:cs typeface="Montserrat"/>
                          <a:sym typeface="Montserrat"/>
                        </a:rPr>
                        <a:t>  s</a:t>
                      </a:r>
                      <a:endParaRPr sz="12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400" b="1"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02007077"/>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E</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rPr>
                        <a:t> co _ _</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041924409"/>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1</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rPr>
                        <a:t> ca _  _</a:t>
                      </a:r>
                      <a:endParaRPr lang="en-GB"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036100338"/>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2</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pa _ _</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52093015"/>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3</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dirty="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_ _  </a:t>
                      </a:r>
                      <a:r>
                        <a:rPr lang="en-GB" sz="1400" dirty="0" err="1">
                          <a:solidFill>
                            <a:srgbClr val="3B3838"/>
                          </a:solidFill>
                          <a:latin typeface="Century Gothic" panose="020B0502020202020204" pitchFamily="34" charset="0"/>
                          <a:ea typeface="Montserrat"/>
                          <a:cs typeface="Montserrat"/>
                          <a:sym typeface="Montserrat"/>
                        </a:rPr>
                        <a:t>na</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679960562"/>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4</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l" rtl="0">
                        <a:spcBef>
                          <a:spcPts val="0"/>
                        </a:spcBef>
                        <a:spcAft>
                          <a:spcPts val="0"/>
                        </a:spcAft>
                        <a:buNone/>
                      </a:pPr>
                      <a:r>
                        <a:rPr lang="en-GB" sz="1400" dirty="0">
                          <a:solidFill>
                            <a:srgbClr val="3B3838"/>
                          </a:solidFill>
                          <a:latin typeface="Century Gothic" panose="020B0502020202020204" pitchFamily="34" charset="0"/>
                          <a:ea typeface="Montserrat"/>
                          <a:cs typeface="Montserrat"/>
                          <a:sym typeface="Montserrat"/>
                        </a:rPr>
                        <a:t> po  _ _</a:t>
                      </a:r>
                      <a:endParaRPr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391664161"/>
                  </a:ext>
                </a:extLst>
              </a:tr>
              <a:tr h="258688">
                <a:tc>
                  <a:txBody>
                    <a:bodyPr/>
                    <a:lstStyle/>
                    <a:p>
                      <a:pPr marL="0" lvl="0" indent="0" algn="ctr" rtl="0">
                        <a:spcBef>
                          <a:spcPts val="0"/>
                        </a:spcBef>
                        <a:spcAft>
                          <a:spcPts val="0"/>
                        </a:spcAft>
                        <a:buNone/>
                      </a:pPr>
                      <a:r>
                        <a:rPr lang="en-GB" sz="1100" b="1" dirty="0">
                          <a:solidFill>
                            <a:srgbClr val="FF3399"/>
                          </a:solidFill>
                          <a:latin typeface="Century Gothic" panose="020B0502020202020204" pitchFamily="34" charset="0"/>
                          <a:ea typeface="Montserrat"/>
                          <a:cs typeface="Montserrat"/>
                          <a:sym typeface="Montserrat"/>
                        </a:rPr>
                        <a:t>5</a:t>
                      </a:r>
                      <a:endParaRPr sz="1100" b="1" dirty="0">
                        <a:solidFill>
                          <a:srgbClr val="FF3399"/>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lvl="0" indent="0" algn="ctr" rtl="0">
                        <a:spcBef>
                          <a:spcPts val="0"/>
                        </a:spcBef>
                        <a:spcAft>
                          <a:spcPts val="0"/>
                        </a:spcAft>
                        <a:buNone/>
                      </a:pPr>
                      <a:endParaRPr sz="1050">
                        <a:solidFill>
                          <a:srgbClr val="3B3838"/>
                        </a:solidFill>
                        <a:latin typeface="Century Gothic" panose="020B0502020202020204" pitchFamily="34" charset="0"/>
                        <a:ea typeface="Montserrat"/>
                        <a:cs typeface="Montserrat"/>
                        <a:sym typeface="Montserrat"/>
                      </a:endParaRPr>
                    </a:p>
                  </a:txBody>
                  <a:tcPr marL="34284" marR="34284" marT="34284" marB="34284">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ea typeface="Montserrat"/>
                          <a:cs typeface="Montserrat"/>
                          <a:sym typeface="Montserrat"/>
                        </a:rPr>
                        <a:t>  _  _  </a:t>
                      </a:r>
                      <a:r>
                        <a:rPr lang="en-GB" sz="1400" dirty="0" err="1">
                          <a:solidFill>
                            <a:srgbClr val="3B3838"/>
                          </a:solidFill>
                          <a:latin typeface="Century Gothic" panose="020B0502020202020204" pitchFamily="34" charset="0"/>
                          <a:ea typeface="Montserrat"/>
                          <a:cs typeface="Montserrat"/>
                          <a:sym typeface="Montserrat"/>
                        </a:rPr>
                        <a:t>mo</a:t>
                      </a:r>
                      <a:endParaRPr lang="en-GB" sz="1400" dirty="0">
                        <a:solidFill>
                          <a:srgbClr val="3B3838"/>
                        </a:solidFill>
                        <a:latin typeface="Century Gothic" panose="020B0502020202020204" pitchFamily="34" charset="0"/>
                        <a:ea typeface="Montserrat"/>
                        <a:cs typeface="Montserrat"/>
                        <a:sym typeface="Montserrat"/>
                      </a:endParaRPr>
                    </a:p>
                  </a:txBody>
                  <a:tcPr marL="34284" marR="34284" marT="34284" marB="34284" anchor="ctr">
                    <a:lnL w="12700" cap="flat" cmpd="sng" algn="ctr">
                      <a:solidFill>
                        <a:srgbClr val="3B3838"/>
                      </a:solidFill>
                      <a:prstDash val="dot"/>
                      <a:round/>
                      <a:headEnd type="none" w="med" len="med"/>
                      <a:tailEnd type="none" w="med" len="med"/>
                    </a:lnL>
                    <a:lnR w="12700" cap="flat" cmpd="sng" algn="ctr">
                      <a:solidFill>
                        <a:srgbClr val="3B3838"/>
                      </a:solidFill>
                      <a:prstDash val="dot"/>
                      <a:round/>
                      <a:headEnd type="none" w="med" len="med"/>
                      <a:tailEnd type="none" w="med" len="med"/>
                    </a:lnR>
                    <a:lnT w="12700" cap="flat" cmpd="sng" algn="ctr">
                      <a:solidFill>
                        <a:srgbClr val="3B3838"/>
                      </a:solidFill>
                      <a:prstDash val="dot"/>
                      <a:round/>
                      <a:headEnd type="none" w="med" len="med"/>
                      <a:tailEnd type="none" w="med" len="med"/>
                    </a:lnT>
                    <a:lnB w="12700" cap="flat" cmpd="sng" algn="ctr">
                      <a:solidFill>
                        <a:srgbClr val="3B3838"/>
                      </a:solidFill>
                      <a:prstDash val="dot"/>
                      <a:round/>
                      <a:headEnd type="none" w="med" len="med"/>
                      <a:tailEnd type="none" w="med" len="med"/>
                    </a:lnB>
                  </a:tcPr>
                </a:tc>
                <a:extLst>
                  <a:ext uri="{0D108BD9-81ED-4DB2-BD59-A6C34878D82A}">
                    <a16:rowId xmlns:a16="http://schemas.microsoft.com/office/drawing/2014/main" val="2623666277"/>
                  </a:ext>
                </a:extLst>
              </a:tr>
            </a:tbl>
          </a:graphicData>
        </a:graphic>
      </p:graphicFrame>
      <p:sp>
        <p:nvSpPr>
          <p:cNvPr id="2175" name="TextBox 2174">
            <a:extLst>
              <a:ext uri="{FF2B5EF4-FFF2-40B4-BE49-F238E27FC236}">
                <a16:creationId xmlns:a16="http://schemas.microsoft.com/office/drawing/2014/main" id="{19218864-1EEC-2236-F793-AE445AD2D6A1}"/>
              </a:ext>
            </a:extLst>
          </p:cNvPr>
          <p:cNvSpPr txBox="1"/>
          <p:nvPr/>
        </p:nvSpPr>
        <p:spPr>
          <a:xfrm>
            <a:off x="46791" y="7341608"/>
            <a:ext cx="2050561" cy="307777"/>
          </a:xfrm>
          <a:prstGeom prst="rect">
            <a:avLst/>
          </a:prstGeom>
          <a:noFill/>
        </p:spPr>
        <p:txBody>
          <a:bodyPr wrap="none" rtlCol="0">
            <a:spAutoFit/>
          </a:bodyPr>
          <a:lstStyle/>
          <a:p>
            <a:r>
              <a:rPr lang="en-GB" sz="1400" b="1" dirty="0">
                <a:latin typeface="Century Gothic" panose="020B0502020202020204" pitchFamily="34" charset="0"/>
              </a:rPr>
              <a:t>Escucha y </a:t>
            </a:r>
            <a:r>
              <a:rPr lang="en-GB" sz="1400" b="1" dirty="0" err="1">
                <a:latin typeface="Century Gothic" panose="020B0502020202020204" pitchFamily="34" charset="0"/>
              </a:rPr>
              <a:t>marca</a:t>
            </a:r>
            <a:r>
              <a:rPr lang="en-GB" sz="1400" b="1" dirty="0">
                <a:latin typeface="Century Gothic" panose="020B0502020202020204" pitchFamily="34" charset="0"/>
              </a:rPr>
              <a:t>     . </a:t>
            </a:r>
          </a:p>
        </p:txBody>
      </p:sp>
      <p:grpSp>
        <p:nvGrpSpPr>
          <p:cNvPr id="2182" name="Group 2181">
            <a:extLst>
              <a:ext uri="{FF2B5EF4-FFF2-40B4-BE49-F238E27FC236}">
                <a16:creationId xmlns:a16="http://schemas.microsoft.com/office/drawing/2014/main" id="{E06BACEF-717D-8E81-060E-8CEBBCFEA5DF}"/>
              </a:ext>
            </a:extLst>
          </p:cNvPr>
          <p:cNvGrpSpPr/>
          <p:nvPr/>
        </p:nvGrpSpPr>
        <p:grpSpPr>
          <a:xfrm>
            <a:off x="440516" y="6959884"/>
            <a:ext cx="1145825" cy="308790"/>
            <a:chOff x="455220" y="4435599"/>
            <a:chExt cx="1145825" cy="308790"/>
          </a:xfrm>
          <a:solidFill>
            <a:srgbClr val="96E2D9"/>
          </a:solidFill>
        </p:grpSpPr>
        <p:sp>
          <p:nvSpPr>
            <p:cNvPr id="2183" name="Google Shape;222;p10">
              <a:extLst>
                <a:ext uri="{FF2B5EF4-FFF2-40B4-BE49-F238E27FC236}">
                  <a16:creationId xmlns:a16="http://schemas.microsoft.com/office/drawing/2014/main" id="{2E43E3C0-0743-02A1-981C-3FA0C8390E90}"/>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184" name="TextBox 2183">
              <a:extLst>
                <a:ext uri="{FF2B5EF4-FFF2-40B4-BE49-F238E27FC236}">
                  <a16:creationId xmlns:a16="http://schemas.microsoft.com/office/drawing/2014/main" id="{B48FB8A3-7C5D-2658-B1F2-4345E27EB90C}"/>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2185" name="Group 2184">
            <a:extLst>
              <a:ext uri="{FF2B5EF4-FFF2-40B4-BE49-F238E27FC236}">
                <a16:creationId xmlns:a16="http://schemas.microsoft.com/office/drawing/2014/main" id="{96BF88CC-CFCE-689D-CDD5-6762C27D8F56}"/>
              </a:ext>
            </a:extLst>
          </p:cNvPr>
          <p:cNvGrpSpPr/>
          <p:nvPr/>
        </p:nvGrpSpPr>
        <p:grpSpPr>
          <a:xfrm>
            <a:off x="108315" y="6794926"/>
            <a:ext cx="511630" cy="532686"/>
            <a:chOff x="11059045" y="145038"/>
            <a:chExt cx="945328" cy="980949"/>
          </a:xfrm>
          <a:solidFill>
            <a:srgbClr val="B9E5EE"/>
          </a:solidFill>
        </p:grpSpPr>
        <p:sp>
          <p:nvSpPr>
            <p:cNvPr id="2186" name="Oval 2185">
              <a:extLst>
                <a:ext uri="{FF2B5EF4-FFF2-40B4-BE49-F238E27FC236}">
                  <a16:creationId xmlns:a16="http://schemas.microsoft.com/office/drawing/2014/main" id="{73078BCE-1825-6EA7-D0EA-E4FA87C4BCF4}"/>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187" name="Picture 2186" descr="Free speaker sound loud vector">
              <a:extLst>
                <a:ext uri="{FF2B5EF4-FFF2-40B4-BE49-F238E27FC236}">
                  <a16:creationId xmlns:a16="http://schemas.microsoft.com/office/drawing/2014/main" id="{D0816827-6FC3-EA85-F182-F20E5E196814}"/>
                </a:ext>
              </a:extLst>
            </p:cNvPr>
            <p:cNvPicPr>
              <a:picLocks noChangeAspect="1" noChangeArrowheads="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2188" name="Picture 2187">
            <a:extLst>
              <a:ext uri="{FF2B5EF4-FFF2-40B4-BE49-F238E27FC236}">
                <a16:creationId xmlns:a16="http://schemas.microsoft.com/office/drawing/2014/main" id="{A8905C35-8483-4121-74DC-A174043186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28664" y="7369788"/>
            <a:ext cx="241359" cy="251415"/>
          </a:xfrm>
          <a:prstGeom prst="rect">
            <a:avLst/>
          </a:prstGeom>
        </p:spPr>
      </p:pic>
      <p:pic>
        <p:nvPicPr>
          <p:cNvPr id="2197" name="Picture 2196">
            <a:extLst>
              <a:ext uri="{FF2B5EF4-FFF2-40B4-BE49-F238E27FC236}">
                <a16:creationId xmlns:a16="http://schemas.microsoft.com/office/drawing/2014/main" id="{51105837-B775-FF21-6722-2D2505EF534C}"/>
              </a:ext>
            </a:extLst>
          </p:cNvPr>
          <p:cNvPicPr>
            <a:picLocks noChangeAspect="1"/>
          </p:cNvPicPr>
          <p:nvPr/>
        </p:nvPicPr>
        <p:blipFill>
          <a:blip r:embed="rId13"/>
          <a:stretch>
            <a:fillRect/>
          </a:stretch>
        </p:blipFill>
        <p:spPr>
          <a:xfrm>
            <a:off x="2227731" y="8510847"/>
            <a:ext cx="131247" cy="262490"/>
          </a:xfrm>
          <a:prstGeom prst="rect">
            <a:avLst/>
          </a:prstGeom>
        </p:spPr>
      </p:pic>
      <p:pic>
        <p:nvPicPr>
          <p:cNvPr id="2198" name="Picture 8" descr="Bien, Fuente, Primavera, Agua, Medieval, Edad Media">
            <a:extLst>
              <a:ext uri="{FF2B5EF4-FFF2-40B4-BE49-F238E27FC236}">
                <a16:creationId xmlns:a16="http://schemas.microsoft.com/office/drawing/2014/main" id="{9709DCE4-BA1A-E06B-9235-C587D61E1B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2331" y="9066501"/>
            <a:ext cx="271368" cy="296938"/>
          </a:xfrm>
          <a:prstGeom prst="rect">
            <a:avLst/>
          </a:prstGeom>
          <a:noFill/>
          <a:extLst>
            <a:ext uri="{909E8E84-426E-40DD-AFC4-6F175D3DCCD1}">
              <a14:hiddenFill xmlns:a14="http://schemas.microsoft.com/office/drawing/2010/main">
                <a:solidFill>
                  <a:srgbClr val="FFFFFF"/>
                </a:solidFill>
              </a14:hiddenFill>
            </a:ext>
          </a:extLst>
        </p:spPr>
      </p:pic>
      <p:pic>
        <p:nvPicPr>
          <p:cNvPr id="2199" name="Picture 10" descr="Jugo, Beber, Vidrio, Jugo De Naranja">
            <a:extLst>
              <a:ext uri="{FF2B5EF4-FFF2-40B4-BE49-F238E27FC236}">
                <a16:creationId xmlns:a16="http://schemas.microsoft.com/office/drawing/2014/main" id="{96E8E53F-5782-D9C8-4A57-126024A5F3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41662" y="9401151"/>
            <a:ext cx="277993" cy="255452"/>
          </a:xfrm>
          <a:prstGeom prst="rect">
            <a:avLst/>
          </a:prstGeom>
          <a:noFill/>
          <a:extLst>
            <a:ext uri="{909E8E84-426E-40DD-AFC4-6F175D3DCCD1}">
              <a14:hiddenFill xmlns:a14="http://schemas.microsoft.com/office/drawing/2010/main">
                <a:solidFill>
                  <a:srgbClr val="FFFFFF"/>
                </a:solidFill>
              </a14:hiddenFill>
            </a:ext>
          </a:extLst>
        </p:spPr>
      </p:pic>
      <p:pic>
        <p:nvPicPr>
          <p:cNvPr id="2200" name="Picture 2" descr="Animales, Reptiles, Serpiente, Serpiente">
            <a:extLst>
              <a:ext uri="{FF2B5EF4-FFF2-40B4-BE49-F238E27FC236}">
                <a16:creationId xmlns:a16="http://schemas.microsoft.com/office/drawing/2014/main" id="{206861B4-A448-937D-42C7-70D04AD1F5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01727" y="7760691"/>
            <a:ext cx="202195" cy="154486"/>
          </a:xfrm>
          <a:prstGeom prst="rect">
            <a:avLst/>
          </a:prstGeom>
          <a:noFill/>
          <a:extLst>
            <a:ext uri="{909E8E84-426E-40DD-AFC4-6F175D3DCCD1}">
              <a14:hiddenFill xmlns:a14="http://schemas.microsoft.com/office/drawing/2010/main">
                <a:solidFill>
                  <a:srgbClr val="FFFFFF"/>
                </a:solidFill>
              </a14:hiddenFill>
            </a:ext>
          </a:extLst>
        </p:spPr>
      </p:pic>
      <p:grpSp>
        <p:nvGrpSpPr>
          <p:cNvPr id="2201" name="Group 2200">
            <a:extLst>
              <a:ext uri="{FF2B5EF4-FFF2-40B4-BE49-F238E27FC236}">
                <a16:creationId xmlns:a16="http://schemas.microsoft.com/office/drawing/2014/main" id="{6A6A7149-EAF7-C47B-1264-41082D0AB1FE}"/>
              </a:ext>
            </a:extLst>
          </p:cNvPr>
          <p:cNvGrpSpPr/>
          <p:nvPr/>
        </p:nvGrpSpPr>
        <p:grpSpPr>
          <a:xfrm>
            <a:off x="5624181" y="7345386"/>
            <a:ext cx="1337826" cy="791504"/>
            <a:chOff x="2913381" y="8506280"/>
            <a:chExt cx="1170596" cy="810173"/>
          </a:xfrm>
        </p:grpSpPr>
        <p:sp>
          <p:nvSpPr>
            <p:cNvPr id="2202" name="Rectangle: Folded Corner 2201">
              <a:extLst>
                <a:ext uri="{FF2B5EF4-FFF2-40B4-BE49-F238E27FC236}">
                  <a16:creationId xmlns:a16="http://schemas.microsoft.com/office/drawing/2014/main" id="{FFF7CF25-0D43-9BEB-2123-134DAA3A8EF6}"/>
                </a:ext>
              </a:extLst>
            </p:cNvPr>
            <p:cNvSpPr/>
            <p:nvPr/>
          </p:nvSpPr>
          <p:spPr>
            <a:xfrm>
              <a:off x="2913381" y="8506280"/>
              <a:ext cx="885717" cy="810173"/>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2203" name="Picture 6" descr="Free Icon Light illustration and picture">
              <a:extLst>
                <a:ext uri="{FF2B5EF4-FFF2-40B4-BE49-F238E27FC236}">
                  <a16:creationId xmlns:a16="http://schemas.microsoft.com/office/drawing/2014/main" id="{C564C7AD-F9B1-FC34-F88C-A03C48782A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5863" y="8532433"/>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2205" name="TextBox 2204">
              <a:extLst>
                <a:ext uri="{FF2B5EF4-FFF2-40B4-BE49-F238E27FC236}">
                  <a16:creationId xmlns:a16="http://schemas.microsoft.com/office/drawing/2014/main" id="{F3B322B8-4345-70D5-DCA7-2328D0E382D5}"/>
                </a:ext>
              </a:extLst>
            </p:cNvPr>
            <p:cNvSpPr txBox="1"/>
            <p:nvPr/>
          </p:nvSpPr>
          <p:spPr>
            <a:xfrm>
              <a:off x="3146544" y="8552232"/>
              <a:ext cx="937433" cy="206520"/>
            </a:xfrm>
            <a:prstGeom prst="rect">
              <a:avLst/>
            </a:prstGeom>
            <a:noFill/>
          </p:spPr>
          <p:txBody>
            <a:bodyPr wrap="square">
              <a:spAutoFit/>
            </a:bodyPr>
            <a:lstStyle/>
            <a:p>
              <a:r>
                <a:rPr lang="en-GB" sz="1000" b="1" dirty="0">
                  <a:solidFill>
                    <a:srgbClr val="3B3838"/>
                  </a:solidFill>
                  <a:latin typeface="Century Gothic" panose="020B0502020202020204" pitchFamily="34" charset="0"/>
                </a:rPr>
                <a:t>[z]</a:t>
              </a:r>
              <a:r>
                <a:rPr lang="en-GB" sz="1000" dirty="0">
                  <a:solidFill>
                    <a:srgbClr val="3B3838"/>
                  </a:solidFill>
                  <a:latin typeface="Century Gothic" panose="020B0502020202020204" pitchFamily="34" charset="0"/>
                </a:rPr>
                <a:t> sounds</a:t>
              </a:r>
            </a:p>
          </p:txBody>
        </p:sp>
      </p:grpSp>
      <p:pic>
        <p:nvPicPr>
          <p:cNvPr id="2211" name="Picture 2210">
            <a:extLst>
              <a:ext uri="{FF2B5EF4-FFF2-40B4-BE49-F238E27FC236}">
                <a16:creationId xmlns:a16="http://schemas.microsoft.com/office/drawing/2014/main" id="{D09EAA8D-C88F-5D55-0B22-829E36BA7AC4}"/>
              </a:ext>
            </a:extLst>
          </p:cNvPr>
          <p:cNvPicPr>
            <a:picLocks noChangeAspect="1"/>
          </p:cNvPicPr>
          <p:nvPr/>
        </p:nvPicPr>
        <p:blipFill>
          <a:blip r:embed="rId17"/>
          <a:stretch>
            <a:fillRect/>
          </a:stretch>
        </p:blipFill>
        <p:spPr>
          <a:xfrm>
            <a:off x="2654005" y="8246392"/>
            <a:ext cx="2471830" cy="1410211"/>
          </a:xfrm>
          <a:prstGeom prst="rect">
            <a:avLst/>
          </a:prstGeom>
        </p:spPr>
      </p:pic>
      <p:sp>
        <p:nvSpPr>
          <p:cNvPr id="2213" name="TextBox 2212">
            <a:extLst>
              <a:ext uri="{FF2B5EF4-FFF2-40B4-BE49-F238E27FC236}">
                <a16:creationId xmlns:a16="http://schemas.microsoft.com/office/drawing/2014/main" id="{832277F1-DBAA-D16C-6326-C22A39DA615B}"/>
              </a:ext>
            </a:extLst>
          </p:cNvPr>
          <p:cNvSpPr txBox="1"/>
          <p:nvPr/>
        </p:nvSpPr>
        <p:spPr>
          <a:xfrm>
            <a:off x="5611735" y="7570191"/>
            <a:ext cx="1071354" cy="553998"/>
          </a:xfrm>
          <a:prstGeom prst="rect">
            <a:avLst/>
          </a:prstGeom>
          <a:noFill/>
        </p:spPr>
        <p:txBody>
          <a:bodyPr wrap="square">
            <a:spAutoFit/>
          </a:bodyPr>
          <a:lstStyle/>
          <a:p>
            <a:pPr algn="ctr"/>
            <a:r>
              <a:rPr lang="en-GB" sz="1000" dirty="0">
                <a:solidFill>
                  <a:srgbClr val="3B3838"/>
                </a:solidFill>
                <a:latin typeface="Century Gothic" panose="020B0502020202020204" pitchFamily="34" charset="0"/>
              </a:rPr>
              <a:t>the same as </a:t>
            </a:r>
            <a:r>
              <a:rPr lang="en-GB" sz="1000" b="1" dirty="0">
                <a:solidFill>
                  <a:srgbClr val="3B3838"/>
                </a:solidFill>
                <a:latin typeface="Century Gothic" panose="020B0502020202020204" pitchFamily="34" charset="0"/>
              </a:rPr>
              <a:t>[c]</a:t>
            </a:r>
            <a:r>
              <a:rPr lang="en-GB" sz="1000" dirty="0">
                <a:solidFill>
                  <a:srgbClr val="3B3838"/>
                </a:solidFill>
                <a:latin typeface="Century Gothic" panose="020B0502020202020204" pitchFamily="34" charset="0"/>
              </a:rPr>
              <a:t> in front of [e] [i].</a:t>
            </a:r>
          </a:p>
        </p:txBody>
      </p:sp>
      <p:pic>
        <p:nvPicPr>
          <p:cNvPr id="2219" name="Picture 2" descr="Palmada En La Espalda, Gesto, Icono">
            <a:extLst>
              <a:ext uri="{FF2B5EF4-FFF2-40B4-BE49-F238E27FC236}">
                <a16:creationId xmlns:a16="http://schemas.microsoft.com/office/drawing/2014/main" id="{06FBE0E2-CB2F-C5D1-353A-7D5D80BA2862}"/>
              </a:ext>
            </a:extLst>
          </p:cNvPr>
          <p:cNvPicPr>
            <a:picLocks noChangeAspect="1" noChangeArrowheads="1"/>
          </p:cNvPicPr>
          <p:nvPr/>
        </p:nvPicPr>
        <p:blipFill>
          <a:blip r:embed="rId18">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095657" y="7636482"/>
            <a:ext cx="487707" cy="487707"/>
          </a:xfrm>
          <a:prstGeom prst="rect">
            <a:avLst/>
          </a:prstGeom>
          <a:noFill/>
          <a:extLst>
            <a:ext uri="{909E8E84-426E-40DD-AFC4-6F175D3DCCD1}">
              <a14:hiddenFill xmlns:a14="http://schemas.microsoft.com/office/drawing/2010/main">
                <a:solidFill>
                  <a:srgbClr val="FFFFFF"/>
                </a:solidFill>
              </a14:hiddenFill>
            </a:ext>
          </a:extLst>
        </p:spPr>
      </p:pic>
      <p:sp>
        <p:nvSpPr>
          <p:cNvPr id="2220" name="Google Shape;157;p2">
            <a:extLst>
              <a:ext uri="{FF2B5EF4-FFF2-40B4-BE49-F238E27FC236}">
                <a16:creationId xmlns:a16="http://schemas.microsoft.com/office/drawing/2014/main" id="{CC89147E-773F-6C55-5A3B-113ADCF3A66B}"/>
              </a:ext>
            </a:extLst>
          </p:cNvPr>
          <p:cNvSpPr txBox="1"/>
          <p:nvPr/>
        </p:nvSpPr>
        <p:spPr>
          <a:xfrm>
            <a:off x="2759932" y="7649385"/>
            <a:ext cx="1755131" cy="467412"/>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s-AR" sz="1575" b="1" kern="0" dirty="0">
                <a:solidFill>
                  <a:srgbClr val="3B3838"/>
                </a:solidFill>
                <a:latin typeface="Century Gothic"/>
                <a:ea typeface="Century Gothic"/>
                <a:cs typeface="Century Gothic"/>
                <a:sym typeface="Century Gothic"/>
              </a:rPr>
              <a:t>¿Es [____] ?</a:t>
            </a:r>
          </a:p>
          <a:p>
            <a:pPr defTabSz="514350">
              <a:buClr>
                <a:srgbClr val="000000"/>
              </a:buClr>
              <a:defRPr/>
            </a:pPr>
            <a:r>
              <a:rPr lang="es-AR" sz="1125" i="1" kern="0" dirty="0" err="1">
                <a:solidFill>
                  <a:srgbClr val="3B3838"/>
                </a:solidFill>
                <a:latin typeface="Century Gothic"/>
                <a:ea typeface="Century Gothic"/>
                <a:cs typeface="Century Gothic"/>
                <a:sym typeface="Century Gothic"/>
              </a:rPr>
              <a:t>Is</a:t>
            </a:r>
            <a:r>
              <a:rPr lang="es-AR" sz="1125" i="1" kern="0" dirty="0">
                <a:solidFill>
                  <a:srgbClr val="3B3838"/>
                </a:solidFill>
                <a:latin typeface="Century Gothic"/>
                <a:ea typeface="Century Gothic"/>
                <a:cs typeface="Century Gothic"/>
                <a:sym typeface="Century Gothic"/>
              </a:rPr>
              <a:t> </a:t>
            </a:r>
            <a:r>
              <a:rPr lang="es-AR" sz="1125" i="1" kern="0" dirty="0" err="1">
                <a:solidFill>
                  <a:srgbClr val="3B3838"/>
                </a:solidFill>
                <a:latin typeface="Century Gothic"/>
                <a:ea typeface="Century Gothic"/>
                <a:cs typeface="Century Gothic"/>
                <a:sym typeface="Century Gothic"/>
              </a:rPr>
              <a:t>it</a:t>
            </a:r>
            <a:r>
              <a:rPr lang="es-AR" sz="1125" i="1" kern="0" dirty="0">
                <a:solidFill>
                  <a:srgbClr val="3B3838"/>
                </a:solidFill>
                <a:latin typeface="Century Gothic"/>
                <a:ea typeface="Century Gothic"/>
                <a:cs typeface="Century Gothic"/>
                <a:sym typeface="Century Gothic"/>
              </a:rPr>
              <a:t>…?</a:t>
            </a:r>
          </a:p>
        </p:txBody>
      </p:sp>
      <p:pic>
        <p:nvPicPr>
          <p:cNvPr id="2222" name="Picture 2221">
            <a:extLst>
              <a:ext uri="{FF2B5EF4-FFF2-40B4-BE49-F238E27FC236}">
                <a16:creationId xmlns:a16="http://schemas.microsoft.com/office/drawing/2014/main" id="{B6AB7425-CBF2-5C2D-6687-C3B3930F3550}"/>
              </a:ext>
            </a:extLst>
          </p:cNvPr>
          <p:cNvPicPr>
            <a:picLocks noChangeAspect="1"/>
          </p:cNvPicPr>
          <p:nvPr/>
        </p:nvPicPr>
        <p:blipFill>
          <a:blip r:embed="rId19"/>
          <a:stretch>
            <a:fillRect/>
          </a:stretch>
        </p:blipFill>
        <p:spPr>
          <a:xfrm>
            <a:off x="5254426" y="8181968"/>
            <a:ext cx="1448692" cy="1142018"/>
          </a:xfrm>
          <a:prstGeom prst="rect">
            <a:avLst/>
          </a:prstGeom>
        </p:spPr>
      </p:pic>
      <p:sp>
        <p:nvSpPr>
          <p:cNvPr id="3" name="Rectangle: Rounded Corners 2">
            <a:extLst>
              <a:ext uri="{FF2B5EF4-FFF2-40B4-BE49-F238E27FC236}">
                <a16:creationId xmlns:a16="http://schemas.microsoft.com/office/drawing/2014/main" id="{A521D64A-F9F4-2011-6DFC-75CBBEC344E2}"/>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5" name="Group 4">
            <a:extLst>
              <a:ext uri="{FF2B5EF4-FFF2-40B4-BE49-F238E27FC236}">
                <a16:creationId xmlns:a16="http://schemas.microsoft.com/office/drawing/2014/main" id="{72BF6C3E-BBA5-A8B6-BCBC-E325045820FA}"/>
              </a:ext>
            </a:extLst>
          </p:cNvPr>
          <p:cNvGrpSpPr/>
          <p:nvPr/>
        </p:nvGrpSpPr>
        <p:grpSpPr>
          <a:xfrm>
            <a:off x="4515458" y="171953"/>
            <a:ext cx="545695" cy="484109"/>
            <a:chOff x="3791525" y="2201705"/>
            <a:chExt cx="545695" cy="484109"/>
          </a:xfrm>
        </p:grpSpPr>
        <p:sp>
          <p:nvSpPr>
            <p:cNvPr id="6" name="Rectangle: Rounded Corners 5">
              <a:extLst>
                <a:ext uri="{FF2B5EF4-FFF2-40B4-BE49-F238E27FC236}">
                  <a16:creationId xmlns:a16="http://schemas.microsoft.com/office/drawing/2014/main" id="{8F825203-10D1-8BD5-A5EF-96227C5C6957}"/>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7" name="TextBox 6">
              <a:extLst>
                <a:ext uri="{FF2B5EF4-FFF2-40B4-BE49-F238E27FC236}">
                  <a16:creationId xmlns:a16="http://schemas.microsoft.com/office/drawing/2014/main" id="{1A3698E8-B06B-F89F-169C-4FE44A67FBB3}"/>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12</a:t>
              </a:r>
              <a:endParaRPr lang="en-GB" sz="2400" dirty="0">
                <a:solidFill>
                  <a:srgbClr val="DE0000"/>
                </a:solidFill>
              </a:endParaRPr>
            </a:p>
          </p:txBody>
        </p:sp>
      </p:grpSp>
    </p:spTree>
    <p:extLst>
      <p:ext uri="{BB962C8B-B14F-4D97-AF65-F5344CB8AC3E}">
        <p14:creationId xmlns:p14="http://schemas.microsoft.com/office/powerpoint/2010/main" val="1879060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12</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graphicFrame>
        <p:nvGraphicFramePr>
          <p:cNvPr id="2122" name="Table 2121">
            <a:extLst>
              <a:ext uri="{FF2B5EF4-FFF2-40B4-BE49-F238E27FC236}">
                <a16:creationId xmlns:a16="http://schemas.microsoft.com/office/drawing/2014/main" id="{5558E7AC-CB5D-5349-12FC-D1A2E701C095}"/>
              </a:ext>
            </a:extLst>
          </p:cNvPr>
          <p:cNvGraphicFramePr>
            <a:graphicFrameLocks noGrp="1"/>
          </p:cNvGraphicFramePr>
          <p:nvPr>
            <p:extLst>
              <p:ext uri="{D42A27DB-BD31-4B8C-83A1-F6EECF244321}">
                <p14:modId xmlns:p14="http://schemas.microsoft.com/office/powerpoint/2010/main" val="736630643"/>
              </p:ext>
            </p:extLst>
          </p:nvPr>
        </p:nvGraphicFramePr>
        <p:xfrm>
          <a:off x="107028" y="6477548"/>
          <a:ext cx="6611010" cy="3227271"/>
        </p:xfrm>
        <a:graphic>
          <a:graphicData uri="http://schemas.openxmlformats.org/drawingml/2006/table">
            <a:tbl>
              <a:tblPr firstRow="1" bandRow="1">
                <a:tableStyleId>{5940675A-B579-460E-94D1-54222C63F5DA}</a:tableStyleId>
              </a:tblPr>
              <a:tblGrid>
                <a:gridCol w="908972">
                  <a:extLst>
                    <a:ext uri="{9D8B030D-6E8A-4147-A177-3AD203B41FA5}">
                      <a16:colId xmlns:a16="http://schemas.microsoft.com/office/drawing/2014/main" val="1508108806"/>
                    </a:ext>
                  </a:extLst>
                </a:gridCol>
                <a:gridCol w="1553027">
                  <a:extLst>
                    <a:ext uri="{9D8B030D-6E8A-4147-A177-3AD203B41FA5}">
                      <a16:colId xmlns:a16="http://schemas.microsoft.com/office/drawing/2014/main" val="657040190"/>
                    </a:ext>
                  </a:extLst>
                </a:gridCol>
                <a:gridCol w="1973942">
                  <a:extLst>
                    <a:ext uri="{9D8B030D-6E8A-4147-A177-3AD203B41FA5}">
                      <a16:colId xmlns:a16="http://schemas.microsoft.com/office/drawing/2014/main" val="193167929"/>
                    </a:ext>
                  </a:extLst>
                </a:gridCol>
                <a:gridCol w="2175069">
                  <a:extLst>
                    <a:ext uri="{9D8B030D-6E8A-4147-A177-3AD203B41FA5}">
                      <a16:colId xmlns:a16="http://schemas.microsoft.com/office/drawing/2014/main" val="1136012694"/>
                    </a:ext>
                  </a:extLst>
                </a:gridCol>
              </a:tblGrid>
              <a:tr h="599121">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tired (m)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calm (f)</a:t>
                      </a:r>
                      <a:endParaRPr lang="en-GB" sz="16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nervous (m)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9661187"/>
                  </a:ext>
                </a:extLst>
              </a:tr>
              <a:tr h="438025">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now</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pleased (f)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how?</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050340180"/>
                  </a:ext>
                </a:extLst>
              </a:tr>
              <a:tr h="438025">
                <a:tc rowSpan="2">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phone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school bag</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to have /</a:t>
                      </a:r>
                      <a:r>
                        <a:rPr lang="en-GB" sz="1100" b="0" dirty="0">
                          <a:solidFill>
                            <a:srgbClr val="3B3838"/>
                          </a:solidFill>
                          <a:latin typeface="Century Gothic" panose="020B0502020202020204" pitchFamily="34" charset="0"/>
                        </a:rPr>
                        <a:t> having</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34891409"/>
                  </a:ext>
                </a:extLst>
              </a:tr>
              <a:tr h="438025">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a pen</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 an</a:t>
                      </a:r>
                      <a:r>
                        <a:rPr lang="en-GB" sz="1000" b="0" dirty="0">
                          <a:solidFill>
                            <a:srgbClr val="3B3838"/>
                          </a:solidFill>
                          <a:latin typeface="Century Gothic" panose="020B0502020202020204" pitchFamily="34" charset="0"/>
                        </a:rPr>
                        <a:t> (feminine)</a:t>
                      </a:r>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an exercise book</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49850238"/>
                  </a:ext>
                </a:extLst>
              </a:tr>
              <a:tr h="438025">
                <a:tc rowSpan="3">
                  <a:txBody>
                    <a:bodyPr/>
                    <a:lstStyle/>
                    <a:p>
                      <a:endParaRPr lang="en-GB" sz="1400" b="0" dirty="0">
                        <a:solidFill>
                          <a:srgbClr val="3B3838"/>
                        </a:solidFill>
                        <a:latin typeface="Century Gothic" panose="020B0502020202020204" pitchFamily="34" charset="0"/>
                      </a:endParaRP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small (m)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cake</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present</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2987711"/>
                  </a:ext>
                </a:extLst>
              </a:tr>
              <a:tr h="438025">
                <a:tc vMerge="1">
                  <a:txBody>
                    <a:bodyPr/>
                    <a:lstStyle/>
                    <a:p>
                      <a:endParaRPr lang="en-GB"/>
                    </a:p>
                  </a:txBody>
                  <a:tcPr/>
                </a:tc>
                <a:tc>
                  <a:txBody>
                    <a:bodyPr/>
                    <a:lstStyle/>
                    <a:p>
                      <a:r>
                        <a:rPr lang="en-GB" sz="1400" b="0" dirty="0">
                          <a:solidFill>
                            <a:srgbClr val="3B3838"/>
                          </a:solidFill>
                          <a:latin typeface="Century Gothic" panose="020B0502020202020204" pitchFamily="34" charset="0"/>
                        </a:rPr>
                        <a:t>red (m)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yellow (f)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chair</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01909977"/>
                  </a:ext>
                </a:extLst>
              </a:tr>
              <a:tr h="438025">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400" b="0" dirty="0">
                          <a:solidFill>
                            <a:srgbClr val="3B3838"/>
                          </a:solidFill>
                          <a:latin typeface="Century Gothic" panose="020B0502020202020204" pitchFamily="34" charset="0"/>
                        </a:rPr>
                        <a:t>pretty (m)</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balloon</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tc>
                  <a:txBody>
                    <a:bodyPr/>
                    <a:lstStyle/>
                    <a:p>
                      <a:r>
                        <a:rPr lang="en-GB" sz="1400" b="0" dirty="0">
                          <a:solidFill>
                            <a:srgbClr val="3B3838"/>
                          </a:solidFill>
                          <a:latin typeface="Century Gothic" panose="020B0502020202020204" pitchFamily="34" charset="0"/>
                        </a:rPr>
                        <a:t>a relative (m/f)</a:t>
                      </a:r>
                    </a:p>
                  </a:txBody>
                  <a:tcPr marL="51435" marR="51435" marT="25718" marB="25718">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102114723"/>
                  </a:ext>
                </a:extLst>
              </a:tr>
            </a:tbl>
          </a:graphicData>
        </a:graphic>
      </p:graphicFrame>
      <p:sp>
        <p:nvSpPr>
          <p:cNvPr id="2123" name="TextBox 2122">
            <a:extLst>
              <a:ext uri="{FF2B5EF4-FFF2-40B4-BE49-F238E27FC236}">
                <a16:creationId xmlns:a16="http://schemas.microsoft.com/office/drawing/2014/main" id="{72844F9D-9BBD-3DCB-A18F-1EAC8F497CA4}"/>
              </a:ext>
            </a:extLst>
          </p:cNvPr>
          <p:cNvSpPr txBox="1"/>
          <p:nvPr/>
        </p:nvSpPr>
        <p:spPr>
          <a:xfrm>
            <a:off x="1425428" y="6070666"/>
            <a:ext cx="5769442"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Escribe en español.</a:t>
            </a:r>
            <a:r>
              <a:rPr lang="en-GB" sz="1600" dirty="0">
                <a:solidFill>
                  <a:srgbClr val="3B3838"/>
                </a:solidFill>
                <a:latin typeface="Century Gothic" panose="020B0502020202020204" pitchFamily="34" charset="0"/>
              </a:rPr>
              <a:t> Can you get at least 15 points?</a:t>
            </a:r>
          </a:p>
        </p:txBody>
      </p:sp>
      <p:pic>
        <p:nvPicPr>
          <p:cNvPr id="2182" name="Picture 2181">
            <a:extLst>
              <a:ext uri="{FF2B5EF4-FFF2-40B4-BE49-F238E27FC236}">
                <a16:creationId xmlns:a16="http://schemas.microsoft.com/office/drawing/2014/main" id="{AB38B7B2-85DA-C947-B580-8C0C4235E57A}"/>
              </a:ext>
            </a:extLst>
          </p:cNvPr>
          <p:cNvPicPr>
            <a:picLocks noChangeAspect="1"/>
          </p:cNvPicPr>
          <p:nvPr/>
        </p:nvPicPr>
        <p:blipFill>
          <a:blip r:embed="rId3"/>
          <a:stretch>
            <a:fillRect/>
          </a:stretch>
        </p:blipFill>
        <p:spPr>
          <a:xfrm>
            <a:off x="141996" y="7777043"/>
            <a:ext cx="631934" cy="581219"/>
          </a:xfrm>
          <a:prstGeom prst="rect">
            <a:avLst/>
          </a:prstGeom>
        </p:spPr>
      </p:pic>
      <p:pic>
        <p:nvPicPr>
          <p:cNvPr id="2183" name="Picture 2182" descr="Icon&#10;&#10;Description automatically generated">
            <a:extLst>
              <a:ext uri="{FF2B5EF4-FFF2-40B4-BE49-F238E27FC236}">
                <a16:creationId xmlns:a16="http://schemas.microsoft.com/office/drawing/2014/main" id="{A823992E-59CE-22BB-3D60-8348DAE28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40" y="6850509"/>
            <a:ext cx="667164" cy="667164"/>
          </a:xfrm>
          <a:prstGeom prst="rect">
            <a:avLst/>
          </a:prstGeom>
        </p:spPr>
      </p:pic>
      <p:sp>
        <p:nvSpPr>
          <p:cNvPr id="2185" name="TextBox 2184">
            <a:extLst>
              <a:ext uri="{FF2B5EF4-FFF2-40B4-BE49-F238E27FC236}">
                <a16:creationId xmlns:a16="http://schemas.microsoft.com/office/drawing/2014/main" id="{70FB6B06-C62F-AE01-4620-48FB736BBBC5}"/>
              </a:ext>
            </a:extLst>
          </p:cNvPr>
          <p:cNvSpPr txBox="1"/>
          <p:nvPr/>
        </p:nvSpPr>
        <p:spPr>
          <a:xfrm>
            <a:off x="636347" y="7255657"/>
            <a:ext cx="357790" cy="276999"/>
          </a:xfrm>
          <a:prstGeom prst="rect">
            <a:avLst/>
          </a:prstGeom>
          <a:noFill/>
        </p:spPr>
        <p:txBody>
          <a:bodyPr wrap="none" rtlCol="0">
            <a:spAutoFit/>
          </a:bodyPr>
          <a:lstStyle/>
          <a:p>
            <a:r>
              <a:rPr lang="en-GB" sz="1200" b="1" dirty="0">
                <a:solidFill>
                  <a:srgbClr val="00B0F0"/>
                </a:solidFill>
                <a:latin typeface="Century Gothic" panose="020B0502020202020204" pitchFamily="34" charset="0"/>
              </a:rPr>
              <a:t>x3</a:t>
            </a:r>
          </a:p>
        </p:txBody>
      </p:sp>
      <p:sp>
        <p:nvSpPr>
          <p:cNvPr id="2186" name="TextBox 2185">
            <a:extLst>
              <a:ext uri="{FF2B5EF4-FFF2-40B4-BE49-F238E27FC236}">
                <a16:creationId xmlns:a16="http://schemas.microsoft.com/office/drawing/2014/main" id="{8B3BF449-1D65-5B41-8C8D-A3560212017E}"/>
              </a:ext>
            </a:extLst>
          </p:cNvPr>
          <p:cNvSpPr txBox="1"/>
          <p:nvPr/>
        </p:nvSpPr>
        <p:spPr>
          <a:xfrm>
            <a:off x="631384" y="8160751"/>
            <a:ext cx="357790" cy="276999"/>
          </a:xfrm>
          <a:prstGeom prst="rect">
            <a:avLst/>
          </a:prstGeom>
          <a:noFill/>
        </p:spPr>
        <p:txBody>
          <a:bodyPr wrap="none" rtlCol="0">
            <a:spAutoFit/>
          </a:bodyPr>
          <a:lstStyle/>
          <a:p>
            <a:r>
              <a:rPr lang="en-GB" sz="1200" b="1" dirty="0">
                <a:solidFill>
                  <a:srgbClr val="92D050"/>
                </a:solidFill>
                <a:latin typeface="Century Gothic" panose="020B0502020202020204" pitchFamily="34" charset="0"/>
              </a:rPr>
              <a:t>x2</a:t>
            </a:r>
          </a:p>
        </p:txBody>
      </p:sp>
      <p:pic>
        <p:nvPicPr>
          <p:cNvPr id="53" name="Picture 52">
            <a:extLst>
              <a:ext uri="{FF2B5EF4-FFF2-40B4-BE49-F238E27FC236}">
                <a16:creationId xmlns:a16="http://schemas.microsoft.com/office/drawing/2014/main" id="{D1A1B7BA-F547-6FD6-F1A4-8859684BBC28}"/>
              </a:ext>
            </a:extLst>
          </p:cNvPr>
          <p:cNvPicPr>
            <a:picLocks noChangeAspect="1"/>
          </p:cNvPicPr>
          <p:nvPr/>
        </p:nvPicPr>
        <p:blipFill>
          <a:blip r:embed="rId5"/>
          <a:stretch>
            <a:fillRect/>
          </a:stretch>
        </p:blipFill>
        <p:spPr>
          <a:xfrm>
            <a:off x="158491" y="9045919"/>
            <a:ext cx="653860" cy="619446"/>
          </a:xfrm>
          <a:prstGeom prst="rect">
            <a:avLst/>
          </a:prstGeom>
        </p:spPr>
      </p:pic>
      <p:sp>
        <p:nvSpPr>
          <p:cNvPr id="54" name="TextBox 53">
            <a:extLst>
              <a:ext uri="{FF2B5EF4-FFF2-40B4-BE49-F238E27FC236}">
                <a16:creationId xmlns:a16="http://schemas.microsoft.com/office/drawing/2014/main" id="{2864512E-6051-E18C-C6BB-8242E92D05BF}"/>
              </a:ext>
            </a:extLst>
          </p:cNvPr>
          <p:cNvSpPr txBox="1"/>
          <p:nvPr/>
        </p:nvSpPr>
        <p:spPr>
          <a:xfrm>
            <a:off x="654878" y="9481496"/>
            <a:ext cx="357790" cy="276999"/>
          </a:xfrm>
          <a:prstGeom prst="rect">
            <a:avLst/>
          </a:prstGeom>
          <a:noFill/>
        </p:spPr>
        <p:txBody>
          <a:bodyPr wrap="none" rtlCol="0">
            <a:spAutoFit/>
          </a:bodyPr>
          <a:lstStyle/>
          <a:p>
            <a:r>
              <a:rPr lang="en-GB" sz="1200" b="1" dirty="0">
                <a:solidFill>
                  <a:srgbClr val="FF3399"/>
                </a:solidFill>
                <a:latin typeface="Century Gothic" panose="020B0502020202020204" pitchFamily="34" charset="0"/>
              </a:rPr>
              <a:t>x1</a:t>
            </a: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6">
            <a:duotone>
              <a:prstClr val="black"/>
              <a:srgbClr val="FF000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7CE8D8-3D36-94DF-CFBE-4CACE1C1A910}"/>
              </a:ext>
            </a:extLst>
          </p:cNvPr>
          <p:cNvSpPr txBox="1"/>
          <p:nvPr/>
        </p:nvSpPr>
        <p:spPr>
          <a:xfrm>
            <a:off x="6373570" y="9561450"/>
            <a:ext cx="43313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39</a:t>
            </a:r>
          </a:p>
        </p:txBody>
      </p:sp>
      <p:sp>
        <p:nvSpPr>
          <p:cNvPr id="28" name="TextBox 27">
            <a:extLst>
              <a:ext uri="{FF2B5EF4-FFF2-40B4-BE49-F238E27FC236}">
                <a16:creationId xmlns:a16="http://schemas.microsoft.com/office/drawing/2014/main" id="{0BFC0720-F7F0-D152-8427-A6C747E2B381}"/>
              </a:ext>
            </a:extLst>
          </p:cNvPr>
          <p:cNvSpPr txBox="1"/>
          <p:nvPr/>
        </p:nvSpPr>
        <p:spPr>
          <a:xfrm>
            <a:off x="1041409" y="890576"/>
            <a:ext cx="5769442" cy="338554"/>
          </a:xfrm>
          <a:prstGeom prst="rect">
            <a:avLst/>
          </a:prstGeom>
          <a:noFill/>
        </p:spPr>
        <p:txBody>
          <a:bodyPr wrap="square">
            <a:spAutoFit/>
          </a:bodyPr>
          <a:lstStyle/>
          <a:p>
            <a:r>
              <a:rPr lang="en-GB" sz="1600" dirty="0">
                <a:solidFill>
                  <a:srgbClr val="3B3838"/>
                </a:solidFill>
                <a:latin typeface="Century Gothic" panose="020B0502020202020204" pitchFamily="34" charset="0"/>
              </a:rPr>
              <a:t>Put the adjectives in the correct group.</a:t>
            </a:r>
          </a:p>
        </p:txBody>
      </p:sp>
      <p:grpSp>
        <p:nvGrpSpPr>
          <p:cNvPr id="29" name="Group 28">
            <a:extLst>
              <a:ext uri="{FF2B5EF4-FFF2-40B4-BE49-F238E27FC236}">
                <a16:creationId xmlns:a16="http://schemas.microsoft.com/office/drawing/2014/main" id="{D241ADE2-EA8E-22DE-9399-57E512033F1C}"/>
              </a:ext>
            </a:extLst>
          </p:cNvPr>
          <p:cNvGrpSpPr/>
          <p:nvPr/>
        </p:nvGrpSpPr>
        <p:grpSpPr>
          <a:xfrm>
            <a:off x="58210" y="761964"/>
            <a:ext cx="1072125" cy="541432"/>
            <a:chOff x="85157" y="674113"/>
            <a:chExt cx="1072125" cy="541432"/>
          </a:xfrm>
        </p:grpSpPr>
        <p:sp>
          <p:nvSpPr>
            <p:cNvPr id="30" name="Google Shape;206;p9">
              <a:extLst>
                <a:ext uri="{FF2B5EF4-FFF2-40B4-BE49-F238E27FC236}">
                  <a16:creationId xmlns:a16="http://schemas.microsoft.com/office/drawing/2014/main" id="{6F7219AF-277A-95B7-3161-D1DF8AC85A1C}"/>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31" name="Picture 30">
              <a:extLst>
                <a:ext uri="{FF2B5EF4-FFF2-40B4-BE49-F238E27FC236}">
                  <a16:creationId xmlns:a16="http://schemas.microsoft.com/office/drawing/2014/main" id="{9EF4011C-1479-1335-47C4-8DAE2CDA414B}"/>
                </a:ext>
              </a:extLst>
            </p:cNvPr>
            <p:cNvPicPr>
              <a:picLocks noChangeAspect="1"/>
            </p:cNvPicPr>
            <p:nvPr/>
          </p:nvPicPr>
          <p:blipFill>
            <a:blip r:embed="rId8"/>
            <a:stretch>
              <a:fillRect/>
            </a:stretch>
          </p:blipFill>
          <p:spPr>
            <a:xfrm>
              <a:off x="85157" y="674113"/>
              <a:ext cx="521771" cy="541432"/>
            </a:xfrm>
            <a:prstGeom prst="rect">
              <a:avLst/>
            </a:prstGeom>
          </p:spPr>
        </p:pic>
        <p:sp>
          <p:nvSpPr>
            <p:cNvPr id="32" name="TextBox 31">
              <a:extLst>
                <a:ext uri="{FF2B5EF4-FFF2-40B4-BE49-F238E27FC236}">
                  <a16:creationId xmlns:a16="http://schemas.microsoft.com/office/drawing/2014/main" id="{89D22294-7F08-DB8F-2096-6A7026627755}"/>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41" name="Rectangle: Rounded Corners 40">
            <a:extLst>
              <a:ext uri="{FF2B5EF4-FFF2-40B4-BE49-F238E27FC236}">
                <a16:creationId xmlns:a16="http://schemas.microsoft.com/office/drawing/2014/main" id="{163E315F-4D49-C553-1EB8-6FA29656CCF6}"/>
              </a:ext>
            </a:extLst>
          </p:cNvPr>
          <p:cNvSpPr/>
          <p:nvPr/>
        </p:nvSpPr>
        <p:spPr>
          <a:xfrm>
            <a:off x="158491" y="3634547"/>
            <a:ext cx="6474925" cy="221051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5" name="Google Shape;170;p8" descr="Jigsaw, Puzzle, Piece, Game, Concept, Solution">
            <a:extLst>
              <a:ext uri="{FF2B5EF4-FFF2-40B4-BE49-F238E27FC236}">
                <a16:creationId xmlns:a16="http://schemas.microsoft.com/office/drawing/2014/main" id="{91341305-A42D-A9DD-90C1-7ADABDA7CCDB}"/>
              </a:ext>
            </a:extLst>
          </p:cNvPr>
          <p:cNvPicPr preferRelativeResize="0"/>
          <p:nvPr/>
        </p:nvPicPr>
        <p:blipFill rotWithShape="1">
          <a:blip r:embed="rId9">
            <a:alphaModFix/>
          </a:blip>
          <a:srcRect/>
          <a:stretch/>
        </p:blipFill>
        <p:spPr>
          <a:xfrm>
            <a:off x="5912235" y="3773261"/>
            <a:ext cx="591187" cy="591237"/>
          </a:xfrm>
          <a:prstGeom prst="rect">
            <a:avLst/>
          </a:prstGeom>
          <a:noFill/>
          <a:ln>
            <a:noFill/>
          </a:ln>
        </p:spPr>
      </p:pic>
      <p:grpSp>
        <p:nvGrpSpPr>
          <p:cNvPr id="2050" name="Group 2049">
            <a:extLst>
              <a:ext uri="{FF2B5EF4-FFF2-40B4-BE49-F238E27FC236}">
                <a16:creationId xmlns:a16="http://schemas.microsoft.com/office/drawing/2014/main" id="{338FDC37-7A72-5EC3-CA27-12028FDB040E}"/>
              </a:ext>
            </a:extLst>
          </p:cNvPr>
          <p:cNvGrpSpPr/>
          <p:nvPr/>
        </p:nvGrpSpPr>
        <p:grpSpPr>
          <a:xfrm>
            <a:off x="494327" y="6046287"/>
            <a:ext cx="962296" cy="307777"/>
            <a:chOff x="537508" y="810975"/>
            <a:chExt cx="505091" cy="307777"/>
          </a:xfrm>
        </p:grpSpPr>
        <p:sp>
          <p:nvSpPr>
            <p:cNvPr id="2051" name="Google Shape;206;p9">
              <a:extLst>
                <a:ext uri="{FF2B5EF4-FFF2-40B4-BE49-F238E27FC236}">
                  <a16:creationId xmlns:a16="http://schemas.microsoft.com/office/drawing/2014/main" id="{AA642859-8332-A6C9-B509-7B41E414EE65}"/>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2052" name="TextBox 2051">
              <a:extLst>
                <a:ext uri="{FF2B5EF4-FFF2-40B4-BE49-F238E27FC236}">
                  <a16:creationId xmlns:a16="http://schemas.microsoft.com/office/drawing/2014/main" id="{92947312-FDCB-001C-190F-D4AC24F13FC3}"/>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2053" name="Picture 2" descr="Pen, Write, Pencil, Writing Tool, Work, Message, Blue">
            <a:extLst>
              <a:ext uri="{FF2B5EF4-FFF2-40B4-BE49-F238E27FC236}">
                <a16:creationId xmlns:a16="http://schemas.microsoft.com/office/drawing/2014/main" id="{535742BA-0B59-5332-ED09-6CD7794AE8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24" y="5915135"/>
            <a:ext cx="521771" cy="521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54" name="Table 2053">
            <a:extLst>
              <a:ext uri="{FF2B5EF4-FFF2-40B4-BE49-F238E27FC236}">
                <a16:creationId xmlns:a16="http://schemas.microsoft.com/office/drawing/2014/main" id="{681BE1A4-2EF5-7956-AE57-368CB4AEE49F}"/>
              </a:ext>
            </a:extLst>
          </p:cNvPr>
          <p:cNvGraphicFramePr>
            <a:graphicFrameLocks noGrp="1"/>
          </p:cNvGraphicFramePr>
          <p:nvPr>
            <p:extLst>
              <p:ext uri="{D42A27DB-BD31-4B8C-83A1-F6EECF244321}">
                <p14:modId xmlns:p14="http://schemas.microsoft.com/office/powerpoint/2010/main" val="3882940875"/>
              </p:ext>
            </p:extLst>
          </p:nvPr>
        </p:nvGraphicFramePr>
        <p:xfrm>
          <a:off x="190084" y="1357459"/>
          <a:ext cx="6509425" cy="1370668"/>
        </p:xfrm>
        <a:graphic>
          <a:graphicData uri="http://schemas.openxmlformats.org/drawingml/2006/table">
            <a:tbl>
              <a:tblPr firstRow="1" bandRow="1">
                <a:tableStyleId>{5940675A-B579-460E-94D1-54222C63F5DA}</a:tableStyleId>
              </a:tblPr>
              <a:tblGrid>
                <a:gridCol w="2998095">
                  <a:extLst>
                    <a:ext uri="{9D8B030D-6E8A-4147-A177-3AD203B41FA5}">
                      <a16:colId xmlns:a16="http://schemas.microsoft.com/office/drawing/2014/main" val="2843760775"/>
                    </a:ext>
                  </a:extLst>
                </a:gridCol>
                <a:gridCol w="3511330">
                  <a:extLst>
                    <a:ext uri="{9D8B030D-6E8A-4147-A177-3AD203B41FA5}">
                      <a16:colId xmlns:a16="http://schemas.microsoft.com/office/drawing/2014/main" val="1241576748"/>
                    </a:ext>
                  </a:extLst>
                </a:gridCol>
              </a:tblGrid>
              <a:tr h="47863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solidFill>
                            <a:srgbClr val="3B3838"/>
                          </a:solidFill>
                          <a:latin typeface="Century Gothic" panose="020B0502020202020204" pitchFamily="34" charset="0"/>
                        </a:rPr>
                        <a:t>The ending changes when the noun is masculine/feminine</a:t>
                      </a: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solidFill>
                            <a:srgbClr val="3B3838"/>
                          </a:solidFill>
                          <a:latin typeface="Century Gothic" panose="020B0502020202020204" pitchFamily="34" charset="0"/>
                        </a:rPr>
                        <a:t>The ending is the same for a masculine/feminine noun</a:t>
                      </a: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39939032"/>
                  </a:ext>
                </a:extLst>
              </a:tr>
              <a:tr h="892031">
                <a:tc>
                  <a:txBody>
                    <a:bodyPr/>
                    <a:lstStyle/>
                    <a:p>
                      <a:pPr algn="ctr"/>
                      <a:endParaRPr lang="en-GB" sz="1400" dirty="0">
                        <a:solidFill>
                          <a:srgbClr val="3B3838"/>
                        </a:solidFill>
                      </a:endParaRP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en-GB" sz="1400" dirty="0">
                        <a:solidFill>
                          <a:srgbClr val="3B3838"/>
                        </a:solidFill>
                      </a:endParaRPr>
                    </a:p>
                  </a:txBody>
                  <a:tcPr marL="51435" marR="51435" marT="25718" marB="25718">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43073794"/>
                  </a:ext>
                </a:extLst>
              </a:tr>
            </a:tbl>
          </a:graphicData>
        </a:graphic>
      </p:graphicFrame>
      <p:sp>
        <p:nvSpPr>
          <p:cNvPr id="2055" name="Rounded Rectangle 38">
            <a:extLst>
              <a:ext uri="{FF2B5EF4-FFF2-40B4-BE49-F238E27FC236}">
                <a16:creationId xmlns:a16="http://schemas.microsoft.com/office/drawing/2014/main" id="{6B0472C4-DC13-F6B7-435B-4D540491B96A}"/>
              </a:ext>
            </a:extLst>
          </p:cNvPr>
          <p:cNvSpPr/>
          <p:nvPr/>
        </p:nvSpPr>
        <p:spPr>
          <a:xfrm>
            <a:off x="1628515" y="2886316"/>
            <a:ext cx="792997" cy="325811"/>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3838"/>
                </a:solidFill>
                <a:latin typeface="Century Gothic" panose="020B0502020202020204" pitchFamily="34" charset="0"/>
              </a:rPr>
              <a:t>bonito</a:t>
            </a:r>
          </a:p>
        </p:txBody>
      </p:sp>
      <p:sp>
        <p:nvSpPr>
          <p:cNvPr id="2056" name="Rounded Rectangle 39">
            <a:extLst>
              <a:ext uri="{FF2B5EF4-FFF2-40B4-BE49-F238E27FC236}">
                <a16:creationId xmlns:a16="http://schemas.microsoft.com/office/drawing/2014/main" id="{155D5FD8-2D57-5AA6-A867-79ED583B3B40}"/>
              </a:ext>
            </a:extLst>
          </p:cNvPr>
          <p:cNvSpPr/>
          <p:nvPr/>
        </p:nvSpPr>
        <p:spPr>
          <a:xfrm>
            <a:off x="91624" y="2876760"/>
            <a:ext cx="762108" cy="327209"/>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3838"/>
                </a:solidFill>
                <a:latin typeface="Century Gothic" panose="020B0502020202020204" pitchFamily="34" charset="0"/>
              </a:rPr>
              <a:t>serio</a:t>
            </a:r>
          </a:p>
        </p:txBody>
      </p:sp>
      <p:sp>
        <p:nvSpPr>
          <p:cNvPr id="2057" name="Rounded Rectangle 40">
            <a:extLst>
              <a:ext uri="{FF2B5EF4-FFF2-40B4-BE49-F238E27FC236}">
                <a16:creationId xmlns:a16="http://schemas.microsoft.com/office/drawing/2014/main" id="{D24A25DE-F10D-CB8F-3B6A-19AB7067D64C}"/>
              </a:ext>
            </a:extLst>
          </p:cNvPr>
          <p:cNvSpPr/>
          <p:nvPr/>
        </p:nvSpPr>
        <p:spPr>
          <a:xfrm>
            <a:off x="2481744" y="2878818"/>
            <a:ext cx="984572" cy="326636"/>
          </a:xfrm>
          <a:prstGeom prst="roundRect">
            <a:avLst>
              <a:gd name="adj" fmla="val 16667"/>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rápida</a:t>
            </a:r>
            <a:endParaRPr lang="en-GB" sz="1400" dirty="0">
              <a:solidFill>
                <a:srgbClr val="3B3838"/>
              </a:solidFill>
              <a:latin typeface="Century Gothic" panose="020B0502020202020204" pitchFamily="34" charset="0"/>
            </a:endParaRPr>
          </a:p>
        </p:txBody>
      </p:sp>
      <p:sp>
        <p:nvSpPr>
          <p:cNvPr id="2058" name="Rounded Rectangle 42">
            <a:extLst>
              <a:ext uri="{FF2B5EF4-FFF2-40B4-BE49-F238E27FC236}">
                <a16:creationId xmlns:a16="http://schemas.microsoft.com/office/drawing/2014/main" id="{553AE55A-F983-4C1B-441B-D573BDBE2789}"/>
              </a:ext>
            </a:extLst>
          </p:cNvPr>
          <p:cNvSpPr/>
          <p:nvPr/>
        </p:nvSpPr>
        <p:spPr>
          <a:xfrm>
            <a:off x="3564830" y="2885740"/>
            <a:ext cx="1133240" cy="325811"/>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elegante</a:t>
            </a:r>
            <a:endParaRPr lang="en-GB" sz="1400" dirty="0">
              <a:solidFill>
                <a:srgbClr val="3B3838"/>
              </a:solidFill>
              <a:latin typeface="Century Gothic" panose="020B0502020202020204" pitchFamily="34" charset="0"/>
            </a:endParaRPr>
          </a:p>
        </p:txBody>
      </p:sp>
      <p:sp>
        <p:nvSpPr>
          <p:cNvPr id="2059" name="Rounded Rectangle 43">
            <a:extLst>
              <a:ext uri="{FF2B5EF4-FFF2-40B4-BE49-F238E27FC236}">
                <a16:creationId xmlns:a16="http://schemas.microsoft.com/office/drawing/2014/main" id="{0599A8ED-F173-8035-F1AC-80D5DC684BC8}"/>
              </a:ext>
            </a:extLst>
          </p:cNvPr>
          <p:cNvSpPr/>
          <p:nvPr/>
        </p:nvSpPr>
        <p:spPr>
          <a:xfrm>
            <a:off x="4737498" y="2885740"/>
            <a:ext cx="1259876" cy="325811"/>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pequeña</a:t>
            </a:r>
            <a:endParaRPr lang="en-GB" sz="1400" dirty="0">
              <a:solidFill>
                <a:srgbClr val="3B3838"/>
              </a:solidFill>
              <a:latin typeface="Century Gothic" panose="020B0502020202020204" pitchFamily="34" charset="0"/>
            </a:endParaRPr>
          </a:p>
        </p:txBody>
      </p:sp>
      <p:sp>
        <p:nvSpPr>
          <p:cNvPr id="2060" name="Rounded Rectangle 70">
            <a:extLst>
              <a:ext uri="{FF2B5EF4-FFF2-40B4-BE49-F238E27FC236}">
                <a16:creationId xmlns:a16="http://schemas.microsoft.com/office/drawing/2014/main" id="{03F3CFAB-51AC-340A-56F0-CE6A800FC307}"/>
              </a:ext>
            </a:extLst>
          </p:cNvPr>
          <p:cNvSpPr/>
          <p:nvPr/>
        </p:nvSpPr>
        <p:spPr>
          <a:xfrm>
            <a:off x="6036802" y="2875601"/>
            <a:ext cx="678377" cy="336781"/>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B3838"/>
                </a:solidFill>
                <a:latin typeface="Century Gothic" panose="020B0502020202020204" pitchFamily="34" charset="0"/>
              </a:rPr>
              <a:t>triste</a:t>
            </a:r>
          </a:p>
        </p:txBody>
      </p:sp>
      <p:sp>
        <p:nvSpPr>
          <p:cNvPr id="2061" name="Rounded Rectangle 71">
            <a:extLst>
              <a:ext uri="{FF2B5EF4-FFF2-40B4-BE49-F238E27FC236}">
                <a16:creationId xmlns:a16="http://schemas.microsoft.com/office/drawing/2014/main" id="{48299234-FC31-FC4C-5D16-2162CE4F3208}"/>
              </a:ext>
            </a:extLst>
          </p:cNvPr>
          <p:cNvSpPr/>
          <p:nvPr/>
        </p:nvSpPr>
        <p:spPr>
          <a:xfrm>
            <a:off x="941987" y="2877332"/>
            <a:ext cx="618977" cy="326636"/>
          </a:xfrm>
          <a:prstGeom prst="roundRect">
            <a:avLst/>
          </a:prstGeom>
          <a:solidFill>
            <a:srgbClr val="FFF9E7"/>
          </a:solidFill>
          <a:ln w="1905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3B3838"/>
                </a:solidFill>
                <a:latin typeface="Century Gothic" panose="020B0502020202020204" pitchFamily="34" charset="0"/>
              </a:rPr>
              <a:t>feliz</a:t>
            </a:r>
            <a:endParaRPr lang="en-GB" sz="1400" dirty="0">
              <a:solidFill>
                <a:srgbClr val="3B3838"/>
              </a:solidFill>
              <a:latin typeface="Century Gothic" panose="020B0502020202020204" pitchFamily="34" charset="0"/>
            </a:endParaRPr>
          </a:p>
        </p:txBody>
      </p:sp>
      <p:sp>
        <p:nvSpPr>
          <p:cNvPr id="2062" name="TextBox 2061">
            <a:extLst>
              <a:ext uri="{FF2B5EF4-FFF2-40B4-BE49-F238E27FC236}">
                <a16:creationId xmlns:a16="http://schemas.microsoft.com/office/drawing/2014/main" id="{CADD088A-E58E-5AB5-F646-CCDB589E259D}"/>
              </a:ext>
            </a:extLst>
          </p:cNvPr>
          <p:cNvSpPr txBox="1"/>
          <p:nvPr/>
        </p:nvSpPr>
        <p:spPr>
          <a:xfrm>
            <a:off x="107028" y="3253014"/>
            <a:ext cx="5769442" cy="338554"/>
          </a:xfrm>
          <a:prstGeom prst="rect">
            <a:avLst/>
          </a:prstGeom>
          <a:noFill/>
        </p:spPr>
        <p:txBody>
          <a:bodyPr wrap="square">
            <a:spAutoFit/>
          </a:bodyPr>
          <a:lstStyle/>
          <a:p>
            <a:r>
              <a:rPr lang="en-GB" sz="1600" dirty="0">
                <a:solidFill>
                  <a:srgbClr val="3B3838"/>
                </a:solidFill>
                <a:latin typeface="Century Gothic" panose="020B0502020202020204" pitchFamily="34" charset="0"/>
              </a:rPr>
              <a:t>Now complete the sentences.</a:t>
            </a:r>
          </a:p>
        </p:txBody>
      </p:sp>
      <p:sp>
        <p:nvSpPr>
          <p:cNvPr id="2063" name="TextBox 2062">
            <a:extLst>
              <a:ext uri="{FF2B5EF4-FFF2-40B4-BE49-F238E27FC236}">
                <a16:creationId xmlns:a16="http://schemas.microsoft.com/office/drawing/2014/main" id="{F4D08044-4A2C-F525-AE85-C26F3BA2BE6E}"/>
              </a:ext>
            </a:extLst>
          </p:cNvPr>
          <p:cNvSpPr txBox="1"/>
          <p:nvPr/>
        </p:nvSpPr>
        <p:spPr>
          <a:xfrm>
            <a:off x="198418" y="3713967"/>
            <a:ext cx="3972562" cy="338554"/>
          </a:xfrm>
          <a:prstGeom prst="rect">
            <a:avLst/>
          </a:prstGeom>
          <a:noFill/>
        </p:spPr>
        <p:txBody>
          <a:bodyPr wrap="square" rtlCol="0">
            <a:spAutoFit/>
          </a:bodyPr>
          <a:lstStyle/>
          <a:p>
            <a:r>
              <a:rPr lang="en-GB" sz="1600" b="1" dirty="0">
                <a:solidFill>
                  <a:srgbClr val="3B3838"/>
                </a:solidFill>
                <a:latin typeface="Century Gothic"/>
                <a:ea typeface="Century Gothic"/>
                <a:cs typeface="Century Gothic"/>
                <a:sym typeface="Century Gothic"/>
              </a:rPr>
              <a:t>💡 Gender &amp; adjectives</a:t>
            </a:r>
            <a:endParaRPr lang="en-GB" sz="1600" dirty="0">
              <a:solidFill>
                <a:srgbClr val="3B3838"/>
              </a:solidFill>
              <a:latin typeface="Century Gothic" panose="020B0502020202020204" pitchFamily="34" charset="0"/>
              <a:ea typeface="Century Gothic"/>
              <a:cs typeface="Century Gothic"/>
              <a:sym typeface="Century Gothic"/>
            </a:endParaRPr>
          </a:p>
        </p:txBody>
      </p:sp>
      <p:sp>
        <p:nvSpPr>
          <p:cNvPr id="2064" name="TextBox 2063">
            <a:extLst>
              <a:ext uri="{FF2B5EF4-FFF2-40B4-BE49-F238E27FC236}">
                <a16:creationId xmlns:a16="http://schemas.microsoft.com/office/drawing/2014/main" id="{44CEBF52-9505-682F-B398-71324BD3CDFD}"/>
              </a:ext>
            </a:extLst>
          </p:cNvPr>
          <p:cNvSpPr txBox="1"/>
          <p:nvPr/>
        </p:nvSpPr>
        <p:spPr>
          <a:xfrm>
            <a:off x="224584" y="3984307"/>
            <a:ext cx="6077634" cy="738664"/>
          </a:xfrm>
          <a:prstGeom prst="rect">
            <a:avLst/>
          </a:prstGeom>
          <a:noFill/>
        </p:spPr>
        <p:txBody>
          <a:bodyPr wrap="square">
            <a:spAutoFit/>
          </a:bodyPr>
          <a:lstStyle/>
          <a:p>
            <a:pPr eaLnBrk="0" fontAlgn="base" hangingPunct="0">
              <a:spcBef>
                <a:spcPct val="0"/>
              </a:spcBef>
              <a:spcAft>
                <a:spcPct val="0"/>
              </a:spcAft>
            </a:pPr>
            <a:r>
              <a:rPr lang="en-GB" sz="1400" b="1" dirty="0">
                <a:solidFill>
                  <a:srgbClr val="92D050"/>
                </a:solidFill>
                <a:latin typeface="Century Gothic" panose="020B0502020202020204" pitchFamily="34" charset="0"/>
              </a:rPr>
              <a:t>Adjectives change</a:t>
            </a:r>
            <a:r>
              <a:rPr lang="en-GB" sz="1400" dirty="0">
                <a:solidFill>
                  <a:schemeClr val="bg2">
                    <a:lumMod val="25000"/>
                  </a:schemeClr>
                </a:solidFill>
                <a:latin typeface="Century Gothic" panose="020B0502020202020204" pitchFamily="34" charset="0"/>
              </a:rPr>
              <a:t> depending on whether they describe a masculine or feminine noun. </a:t>
            </a:r>
            <a:endParaRPr lang="en-GB" sz="1400" dirty="0"/>
          </a:p>
          <a:p>
            <a:pPr eaLnBrk="0" fontAlgn="base" hangingPunct="0">
              <a:spcBef>
                <a:spcPct val="0"/>
              </a:spcBef>
              <a:spcAft>
                <a:spcPct val="0"/>
              </a:spcAft>
            </a:pPr>
            <a:endParaRPr lang="en-GB" sz="1400" dirty="0">
              <a:solidFill>
                <a:schemeClr val="bg2">
                  <a:lumMod val="25000"/>
                </a:schemeClr>
              </a:solidFill>
              <a:latin typeface="Century Gothic" panose="020B0502020202020204" pitchFamily="34" charset="0"/>
            </a:endParaRPr>
          </a:p>
        </p:txBody>
      </p:sp>
      <p:sp>
        <p:nvSpPr>
          <p:cNvPr id="2066" name="TextBox 2065">
            <a:extLst>
              <a:ext uri="{FF2B5EF4-FFF2-40B4-BE49-F238E27FC236}">
                <a16:creationId xmlns:a16="http://schemas.microsoft.com/office/drawing/2014/main" id="{6B73A9DC-AC41-79E8-78F8-A1FE38161B8D}"/>
              </a:ext>
            </a:extLst>
          </p:cNvPr>
          <p:cNvSpPr txBox="1"/>
          <p:nvPr/>
        </p:nvSpPr>
        <p:spPr>
          <a:xfrm>
            <a:off x="171576" y="4507836"/>
            <a:ext cx="6589480" cy="1284967"/>
          </a:xfrm>
          <a:prstGeom prst="rect">
            <a:avLst/>
          </a:prstGeom>
          <a:noFill/>
        </p:spPr>
        <p:txBody>
          <a:bodyPr wrap="square">
            <a:spAutoFit/>
          </a:bodyPr>
          <a:lstStyle/>
          <a:p>
            <a:pPr>
              <a:spcBef>
                <a:spcPts val="300"/>
              </a:spcBef>
            </a:pPr>
            <a:r>
              <a:rPr lang="en-GB" sz="1400" dirty="0">
                <a:solidFill>
                  <a:srgbClr val="3B3838"/>
                </a:solidFill>
                <a:latin typeface="Century Gothic" panose="020B0502020202020204" pitchFamily="34" charset="0"/>
              </a:rPr>
              <a:t>- When referring to a singular </a:t>
            </a:r>
            <a:r>
              <a:rPr lang="en-GB" sz="1400" b="1" i="1" dirty="0">
                <a:solidFill>
                  <a:srgbClr val="0070C0"/>
                </a:solidFill>
                <a:latin typeface="Century Gothic" panose="020B0502020202020204" pitchFamily="34" charset="0"/>
              </a:rPr>
              <a:t>masculine</a:t>
            </a:r>
            <a:r>
              <a:rPr lang="en-GB" sz="1400" dirty="0">
                <a:solidFill>
                  <a:srgbClr val="3B3838"/>
                </a:solidFill>
                <a:latin typeface="Century Gothic" panose="020B0502020202020204" pitchFamily="34" charset="0"/>
              </a:rPr>
              <a:t> noun, these </a:t>
            </a:r>
          </a:p>
          <a:p>
            <a:pPr>
              <a:spcBef>
                <a:spcPts val="300"/>
              </a:spcBef>
            </a:pPr>
            <a:r>
              <a:rPr lang="en-GB" sz="1400" dirty="0">
                <a:solidFill>
                  <a:srgbClr val="3B3838"/>
                </a:solidFill>
                <a:latin typeface="Century Gothic" panose="020B0502020202020204" pitchFamily="34" charset="0"/>
              </a:rPr>
              <a:t>adjectives end in  _______.</a:t>
            </a:r>
          </a:p>
          <a:p>
            <a:pPr>
              <a:spcBef>
                <a:spcPts val="300"/>
              </a:spcBef>
            </a:pPr>
            <a:r>
              <a:rPr lang="en-GB" sz="1400" dirty="0">
                <a:solidFill>
                  <a:srgbClr val="3B3838"/>
                </a:solidFill>
                <a:latin typeface="Century Gothic" panose="020B0502020202020204" pitchFamily="34" charset="0"/>
              </a:rPr>
              <a:t>- When referring to a singular </a:t>
            </a:r>
            <a:r>
              <a:rPr lang="en-GB" sz="1400" b="1" i="1" dirty="0">
                <a:solidFill>
                  <a:srgbClr val="FF0000"/>
                </a:solidFill>
                <a:latin typeface="Century Gothic" panose="020B0502020202020204" pitchFamily="34" charset="0"/>
              </a:rPr>
              <a:t>feminine</a:t>
            </a:r>
            <a:r>
              <a:rPr lang="en-GB" sz="1400" dirty="0">
                <a:solidFill>
                  <a:srgbClr val="3B3838"/>
                </a:solidFill>
                <a:latin typeface="Century Gothic" panose="020B0502020202020204" pitchFamily="34" charset="0"/>
              </a:rPr>
              <a:t> noun, these adjectives end in ____.</a:t>
            </a:r>
          </a:p>
          <a:p>
            <a:pPr>
              <a:spcBef>
                <a:spcPts val="300"/>
              </a:spcBef>
            </a:pPr>
            <a:r>
              <a:rPr lang="en-GB" sz="1400" dirty="0">
                <a:solidFill>
                  <a:srgbClr val="3B3838"/>
                </a:solidFill>
                <a:latin typeface="Century Gothic" panose="020B0502020202020204" pitchFamily="34" charset="0"/>
              </a:rPr>
              <a:t>- Adjectives ending in ______ or –</a:t>
            </a:r>
            <a:r>
              <a:rPr lang="en-GB" sz="1400" b="1" dirty="0">
                <a:solidFill>
                  <a:srgbClr val="3B3838"/>
                </a:solidFill>
                <a:latin typeface="Century Gothic" panose="020B0502020202020204" pitchFamily="34" charset="0"/>
              </a:rPr>
              <a:t>z </a:t>
            </a:r>
            <a:r>
              <a:rPr lang="en-GB" sz="1400" dirty="0">
                <a:solidFill>
                  <a:srgbClr val="3B3838"/>
                </a:solidFill>
                <a:latin typeface="Century Gothic" panose="020B0502020202020204" pitchFamily="34" charset="0"/>
              </a:rPr>
              <a:t>have the same ending for a masculine/feminine noun.</a:t>
            </a:r>
          </a:p>
        </p:txBody>
      </p:sp>
      <p:pic>
        <p:nvPicPr>
          <p:cNvPr id="2067" name="Picture 2" descr="Brain, Idea, Think, Creativity">
            <a:extLst>
              <a:ext uri="{FF2B5EF4-FFF2-40B4-BE49-F238E27FC236}">
                <a16:creationId xmlns:a16="http://schemas.microsoft.com/office/drawing/2014/main" id="{FFAAB228-C39F-2460-443F-96C67480EC0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56" t="10325" r="10357" b="12587"/>
          <a:stretch/>
        </p:blipFill>
        <p:spPr bwMode="auto">
          <a:xfrm>
            <a:off x="6236209" y="6349458"/>
            <a:ext cx="513025" cy="444808"/>
          </a:xfrm>
          <a:prstGeom prst="ellipse">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14DEE0B2-6D3F-B1C9-67AA-CCA88B12E7D5}"/>
              </a:ext>
            </a:extLst>
          </p:cNvPr>
          <p:cNvGrpSpPr/>
          <p:nvPr/>
        </p:nvGrpSpPr>
        <p:grpSpPr>
          <a:xfrm>
            <a:off x="6509572" y="6294814"/>
            <a:ext cx="421910" cy="225062"/>
            <a:chOff x="9130031" y="1815321"/>
            <a:chExt cx="1008757" cy="522707"/>
          </a:xfrm>
        </p:grpSpPr>
        <p:pic>
          <p:nvPicPr>
            <p:cNvPr id="2069" name="Picture 22" descr="Free Bubble Speech vector and picture">
              <a:extLst>
                <a:ext uri="{FF2B5EF4-FFF2-40B4-BE49-F238E27FC236}">
                  <a16:creationId xmlns:a16="http://schemas.microsoft.com/office/drawing/2014/main" id="{6DF4CBA4-3567-8AF0-174D-9BDA7583BA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2071" name="TextBox 2070">
              <a:extLst>
                <a:ext uri="{FF2B5EF4-FFF2-40B4-BE49-F238E27FC236}">
                  <a16:creationId xmlns:a16="http://schemas.microsoft.com/office/drawing/2014/main" id="{A5D0AB33-87DB-F6F4-3449-E7C1D0A92A18}"/>
                </a:ext>
              </a:extLst>
            </p:cNvPr>
            <p:cNvSpPr txBox="1"/>
            <p:nvPr/>
          </p:nvSpPr>
          <p:spPr>
            <a:xfrm>
              <a:off x="9130031" y="1821929"/>
              <a:ext cx="1008757" cy="500369"/>
            </a:xfrm>
            <a:prstGeom prst="rect">
              <a:avLst/>
            </a:prstGeom>
            <a:noFill/>
          </p:spPr>
          <p:txBody>
            <a:bodyPr wrap="none" rtlCol="0">
              <a:spAutoFit/>
            </a:bodyPr>
            <a:lstStyle/>
            <a:p>
              <a:r>
                <a:rPr lang="en-GB" sz="800" dirty="0">
                  <a:latin typeface="Dreaming Outloud Script Pro" panose="03050502040304050704" pitchFamily="66" charset="0"/>
                  <a:cs typeface="Dreaming Outloud Script Pro" panose="03050502040304050704" pitchFamily="66" charset="0"/>
                </a:rPr>
                <a:t>a </a:t>
              </a:r>
              <a:r>
                <a:rPr lang="en-GB" sz="800" dirty="0">
                  <a:latin typeface="Dreaming Outloud Pro" panose="03050502040302030504" pitchFamily="66" charset="0"/>
                  <a:cs typeface="Dreaming Outloud Pro" panose="03050502040302030504" pitchFamily="66" charset="0"/>
                </a:rPr>
                <a:t>b</a:t>
              </a:r>
              <a:r>
                <a:rPr lang="en-GB" sz="800" dirty="0">
                  <a:latin typeface="Dreaming Outloud Script Pro" panose="03050502040304050704" pitchFamily="66" charset="0"/>
                  <a:cs typeface="Dreaming Outloud Script Pro" panose="03050502040304050704" pitchFamily="66" charset="0"/>
                </a:rPr>
                <a:t> ñ</a:t>
              </a:r>
            </a:p>
          </p:txBody>
        </p:sp>
      </p:grpSp>
      <p:sp>
        <p:nvSpPr>
          <p:cNvPr id="4" name="Rectangle: Rounded Corners 3">
            <a:extLst>
              <a:ext uri="{FF2B5EF4-FFF2-40B4-BE49-F238E27FC236}">
                <a16:creationId xmlns:a16="http://schemas.microsoft.com/office/drawing/2014/main" id="{51483CEF-D5D7-D6AE-9AB2-BD61C808171F}"/>
              </a:ext>
            </a:extLst>
          </p:cNvPr>
          <p:cNvSpPr/>
          <p:nvPr/>
        </p:nvSpPr>
        <p:spPr>
          <a:xfrm>
            <a:off x="107027" y="128411"/>
            <a:ext cx="453201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100" b="1" dirty="0">
                <a:solidFill>
                  <a:schemeClr val="bg1"/>
                </a:solidFill>
                <a:latin typeface="Century Gothic" panose="020B0502020202020204" pitchFamily="34" charset="0"/>
              </a:rPr>
              <a:t>Saying what me and others have</a:t>
            </a:r>
            <a:endParaRPr lang="en-GB" sz="2100" dirty="0"/>
          </a:p>
        </p:txBody>
      </p:sp>
      <p:grpSp>
        <p:nvGrpSpPr>
          <p:cNvPr id="5" name="Group 4">
            <a:extLst>
              <a:ext uri="{FF2B5EF4-FFF2-40B4-BE49-F238E27FC236}">
                <a16:creationId xmlns:a16="http://schemas.microsoft.com/office/drawing/2014/main" id="{22DB55EB-29ED-9EF1-2B3A-042BDAABEE33}"/>
              </a:ext>
            </a:extLst>
          </p:cNvPr>
          <p:cNvGrpSpPr/>
          <p:nvPr/>
        </p:nvGrpSpPr>
        <p:grpSpPr>
          <a:xfrm>
            <a:off x="4515458" y="171953"/>
            <a:ext cx="545695" cy="484109"/>
            <a:chOff x="3791525" y="2201705"/>
            <a:chExt cx="545695" cy="484109"/>
          </a:xfrm>
        </p:grpSpPr>
        <p:sp>
          <p:nvSpPr>
            <p:cNvPr id="6" name="Rectangle: Rounded Corners 5">
              <a:extLst>
                <a:ext uri="{FF2B5EF4-FFF2-40B4-BE49-F238E27FC236}">
                  <a16:creationId xmlns:a16="http://schemas.microsoft.com/office/drawing/2014/main" id="{13AC30CB-2402-459A-191D-8717B927316A}"/>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7" name="TextBox 6">
              <a:extLst>
                <a:ext uri="{FF2B5EF4-FFF2-40B4-BE49-F238E27FC236}">
                  <a16:creationId xmlns:a16="http://schemas.microsoft.com/office/drawing/2014/main" id="{70F4FDC5-3ED0-6390-F145-C1DC6AA27DE4}"/>
                </a:ext>
              </a:extLst>
            </p:cNvPr>
            <p:cNvSpPr txBox="1"/>
            <p:nvPr/>
          </p:nvSpPr>
          <p:spPr>
            <a:xfrm rot="20463376">
              <a:off x="3791525" y="2224149"/>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12</a:t>
              </a:r>
              <a:endParaRPr lang="en-GB" sz="2400" dirty="0">
                <a:solidFill>
                  <a:srgbClr val="DE0000"/>
                </a:solidFill>
              </a:endParaRPr>
            </a:p>
          </p:txBody>
        </p:sp>
      </p:grpSp>
    </p:spTree>
    <p:extLst>
      <p:ext uri="{BB962C8B-B14F-4D97-AF65-F5344CB8AC3E}">
        <p14:creationId xmlns:p14="http://schemas.microsoft.com/office/powerpoint/2010/main" val="4269259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13</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2654054"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¡Feliz Navidad!</a:t>
            </a:r>
            <a:endParaRPr lang="en-GB" sz="2400" dirty="0"/>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grpSp>
        <p:nvGrpSpPr>
          <p:cNvPr id="1032" name="Group 1031">
            <a:extLst>
              <a:ext uri="{FF2B5EF4-FFF2-40B4-BE49-F238E27FC236}">
                <a16:creationId xmlns:a16="http://schemas.microsoft.com/office/drawing/2014/main" id="{4EC175EC-5680-E7DC-8602-0CC8620CFD59}"/>
              </a:ext>
            </a:extLst>
          </p:cNvPr>
          <p:cNvGrpSpPr/>
          <p:nvPr/>
        </p:nvGrpSpPr>
        <p:grpSpPr>
          <a:xfrm>
            <a:off x="5641188" y="5394149"/>
            <a:ext cx="1184088" cy="661146"/>
            <a:chOff x="326562" y="8659808"/>
            <a:chExt cx="1036075" cy="554543"/>
          </a:xfrm>
        </p:grpSpPr>
        <p:sp>
          <p:nvSpPr>
            <p:cNvPr id="1036" name="Rectangle: Folded Corner 1035">
              <a:extLst>
                <a:ext uri="{FF2B5EF4-FFF2-40B4-BE49-F238E27FC236}">
                  <a16:creationId xmlns:a16="http://schemas.microsoft.com/office/drawing/2014/main" id="{3C1CB3CC-A46B-F139-8203-F4F50728983D}"/>
                </a:ext>
              </a:extLst>
            </p:cNvPr>
            <p:cNvSpPr/>
            <p:nvPr/>
          </p:nvSpPr>
          <p:spPr>
            <a:xfrm>
              <a:off x="333483" y="8659808"/>
              <a:ext cx="885717" cy="554542"/>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1038" name="Picture 6" descr="Free Icon Light illustration and picture">
              <a:extLst>
                <a:ext uri="{FF2B5EF4-FFF2-40B4-BE49-F238E27FC236}">
                  <a16:creationId xmlns:a16="http://schemas.microsoft.com/office/drawing/2014/main" id="{F602BC7D-33A5-DF19-35DD-551BC4921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64" y="8685961"/>
              <a:ext cx="273478" cy="230832"/>
            </a:xfrm>
            <a:prstGeom prst="rect">
              <a:avLst/>
            </a:prstGeom>
            <a:noFill/>
            <a:extLst>
              <a:ext uri="{909E8E84-426E-40DD-AFC4-6F175D3DCCD1}">
                <a14:hiddenFill xmlns:a14="http://schemas.microsoft.com/office/drawing/2010/main">
                  <a:solidFill>
                    <a:srgbClr val="FFFFFF"/>
                  </a:solidFill>
                </a14:hiddenFill>
              </a:ext>
            </a:extLst>
          </p:spPr>
        </p:pic>
        <p:sp>
          <p:nvSpPr>
            <p:cNvPr id="1050" name="TextBox 1049">
              <a:extLst>
                <a:ext uri="{FF2B5EF4-FFF2-40B4-BE49-F238E27FC236}">
                  <a16:creationId xmlns:a16="http://schemas.microsoft.com/office/drawing/2014/main" id="{9A0433B8-F6B1-E429-C911-059C2CA41D32}"/>
                </a:ext>
              </a:extLst>
            </p:cNvPr>
            <p:cNvSpPr txBox="1"/>
            <p:nvPr/>
          </p:nvSpPr>
          <p:spPr>
            <a:xfrm>
              <a:off x="566903" y="8710274"/>
              <a:ext cx="795734" cy="206520"/>
            </a:xfrm>
            <a:prstGeom prst="rect">
              <a:avLst/>
            </a:prstGeom>
            <a:noFill/>
          </p:spPr>
          <p:txBody>
            <a:bodyPr wrap="square">
              <a:spAutoFit/>
            </a:bodyPr>
            <a:lstStyle/>
            <a:p>
              <a:r>
                <a:rPr lang="en-GB" sz="1000" kern="0" dirty="0">
                  <a:solidFill>
                    <a:srgbClr val="3B3838"/>
                  </a:solidFill>
                  <a:latin typeface="Century Gothic" panose="020B0502020202020204" pitchFamily="34" charset="0"/>
                  <a:ea typeface="Century Gothic"/>
                  <a:cs typeface="Century Gothic"/>
                  <a:sym typeface="Century Gothic"/>
                </a:rPr>
                <a:t>‘para’ </a:t>
              </a:r>
            </a:p>
          </p:txBody>
        </p:sp>
        <p:sp>
          <p:nvSpPr>
            <p:cNvPr id="1053" name="TextBox 1052">
              <a:extLst>
                <a:ext uri="{FF2B5EF4-FFF2-40B4-BE49-F238E27FC236}">
                  <a16:creationId xmlns:a16="http://schemas.microsoft.com/office/drawing/2014/main" id="{B6D280B8-539A-F331-EBCD-B0010E832015}"/>
                </a:ext>
              </a:extLst>
            </p:cNvPr>
            <p:cNvSpPr txBox="1"/>
            <p:nvPr/>
          </p:nvSpPr>
          <p:spPr>
            <a:xfrm>
              <a:off x="326562" y="8878755"/>
              <a:ext cx="937433" cy="335596"/>
            </a:xfrm>
            <a:prstGeom prst="rect">
              <a:avLst/>
            </a:prstGeom>
            <a:noFill/>
          </p:spPr>
          <p:txBody>
            <a:bodyPr wrap="square">
              <a:spAutoFit/>
            </a:bodyPr>
            <a:lstStyle/>
            <a:p>
              <a:pPr algn="ctr"/>
              <a:r>
                <a:rPr lang="en-GB" sz="1000" dirty="0">
                  <a:solidFill>
                    <a:srgbClr val="3B3838"/>
                  </a:solidFill>
                  <a:latin typeface="Century Gothic" panose="020B0502020202020204" pitchFamily="34" charset="0"/>
                </a:rPr>
                <a:t>means ‘</a:t>
              </a:r>
              <a:r>
                <a:rPr lang="en-GB" sz="1000" b="1" dirty="0">
                  <a:solidFill>
                    <a:srgbClr val="3B3838"/>
                  </a:solidFill>
                  <a:latin typeface="Century Gothic" panose="020B0502020202020204" pitchFamily="34" charset="0"/>
                </a:rPr>
                <a:t>for</a:t>
              </a:r>
              <a:r>
                <a:rPr lang="en-GB" sz="1000" dirty="0">
                  <a:solidFill>
                    <a:srgbClr val="3B3838"/>
                  </a:solidFill>
                  <a:latin typeface="Century Gothic" panose="020B0502020202020204" pitchFamily="34" charset="0"/>
                </a:rPr>
                <a:t>’ here.</a:t>
              </a:r>
            </a:p>
          </p:txBody>
        </p:sp>
      </p:grpSp>
      <p:grpSp>
        <p:nvGrpSpPr>
          <p:cNvPr id="43" name="Group 42">
            <a:extLst>
              <a:ext uri="{FF2B5EF4-FFF2-40B4-BE49-F238E27FC236}">
                <a16:creationId xmlns:a16="http://schemas.microsoft.com/office/drawing/2014/main" id="{24BECBCF-8274-E0A2-E80E-A48B5A391472}"/>
              </a:ext>
            </a:extLst>
          </p:cNvPr>
          <p:cNvGrpSpPr/>
          <p:nvPr/>
        </p:nvGrpSpPr>
        <p:grpSpPr>
          <a:xfrm>
            <a:off x="2495052" y="181422"/>
            <a:ext cx="545695" cy="502935"/>
            <a:chOff x="3798024" y="2201705"/>
            <a:chExt cx="545695" cy="50293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798024" y="224297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13</a:t>
              </a:r>
              <a:endParaRPr lang="en-GB" sz="2400" dirty="0">
                <a:solidFill>
                  <a:srgbClr val="DE0000"/>
                </a:solidFill>
              </a:endParaRPr>
            </a:p>
          </p:txBody>
        </p:sp>
      </p:grpSp>
      <p:sp>
        <p:nvSpPr>
          <p:cNvPr id="1071" name="TextBox 1070">
            <a:extLst>
              <a:ext uri="{FF2B5EF4-FFF2-40B4-BE49-F238E27FC236}">
                <a16:creationId xmlns:a16="http://schemas.microsoft.com/office/drawing/2014/main" id="{50DA6E90-EB76-8B8A-10AD-F7FD5B74B2D6}"/>
              </a:ext>
            </a:extLst>
          </p:cNvPr>
          <p:cNvSpPr txBox="1"/>
          <p:nvPr/>
        </p:nvSpPr>
        <p:spPr>
          <a:xfrm>
            <a:off x="6347423" y="9561450"/>
            <a:ext cx="46358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40</a:t>
            </a:r>
          </a:p>
        </p:txBody>
      </p:sp>
      <p:grpSp>
        <p:nvGrpSpPr>
          <p:cNvPr id="3" name="Group 2">
            <a:extLst>
              <a:ext uri="{FF2B5EF4-FFF2-40B4-BE49-F238E27FC236}">
                <a16:creationId xmlns:a16="http://schemas.microsoft.com/office/drawing/2014/main" id="{0A27D3AA-65DF-62ED-1462-16460710F12F}"/>
              </a:ext>
            </a:extLst>
          </p:cNvPr>
          <p:cNvGrpSpPr/>
          <p:nvPr/>
        </p:nvGrpSpPr>
        <p:grpSpPr>
          <a:xfrm>
            <a:off x="439229" y="848080"/>
            <a:ext cx="1145825" cy="308790"/>
            <a:chOff x="455220" y="4435599"/>
            <a:chExt cx="1145825" cy="308790"/>
          </a:xfrm>
          <a:solidFill>
            <a:srgbClr val="96E2D9"/>
          </a:solidFill>
        </p:grpSpPr>
        <p:sp>
          <p:nvSpPr>
            <p:cNvPr id="7" name="Google Shape;222;p10">
              <a:extLst>
                <a:ext uri="{FF2B5EF4-FFF2-40B4-BE49-F238E27FC236}">
                  <a16:creationId xmlns:a16="http://schemas.microsoft.com/office/drawing/2014/main" id="{F93F61F5-AEFA-993C-F9B1-319A7F8657E8}"/>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1A3F382E-733A-40FB-DDC1-999E8CF08C95}"/>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10" name="Group 9">
            <a:extLst>
              <a:ext uri="{FF2B5EF4-FFF2-40B4-BE49-F238E27FC236}">
                <a16:creationId xmlns:a16="http://schemas.microsoft.com/office/drawing/2014/main" id="{C7C8D8D3-FF49-651E-E22D-BEBC2A4459D4}"/>
              </a:ext>
            </a:extLst>
          </p:cNvPr>
          <p:cNvGrpSpPr/>
          <p:nvPr/>
        </p:nvGrpSpPr>
        <p:grpSpPr>
          <a:xfrm>
            <a:off x="107028" y="683122"/>
            <a:ext cx="511630" cy="532686"/>
            <a:chOff x="11059045" y="145038"/>
            <a:chExt cx="945328" cy="980949"/>
          </a:xfrm>
          <a:solidFill>
            <a:srgbClr val="B9E5EE"/>
          </a:solidFill>
        </p:grpSpPr>
        <p:sp>
          <p:nvSpPr>
            <p:cNvPr id="11" name="Oval 10">
              <a:extLst>
                <a:ext uri="{FF2B5EF4-FFF2-40B4-BE49-F238E27FC236}">
                  <a16:creationId xmlns:a16="http://schemas.microsoft.com/office/drawing/2014/main" id="{2D98334C-4F6E-0DB5-E87B-42012350843B}"/>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22" name="Picture 21" descr="Free speaker sound loud vector">
              <a:extLst>
                <a:ext uri="{FF2B5EF4-FFF2-40B4-BE49-F238E27FC236}">
                  <a16:creationId xmlns:a16="http://schemas.microsoft.com/office/drawing/2014/main" id="{7FDFD694-D59F-68A8-C702-32A3C1479DB3}"/>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6" name="TextBox 25">
            <a:extLst>
              <a:ext uri="{FF2B5EF4-FFF2-40B4-BE49-F238E27FC236}">
                <a16:creationId xmlns:a16="http://schemas.microsoft.com/office/drawing/2014/main" id="{0A975E72-1B18-5BDB-A617-36EE710E2325}"/>
              </a:ext>
            </a:extLst>
          </p:cNvPr>
          <p:cNvSpPr txBox="1"/>
          <p:nvPr/>
        </p:nvSpPr>
        <p:spPr>
          <a:xfrm>
            <a:off x="1579208" y="853215"/>
            <a:ext cx="399941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Escucha y completa </a:t>
            </a:r>
            <a:r>
              <a:rPr lang="en-GB" sz="1600" b="1" dirty="0" err="1">
                <a:solidFill>
                  <a:srgbClr val="3B3838"/>
                </a:solidFill>
                <a:latin typeface="Century Gothic" panose="020B0502020202020204" pitchFamily="34" charset="0"/>
              </a:rPr>
              <a:t>el</a:t>
            </a:r>
            <a:r>
              <a:rPr lang="en-GB" sz="1600" b="1" dirty="0">
                <a:solidFill>
                  <a:srgbClr val="3B3838"/>
                </a:solidFill>
                <a:latin typeface="Century Gothic" panose="020B0502020202020204" pitchFamily="34" charset="0"/>
              </a:rPr>
              <a:t> villancico.</a:t>
            </a:r>
            <a:endParaRPr lang="en-GB" sz="1600" dirty="0">
              <a:solidFill>
                <a:srgbClr val="3B3838"/>
              </a:solidFill>
              <a:latin typeface="Century Gothic" panose="020B0502020202020204" pitchFamily="34" charset="0"/>
            </a:endParaRPr>
          </a:p>
        </p:txBody>
      </p:sp>
      <p:pic>
        <p:nvPicPr>
          <p:cNvPr id="27" name="Picture 10" descr="Navidad, Niños, Coral, Cantando, Música, Perro, Dibujo">
            <a:extLst>
              <a:ext uri="{FF2B5EF4-FFF2-40B4-BE49-F238E27FC236}">
                <a16:creationId xmlns:a16="http://schemas.microsoft.com/office/drawing/2014/main" id="{B1751827-6BE4-0317-7F0D-6BFCFBFCBD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0188" y="3024449"/>
            <a:ext cx="1067969" cy="73311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870187A-FA5F-B301-3837-516E6717A7FD}"/>
              </a:ext>
            </a:extLst>
          </p:cNvPr>
          <p:cNvSpPr txBox="1"/>
          <p:nvPr/>
        </p:nvSpPr>
        <p:spPr>
          <a:xfrm>
            <a:off x="2917558" y="1351949"/>
            <a:ext cx="2661064" cy="1442254"/>
          </a:xfrm>
          <a:prstGeom prst="rect">
            <a:avLst/>
          </a:prstGeom>
          <a:noFill/>
        </p:spPr>
        <p:txBody>
          <a:bodyPr wrap="square">
            <a:spAutoFit/>
          </a:bodyPr>
          <a:lstStyle/>
          <a:p>
            <a:pPr>
              <a:lnSpc>
                <a:spcPct val="150000"/>
              </a:lnSpc>
              <a:spcBef>
                <a:spcPct val="0"/>
              </a:spcBef>
              <a:buNone/>
            </a:pPr>
            <a:r>
              <a:rPr lang="es-ES" altLang="en-US" sz="1200" b="1" dirty="0">
                <a:solidFill>
                  <a:srgbClr val="3B3838"/>
                </a:solidFill>
                <a:latin typeface="Century Gothic" panose="020B0502020202020204" pitchFamily="34" charset="0"/>
              </a:rPr>
              <a:t>[Estribillo] </a:t>
            </a:r>
            <a:r>
              <a:rPr lang="es-ES" altLang="en-US" sz="1200" dirty="0">
                <a:solidFill>
                  <a:srgbClr val="3B3838"/>
                </a:solidFill>
                <a:latin typeface="Century Gothic" panose="020B0502020202020204" pitchFamily="34" charset="0"/>
              </a:rPr>
              <a:t>(</a:t>
            </a:r>
            <a:r>
              <a:rPr lang="es-ES" altLang="en-US" sz="1200" dirty="0" err="1">
                <a:solidFill>
                  <a:srgbClr val="3B3838"/>
                </a:solidFill>
                <a:latin typeface="Century Gothic" panose="020B0502020202020204" pitchFamily="34" charset="0"/>
              </a:rPr>
              <a:t>chorus</a:t>
            </a:r>
            <a:r>
              <a:rPr lang="es-ES" altLang="en-US" sz="1200" dirty="0">
                <a:solidFill>
                  <a:srgbClr val="3B3838"/>
                </a:solidFill>
                <a:latin typeface="Century Gothic" panose="020B0502020202020204" pitchFamily="34" charset="0"/>
              </a:rPr>
              <a:t>)</a:t>
            </a:r>
          </a:p>
          <a:p>
            <a:pPr eaLnBrk="1" hangingPunct="1">
              <a:lnSpc>
                <a:spcPct val="150000"/>
              </a:lnSpc>
              <a:spcBef>
                <a:spcPct val="0"/>
              </a:spcBef>
              <a:buFontTx/>
              <a:buNone/>
            </a:pPr>
            <a:r>
              <a:rPr lang="es-ES" altLang="en-US" sz="1200" b="1" dirty="0">
                <a:solidFill>
                  <a:srgbClr val="3B3838"/>
                </a:solidFill>
                <a:latin typeface="Century Gothic" panose="020B0502020202020204" pitchFamily="34" charset="0"/>
              </a:rPr>
              <a:t>[4] </a:t>
            </a:r>
            <a:r>
              <a:rPr lang="es-ES" altLang="en-US" sz="1200" dirty="0">
                <a:solidFill>
                  <a:srgbClr val="3B3838"/>
                </a:solidFill>
                <a:latin typeface="Century Gothic" panose="020B0502020202020204" pitchFamily="34" charset="0"/>
              </a:rPr>
              <a:t>_______________ , Navidad,</a:t>
            </a:r>
            <a:br>
              <a:rPr lang="es-ES" altLang="en-US" sz="1200" dirty="0">
                <a:solidFill>
                  <a:srgbClr val="3B3838"/>
                </a:solidFill>
                <a:latin typeface="Century Gothic" panose="020B0502020202020204" pitchFamily="34" charset="0"/>
              </a:rPr>
            </a:br>
            <a:r>
              <a:rPr lang="es-ES" altLang="en-US" sz="1200" b="1" dirty="0">
                <a:solidFill>
                  <a:srgbClr val="3B3838"/>
                </a:solidFill>
                <a:latin typeface="Century Gothic" panose="020B0502020202020204" pitchFamily="34" charset="0"/>
              </a:rPr>
              <a:t>[5] </a:t>
            </a:r>
            <a:r>
              <a:rPr lang="es-ES" altLang="en-US" sz="1200" dirty="0">
                <a:solidFill>
                  <a:srgbClr val="3B3838"/>
                </a:solidFill>
                <a:latin typeface="Century Gothic" panose="020B0502020202020204" pitchFamily="34" charset="0"/>
              </a:rPr>
              <a:t>__________ (5) es Navidad</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Es un día de alegría</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y felicidad.       (¡</a:t>
            </a:r>
            <a:r>
              <a:rPr lang="es-ES" altLang="en-US" sz="1200" dirty="0" err="1">
                <a:solidFill>
                  <a:srgbClr val="3B3838"/>
                </a:solidFill>
                <a:latin typeface="Century Gothic" panose="020B0502020202020204" pitchFamily="34" charset="0"/>
              </a:rPr>
              <a:t>ey</a:t>
            </a:r>
            <a:r>
              <a:rPr lang="es-ES" altLang="en-US" sz="1200" dirty="0">
                <a:solidFill>
                  <a:srgbClr val="3B3838"/>
                </a:solidFill>
                <a:latin typeface="Century Gothic" panose="020B0502020202020204" pitchFamily="34" charset="0"/>
              </a:rPr>
              <a:t>!) x2</a:t>
            </a:r>
          </a:p>
        </p:txBody>
      </p:sp>
      <p:sp>
        <p:nvSpPr>
          <p:cNvPr id="29" name="TextBox 5">
            <a:extLst>
              <a:ext uri="{FF2B5EF4-FFF2-40B4-BE49-F238E27FC236}">
                <a16:creationId xmlns:a16="http://schemas.microsoft.com/office/drawing/2014/main" id="{A9975DC3-7BDE-1383-544D-1D6301A2766E}"/>
              </a:ext>
            </a:extLst>
          </p:cNvPr>
          <p:cNvSpPr txBox="1">
            <a:spLocks noChangeArrowheads="1"/>
          </p:cNvSpPr>
          <p:nvPr/>
        </p:nvSpPr>
        <p:spPr bwMode="auto">
          <a:xfrm>
            <a:off x="236845" y="1309555"/>
            <a:ext cx="2690160" cy="255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ts val="300"/>
              </a:spcBef>
              <a:spcAft>
                <a:spcPts val="300"/>
              </a:spcAft>
              <a:buNone/>
            </a:pPr>
            <a:r>
              <a:rPr lang="es-ES" altLang="en-US" sz="1200" b="1" dirty="0">
                <a:solidFill>
                  <a:srgbClr val="3B3838"/>
                </a:solidFill>
                <a:latin typeface="Century Gothic" panose="020B0502020202020204" pitchFamily="34" charset="0"/>
              </a:rPr>
              <a:t>[1] </a:t>
            </a:r>
            <a:r>
              <a:rPr lang="es-ES" altLang="en-US" sz="1200" dirty="0">
                <a:solidFill>
                  <a:srgbClr val="3B3838"/>
                </a:solidFill>
                <a:latin typeface="Century Gothic" panose="020B0502020202020204" pitchFamily="34" charset="0"/>
              </a:rPr>
              <a:t>_________________ por doquier</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resuenan sin cesar</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proclaman con placer</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que hoy es Navidad.</a:t>
            </a:r>
            <a:br>
              <a:rPr lang="es-ES" altLang="en-US" sz="1200" dirty="0">
                <a:solidFill>
                  <a:srgbClr val="3B3838"/>
                </a:solidFill>
                <a:latin typeface="Century Gothic" panose="020B0502020202020204" pitchFamily="34" charset="0"/>
              </a:rPr>
            </a:b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Los </a:t>
            </a:r>
            <a:r>
              <a:rPr lang="es-ES" altLang="en-US" sz="1200" b="1" dirty="0">
                <a:solidFill>
                  <a:srgbClr val="3B3838"/>
                </a:solidFill>
                <a:latin typeface="Century Gothic" panose="020B0502020202020204" pitchFamily="34" charset="0"/>
              </a:rPr>
              <a:t>[2] </a:t>
            </a:r>
            <a:r>
              <a:rPr lang="es-ES" altLang="en-US" sz="1200" dirty="0">
                <a:solidFill>
                  <a:srgbClr val="3B3838"/>
                </a:solidFill>
                <a:latin typeface="Century Gothic" panose="020B0502020202020204" pitchFamily="34" charset="0"/>
              </a:rPr>
              <a:t>_________ que aquí están</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no dejan de </a:t>
            </a:r>
            <a:r>
              <a:rPr lang="es-ES" altLang="en-US" sz="1200" b="1" dirty="0">
                <a:solidFill>
                  <a:srgbClr val="3B3838"/>
                </a:solidFill>
                <a:latin typeface="Century Gothic" panose="020B0502020202020204" pitchFamily="34" charset="0"/>
              </a:rPr>
              <a:t>[3] </a:t>
            </a:r>
            <a:r>
              <a:rPr lang="es-ES" altLang="en-US" sz="1200" dirty="0">
                <a:solidFill>
                  <a:srgbClr val="3B3838"/>
                </a:solidFill>
                <a:latin typeface="Century Gothic" panose="020B0502020202020204" pitchFamily="34" charset="0"/>
              </a:rPr>
              <a:t>_________________</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En este día de amor</a:t>
            </a:r>
            <a:br>
              <a:rPr lang="es-ES" altLang="en-US" sz="1200" dirty="0">
                <a:solidFill>
                  <a:srgbClr val="3B3838"/>
                </a:solidFill>
                <a:latin typeface="Century Gothic" panose="020B0502020202020204" pitchFamily="34" charset="0"/>
              </a:rPr>
            </a:br>
            <a:r>
              <a:rPr lang="es-ES" altLang="en-US" sz="1200" dirty="0">
                <a:solidFill>
                  <a:srgbClr val="3B3838"/>
                </a:solidFill>
                <a:latin typeface="Century Gothic" panose="020B0502020202020204" pitchFamily="34" charset="0"/>
              </a:rPr>
              <a:t>y buena voluntad. (¡</a:t>
            </a:r>
            <a:r>
              <a:rPr lang="es-ES" altLang="en-US" sz="1200" dirty="0" err="1">
                <a:solidFill>
                  <a:srgbClr val="3B3838"/>
                </a:solidFill>
                <a:latin typeface="Century Gothic" panose="020B0502020202020204" pitchFamily="34" charset="0"/>
              </a:rPr>
              <a:t>ey</a:t>
            </a:r>
            <a:r>
              <a:rPr lang="es-ES" altLang="en-US" sz="1200" dirty="0">
                <a:solidFill>
                  <a:srgbClr val="3B3838"/>
                </a:solidFill>
                <a:latin typeface="Century Gothic" panose="020B0502020202020204" pitchFamily="34" charset="0"/>
              </a:rPr>
              <a:t>!)</a:t>
            </a:r>
            <a:endParaRPr lang="en-GB" altLang="en-US" sz="1200" dirty="0">
              <a:solidFill>
                <a:srgbClr val="3B3838"/>
              </a:solidFill>
              <a:latin typeface="Century Gothic" panose="020B0502020202020204" pitchFamily="34" charset="0"/>
            </a:endParaRPr>
          </a:p>
        </p:txBody>
      </p:sp>
      <p:pic>
        <p:nvPicPr>
          <p:cNvPr id="30" name="Picture 29">
            <a:extLst>
              <a:ext uri="{FF2B5EF4-FFF2-40B4-BE49-F238E27FC236}">
                <a16:creationId xmlns:a16="http://schemas.microsoft.com/office/drawing/2014/main" id="{AB481E71-D644-105E-D046-6C970FCF2E6F}"/>
              </a:ext>
            </a:extLst>
          </p:cNvPr>
          <p:cNvPicPr>
            <a:picLocks noChangeAspect="1"/>
          </p:cNvPicPr>
          <p:nvPr/>
        </p:nvPicPr>
        <p:blipFill>
          <a:blip r:embed="rId9"/>
          <a:stretch>
            <a:fillRect/>
          </a:stretch>
        </p:blipFill>
        <p:spPr>
          <a:xfrm>
            <a:off x="1911773" y="3332983"/>
            <a:ext cx="184130" cy="178869"/>
          </a:xfrm>
          <a:prstGeom prst="rect">
            <a:avLst/>
          </a:prstGeom>
        </p:spPr>
      </p:pic>
      <p:pic>
        <p:nvPicPr>
          <p:cNvPr id="37" name="Picture 8" descr="Sonrisa, Rostro, Emotikona, Contento, Jóvenes, Icono">
            <a:extLst>
              <a:ext uri="{FF2B5EF4-FFF2-40B4-BE49-F238E27FC236}">
                <a16:creationId xmlns:a16="http://schemas.microsoft.com/office/drawing/2014/main" id="{67A2E7A5-2D88-97EC-757C-51F4B02769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7613" y="2288458"/>
            <a:ext cx="182801" cy="19186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Sonrisa, Rostro, Emotikona, Contento, Jóvenes, Icono">
            <a:extLst>
              <a:ext uri="{FF2B5EF4-FFF2-40B4-BE49-F238E27FC236}">
                <a16:creationId xmlns:a16="http://schemas.microsoft.com/office/drawing/2014/main" id="{9D91AC21-F884-103B-4A4C-4AC88353A6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369" y="2551637"/>
            <a:ext cx="182801" cy="19186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Biblia, Dibujos Animados, Comic, Personajes De Cómic">
            <a:extLst>
              <a:ext uri="{FF2B5EF4-FFF2-40B4-BE49-F238E27FC236}">
                <a16:creationId xmlns:a16="http://schemas.microsoft.com/office/drawing/2014/main" id="{BE06CA20-FD7B-55A7-428E-76EB314FB5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4966" y="7306650"/>
            <a:ext cx="2021512" cy="12867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 name="Table 7">
            <a:extLst>
              <a:ext uri="{FF2B5EF4-FFF2-40B4-BE49-F238E27FC236}">
                <a16:creationId xmlns:a16="http://schemas.microsoft.com/office/drawing/2014/main" id="{32F423A3-B1DC-2DCA-46DB-CD088ADE1820}"/>
              </a:ext>
            </a:extLst>
          </p:cNvPr>
          <p:cNvGraphicFramePr>
            <a:graphicFrameLocks noGrp="1"/>
          </p:cNvGraphicFramePr>
          <p:nvPr>
            <p:extLst>
              <p:ext uri="{D42A27DB-BD31-4B8C-83A1-F6EECF244321}">
                <p14:modId xmlns:p14="http://schemas.microsoft.com/office/powerpoint/2010/main" val="1553899380"/>
              </p:ext>
            </p:extLst>
          </p:nvPr>
        </p:nvGraphicFramePr>
        <p:xfrm>
          <a:off x="236845" y="5945228"/>
          <a:ext cx="3572891" cy="1716738"/>
        </p:xfrm>
        <a:graphic>
          <a:graphicData uri="http://schemas.openxmlformats.org/drawingml/2006/table">
            <a:tbl>
              <a:tblPr firstRow="1" bandRow="1">
                <a:tableStyleId>{5940675A-B579-460E-94D1-54222C63F5DA}</a:tableStyleId>
              </a:tblPr>
              <a:tblGrid>
                <a:gridCol w="2782580">
                  <a:extLst>
                    <a:ext uri="{9D8B030D-6E8A-4147-A177-3AD203B41FA5}">
                      <a16:colId xmlns:a16="http://schemas.microsoft.com/office/drawing/2014/main" val="2528770982"/>
                    </a:ext>
                  </a:extLst>
                </a:gridCol>
                <a:gridCol w="790311">
                  <a:extLst>
                    <a:ext uri="{9D8B030D-6E8A-4147-A177-3AD203B41FA5}">
                      <a16:colId xmlns:a16="http://schemas.microsoft.com/office/drawing/2014/main" val="3602762388"/>
                    </a:ext>
                  </a:extLst>
                </a:gridCol>
              </a:tblGrid>
              <a:tr h="286123">
                <a:tc>
                  <a:txBody>
                    <a:bodyPr/>
                    <a:lstStyle/>
                    <a:p>
                      <a:r>
                        <a:rPr lang="en-GB" sz="1400" dirty="0">
                          <a:solidFill>
                            <a:srgbClr val="3B3838"/>
                          </a:solidFill>
                          <a:latin typeface="Century Gothic" panose="020B0502020202020204" pitchFamily="34" charset="0"/>
                        </a:rPr>
                        <a:t>____ __________ para </a:t>
                      </a:r>
                      <a:r>
                        <a:rPr lang="en-GB" sz="1400" b="1" dirty="0" err="1">
                          <a:solidFill>
                            <a:srgbClr val="3B3838"/>
                          </a:solidFill>
                          <a:latin typeface="Century Gothic" panose="020B0502020202020204" pitchFamily="34" charset="0"/>
                        </a:rPr>
                        <a:t>Á</a:t>
                      </a:r>
                      <a:r>
                        <a:rPr lang="en-GB" sz="1400" dirty="0" err="1">
                          <a:solidFill>
                            <a:srgbClr val="3B3838"/>
                          </a:solidFill>
                          <a:latin typeface="Century Gothic" panose="020B0502020202020204" pitchFamily="34" charset="0"/>
                        </a:rPr>
                        <a:t>n</a:t>
                      </a:r>
                      <a:r>
                        <a:rPr lang="en-GB" sz="1400" b="0" dirty="0" err="1">
                          <a:solidFill>
                            <a:srgbClr val="3B3838"/>
                          </a:solidFill>
                          <a:latin typeface="Century Gothic" panose="020B0502020202020204" pitchFamily="34" charset="0"/>
                        </a:rPr>
                        <a:t>gela</a:t>
                      </a:r>
                      <a:r>
                        <a:rPr lang="en-GB" sz="1400" b="0" dirty="0">
                          <a:solidFill>
                            <a:srgbClr val="3B3838"/>
                          </a:solidFill>
                          <a:latin typeface="Century Gothic" panose="020B0502020202020204" pitchFamily="34" charset="0"/>
                        </a:rPr>
                        <a:t>.</a:t>
                      </a: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800" dirty="0">
                        <a:solidFill>
                          <a:srgbClr val="3B3838"/>
                        </a:solidFill>
                        <a:latin typeface="Century Gothic" panose="020B0502020202020204" pitchFamily="34" charset="0"/>
                      </a:endParaRP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250451974"/>
                  </a:ext>
                </a:extLst>
              </a:tr>
              <a:tr h="286123">
                <a:tc>
                  <a:txBody>
                    <a:bodyPr/>
                    <a:lstStyle/>
                    <a:p>
                      <a:r>
                        <a:rPr lang="en-GB" sz="1400" dirty="0">
                          <a:solidFill>
                            <a:srgbClr val="3B3838"/>
                          </a:solidFill>
                          <a:latin typeface="Century Gothic" panose="020B0502020202020204" pitchFamily="34" charset="0"/>
                        </a:rPr>
                        <a:t>____ __________ para </a:t>
                      </a:r>
                      <a:r>
                        <a:rPr lang="en-GB" sz="1400" b="1" dirty="0">
                          <a:solidFill>
                            <a:srgbClr val="3B3838"/>
                          </a:solidFill>
                          <a:latin typeface="Century Gothic" panose="020B0502020202020204" pitchFamily="34" charset="0"/>
                        </a:rPr>
                        <a:t>E</a:t>
                      </a:r>
                      <a:r>
                        <a:rPr lang="en-GB" sz="1400" dirty="0">
                          <a:solidFill>
                            <a:srgbClr val="3B3838"/>
                          </a:solidFill>
                          <a:latin typeface="Century Gothic" panose="020B0502020202020204" pitchFamily="34" charset="0"/>
                        </a:rPr>
                        <a:t>l</a:t>
                      </a:r>
                      <a:r>
                        <a:rPr lang="en-GB" sz="1400" b="1" dirty="0">
                          <a:solidFill>
                            <a:srgbClr val="3B3838"/>
                          </a:solidFill>
                          <a:latin typeface="Century Gothic" panose="020B0502020202020204" pitchFamily="34" charset="0"/>
                        </a:rPr>
                        <a:t>e</a:t>
                      </a:r>
                      <a:r>
                        <a:rPr lang="en-GB" sz="1400" dirty="0">
                          <a:solidFill>
                            <a:srgbClr val="3B3838"/>
                          </a:solidFill>
                          <a:latin typeface="Century Gothic" panose="020B0502020202020204" pitchFamily="34" charset="0"/>
                        </a:rPr>
                        <a:t>na.</a:t>
                      </a: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800" dirty="0">
                        <a:solidFill>
                          <a:srgbClr val="3B3838"/>
                        </a:solidFill>
                        <a:latin typeface="Century Gothic" panose="020B0502020202020204" pitchFamily="34" charset="0"/>
                      </a:endParaRP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3467334"/>
                  </a:ext>
                </a:extLst>
              </a:tr>
              <a:tr h="286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rPr>
                        <a:t>____ __________ para R</a:t>
                      </a:r>
                      <a:r>
                        <a:rPr lang="en-GB" sz="1400" b="1" dirty="0">
                          <a:solidFill>
                            <a:srgbClr val="3B3838"/>
                          </a:solidFill>
                          <a:latin typeface="Century Gothic" panose="020B0502020202020204" pitchFamily="34" charset="0"/>
                        </a:rPr>
                        <a:t>u</a:t>
                      </a:r>
                      <a:r>
                        <a:rPr lang="en-GB" sz="1400" dirty="0">
                          <a:solidFill>
                            <a:srgbClr val="3B3838"/>
                          </a:solidFill>
                          <a:latin typeface="Century Gothic" panose="020B0502020202020204" pitchFamily="34" charset="0"/>
                        </a:rPr>
                        <a:t>bén. </a:t>
                      </a: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800" dirty="0">
                        <a:solidFill>
                          <a:srgbClr val="3B3838"/>
                        </a:solidFill>
                        <a:latin typeface="Century Gothic" panose="020B0502020202020204" pitchFamily="34" charset="0"/>
                      </a:endParaRP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24020705"/>
                  </a:ext>
                </a:extLst>
              </a:tr>
              <a:tr h="286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rPr>
                        <a:t>____ __________ para S</a:t>
                      </a:r>
                      <a:r>
                        <a:rPr lang="en-GB" sz="1400" b="1" dirty="0">
                          <a:solidFill>
                            <a:srgbClr val="3B3838"/>
                          </a:solidFill>
                          <a:latin typeface="Century Gothic" panose="020B0502020202020204" pitchFamily="34" charset="0"/>
                        </a:rPr>
                        <a:t>o</a:t>
                      </a:r>
                      <a:r>
                        <a:rPr lang="en-GB" sz="1400" dirty="0">
                          <a:solidFill>
                            <a:srgbClr val="3B3838"/>
                          </a:solidFill>
                          <a:latin typeface="Century Gothic" panose="020B0502020202020204" pitchFamily="34" charset="0"/>
                        </a:rPr>
                        <a:t>l.</a:t>
                      </a: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800" dirty="0">
                        <a:solidFill>
                          <a:srgbClr val="3B3838"/>
                        </a:solidFill>
                        <a:latin typeface="Century Gothic" panose="020B0502020202020204" pitchFamily="34" charset="0"/>
                      </a:endParaRP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24805081"/>
                  </a:ext>
                </a:extLst>
              </a:tr>
              <a:tr h="286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rPr>
                        <a:t>____ __________ para </a:t>
                      </a:r>
                      <a:r>
                        <a:rPr lang="en-GB" sz="1400" b="0" dirty="0" err="1">
                          <a:solidFill>
                            <a:srgbClr val="3B3838"/>
                          </a:solidFill>
                          <a:latin typeface="Century Gothic" panose="020B0502020202020204" pitchFamily="34" charset="0"/>
                        </a:rPr>
                        <a:t>Qu</a:t>
                      </a:r>
                      <a:r>
                        <a:rPr lang="en-GB" sz="1400" b="1" dirty="0" err="1">
                          <a:solidFill>
                            <a:srgbClr val="3B3838"/>
                          </a:solidFill>
                          <a:latin typeface="Century Gothic" panose="020B0502020202020204" pitchFamily="34" charset="0"/>
                        </a:rPr>
                        <a:t>i</a:t>
                      </a:r>
                      <a:r>
                        <a:rPr lang="en-GB" sz="1400" b="0" dirty="0" err="1">
                          <a:solidFill>
                            <a:srgbClr val="3B3838"/>
                          </a:solidFill>
                          <a:latin typeface="Century Gothic" panose="020B0502020202020204" pitchFamily="34" charset="0"/>
                        </a:rPr>
                        <a:t>qu</a:t>
                      </a:r>
                      <a:r>
                        <a:rPr lang="en-GB" sz="1400" b="1" dirty="0" err="1">
                          <a:solidFill>
                            <a:srgbClr val="3B3838"/>
                          </a:solidFill>
                          <a:latin typeface="Century Gothic" panose="020B0502020202020204" pitchFamily="34" charset="0"/>
                        </a:rPr>
                        <a:t>e</a:t>
                      </a:r>
                      <a:r>
                        <a:rPr lang="en-GB" sz="1400" dirty="0">
                          <a:solidFill>
                            <a:srgbClr val="3B3838"/>
                          </a:solidFill>
                          <a:latin typeface="Century Gothic" panose="020B0502020202020204" pitchFamily="34" charset="0"/>
                        </a:rPr>
                        <a:t>.</a:t>
                      </a: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800" dirty="0">
                        <a:solidFill>
                          <a:srgbClr val="3B3838"/>
                        </a:solidFill>
                        <a:latin typeface="Century Gothic" panose="020B0502020202020204" pitchFamily="34" charset="0"/>
                      </a:endParaRP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867480046"/>
                  </a:ext>
                </a:extLst>
              </a:tr>
              <a:tr h="286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3B3838"/>
                          </a:solidFill>
                          <a:latin typeface="Century Gothic" panose="020B0502020202020204" pitchFamily="34" charset="0"/>
                        </a:rPr>
                        <a:t>____ __________ para Asun</a:t>
                      </a:r>
                      <a:r>
                        <a:rPr lang="en-GB" sz="1400" b="1" dirty="0">
                          <a:solidFill>
                            <a:srgbClr val="3B3838"/>
                          </a:solidFill>
                          <a:latin typeface="Century Gothic" panose="020B0502020202020204" pitchFamily="34" charset="0"/>
                        </a:rPr>
                        <a:t>c</a:t>
                      </a:r>
                      <a:r>
                        <a:rPr lang="en-GB" sz="1400" dirty="0">
                          <a:solidFill>
                            <a:srgbClr val="3B3838"/>
                          </a:solidFill>
                          <a:latin typeface="Century Gothic" panose="020B0502020202020204" pitchFamily="34" charset="0"/>
                        </a:rPr>
                        <a:t>ión.</a:t>
                      </a: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800" dirty="0">
                        <a:solidFill>
                          <a:srgbClr val="3B3838"/>
                        </a:solidFill>
                        <a:latin typeface="Century Gothic" panose="020B0502020202020204" pitchFamily="34" charset="0"/>
                      </a:endParaRPr>
                    </a:p>
                  </a:txBody>
                  <a:tcPr marL="51435" marR="51435" marT="25718" marB="25718" anchor="b">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323715653"/>
                  </a:ext>
                </a:extLst>
              </a:tr>
            </a:tbl>
          </a:graphicData>
        </a:graphic>
      </p:graphicFrame>
      <p:sp>
        <p:nvSpPr>
          <p:cNvPr id="56" name="TextBox 55">
            <a:extLst>
              <a:ext uri="{FF2B5EF4-FFF2-40B4-BE49-F238E27FC236}">
                <a16:creationId xmlns:a16="http://schemas.microsoft.com/office/drawing/2014/main" id="{065EC96F-C89D-A610-EDB6-1E12E70D66AC}"/>
              </a:ext>
            </a:extLst>
          </p:cNvPr>
          <p:cNvSpPr txBox="1"/>
          <p:nvPr/>
        </p:nvSpPr>
        <p:spPr>
          <a:xfrm>
            <a:off x="4096111" y="8623796"/>
            <a:ext cx="878767" cy="334707"/>
          </a:xfrm>
          <a:prstGeom prst="rect">
            <a:avLst/>
          </a:prstGeom>
          <a:noFill/>
        </p:spPr>
        <p:txBody>
          <a:bodyPr wrap="none" rtlCol="0">
            <a:spAutoFit/>
          </a:bodyPr>
          <a:lstStyle/>
          <a:p>
            <a:r>
              <a:rPr lang="en-GB" sz="1575" dirty="0">
                <a:solidFill>
                  <a:srgbClr val="3B3838"/>
                </a:solidFill>
                <a:latin typeface="Modern Love" panose="04090805081005020601" pitchFamily="82" charset="0"/>
              </a:rPr>
              <a:t>Melchor</a:t>
            </a:r>
          </a:p>
        </p:txBody>
      </p:sp>
      <p:sp>
        <p:nvSpPr>
          <p:cNvPr id="57" name="TextBox 56">
            <a:extLst>
              <a:ext uri="{FF2B5EF4-FFF2-40B4-BE49-F238E27FC236}">
                <a16:creationId xmlns:a16="http://schemas.microsoft.com/office/drawing/2014/main" id="{165A6227-5361-14F9-87A0-26CD6396756C}"/>
              </a:ext>
            </a:extLst>
          </p:cNvPr>
          <p:cNvSpPr txBox="1"/>
          <p:nvPr/>
        </p:nvSpPr>
        <p:spPr>
          <a:xfrm>
            <a:off x="4876677" y="8622402"/>
            <a:ext cx="837089" cy="334707"/>
          </a:xfrm>
          <a:prstGeom prst="rect">
            <a:avLst/>
          </a:prstGeom>
          <a:noFill/>
        </p:spPr>
        <p:txBody>
          <a:bodyPr wrap="none" rtlCol="0">
            <a:spAutoFit/>
          </a:bodyPr>
          <a:lstStyle/>
          <a:p>
            <a:r>
              <a:rPr lang="en-GB" sz="1575" dirty="0">
                <a:solidFill>
                  <a:srgbClr val="3B3838"/>
                </a:solidFill>
                <a:latin typeface="Modern Love" panose="04090805081005020601" pitchFamily="82" charset="0"/>
              </a:rPr>
              <a:t>Gaspar</a:t>
            </a:r>
          </a:p>
        </p:txBody>
      </p:sp>
      <p:sp>
        <p:nvSpPr>
          <p:cNvPr id="58" name="TextBox 57">
            <a:extLst>
              <a:ext uri="{FF2B5EF4-FFF2-40B4-BE49-F238E27FC236}">
                <a16:creationId xmlns:a16="http://schemas.microsoft.com/office/drawing/2014/main" id="{9A606C8D-F078-E27D-02A9-92A61C48007E}"/>
              </a:ext>
            </a:extLst>
          </p:cNvPr>
          <p:cNvSpPr txBox="1"/>
          <p:nvPr/>
        </p:nvSpPr>
        <p:spPr>
          <a:xfrm>
            <a:off x="5644355" y="8631725"/>
            <a:ext cx="1029449" cy="334707"/>
          </a:xfrm>
          <a:prstGeom prst="rect">
            <a:avLst/>
          </a:prstGeom>
          <a:noFill/>
        </p:spPr>
        <p:txBody>
          <a:bodyPr wrap="none" rtlCol="0">
            <a:spAutoFit/>
          </a:bodyPr>
          <a:lstStyle/>
          <a:p>
            <a:r>
              <a:rPr lang="en-GB" sz="1575" dirty="0" err="1">
                <a:solidFill>
                  <a:srgbClr val="3B3838"/>
                </a:solidFill>
                <a:latin typeface="Modern Love" panose="04090805081005020601" pitchFamily="82" charset="0"/>
              </a:rPr>
              <a:t>Baltasar</a:t>
            </a:r>
            <a:endParaRPr lang="en-GB" sz="1575" dirty="0">
              <a:solidFill>
                <a:srgbClr val="3B3838"/>
              </a:solidFill>
              <a:latin typeface="Modern Love" panose="04090805081005020601" pitchFamily="82" charset="0"/>
            </a:endParaRPr>
          </a:p>
        </p:txBody>
      </p:sp>
      <p:grpSp>
        <p:nvGrpSpPr>
          <p:cNvPr id="61" name="Group 60">
            <a:extLst>
              <a:ext uri="{FF2B5EF4-FFF2-40B4-BE49-F238E27FC236}">
                <a16:creationId xmlns:a16="http://schemas.microsoft.com/office/drawing/2014/main" id="{760F4595-26DC-98E6-93CA-820BDD8957F3}"/>
              </a:ext>
            </a:extLst>
          </p:cNvPr>
          <p:cNvGrpSpPr/>
          <p:nvPr/>
        </p:nvGrpSpPr>
        <p:grpSpPr>
          <a:xfrm rot="965861">
            <a:off x="3633812" y="7678538"/>
            <a:ext cx="735867" cy="920360"/>
            <a:chOff x="183373" y="3792502"/>
            <a:chExt cx="1886835" cy="2568093"/>
          </a:xfrm>
        </p:grpSpPr>
        <p:pic>
          <p:nvPicPr>
            <p:cNvPr id="62" name="Picture 2" descr="Dinero, Bolsa, Brown, Soga, Saco">
              <a:extLst>
                <a:ext uri="{FF2B5EF4-FFF2-40B4-BE49-F238E27FC236}">
                  <a16:creationId xmlns:a16="http://schemas.microsoft.com/office/drawing/2014/main" id="{0799B176-E7CD-283A-C45A-122410087FD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83373" y="3792502"/>
              <a:ext cx="1886835" cy="25680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A picture containing shape&#10;&#10;Description automatically generated">
              <a:extLst>
                <a:ext uri="{FF2B5EF4-FFF2-40B4-BE49-F238E27FC236}">
                  <a16:creationId xmlns:a16="http://schemas.microsoft.com/office/drawing/2014/main" id="{D0808886-ECD7-892A-61A5-6B39EC1683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0600" y="5599099"/>
              <a:ext cx="671647" cy="671647"/>
            </a:xfrm>
            <a:prstGeom prst="rect">
              <a:avLst/>
            </a:prstGeom>
          </p:spPr>
        </p:pic>
        <p:pic>
          <p:nvPicPr>
            <p:cNvPr id="1024" name="Picture 12" descr="Notas Musicales, Música, Sonrisa, Alegre, Notas">
              <a:extLst>
                <a:ext uri="{FF2B5EF4-FFF2-40B4-BE49-F238E27FC236}">
                  <a16:creationId xmlns:a16="http://schemas.microsoft.com/office/drawing/2014/main" id="{0F5A0F18-B50D-49EF-1FAD-F10F6DC56D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5360" y="4968137"/>
              <a:ext cx="1068943" cy="5957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9" name="Group 1028">
            <a:extLst>
              <a:ext uri="{FF2B5EF4-FFF2-40B4-BE49-F238E27FC236}">
                <a16:creationId xmlns:a16="http://schemas.microsoft.com/office/drawing/2014/main" id="{A464C6CE-5A08-9C8B-B8BA-279A0CFF5E57}"/>
              </a:ext>
            </a:extLst>
          </p:cNvPr>
          <p:cNvGrpSpPr/>
          <p:nvPr/>
        </p:nvGrpSpPr>
        <p:grpSpPr>
          <a:xfrm rot="21020775">
            <a:off x="6043439" y="7857406"/>
            <a:ext cx="667463" cy="860785"/>
            <a:chOff x="2152301" y="3792502"/>
            <a:chExt cx="1886835" cy="2568093"/>
          </a:xfrm>
        </p:grpSpPr>
        <p:pic>
          <p:nvPicPr>
            <p:cNvPr id="1031" name="Picture 2" descr="Dinero, Bolsa, Brown, Soga, Saco">
              <a:extLst>
                <a:ext uri="{FF2B5EF4-FFF2-40B4-BE49-F238E27FC236}">
                  <a16:creationId xmlns:a16="http://schemas.microsoft.com/office/drawing/2014/main" id="{A16CF268-5473-11BF-BED8-1B2B3772D10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152301" y="3792502"/>
              <a:ext cx="1886835" cy="256809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6" descr="De Madera, Sillas, Muebles, Brown, Cómodo, Asientos">
              <a:extLst>
                <a:ext uri="{FF2B5EF4-FFF2-40B4-BE49-F238E27FC236}">
                  <a16:creationId xmlns:a16="http://schemas.microsoft.com/office/drawing/2014/main" id="{43F27ED1-EE87-C0FD-5942-D881994EAD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2412" y="5006977"/>
              <a:ext cx="767454" cy="9956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Smartphone, Teléfono Móvil, Androide, Tecnología">
              <a:extLst>
                <a:ext uri="{FF2B5EF4-FFF2-40B4-BE49-F238E27FC236}">
                  <a16:creationId xmlns:a16="http://schemas.microsoft.com/office/drawing/2014/main" id="{C6D498E4-73A4-FB4C-C963-16EEEE668F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53145" y="5275639"/>
              <a:ext cx="353696" cy="7073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5" name="Group 1034">
            <a:extLst>
              <a:ext uri="{FF2B5EF4-FFF2-40B4-BE49-F238E27FC236}">
                <a16:creationId xmlns:a16="http://schemas.microsoft.com/office/drawing/2014/main" id="{0EFA585F-7109-078F-DBDC-F0160310C879}"/>
              </a:ext>
            </a:extLst>
          </p:cNvPr>
          <p:cNvGrpSpPr/>
          <p:nvPr/>
        </p:nvGrpSpPr>
        <p:grpSpPr>
          <a:xfrm>
            <a:off x="5225722" y="7937073"/>
            <a:ext cx="563673" cy="709000"/>
            <a:chOff x="4159982" y="3844326"/>
            <a:chExt cx="1886835" cy="2568093"/>
          </a:xfrm>
        </p:grpSpPr>
        <p:pic>
          <p:nvPicPr>
            <p:cNvPr id="1037" name="Picture 2" descr="Dinero, Bolsa, Brown, Soga, Saco">
              <a:extLst>
                <a:ext uri="{FF2B5EF4-FFF2-40B4-BE49-F238E27FC236}">
                  <a16:creationId xmlns:a16="http://schemas.microsoft.com/office/drawing/2014/main" id="{A85F6C1C-B03E-03B8-A4FB-6652D3999BE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159982" y="3844326"/>
              <a:ext cx="1886835" cy="2568093"/>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0" descr="Flor, Floral, Margarita, Pétalos, Botánico, Flora">
              <a:extLst>
                <a:ext uri="{FF2B5EF4-FFF2-40B4-BE49-F238E27FC236}">
                  <a16:creationId xmlns:a16="http://schemas.microsoft.com/office/drawing/2014/main" id="{BD665238-20F2-1B38-8847-4DC102BF0E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95468" y="4918455"/>
              <a:ext cx="441849" cy="439408"/>
            </a:xfrm>
            <a:prstGeom prst="rect">
              <a:avLst/>
            </a:prstGeom>
            <a:noFill/>
            <a:extLst>
              <a:ext uri="{909E8E84-426E-40DD-AFC4-6F175D3DCCD1}">
                <a14:hiddenFill xmlns:a14="http://schemas.microsoft.com/office/drawing/2010/main">
                  <a:solidFill>
                    <a:srgbClr val="FFFFFF"/>
                  </a:solidFill>
                </a14:hiddenFill>
              </a:ext>
            </a:extLst>
          </p:spPr>
        </p:pic>
      </p:grpSp>
      <p:sp>
        <p:nvSpPr>
          <p:cNvPr id="1075" name="TextBox 1074">
            <a:extLst>
              <a:ext uri="{FF2B5EF4-FFF2-40B4-BE49-F238E27FC236}">
                <a16:creationId xmlns:a16="http://schemas.microsoft.com/office/drawing/2014/main" id="{ED2D1E4B-6C01-FF43-1C31-2A93614A5B15}"/>
              </a:ext>
            </a:extLst>
          </p:cNvPr>
          <p:cNvSpPr txBox="1"/>
          <p:nvPr/>
        </p:nvSpPr>
        <p:spPr>
          <a:xfrm>
            <a:off x="3408720" y="8935440"/>
            <a:ext cx="2131088" cy="307777"/>
          </a:xfrm>
          <a:prstGeom prst="rect">
            <a:avLst/>
          </a:prstGeom>
          <a:solidFill>
            <a:schemeClr val="accent4">
              <a:lumMod val="20000"/>
              <a:lumOff val="80000"/>
            </a:schemeClr>
          </a:solidFill>
        </p:spPr>
        <p:txBody>
          <a:bodyPr wrap="square">
            <a:spAutoFit/>
          </a:bodyPr>
          <a:lstStyle/>
          <a:p>
            <a:r>
              <a:rPr lang="en-GB" sz="1400" dirty="0">
                <a:solidFill>
                  <a:srgbClr val="3B3838"/>
                </a:solidFill>
                <a:latin typeface="Century Gothic" panose="020B0502020202020204" pitchFamily="34" charset="0"/>
              </a:rPr>
              <a:t>They travel by camel!</a:t>
            </a:r>
          </a:p>
        </p:txBody>
      </p:sp>
      <p:sp>
        <p:nvSpPr>
          <p:cNvPr id="1081" name="TextBox 1080">
            <a:extLst>
              <a:ext uri="{FF2B5EF4-FFF2-40B4-BE49-F238E27FC236}">
                <a16:creationId xmlns:a16="http://schemas.microsoft.com/office/drawing/2014/main" id="{28E8547C-CDF3-58C4-8F07-376440F84425}"/>
              </a:ext>
            </a:extLst>
          </p:cNvPr>
          <p:cNvSpPr txBox="1"/>
          <p:nvPr/>
        </p:nvSpPr>
        <p:spPr>
          <a:xfrm>
            <a:off x="204016" y="7879213"/>
            <a:ext cx="3222618" cy="1092607"/>
          </a:xfrm>
          <a:prstGeom prst="rect">
            <a:avLst/>
          </a:prstGeom>
          <a:solidFill>
            <a:schemeClr val="accent4">
              <a:lumMod val="20000"/>
              <a:lumOff val="80000"/>
            </a:schemeClr>
          </a:solidFill>
        </p:spPr>
        <p:txBody>
          <a:bodyPr wrap="square">
            <a:spAutoFit/>
          </a:bodyPr>
          <a:lstStyle/>
          <a:p>
            <a:r>
              <a:rPr lang="en-GB" sz="1300" dirty="0">
                <a:solidFill>
                  <a:srgbClr val="3B3838"/>
                </a:solidFill>
                <a:latin typeface="Century Gothic" panose="020B0502020202020204" pitchFamily="34" charset="0"/>
              </a:rPr>
              <a:t>       Spanish kids normally address</a:t>
            </a:r>
          </a:p>
          <a:p>
            <a:endParaRPr lang="en-GB" sz="1300" dirty="0">
              <a:solidFill>
                <a:srgbClr val="3B3838"/>
              </a:solidFill>
              <a:latin typeface="Century Gothic" panose="020B0502020202020204" pitchFamily="34" charset="0"/>
            </a:endParaRPr>
          </a:p>
          <a:p>
            <a:endParaRPr lang="en-GB" sz="1300" dirty="0">
              <a:solidFill>
                <a:srgbClr val="3B3838"/>
              </a:solidFill>
              <a:latin typeface="Century Gothic" panose="020B0502020202020204" pitchFamily="34" charset="0"/>
            </a:endParaRPr>
          </a:p>
          <a:p>
            <a:endParaRPr lang="en-GB" sz="1300" dirty="0">
              <a:solidFill>
                <a:srgbClr val="3B3838"/>
              </a:solidFill>
              <a:latin typeface="Century Gothic" panose="020B0502020202020204" pitchFamily="34" charset="0"/>
            </a:endParaRPr>
          </a:p>
          <a:p>
            <a:endParaRPr lang="en-GB" sz="1300" dirty="0">
              <a:solidFill>
                <a:srgbClr val="3B3838"/>
              </a:solidFill>
              <a:latin typeface="Century Gothic" panose="020B0502020202020204" pitchFamily="34" charset="0"/>
            </a:endParaRPr>
          </a:p>
        </p:txBody>
      </p:sp>
      <p:grpSp>
        <p:nvGrpSpPr>
          <p:cNvPr id="1082" name="Group 1081">
            <a:extLst>
              <a:ext uri="{FF2B5EF4-FFF2-40B4-BE49-F238E27FC236}">
                <a16:creationId xmlns:a16="http://schemas.microsoft.com/office/drawing/2014/main" id="{51568E6F-03F7-1AD7-4DF1-1F0B35B0AE8F}"/>
              </a:ext>
            </a:extLst>
          </p:cNvPr>
          <p:cNvGrpSpPr/>
          <p:nvPr/>
        </p:nvGrpSpPr>
        <p:grpSpPr>
          <a:xfrm>
            <a:off x="503650" y="4952657"/>
            <a:ext cx="822261" cy="307777"/>
            <a:chOff x="455223" y="4442570"/>
            <a:chExt cx="822262" cy="307777"/>
          </a:xfrm>
        </p:grpSpPr>
        <p:sp>
          <p:nvSpPr>
            <p:cNvPr id="1083" name="Google Shape;222;p10">
              <a:extLst>
                <a:ext uri="{FF2B5EF4-FFF2-40B4-BE49-F238E27FC236}">
                  <a16:creationId xmlns:a16="http://schemas.microsoft.com/office/drawing/2014/main" id="{853EF5F6-FEE8-B838-C697-786E55EDCE6C}"/>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84" name="TextBox 1083">
              <a:extLst>
                <a:ext uri="{FF2B5EF4-FFF2-40B4-BE49-F238E27FC236}">
                  <a16:creationId xmlns:a16="http://schemas.microsoft.com/office/drawing/2014/main" id="{0C1A7A3D-30E2-5412-C6D6-4B267378559B}"/>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1085" name="Picture 1084">
            <a:extLst>
              <a:ext uri="{FF2B5EF4-FFF2-40B4-BE49-F238E27FC236}">
                <a16:creationId xmlns:a16="http://schemas.microsoft.com/office/drawing/2014/main" id="{5053129D-F6CE-E3A6-9604-6DF9435455F3}"/>
              </a:ext>
            </a:extLst>
          </p:cNvPr>
          <p:cNvPicPr>
            <a:picLocks noChangeAspect="1"/>
          </p:cNvPicPr>
          <p:nvPr/>
        </p:nvPicPr>
        <p:blipFill>
          <a:blip r:embed="rId19"/>
          <a:stretch>
            <a:fillRect/>
          </a:stretch>
        </p:blipFill>
        <p:spPr>
          <a:xfrm>
            <a:off x="75029" y="4805406"/>
            <a:ext cx="572707" cy="605907"/>
          </a:xfrm>
          <a:prstGeom prst="rect">
            <a:avLst/>
          </a:prstGeom>
        </p:spPr>
      </p:pic>
      <p:sp>
        <p:nvSpPr>
          <p:cNvPr id="2050" name="TextBox 2049">
            <a:extLst>
              <a:ext uri="{FF2B5EF4-FFF2-40B4-BE49-F238E27FC236}">
                <a16:creationId xmlns:a16="http://schemas.microsoft.com/office/drawing/2014/main" id="{AE6EF75A-C010-BECC-7EF1-F48D11330F33}"/>
              </a:ext>
            </a:extLst>
          </p:cNvPr>
          <p:cNvSpPr txBox="1"/>
          <p:nvPr/>
        </p:nvSpPr>
        <p:spPr>
          <a:xfrm>
            <a:off x="1306245" y="4998825"/>
            <a:ext cx="5408115" cy="584775"/>
          </a:xfrm>
          <a:prstGeom prst="rect">
            <a:avLst/>
          </a:prstGeom>
          <a:noFill/>
        </p:spPr>
        <p:txBody>
          <a:bodyPr wrap="square">
            <a:spAutoFit/>
          </a:bodyPr>
          <a:lstStyle/>
          <a:p>
            <a:r>
              <a:rPr lang="en-GB" sz="1600" b="1" dirty="0">
                <a:solidFill>
                  <a:srgbClr val="3B3838"/>
                </a:solidFill>
                <a:latin typeface="Century Gothic" panose="020B0502020202020204" pitchFamily="34" charset="0"/>
              </a:rPr>
              <a:t>The Three Wise men prepare themselves to deliver presents to Spanish children.</a:t>
            </a:r>
          </a:p>
        </p:txBody>
      </p:sp>
      <p:graphicFrame>
        <p:nvGraphicFramePr>
          <p:cNvPr id="2051" name="Table 5">
            <a:extLst>
              <a:ext uri="{FF2B5EF4-FFF2-40B4-BE49-F238E27FC236}">
                <a16:creationId xmlns:a16="http://schemas.microsoft.com/office/drawing/2014/main" id="{B6D4046C-A968-CD64-98BF-9DE7AF7FF9C0}"/>
              </a:ext>
            </a:extLst>
          </p:cNvPr>
          <p:cNvGraphicFramePr>
            <a:graphicFrameLocks noGrp="1"/>
          </p:cNvGraphicFramePr>
          <p:nvPr>
            <p:extLst>
              <p:ext uri="{D42A27DB-BD31-4B8C-83A1-F6EECF244321}">
                <p14:modId xmlns:p14="http://schemas.microsoft.com/office/powerpoint/2010/main" val="198329376"/>
              </p:ext>
            </p:extLst>
          </p:nvPr>
        </p:nvGraphicFramePr>
        <p:xfrm>
          <a:off x="3890428" y="6154093"/>
          <a:ext cx="2841756" cy="853440"/>
        </p:xfrm>
        <a:graphic>
          <a:graphicData uri="http://schemas.openxmlformats.org/drawingml/2006/table">
            <a:tbl>
              <a:tblPr firstRow="1" bandRow="1">
                <a:tableStyleId>{5940675A-B579-460E-94D1-54222C63F5DA}</a:tableStyleId>
              </a:tblPr>
              <a:tblGrid>
                <a:gridCol w="947252">
                  <a:extLst>
                    <a:ext uri="{9D8B030D-6E8A-4147-A177-3AD203B41FA5}">
                      <a16:colId xmlns:a16="http://schemas.microsoft.com/office/drawing/2014/main" val="316921034"/>
                    </a:ext>
                  </a:extLst>
                </a:gridCol>
                <a:gridCol w="947252">
                  <a:extLst>
                    <a:ext uri="{9D8B030D-6E8A-4147-A177-3AD203B41FA5}">
                      <a16:colId xmlns:a16="http://schemas.microsoft.com/office/drawing/2014/main" val="2899280791"/>
                    </a:ext>
                  </a:extLst>
                </a:gridCol>
                <a:gridCol w="947252">
                  <a:extLst>
                    <a:ext uri="{9D8B030D-6E8A-4147-A177-3AD203B41FA5}">
                      <a16:colId xmlns:a16="http://schemas.microsoft.com/office/drawing/2014/main" val="1364100926"/>
                    </a:ext>
                  </a:extLst>
                </a:gridCol>
              </a:tblGrid>
              <a:tr h="405167">
                <a:tc>
                  <a:txBody>
                    <a:bodyPr/>
                    <a:lstStyle/>
                    <a:p>
                      <a:pPr algn="ctr"/>
                      <a:r>
                        <a:rPr lang="en-GB" sz="1100" dirty="0" err="1">
                          <a:latin typeface="Century Gothic" panose="020B0502020202020204" pitchFamily="34" charset="0"/>
                        </a:rPr>
                        <a:t>una</a:t>
                      </a:r>
                      <a:r>
                        <a:rPr lang="en-GB" sz="1100" dirty="0">
                          <a:latin typeface="Century Gothic" panose="020B0502020202020204" pitchFamily="34" charset="0"/>
                        </a:rPr>
                        <a:t> </a:t>
                      </a:r>
                      <a:r>
                        <a:rPr lang="en-GB" sz="1050" dirty="0">
                          <a:latin typeface="Century Gothic" panose="020B0502020202020204" pitchFamily="34" charset="0"/>
                        </a:rPr>
                        <a:t>canción</a:t>
                      </a:r>
                      <a:endParaRPr lang="en-GB" sz="1100" dirty="0">
                        <a:latin typeface="Century Gothic" panose="020B0502020202020204" pitchFamily="34" charset="0"/>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chemeClr val="bg2"/>
                    </a:solidFill>
                  </a:tcPr>
                </a:tc>
                <a:tc>
                  <a:txBody>
                    <a:bodyPr/>
                    <a:lstStyle/>
                    <a:p>
                      <a:pPr algn="ctr"/>
                      <a:r>
                        <a:rPr lang="en-GB" sz="1100" dirty="0" err="1">
                          <a:latin typeface="Century Gothic" panose="020B0502020202020204" pitchFamily="34" charset="0"/>
                        </a:rPr>
                        <a:t>una</a:t>
                      </a:r>
                      <a:r>
                        <a:rPr lang="en-GB" sz="1100" dirty="0">
                          <a:latin typeface="Century Gothic" panose="020B0502020202020204" pitchFamily="34" charset="0"/>
                        </a:rPr>
                        <a:t> </a:t>
                      </a:r>
                      <a:r>
                        <a:rPr lang="en-GB" sz="1100" dirty="0" err="1">
                          <a:latin typeface="Century Gothic" panose="020B0502020202020204" pitchFamily="34" charset="0"/>
                        </a:rPr>
                        <a:t>flor</a:t>
                      </a:r>
                      <a:endParaRPr lang="en-GB" sz="1100" dirty="0">
                        <a:latin typeface="Century Gothic" panose="020B0502020202020204" pitchFamily="34" charset="0"/>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chemeClr val="bg2"/>
                    </a:solidFill>
                  </a:tcPr>
                </a:tc>
                <a:tc>
                  <a:txBody>
                    <a:bodyPr/>
                    <a:lstStyle/>
                    <a:p>
                      <a:pPr algn="ctr"/>
                      <a:r>
                        <a:rPr lang="en-GB" sz="1100" dirty="0">
                          <a:latin typeface="Century Gothic" panose="020B0502020202020204" pitchFamily="34" charset="0"/>
                        </a:rPr>
                        <a:t>un </a:t>
                      </a:r>
                      <a:r>
                        <a:rPr lang="en-GB" sz="1100" dirty="0" err="1">
                          <a:latin typeface="Century Gothic" panose="020B0502020202020204" pitchFamily="34" charset="0"/>
                        </a:rPr>
                        <a:t>teléfono</a:t>
                      </a:r>
                      <a:endParaRPr lang="en-GB" sz="1100" dirty="0">
                        <a:latin typeface="Century Gothic" panose="020B0502020202020204" pitchFamily="34" charset="0"/>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chemeClr val="bg2"/>
                    </a:solidFill>
                  </a:tcPr>
                </a:tc>
                <a:extLst>
                  <a:ext uri="{0D108BD9-81ED-4DB2-BD59-A6C34878D82A}">
                    <a16:rowId xmlns:a16="http://schemas.microsoft.com/office/drawing/2014/main" val="2406771669"/>
                  </a:ext>
                </a:extLst>
              </a:tr>
              <a:tr h="405167">
                <a:tc>
                  <a:txBody>
                    <a:bodyPr/>
                    <a:lstStyle/>
                    <a:p>
                      <a:pPr algn="ctr"/>
                      <a:r>
                        <a:rPr lang="en-GB" sz="1100" dirty="0" err="1">
                          <a:latin typeface="Century Gothic" panose="020B0502020202020204" pitchFamily="34" charset="0"/>
                        </a:rPr>
                        <a:t>una</a:t>
                      </a:r>
                      <a:r>
                        <a:rPr lang="en-GB" sz="1100" dirty="0">
                          <a:latin typeface="Century Gothic" panose="020B0502020202020204" pitchFamily="34" charset="0"/>
                        </a:rPr>
                        <a:t> </a:t>
                      </a:r>
                      <a:r>
                        <a:rPr lang="en-GB" sz="1100" dirty="0" err="1">
                          <a:latin typeface="Century Gothic" panose="020B0502020202020204" pitchFamily="34" charset="0"/>
                        </a:rPr>
                        <a:t>silla</a:t>
                      </a:r>
                      <a:endParaRPr lang="en-GB" sz="1100" dirty="0">
                        <a:latin typeface="Century Gothic" panose="020B0502020202020204" pitchFamily="34" charset="0"/>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chemeClr val="bg2"/>
                    </a:solidFill>
                  </a:tcPr>
                </a:tc>
                <a:tc>
                  <a:txBody>
                    <a:bodyPr/>
                    <a:lstStyle/>
                    <a:p>
                      <a:pPr algn="ctr"/>
                      <a:r>
                        <a:rPr lang="en-GB" sz="1100" dirty="0">
                          <a:latin typeface="Century Gothic" panose="020B0502020202020204" pitchFamily="34" charset="0"/>
                        </a:rPr>
                        <a:t>un </a:t>
                      </a:r>
                      <a:r>
                        <a:rPr lang="en-GB" sz="1100" dirty="0" err="1">
                          <a:latin typeface="Century Gothic" panose="020B0502020202020204" pitchFamily="34" charset="0"/>
                        </a:rPr>
                        <a:t>estuche</a:t>
                      </a:r>
                      <a:endParaRPr lang="en-GB" sz="1100" dirty="0">
                        <a:latin typeface="Century Gothic" panose="020B0502020202020204" pitchFamily="34" charset="0"/>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chemeClr val="bg2"/>
                    </a:solidFill>
                  </a:tcPr>
                </a:tc>
                <a:tc>
                  <a:txBody>
                    <a:bodyPr/>
                    <a:lstStyle/>
                    <a:p>
                      <a:pPr algn="ctr"/>
                      <a:r>
                        <a:rPr lang="en-GB" sz="1100" dirty="0" err="1">
                          <a:latin typeface="Century Gothic" panose="020B0502020202020204" pitchFamily="34" charset="0"/>
                        </a:rPr>
                        <a:t>una</a:t>
                      </a:r>
                      <a:r>
                        <a:rPr lang="en-GB" sz="1100" dirty="0">
                          <a:latin typeface="Century Gothic" panose="020B0502020202020204" pitchFamily="34" charset="0"/>
                        </a:rPr>
                        <a:t> </a:t>
                      </a:r>
                      <a:r>
                        <a:rPr lang="en-GB" sz="1100" dirty="0" err="1">
                          <a:latin typeface="Century Gothic" panose="020B0502020202020204" pitchFamily="34" charset="0"/>
                        </a:rPr>
                        <a:t>cámara</a:t>
                      </a:r>
                      <a:endParaRPr lang="en-GB" sz="1100" dirty="0">
                        <a:latin typeface="Century Gothic" panose="020B0502020202020204" pitchFamily="34" charset="0"/>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chemeClr val="bg2"/>
                    </a:solidFill>
                  </a:tcPr>
                </a:tc>
                <a:extLst>
                  <a:ext uri="{0D108BD9-81ED-4DB2-BD59-A6C34878D82A}">
                    <a16:rowId xmlns:a16="http://schemas.microsoft.com/office/drawing/2014/main" val="845089767"/>
                  </a:ext>
                </a:extLst>
              </a:tr>
            </a:tbl>
          </a:graphicData>
        </a:graphic>
      </p:graphicFrame>
      <p:sp>
        <p:nvSpPr>
          <p:cNvPr id="2053" name="TextBox 2052">
            <a:extLst>
              <a:ext uri="{FF2B5EF4-FFF2-40B4-BE49-F238E27FC236}">
                <a16:creationId xmlns:a16="http://schemas.microsoft.com/office/drawing/2014/main" id="{E5412AE4-8F47-D34A-97F5-FE74CA7A2F50}"/>
              </a:ext>
            </a:extLst>
          </p:cNvPr>
          <p:cNvSpPr txBox="1"/>
          <p:nvPr/>
        </p:nvSpPr>
        <p:spPr>
          <a:xfrm>
            <a:off x="143640" y="5590470"/>
            <a:ext cx="5408115"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¿Qué Rey Mago es? </a:t>
            </a:r>
            <a:r>
              <a:rPr lang="en-GB" sz="1600" dirty="0">
                <a:solidFill>
                  <a:srgbClr val="3B3838"/>
                </a:solidFill>
                <a:latin typeface="Century Gothic" panose="020B0502020202020204" pitchFamily="34" charset="0"/>
              </a:rPr>
              <a:t>Write the correct name.</a:t>
            </a:r>
          </a:p>
        </p:txBody>
      </p:sp>
      <p:sp>
        <p:nvSpPr>
          <p:cNvPr id="2054" name="TextBox 2053">
            <a:extLst>
              <a:ext uri="{FF2B5EF4-FFF2-40B4-BE49-F238E27FC236}">
                <a16:creationId xmlns:a16="http://schemas.microsoft.com/office/drawing/2014/main" id="{269023A7-FCDC-9DCC-60BD-6D71B1843D8E}"/>
              </a:ext>
            </a:extLst>
          </p:cNvPr>
          <p:cNvSpPr txBox="1"/>
          <p:nvPr/>
        </p:nvSpPr>
        <p:spPr>
          <a:xfrm>
            <a:off x="3039198" y="5938904"/>
            <a:ext cx="1311341" cy="338554"/>
          </a:xfrm>
          <a:prstGeom prst="rect">
            <a:avLst/>
          </a:prstGeom>
          <a:noFill/>
        </p:spPr>
        <p:txBody>
          <a:bodyPr wrap="square" rtlCol="0">
            <a:spAutoFit/>
          </a:bodyPr>
          <a:lstStyle/>
          <a:p>
            <a:r>
              <a:rPr lang="en-GB" sz="1600" b="1" dirty="0">
                <a:solidFill>
                  <a:srgbClr val="92D050"/>
                </a:solidFill>
                <a:latin typeface="Dreaming Outloud Pro" panose="03050502040302030504" pitchFamily="66" charset="0"/>
                <a:cs typeface="Dreaming Outloud Pro" panose="03050502040302030504" pitchFamily="66" charset="0"/>
              </a:rPr>
              <a:t>Gaspar</a:t>
            </a:r>
          </a:p>
        </p:txBody>
      </p:sp>
      <p:pic>
        <p:nvPicPr>
          <p:cNvPr id="2055" name="Picture 8" descr="Camara, Fotografia, Fotografía, Foto">
            <a:extLst>
              <a:ext uri="{FF2B5EF4-FFF2-40B4-BE49-F238E27FC236}">
                <a16:creationId xmlns:a16="http://schemas.microsoft.com/office/drawing/2014/main" id="{58F80CB7-41C5-AC44-5977-88DB00C2049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96787" y="8383199"/>
            <a:ext cx="272572" cy="186844"/>
          </a:xfrm>
          <a:prstGeom prst="rect">
            <a:avLst/>
          </a:prstGeom>
          <a:noFill/>
          <a:extLst>
            <a:ext uri="{909E8E84-426E-40DD-AFC4-6F175D3DCCD1}">
              <a14:hiddenFill xmlns:a14="http://schemas.microsoft.com/office/drawing/2010/main">
                <a:solidFill>
                  <a:srgbClr val="FFFFFF"/>
                </a:solidFill>
              </a14:hiddenFill>
            </a:ext>
          </a:extLst>
        </p:spPr>
      </p:pic>
      <p:grpSp>
        <p:nvGrpSpPr>
          <p:cNvPr id="2056" name="Group 2055">
            <a:extLst>
              <a:ext uri="{FF2B5EF4-FFF2-40B4-BE49-F238E27FC236}">
                <a16:creationId xmlns:a16="http://schemas.microsoft.com/office/drawing/2014/main" id="{4AB9AE15-A12F-D0C5-E91C-714A68D6E22C}"/>
              </a:ext>
            </a:extLst>
          </p:cNvPr>
          <p:cNvGrpSpPr/>
          <p:nvPr/>
        </p:nvGrpSpPr>
        <p:grpSpPr>
          <a:xfrm>
            <a:off x="116644" y="7791796"/>
            <a:ext cx="465946" cy="451755"/>
            <a:chOff x="6210543" y="3764108"/>
            <a:chExt cx="801046" cy="775262"/>
          </a:xfrm>
        </p:grpSpPr>
        <p:sp>
          <p:nvSpPr>
            <p:cNvPr id="2057" name="Oval 2056">
              <a:extLst>
                <a:ext uri="{FF2B5EF4-FFF2-40B4-BE49-F238E27FC236}">
                  <a16:creationId xmlns:a16="http://schemas.microsoft.com/office/drawing/2014/main" id="{7E5E2D31-3BA6-BDCF-386A-510233636C6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058" name="Picture 2057">
              <a:extLst>
                <a:ext uri="{FF2B5EF4-FFF2-40B4-BE49-F238E27FC236}">
                  <a16:creationId xmlns:a16="http://schemas.microsoft.com/office/drawing/2014/main" id="{99169640-3D6A-0F37-1ECC-EC29EB1EEDE0}"/>
                </a:ext>
              </a:extLst>
            </p:cNvPr>
            <p:cNvPicPr>
              <a:picLocks noChangeAspect="1"/>
            </p:cNvPicPr>
            <p:nvPr/>
          </p:nvPicPr>
          <p:blipFill rotWithShape="1">
            <a:blip r:embed="rId2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059" name="Picture 2058" descr="A picture containing text, tableware, cup, clipart&#10;&#10;Description automatically generated">
              <a:extLst>
                <a:ext uri="{FF2B5EF4-FFF2-40B4-BE49-F238E27FC236}">
                  <a16:creationId xmlns:a16="http://schemas.microsoft.com/office/drawing/2014/main" id="{C55190F7-BE1C-6BC6-EDBD-0E4B9E8EC7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061" name="TextBox 2060">
            <a:extLst>
              <a:ext uri="{FF2B5EF4-FFF2-40B4-BE49-F238E27FC236}">
                <a16:creationId xmlns:a16="http://schemas.microsoft.com/office/drawing/2014/main" id="{23DD17A8-2935-0E3C-0A42-6BC0C793CECC}"/>
              </a:ext>
            </a:extLst>
          </p:cNvPr>
          <p:cNvSpPr txBox="1"/>
          <p:nvPr/>
        </p:nvSpPr>
        <p:spPr>
          <a:xfrm>
            <a:off x="477040" y="8084071"/>
            <a:ext cx="5776684" cy="292388"/>
          </a:xfrm>
          <a:prstGeom prst="rect">
            <a:avLst/>
          </a:prstGeom>
          <a:noFill/>
        </p:spPr>
        <p:txBody>
          <a:bodyPr wrap="square">
            <a:spAutoFit/>
          </a:bodyPr>
          <a:lstStyle/>
          <a:p>
            <a:r>
              <a:rPr lang="en-GB" sz="1300" dirty="0">
                <a:solidFill>
                  <a:srgbClr val="3B3838"/>
                </a:solidFill>
                <a:latin typeface="Century Gothic" panose="020B0502020202020204" pitchFamily="34" charset="0"/>
              </a:rPr>
              <a:t> their letters to </a:t>
            </a:r>
            <a:r>
              <a:rPr lang="en-GB" sz="1300" b="1" dirty="0">
                <a:solidFill>
                  <a:srgbClr val="3B3838"/>
                </a:solidFill>
                <a:latin typeface="Century Gothic" panose="020B0502020202020204" pitchFamily="34" charset="0"/>
              </a:rPr>
              <a:t>one</a:t>
            </a:r>
            <a:r>
              <a:rPr lang="en-GB" sz="1300" dirty="0">
                <a:solidFill>
                  <a:srgbClr val="3B3838"/>
                </a:solidFill>
                <a:latin typeface="Century Gothic" panose="020B0502020202020204" pitchFamily="34" charset="0"/>
              </a:rPr>
              <a:t> of the</a:t>
            </a:r>
          </a:p>
        </p:txBody>
      </p:sp>
      <p:sp>
        <p:nvSpPr>
          <p:cNvPr id="2063" name="TextBox 2062">
            <a:extLst>
              <a:ext uri="{FF2B5EF4-FFF2-40B4-BE49-F238E27FC236}">
                <a16:creationId xmlns:a16="http://schemas.microsoft.com/office/drawing/2014/main" id="{8FABCAF5-70DB-BB1D-9B2D-040D00A9B812}"/>
              </a:ext>
            </a:extLst>
          </p:cNvPr>
          <p:cNvSpPr txBox="1"/>
          <p:nvPr/>
        </p:nvSpPr>
        <p:spPr>
          <a:xfrm>
            <a:off x="177987" y="8274554"/>
            <a:ext cx="3222618" cy="692497"/>
          </a:xfrm>
          <a:prstGeom prst="rect">
            <a:avLst/>
          </a:prstGeom>
          <a:noFill/>
        </p:spPr>
        <p:txBody>
          <a:bodyPr wrap="square">
            <a:spAutoFit/>
          </a:bodyPr>
          <a:lstStyle/>
          <a:p>
            <a:r>
              <a:rPr lang="en-GB" sz="1300" b="1" dirty="0">
                <a:solidFill>
                  <a:srgbClr val="3B3838"/>
                </a:solidFill>
                <a:latin typeface="Century Gothic" panose="020B0502020202020204" pitchFamily="34" charset="0"/>
              </a:rPr>
              <a:t>three Wise Men who </a:t>
            </a:r>
            <a:r>
              <a:rPr lang="en-GB" sz="1300" dirty="0">
                <a:solidFill>
                  <a:srgbClr val="3B3838"/>
                </a:solidFill>
                <a:latin typeface="Century Gothic" panose="020B0502020202020204" pitchFamily="34" charset="0"/>
              </a:rPr>
              <a:t>is the one in charge of bringing the desired presents on 6</a:t>
            </a:r>
            <a:r>
              <a:rPr lang="en-GB" sz="1300" baseline="30000" dirty="0">
                <a:solidFill>
                  <a:srgbClr val="3B3838"/>
                </a:solidFill>
                <a:latin typeface="Century Gothic" panose="020B0502020202020204" pitchFamily="34" charset="0"/>
              </a:rPr>
              <a:t>th</a:t>
            </a:r>
            <a:r>
              <a:rPr lang="en-GB" sz="1300" dirty="0">
                <a:solidFill>
                  <a:srgbClr val="3B3838"/>
                </a:solidFill>
                <a:latin typeface="Century Gothic" panose="020B0502020202020204" pitchFamily="34" charset="0"/>
              </a:rPr>
              <a:t> January. </a:t>
            </a:r>
          </a:p>
        </p:txBody>
      </p:sp>
      <p:pic>
        <p:nvPicPr>
          <p:cNvPr id="1079" name="Picture 1078">
            <a:extLst>
              <a:ext uri="{FF2B5EF4-FFF2-40B4-BE49-F238E27FC236}">
                <a16:creationId xmlns:a16="http://schemas.microsoft.com/office/drawing/2014/main" id="{B9DEE3E9-3521-3135-7AB9-83DE26ABA6B1}"/>
              </a:ext>
            </a:extLst>
          </p:cNvPr>
          <p:cNvPicPr>
            <a:picLocks noChangeAspect="1"/>
          </p:cNvPicPr>
          <p:nvPr/>
        </p:nvPicPr>
        <p:blipFill>
          <a:blip r:embed="rId23"/>
          <a:stretch>
            <a:fillRect/>
          </a:stretch>
        </p:blipFill>
        <p:spPr>
          <a:xfrm>
            <a:off x="2761082" y="8638365"/>
            <a:ext cx="923058" cy="637487"/>
          </a:xfrm>
          <a:prstGeom prst="rect">
            <a:avLst/>
          </a:prstGeom>
        </p:spPr>
      </p:pic>
      <p:sp>
        <p:nvSpPr>
          <p:cNvPr id="2066" name="TextBox 2065">
            <a:extLst>
              <a:ext uri="{FF2B5EF4-FFF2-40B4-BE49-F238E27FC236}">
                <a16:creationId xmlns:a16="http://schemas.microsoft.com/office/drawing/2014/main" id="{EE2E4A02-09A2-E644-C7DD-8B0A99F287B7}"/>
              </a:ext>
            </a:extLst>
          </p:cNvPr>
          <p:cNvSpPr txBox="1"/>
          <p:nvPr/>
        </p:nvSpPr>
        <p:spPr>
          <a:xfrm>
            <a:off x="4942154" y="1186431"/>
            <a:ext cx="1915846" cy="246221"/>
          </a:xfrm>
          <a:prstGeom prst="rect">
            <a:avLst/>
          </a:prstGeom>
          <a:solidFill>
            <a:srgbClr val="E2F0D9"/>
          </a:solidFill>
        </p:spPr>
        <p:txBody>
          <a:bodyPr wrap="square">
            <a:spAutoFit/>
          </a:bodyPr>
          <a:lstStyle/>
          <a:p>
            <a:pPr>
              <a:spcBef>
                <a:spcPct val="0"/>
              </a:spcBef>
              <a:buNone/>
            </a:pPr>
            <a:r>
              <a:rPr lang="es-ES" altLang="en-US" sz="1000" b="1" dirty="0">
                <a:solidFill>
                  <a:srgbClr val="3B3838"/>
                </a:solidFill>
                <a:latin typeface="Century Gothic" panose="020B0502020202020204" pitchFamily="34" charset="0"/>
              </a:rPr>
              <a:t>villancico </a:t>
            </a:r>
            <a:r>
              <a:rPr lang="es-ES" altLang="en-US" sz="1000" dirty="0">
                <a:solidFill>
                  <a:srgbClr val="3B3838"/>
                </a:solidFill>
                <a:latin typeface="Century Gothic" panose="020B0502020202020204" pitchFamily="34" charset="0"/>
              </a:rPr>
              <a:t>= Christmas Carol</a:t>
            </a:r>
          </a:p>
        </p:txBody>
      </p:sp>
      <p:pic>
        <p:nvPicPr>
          <p:cNvPr id="2072" name="Picture 2071">
            <a:extLst>
              <a:ext uri="{FF2B5EF4-FFF2-40B4-BE49-F238E27FC236}">
                <a16:creationId xmlns:a16="http://schemas.microsoft.com/office/drawing/2014/main" id="{4F97DEBB-34C6-E518-DEB4-99C1399B9BD3}"/>
              </a:ext>
            </a:extLst>
          </p:cNvPr>
          <p:cNvPicPr>
            <a:picLocks noChangeAspect="1"/>
          </p:cNvPicPr>
          <p:nvPr/>
        </p:nvPicPr>
        <p:blipFill>
          <a:blip r:embed="rId24"/>
          <a:stretch>
            <a:fillRect/>
          </a:stretch>
        </p:blipFill>
        <p:spPr>
          <a:xfrm>
            <a:off x="5168699" y="2169936"/>
            <a:ext cx="1609652" cy="1698829"/>
          </a:xfrm>
          <a:prstGeom prst="rect">
            <a:avLst/>
          </a:prstGeom>
        </p:spPr>
      </p:pic>
      <p:grpSp>
        <p:nvGrpSpPr>
          <p:cNvPr id="2073" name="Group 2072">
            <a:extLst>
              <a:ext uri="{FF2B5EF4-FFF2-40B4-BE49-F238E27FC236}">
                <a16:creationId xmlns:a16="http://schemas.microsoft.com/office/drawing/2014/main" id="{52F62A39-2810-D4FC-ACDC-C1D568FC7822}"/>
              </a:ext>
            </a:extLst>
          </p:cNvPr>
          <p:cNvGrpSpPr/>
          <p:nvPr/>
        </p:nvGrpSpPr>
        <p:grpSpPr>
          <a:xfrm>
            <a:off x="116644" y="3977658"/>
            <a:ext cx="1806801" cy="501072"/>
            <a:chOff x="1637867" y="1382648"/>
            <a:chExt cx="1806801" cy="501072"/>
          </a:xfrm>
        </p:grpSpPr>
        <p:sp>
          <p:nvSpPr>
            <p:cNvPr id="2074" name="Google Shape;112;p3">
              <a:extLst>
                <a:ext uri="{FF2B5EF4-FFF2-40B4-BE49-F238E27FC236}">
                  <a16:creationId xmlns:a16="http://schemas.microsoft.com/office/drawing/2014/main" id="{E8D91A5E-B4A3-9389-3BE6-B03BC040F6C8}"/>
                </a:ext>
              </a:extLst>
            </p:cNvPr>
            <p:cNvSpPr txBox="1"/>
            <p:nvPr/>
          </p:nvSpPr>
          <p:spPr>
            <a:xfrm>
              <a:off x="1871346" y="1463927"/>
              <a:ext cx="1540408" cy="338514"/>
            </a:xfrm>
            <a:prstGeom prst="rect">
              <a:avLst/>
            </a:prstGeom>
            <a:solidFill>
              <a:srgbClr val="FF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75" name="Google Shape;111;p3" descr="Speech Icon, Voice, Talking, Audio, Speech">
              <a:extLst>
                <a:ext uri="{FF2B5EF4-FFF2-40B4-BE49-F238E27FC236}">
                  <a16:creationId xmlns:a16="http://schemas.microsoft.com/office/drawing/2014/main" id="{1E8D0194-99B5-A86F-E504-A3CF0F01BC39}"/>
                </a:ext>
              </a:extLst>
            </p:cNvPr>
            <p:cNvPicPr preferRelativeResize="0"/>
            <p:nvPr/>
          </p:nvPicPr>
          <p:blipFill rotWithShape="1">
            <a:blip r:embed="rId25">
              <a:alphaModFix/>
            </a:blip>
            <a:srcRect/>
            <a:stretch/>
          </p:blipFill>
          <p:spPr>
            <a:xfrm>
              <a:off x="1637867" y="1382648"/>
              <a:ext cx="548052" cy="501072"/>
            </a:xfrm>
            <a:prstGeom prst="rect">
              <a:avLst/>
            </a:prstGeom>
            <a:noFill/>
            <a:ln>
              <a:noFill/>
            </a:ln>
          </p:spPr>
        </p:pic>
        <p:sp>
          <p:nvSpPr>
            <p:cNvPr id="2076" name="TextBox 2075">
              <a:extLst>
                <a:ext uri="{FF2B5EF4-FFF2-40B4-BE49-F238E27FC236}">
                  <a16:creationId xmlns:a16="http://schemas.microsoft.com/office/drawing/2014/main" id="{62549AC7-5CD0-4E69-C29B-19B521E39BF4}"/>
                </a:ext>
              </a:extLst>
            </p:cNvPr>
            <p:cNvSpPr txBox="1"/>
            <p:nvPr/>
          </p:nvSpPr>
          <p:spPr>
            <a:xfrm>
              <a:off x="2133912" y="1442888"/>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sp>
        <p:nvSpPr>
          <p:cNvPr id="2077" name="TextBox 2076">
            <a:extLst>
              <a:ext uri="{FF2B5EF4-FFF2-40B4-BE49-F238E27FC236}">
                <a16:creationId xmlns:a16="http://schemas.microsoft.com/office/drawing/2014/main" id="{A3B5DE78-465A-45D0-E106-7D87FCC64B9C}"/>
              </a:ext>
            </a:extLst>
          </p:cNvPr>
          <p:cNvSpPr txBox="1"/>
          <p:nvPr/>
        </p:nvSpPr>
        <p:spPr>
          <a:xfrm>
            <a:off x="1864875" y="4098881"/>
            <a:ext cx="3999414"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¡A </a:t>
            </a:r>
            <a:r>
              <a:rPr lang="en-GB" sz="1600" b="1" dirty="0" err="1">
                <a:solidFill>
                  <a:srgbClr val="3B3838"/>
                </a:solidFill>
                <a:latin typeface="Century Gothic" panose="020B0502020202020204" pitchFamily="34" charset="0"/>
              </a:rPr>
              <a:t>cantar</a:t>
            </a:r>
            <a:r>
              <a:rPr lang="en-GB" sz="1600" b="1" dirty="0">
                <a:solidFill>
                  <a:srgbClr val="3B3838"/>
                </a:solidFill>
                <a:latin typeface="Century Gothic" panose="020B0502020202020204" pitchFamily="34" charset="0"/>
              </a:rPr>
              <a:t>! 🎤 </a:t>
            </a:r>
            <a:r>
              <a:rPr lang="en-GB" sz="1600" dirty="0">
                <a:solidFill>
                  <a:srgbClr val="3B3838"/>
                </a:solidFill>
                <a:latin typeface="Century Gothic" panose="020B0502020202020204" pitchFamily="34" charset="0"/>
              </a:rPr>
              <a:t>Sing along!</a:t>
            </a:r>
          </a:p>
        </p:txBody>
      </p:sp>
      <p:pic>
        <p:nvPicPr>
          <p:cNvPr id="4" name="Picture 4" descr="Navidad, Decoraciones, Decoración, Verde, Antecedentes">
            <a:extLst>
              <a:ext uri="{FF2B5EF4-FFF2-40B4-BE49-F238E27FC236}">
                <a16:creationId xmlns:a16="http://schemas.microsoft.com/office/drawing/2014/main" id="{6C7FC05F-9D98-6495-0C32-D4C0BFF9FAA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58104" b="57634"/>
          <a:stretch/>
        </p:blipFill>
        <p:spPr bwMode="auto">
          <a:xfrm rot="6550069">
            <a:off x="2838265" y="387334"/>
            <a:ext cx="435762" cy="28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565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14</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071" name="TextBox 1070">
            <a:extLst>
              <a:ext uri="{FF2B5EF4-FFF2-40B4-BE49-F238E27FC236}">
                <a16:creationId xmlns:a16="http://schemas.microsoft.com/office/drawing/2014/main" id="{50DA6E90-EB76-8B8A-10AD-F7FD5B74B2D6}"/>
              </a:ext>
            </a:extLst>
          </p:cNvPr>
          <p:cNvSpPr txBox="1"/>
          <p:nvPr/>
        </p:nvSpPr>
        <p:spPr>
          <a:xfrm>
            <a:off x="6347423" y="9561450"/>
            <a:ext cx="428322"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41</a:t>
            </a:r>
          </a:p>
        </p:txBody>
      </p:sp>
      <p:grpSp>
        <p:nvGrpSpPr>
          <p:cNvPr id="1082" name="Group 1081">
            <a:extLst>
              <a:ext uri="{FF2B5EF4-FFF2-40B4-BE49-F238E27FC236}">
                <a16:creationId xmlns:a16="http://schemas.microsoft.com/office/drawing/2014/main" id="{51568E6F-03F7-1AD7-4DF1-1F0B35B0AE8F}"/>
              </a:ext>
            </a:extLst>
          </p:cNvPr>
          <p:cNvGrpSpPr/>
          <p:nvPr/>
        </p:nvGrpSpPr>
        <p:grpSpPr>
          <a:xfrm>
            <a:off x="489132" y="4176341"/>
            <a:ext cx="822261" cy="307777"/>
            <a:chOff x="455223" y="4442570"/>
            <a:chExt cx="822262" cy="307777"/>
          </a:xfrm>
        </p:grpSpPr>
        <p:sp>
          <p:nvSpPr>
            <p:cNvPr id="1083" name="Google Shape;222;p10">
              <a:extLst>
                <a:ext uri="{FF2B5EF4-FFF2-40B4-BE49-F238E27FC236}">
                  <a16:creationId xmlns:a16="http://schemas.microsoft.com/office/drawing/2014/main" id="{853EF5F6-FEE8-B838-C697-786E55EDCE6C}"/>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1084" name="TextBox 1083">
              <a:extLst>
                <a:ext uri="{FF2B5EF4-FFF2-40B4-BE49-F238E27FC236}">
                  <a16:creationId xmlns:a16="http://schemas.microsoft.com/office/drawing/2014/main" id="{0C1A7A3D-30E2-5412-C6D6-4B267378559B}"/>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1085" name="Picture 1084">
            <a:extLst>
              <a:ext uri="{FF2B5EF4-FFF2-40B4-BE49-F238E27FC236}">
                <a16:creationId xmlns:a16="http://schemas.microsoft.com/office/drawing/2014/main" id="{5053129D-F6CE-E3A6-9604-6DF9435455F3}"/>
              </a:ext>
            </a:extLst>
          </p:cNvPr>
          <p:cNvPicPr>
            <a:picLocks noChangeAspect="1"/>
          </p:cNvPicPr>
          <p:nvPr/>
        </p:nvPicPr>
        <p:blipFill>
          <a:blip r:embed="rId5"/>
          <a:stretch>
            <a:fillRect/>
          </a:stretch>
        </p:blipFill>
        <p:spPr>
          <a:xfrm>
            <a:off x="60511" y="4029090"/>
            <a:ext cx="572707" cy="605907"/>
          </a:xfrm>
          <a:prstGeom prst="rect">
            <a:avLst/>
          </a:prstGeom>
        </p:spPr>
      </p:pic>
      <p:sp>
        <p:nvSpPr>
          <p:cNvPr id="2050" name="TextBox 2049">
            <a:extLst>
              <a:ext uri="{FF2B5EF4-FFF2-40B4-BE49-F238E27FC236}">
                <a16:creationId xmlns:a16="http://schemas.microsoft.com/office/drawing/2014/main" id="{AE6EF75A-C010-BECC-7EF1-F48D11330F33}"/>
              </a:ext>
            </a:extLst>
          </p:cNvPr>
          <p:cNvSpPr txBox="1"/>
          <p:nvPr/>
        </p:nvSpPr>
        <p:spPr>
          <a:xfrm>
            <a:off x="1305174" y="4141672"/>
            <a:ext cx="5408115" cy="584775"/>
          </a:xfrm>
          <a:prstGeom prst="rect">
            <a:avLst/>
          </a:prstGeom>
          <a:noFill/>
        </p:spPr>
        <p:txBody>
          <a:bodyPr wrap="square">
            <a:spAutoFit/>
          </a:bodyPr>
          <a:lstStyle/>
          <a:p>
            <a:r>
              <a:rPr lang="en-GB" sz="1600" dirty="0">
                <a:solidFill>
                  <a:srgbClr val="3B3838"/>
                </a:solidFill>
                <a:latin typeface="Century Gothic" panose="020B0502020202020204" pitchFamily="34" charset="0"/>
              </a:rPr>
              <a:t>In secret,  choose a space and draw your ‘</a:t>
            </a:r>
            <a:r>
              <a:rPr lang="en-GB" sz="1600" b="1" dirty="0" err="1">
                <a:solidFill>
                  <a:srgbClr val="3B3838"/>
                </a:solidFill>
                <a:latin typeface="Century Gothic" panose="020B0502020202020204" pitchFamily="34" charset="0"/>
              </a:rPr>
              <a:t>haba</a:t>
            </a:r>
            <a:r>
              <a:rPr lang="en-GB" sz="1600" dirty="0">
                <a:solidFill>
                  <a:srgbClr val="3B3838"/>
                </a:solidFill>
                <a:latin typeface="Century Gothic" panose="020B0502020202020204" pitchFamily="34" charset="0"/>
              </a:rPr>
              <a:t>’ and ‘</a:t>
            </a:r>
            <a:r>
              <a:rPr lang="en-GB" sz="1600" b="1" dirty="0" err="1">
                <a:solidFill>
                  <a:srgbClr val="3B3838"/>
                </a:solidFill>
                <a:latin typeface="Century Gothic" panose="020B0502020202020204" pitchFamily="34" charset="0"/>
              </a:rPr>
              <a:t>juguete</a:t>
            </a:r>
            <a:r>
              <a:rPr lang="en-GB" sz="1600" dirty="0">
                <a:solidFill>
                  <a:srgbClr val="3B3838"/>
                </a:solidFill>
                <a:latin typeface="Century Gothic" panose="020B0502020202020204" pitchFamily="34" charset="0"/>
              </a:rPr>
              <a:t>’.</a:t>
            </a:r>
          </a:p>
        </p:txBody>
      </p:sp>
      <p:pic>
        <p:nvPicPr>
          <p:cNvPr id="4" name="Picture 4">
            <a:extLst>
              <a:ext uri="{FF2B5EF4-FFF2-40B4-BE49-F238E27FC236}">
                <a16:creationId xmlns:a16="http://schemas.microsoft.com/office/drawing/2014/main" id="{25B5D2B4-EEBE-5F55-1B5C-53BE6DF244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67" t="11495" r="18000" b="14751"/>
          <a:stretch/>
        </p:blipFill>
        <p:spPr bwMode="auto">
          <a:xfrm>
            <a:off x="4206436" y="1165150"/>
            <a:ext cx="2457877" cy="188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EE4A6F-9FFF-52FF-1F17-BEA2E6A35993}"/>
              </a:ext>
            </a:extLst>
          </p:cNvPr>
          <p:cNvSpPr txBox="1"/>
          <p:nvPr/>
        </p:nvSpPr>
        <p:spPr>
          <a:xfrm>
            <a:off x="143640" y="1441641"/>
            <a:ext cx="3999414" cy="2092881"/>
          </a:xfrm>
          <a:prstGeom prst="rect">
            <a:avLst/>
          </a:prstGeom>
          <a:solidFill>
            <a:schemeClr val="accent4">
              <a:lumMod val="20000"/>
              <a:lumOff val="80000"/>
            </a:schemeClr>
          </a:solidFill>
        </p:spPr>
        <p:txBody>
          <a:bodyPr wrap="square">
            <a:spAutoFit/>
          </a:bodyPr>
          <a:lstStyle/>
          <a:p>
            <a:r>
              <a:rPr lang="en-GB" sz="1300" dirty="0">
                <a:solidFill>
                  <a:srgbClr val="3B3838"/>
                </a:solidFill>
                <a:latin typeface="Century Gothic" panose="020B0502020202020204" pitchFamily="34" charset="0"/>
              </a:rPr>
              <a:t>A ‘</a:t>
            </a:r>
            <a:r>
              <a:rPr lang="en-GB" sz="1300" b="1" dirty="0" err="1">
                <a:solidFill>
                  <a:srgbClr val="3B3838"/>
                </a:solidFill>
                <a:latin typeface="Century Gothic" panose="020B0502020202020204" pitchFamily="34" charset="0"/>
              </a:rPr>
              <a:t>Roscón</a:t>
            </a:r>
            <a:r>
              <a:rPr lang="en-GB" sz="1300" b="1" dirty="0">
                <a:solidFill>
                  <a:srgbClr val="3B3838"/>
                </a:solidFill>
                <a:latin typeface="Century Gothic" panose="020B0502020202020204" pitchFamily="34" charset="0"/>
              </a:rPr>
              <a:t> de Reyes</a:t>
            </a:r>
            <a:r>
              <a:rPr lang="en-GB" sz="1300" dirty="0">
                <a:solidFill>
                  <a:srgbClr val="3B3838"/>
                </a:solidFill>
                <a:latin typeface="Century Gothic" panose="020B0502020202020204" pitchFamily="34" charset="0"/>
              </a:rPr>
              <a:t>’ is a traditional</a:t>
            </a:r>
          </a:p>
          <a:p>
            <a:r>
              <a:rPr lang="en-GB" sz="1300" dirty="0">
                <a:solidFill>
                  <a:srgbClr val="3B3838"/>
                </a:solidFill>
                <a:latin typeface="Century Gothic" panose="020B0502020202020204" pitchFamily="34" charset="0"/>
              </a:rPr>
              <a:t>Spanish brioche-like sweet bread eaten the night before or morning of Reyes or King’s Day (6</a:t>
            </a:r>
            <a:r>
              <a:rPr lang="en-GB" sz="1300" baseline="30000" dirty="0">
                <a:solidFill>
                  <a:srgbClr val="3B3838"/>
                </a:solidFill>
                <a:latin typeface="Century Gothic" panose="020B0502020202020204" pitchFamily="34" charset="0"/>
              </a:rPr>
              <a:t>th</a:t>
            </a:r>
            <a:r>
              <a:rPr lang="en-GB" sz="1300" dirty="0">
                <a:solidFill>
                  <a:srgbClr val="3B3838"/>
                </a:solidFill>
                <a:latin typeface="Century Gothic" panose="020B0502020202020204" pitchFamily="34" charset="0"/>
              </a:rPr>
              <a:t> January).</a:t>
            </a:r>
          </a:p>
          <a:p>
            <a:endParaRPr lang="en-GB" sz="1300" dirty="0">
              <a:solidFill>
                <a:srgbClr val="3B3838"/>
              </a:solidFill>
              <a:latin typeface="Century Gothic" panose="020B0502020202020204" pitchFamily="34" charset="0"/>
            </a:endParaRPr>
          </a:p>
          <a:p>
            <a:r>
              <a:rPr lang="en-GB" sz="1300" dirty="0">
                <a:solidFill>
                  <a:srgbClr val="3B3838"/>
                </a:solidFill>
                <a:latin typeface="Century Gothic" panose="020B0502020202020204" pitchFamily="34" charset="0"/>
              </a:rPr>
              <a:t>Hidden inside, there are a small toy and a small dried kidney bean. The person who finds the small toy will be crowned king for the day and the lucky person who finds the bean has the honour of paying for the whole cake!</a:t>
            </a:r>
          </a:p>
        </p:txBody>
      </p:sp>
      <p:pic>
        <p:nvPicPr>
          <p:cNvPr id="6" name="Picture 6" descr="Frijol, Vegetal, Brown, Fruta, Legumbres">
            <a:extLst>
              <a:ext uri="{FF2B5EF4-FFF2-40B4-BE49-F238E27FC236}">
                <a16:creationId xmlns:a16="http://schemas.microsoft.com/office/drawing/2014/main" id="{5042730A-DADA-636E-9EE4-5CFC3EBCBB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4163" y="3140435"/>
            <a:ext cx="166817" cy="307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ibujos Animados, Caracteres, Cómic">
            <a:extLst>
              <a:ext uri="{FF2B5EF4-FFF2-40B4-BE49-F238E27FC236}">
                <a16:creationId xmlns:a16="http://schemas.microsoft.com/office/drawing/2014/main" id="{6145943A-DF49-EE89-7968-7022B5AB2D2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806" t="9445" r="43269"/>
          <a:stretch/>
        </p:blipFill>
        <p:spPr bwMode="auto">
          <a:xfrm>
            <a:off x="5402430" y="3120747"/>
            <a:ext cx="188012" cy="4272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37958C1-3D33-087A-2328-C9AE5160B32F}"/>
              </a:ext>
            </a:extLst>
          </p:cNvPr>
          <p:cNvSpPr txBox="1"/>
          <p:nvPr/>
        </p:nvSpPr>
        <p:spPr>
          <a:xfrm>
            <a:off x="4414677" y="3187930"/>
            <a:ext cx="869891" cy="300082"/>
          </a:xfrm>
          <a:prstGeom prst="rect">
            <a:avLst/>
          </a:prstGeom>
          <a:solidFill>
            <a:srgbClr val="C6E6A2"/>
          </a:solidFill>
        </p:spPr>
        <p:txBody>
          <a:bodyPr wrap="square">
            <a:spAutoFit/>
          </a:bodyPr>
          <a:lstStyle/>
          <a:p>
            <a:r>
              <a:rPr lang="en-GB" sz="1350" dirty="0">
                <a:solidFill>
                  <a:srgbClr val="3B3838"/>
                </a:solidFill>
                <a:latin typeface="Century Gothic" panose="020B0502020202020204" pitchFamily="34" charset="0"/>
              </a:rPr>
              <a:t>el </a:t>
            </a:r>
            <a:r>
              <a:rPr lang="en-GB" sz="1350" b="1" dirty="0" err="1">
                <a:solidFill>
                  <a:srgbClr val="3B3838"/>
                </a:solidFill>
                <a:latin typeface="Century Gothic" panose="020B0502020202020204" pitchFamily="34" charset="0"/>
              </a:rPr>
              <a:t>haba</a:t>
            </a:r>
            <a:endParaRPr lang="en-GB" sz="1350" b="1" dirty="0">
              <a:solidFill>
                <a:srgbClr val="3B3838"/>
              </a:solidFill>
              <a:latin typeface="Century Gothic" panose="020B0502020202020204" pitchFamily="34" charset="0"/>
            </a:endParaRPr>
          </a:p>
        </p:txBody>
      </p:sp>
      <p:sp>
        <p:nvSpPr>
          <p:cNvPr id="14" name="TextBox 13">
            <a:extLst>
              <a:ext uri="{FF2B5EF4-FFF2-40B4-BE49-F238E27FC236}">
                <a16:creationId xmlns:a16="http://schemas.microsoft.com/office/drawing/2014/main" id="{D9E3D210-35D0-8B64-4D6A-7BFBAF4AF59E}"/>
              </a:ext>
            </a:extLst>
          </p:cNvPr>
          <p:cNvSpPr txBox="1"/>
          <p:nvPr/>
        </p:nvSpPr>
        <p:spPr>
          <a:xfrm>
            <a:off x="5648188" y="3214824"/>
            <a:ext cx="1079508" cy="300082"/>
          </a:xfrm>
          <a:prstGeom prst="rect">
            <a:avLst/>
          </a:prstGeom>
          <a:solidFill>
            <a:srgbClr val="C6E6A2"/>
          </a:solidFill>
        </p:spPr>
        <p:txBody>
          <a:bodyPr wrap="square">
            <a:spAutoFit/>
          </a:bodyPr>
          <a:lstStyle/>
          <a:p>
            <a:r>
              <a:rPr lang="en-GB" sz="1350" dirty="0">
                <a:solidFill>
                  <a:srgbClr val="3B3838"/>
                </a:solidFill>
                <a:latin typeface="Century Gothic" panose="020B0502020202020204" pitchFamily="34" charset="0"/>
              </a:rPr>
              <a:t>el </a:t>
            </a:r>
            <a:r>
              <a:rPr lang="en-GB" sz="1350" b="1" dirty="0" err="1">
                <a:solidFill>
                  <a:srgbClr val="3B3838"/>
                </a:solidFill>
                <a:latin typeface="Century Gothic" panose="020B0502020202020204" pitchFamily="34" charset="0"/>
              </a:rPr>
              <a:t>juguete</a:t>
            </a:r>
            <a:endParaRPr lang="en-GB" sz="1350" b="1" dirty="0">
              <a:solidFill>
                <a:srgbClr val="3B3838"/>
              </a:solidFill>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A40174F5-0B52-EA00-0C63-236F8E8F4A0B}"/>
              </a:ext>
            </a:extLst>
          </p:cNvPr>
          <p:cNvSpPr/>
          <p:nvPr/>
        </p:nvSpPr>
        <p:spPr>
          <a:xfrm>
            <a:off x="4923733" y="806453"/>
            <a:ext cx="1842180" cy="411168"/>
          </a:xfrm>
          <a:prstGeom prst="wedgeRoundRectCallout">
            <a:avLst>
              <a:gd name="adj1" fmla="val 10721"/>
              <a:gd name="adj2" fmla="val 737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solidFill>
                <a:latin typeface="Century Gothic" panose="020B0502020202020204" pitchFamily="34" charset="0"/>
              </a:rPr>
              <a:t>¡Es un donut </a:t>
            </a:r>
            <a:r>
              <a:rPr lang="en-GB" sz="1200" b="1" dirty="0" err="1">
                <a:solidFill>
                  <a:schemeClr val="bg1"/>
                </a:solidFill>
                <a:latin typeface="Century Gothic" panose="020B0502020202020204" pitchFamily="34" charset="0"/>
              </a:rPr>
              <a:t>gigante</a:t>
            </a:r>
            <a:r>
              <a:rPr lang="en-GB" sz="1200" b="1" dirty="0">
                <a:solidFill>
                  <a:schemeClr val="bg1"/>
                </a:solidFill>
                <a:latin typeface="Century Gothic" panose="020B0502020202020204" pitchFamily="34" charset="0"/>
              </a:rPr>
              <a:t>!</a:t>
            </a:r>
          </a:p>
        </p:txBody>
      </p:sp>
      <p:grpSp>
        <p:nvGrpSpPr>
          <p:cNvPr id="16" name="Group 15">
            <a:extLst>
              <a:ext uri="{FF2B5EF4-FFF2-40B4-BE49-F238E27FC236}">
                <a16:creationId xmlns:a16="http://schemas.microsoft.com/office/drawing/2014/main" id="{E1EA4DD0-A18D-9F16-0F2D-7BF3B61F80C6}"/>
              </a:ext>
            </a:extLst>
          </p:cNvPr>
          <p:cNvGrpSpPr/>
          <p:nvPr/>
        </p:nvGrpSpPr>
        <p:grpSpPr>
          <a:xfrm>
            <a:off x="58210" y="761964"/>
            <a:ext cx="1072125" cy="541432"/>
            <a:chOff x="85157" y="674113"/>
            <a:chExt cx="1072125" cy="541432"/>
          </a:xfrm>
        </p:grpSpPr>
        <p:sp>
          <p:nvSpPr>
            <p:cNvPr id="17" name="Google Shape;206;p9">
              <a:extLst>
                <a:ext uri="{FF2B5EF4-FFF2-40B4-BE49-F238E27FC236}">
                  <a16:creationId xmlns:a16="http://schemas.microsoft.com/office/drawing/2014/main" id="{BA0DA5EB-1624-19F9-FA7E-AD7089F89A78}"/>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8" name="Picture 17">
              <a:extLst>
                <a:ext uri="{FF2B5EF4-FFF2-40B4-BE49-F238E27FC236}">
                  <a16:creationId xmlns:a16="http://schemas.microsoft.com/office/drawing/2014/main" id="{898698EE-19D7-0687-5565-C51C913DA731}"/>
                </a:ext>
              </a:extLst>
            </p:cNvPr>
            <p:cNvPicPr>
              <a:picLocks noChangeAspect="1"/>
            </p:cNvPicPr>
            <p:nvPr/>
          </p:nvPicPr>
          <p:blipFill>
            <a:blip r:embed="rId9"/>
            <a:stretch>
              <a:fillRect/>
            </a:stretch>
          </p:blipFill>
          <p:spPr>
            <a:xfrm>
              <a:off x="85157" y="674113"/>
              <a:ext cx="521771" cy="541432"/>
            </a:xfrm>
            <a:prstGeom prst="rect">
              <a:avLst/>
            </a:prstGeom>
          </p:spPr>
        </p:pic>
        <p:sp>
          <p:nvSpPr>
            <p:cNvPr id="19" name="TextBox 18">
              <a:extLst>
                <a:ext uri="{FF2B5EF4-FFF2-40B4-BE49-F238E27FC236}">
                  <a16:creationId xmlns:a16="http://schemas.microsoft.com/office/drawing/2014/main" id="{D3CBF3CF-2AE0-DB0E-7E95-C56211CD0C1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20" name="TextBox 19">
            <a:extLst>
              <a:ext uri="{FF2B5EF4-FFF2-40B4-BE49-F238E27FC236}">
                <a16:creationId xmlns:a16="http://schemas.microsoft.com/office/drawing/2014/main" id="{A5A977D2-70DE-A10A-1C42-50C67BAAD290}"/>
              </a:ext>
            </a:extLst>
          </p:cNvPr>
          <p:cNvSpPr txBox="1"/>
          <p:nvPr/>
        </p:nvSpPr>
        <p:spPr>
          <a:xfrm>
            <a:off x="1039963" y="879067"/>
            <a:ext cx="2769599"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El </a:t>
            </a:r>
            <a:r>
              <a:rPr lang="en-GB" sz="1600" b="1" dirty="0" err="1">
                <a:solidFill>
                  <a:srgbClr val="3B3838"/>
                </a:solidFill>
                <a:latin typeface="Century Gothic" panose="020B0502020202020204" pitchFamily="34" charset="0"/>
              </a:rPr>
              <a:t>Roscón</a:t>
            </a:r>
            <a:r>
              <a:rPr lang="en-GB" sz="1600" b="1" dirty="0">
                <a:solidFill>
                  <a:srgbClr val="3B3838"/>
                </a:solidFill>
                <a:latin typeface="Century Gothic" panose="020B0502020202020204" pitchFamily="34" charset="0"/>
              </a:rPr>
              <a:t> de Reyes</a:t>
            </a:r>
            <a:endParaRPr lang="en-GB" sz="1600" dirty="0">
              <a:solidFill>
                <a:srgbClr val="3B3838"/>
              </a:solidFill>
              <a:latin typeface="Century Gothic" panose="020B0502020202020204" pitchFamily="34" charset="0"/>
            </a:endParaRPr>
          </a:p>
        </p:txBody>
      </p:sp>
      <p:grpSp>
        <p:nvGrpSpPr>
          <p:cNvPr id="2056" name="Group 2055">
            <a:extLst>
              <a:ext uri="{FF2B5EF4-FFF2-40B4-BE49-F238E27FC236}">
                <a16:creationId xmlns:a16="http://schemas.microsoft.com/office/drawing/2014/main" id="{4AB9AE15-A12F-D0C5-E91C-714A68D6E22C}"/>
              </a:ext>
            </a:extLst>
          </p:cNvPr>
          <p:cNvGrpSpPr/>
          <p:nvPr/>
        </p:nvGrpSpPr>
        <p:grpSpPr>
          <a:xfrm>
            <a:off x="3695700" y="1264950"/>
            <a:ext cx="617908" cy="606331"/>
            <a:chOff x="6210543" y="3764108"/>
            <a:chExt cx="801046" cy="775262"/>
          </a:xfrm>
        </p:grpSpPr>
        <p:sp>
          <p:nvSpPr>
            <p:cNvPr id="2057" name="Oval 2056">
              <a:extLst>
                <a:ext uri="{FF2B5EF4-FFF2-40B4-BE49-F238E27FC236}">
                  <a16:creationId xmlns:a16="http://schemas.microsoft.com/office/drawing/2014/main" id="{7E5E2D31-3BA6-BDCF-386A-510233636C6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2058" name="Picture 2057">
              <a:extLst>
                <a:ext uri="{FF2B5EF4-FFF2-40B4-BE49-F238E27FC236}">
                  <a16:creationId xmlns:a16="http://schemas.microsoft.com/office/drawing/2014/main" id="{99169640-3D6A-0F37-1ECC-EC29EB1EEDE0}"/>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059" name="Picture 2058" descr="A picture containing text, tableware, cup, clipart&#10;&#10;Description automatically generated">
              <a:extLst>
                <a:ext uri="{FF2B5EF4-FFF2-40B4-BE49-F238E27FC236}">
                  <a16:creationId xmlns:a16="http://schemas.microsoft.com/office/drawing/2014/main" id="{C55190F7-BE1C-6BC6-EDBD-0E4B9E8EC7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21" name="Picture 20">
            <a:extLst>
              <a:ext uri="{FF2B5EF4-FFF2-40B4-BE49-F238E27FC236}">
                <a16:creationId xmlns:a16="http://schemas.microsoft.com/office/drawing/2014/main" id="{A7133499-E53D-6640-2F68-F03DA716D161}"/>
              </a:ext>
            </a:extLst>
          </p:cNvPr>
          <p:cNvPicPr>
            <a:picLocks noChangeAspect="1"/>
          </p:cNvPicPr>
          <p:nvPr/>
        </p:nvPicPr>
        <p:blipFill>
          <a:blip r:embed="rId12"/>
          <a:stretch>
            <a:fillRect/>
          </a:stretch>
        </p:blipFill>
        <p:spPr>
          <a:xfrm>
            <a:off x="1326616" y="4695162"/>
            <a:ext cx="3993226" cy="2797684"/>
          </a:xfrm>
          <a:prstGeom prst="rect">
            <a:avLst/>
          </a:prstGeom>
        </p:spPr>
      </p:pic>
      <p:sp>
        <p:nvSpPr>
          <p:cNvPr id="11" name="TextBox 10">
            <a:extLst>
              <a:ext uri="{FF2B5EF4-FFF2-40B4-BE49-F238E27FC236}">
                <a16:creationId xmlns:a16="http://schemas.microsoft.com/office/drawing/2014/main" id="{738341F3-0D07-C3E1-0543-56EF235F5AFD}"/>
              </a:ext>
            </a:extLst>
          </p:cNvPr>
          <p:cNvSpPr txBox="1"/>
          <p:nvPr/>
        </p:nvSpPr>
        <p:spPr>
          <a:xfrm>
            <a:off x="56773" y="5218327"/>
            <a:ext cx="1741182"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1</a:t>
            </a:r>
            <a:r>
              <a:rPr lang="en-GB" sz="1400" dirty="0">
                <a:solidFill>
                  <a:srgbClr val="3B3838"/>
                </a:solidFill>
                <a:latin typeface="Century Gothic" panose="020B0502020202020204" pitchFamily="34" charset="0"/>
              </a:rPr>
              <a:t> Do you have…?</a:t>
            </a:r>
          </a:p>
        </p:txBody>
      </p:sp>
      <p:sp>
        <p:nvSpPr>
          <p:cNvPr id="12" name="TextBox 11">
            <a:extLst>
              <a:ext uri="{FF2B5EF4-FFF2-40B4-BE49-F238E27FC236}">
                <a16:creationId xmlns:a16="http://schemas.microsoft.com/office/drawing/2014/main" id="{EB9FBC5E-9A54-2DAB-0788-440047562DC1}"/>
              </a:ext>
            </a:extLst>
          </p:cNvPr>
          <p:cNvSpPr txBox="1"/>
          <p:nvPr/>
        </p:nvSpPr>
        <p:spPr>
          <a:xfrm>
            <a:off x="70945" y="5831016"/>
            <a:ext cx="1309974"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2</a:t>
            </a:r>
            <a:r>
              <a:rPr lang="en-GB" sz="1400" dirty="0">
                <a:solidFill>
                  <a:srgbClr val="3B3838"/>
                </a:solidFill>
                <a:latin typeface="Century Gothic" panose="020B0502020202020204" pitchFamily="34" charset="0"/>
              </a:rPr>
              <a:t> S/he has …</a:t>
            </a:r>
          </a:p>
        </p:txBody>
      </p:sp>
      <p:sp>
        <p:nvSpPr>
          <p:cNvPr id="22" name="TextBox 21">
            <a:extLst>
              <a:ext uri="{FF2B5EF4-FFF2-40B4-BE49-F238E27FC236}">
                <a16:creationId xmlns:a16="http://schemas.microsoft.com/office/drawing/2014/main" id="{202A1F5B-5D36-E65E-D4B0-C27A44181FE6}"/>
              </a:ext>
            </a:extLst>
          </p:cNvPr>
          <p:cNvSpPr txBox="1"/>
          <p:nvPr/>
        </p:nvSpPr>
        <p:spPr>
          <a:xfrm>
            <a:off x="58210" y="6402366"/>
            <a:ext cx="1444626"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3</a:t>
            </a:r>
            <a:r>
              <a:rPr lang="en-GB" sz="1400" dirty="0">
                <a:solidFill>
                  <a:srgbClr val="3B3838"/>
                </a:solidFill>
                <a:latin typeface="Century Gothic" panose="020B0502020202020204" pitchFamily="34" charset="0"/>
              </a:rPr>
              <a:t> You have … </a:t>
            </a:r>
          </a:p>
        </p:txBody>
      </p:sp>
      <p:sp>
        <p:nvSpPr>
          <p:cNvPr id="23" name="TextBox 22">
            <a:extLst>
              <a:ext uri="{FF2B5EF4-FFF2-40B4-BE49-F238E27FC236}">
                <a16:creationId xmlns:a16="http://schemas.microsoft.com/office/drawing/2014/main" id="{986A888E-B4DF-D929-CF3C-D92FEC92DD94}"/>
              </a:ext>
            </a:extLst>
          </p:cNvPr>
          <p:cNvSpPr txBox="1"/>
          <p:nvPr/>
        </p:nvSpPr>
        <p:spPr>
          <a:xfrm>
            <a:off x="70945" y="6973716"/>
            <a:ext cx="877163" cy="307777"/>
          </a:xfrm>
          <a:prstGeom prst="rect">
            <a:avLst/>
          </a:prstGeom>
          <a:noFill/>
        </p:spPr>
        <p:txBody>
          <a:bodyPr wrap="none" rtlCol="0">
            <a:spAutoFit/>
          </a:bodyPr>
          <a:lstStyle/>
          <a:p>
            <a:r>
              <a:rPr lang="en-GB" sz="1400" b="1" dirty="0">
                <a:solidFill>
                  <a:srgbClr val="FF3399"/>
                </a:solidFill>
                <a:latin typeface="Century Gothic" panose="020B0502020202020204" pitchFamily="34" charset="0"/>
              </a:rPr>
              <a:t>4 </a:t>
            </a:r>
            <a:r>
              <a:rPr lang="en-GB" sz="1400" dirty="0">
                <a:solidFill>
                  <a:srgbClr val="3B3838"/>
                </a:solidFill>
                <a:latin typeface="Century Gothic" panose="020B0502020202020204" pitchFamily="34" charset="0"/>
              </a:rPr>
              <a:t>I have</a:t>
            </a:r>
          </a:p>
        </p:txBody>
      </p:sp>
      <p:pic>
        <p:nvPicPr>
          <p:cNvPr id="26" name="Picture 25">
            <a:extLst>
              <a:ext uri="{FF2B5EF4-FFF2-40B4-BE49-F238E27FC236}">
                <a16:creationId xmlns:a16="http://schemas.microsoft.com/office/drawing/2014/main" id="{11880BB3-0CD4-6667-797F-C2E0EE1AF59A}"/>
              </a:ext>
            </a:extLst>
          </p:cNvPr>
          <p:cNvPicPr>
            <a:picLocks noChangeAspect="1"/>
          </p:cNvPicPr>
          <p:nvPr/>
        </p:nvPicPr>
        <p:blipFill>
          <a:blip r:embed="rId13"/>
          <a:stretch>
            <a:fillRect/>
          </a:stretch>
        </p:blipFill>
        <p:spPr>
          <a:xfrm>
            <a:off x="3460154" y="7633032"/>
            <a:ext cx="3265835" cy="1861066"/>
          </a:xfrm>
          <a:prstGeom prst="rect">
            <a:avLst/>
          </a:prstGeom>
        </p:spPr>
      </p:pic>
      <p:pic>
        <p:nvPicPr>
          <p:cNvPr id="27" name="Picture 26">
            <a:extLst>
              <a:ext uri="{FF2B5EF4-FFF2-40B4-BE49-F238E27FC236}">
                <a16:creationId xmlns:a16="http://schemas.microsoft.com/office/drawing/2014/main" id="{65768B01-6CA5-347B-DAD1-6D479E2610C1}"/>
              </a:ext>
            </a:extLst>
          </p:cNvPr>
          <p:cNvPicPr>
            <a:picLocks noChangeAspect="1"/>
          </p:cNvPicPr>
          <p:nvPr/>
        </p:nvPicPr>
        <p:blipFill>
          <a:blip r:embed="rId14"/>
          <a:stretch>
            <a:fillRect/>
          </a:stretch>
        </p:blipFill>
        <p:spPr>
          <a:xfrm>
            <a:off x="140370" y="7631737"/>
            <a:ext cx="3265835" cy="1861066"/>
          </a:xfrm>
          <a:prstGeom prst="rect">
            <a:avLst/>
          </a:prstGeom>
        </p:spPr>
      </p:pic>
      <p:pic>
        <p:nvPicPr>
          <p:cNvPr id="28" name="Picture 27">
            <a:extLst>
              <a:ext uri="{FF2B5EF4-FFF2-40B4-BE49-F238E27FC236}">
                <a16:creationId xmlns:a16="http://schemas.microsoft.com/office/drawing/2014/main" id="{30DF8EA4-FA5D-0101-F326-3D036764D56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414676" y="837388"/>
            <a:ext cx="312811" cy="583848"/>
          </a:xfrm>
          <a:prstGeom prst="rect">
            <a:avLst/>
          </a:prstGeom>
        </p:spPr>
      </p:pic>
      <p:pic>
        <p:nvPicPr>
          <p:cNvPr id="29" name="Picture 28">
            <a:extLst>
              <a:ext uri="{FF2B5EF4-FFF2-40B4-BE49-F238E27FC236}">
                <a16:creationId xmlns:a16="http://schemas.microsoft.com/office/drawing/2014/main" id="{FE9189B6-1396-959A-8EEF-2410BD87F69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95684" y="2522465"/>
            <a:ext cx="362316" cy="605907"/>
          </a:xfrm>
          <a:prstGeom prst="rect">
            <a:avLst/>
          </a:prstGeom>
        </p:spPr>
      </p:pic>
      <p:pic>
        <p:nvPicPr>
          <p:cNvPr id="30" name="Picture 29">
            <a:extLst>
              <a:ext uri="{FF2B5EF4-FFF2-40B4-BE49-F238E27FC236}">
                <a16:creationId xmlns:a16="http://schemas.microsoft.com/office/drawing/2014/main" id="{BA49AC89-29DF-CE9B-D3B8-35E7A019827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22133" y="1384140"/>
            <a:ext cx="1375468" cy="1014773"/>
          </a:xfrm>
          <a:prstGeom prst="rect">
            <a:avLst/>
          </a:prstGeom>
        </p:spPr>
      </p:pic>
      <p:sp>
        <p:nvSpPr>
          <p:cNvPr id="31" name="TextBox 30">
            <a:extLst>
              <a:ext uri="{FF2B5EF4-FFF2-40B4-BE49-F238E27FC236}">
                <a16:creationId xmlns:a16="http://schemas.microsoft.com/office/drawing/2014/main" id="{B7ECDBAC-6E5B-D95D-4A4A-A5D9319ECAE3}"/>
              </a:ext>
            </a:extLst>
          </p:cNvPr>
          <p:cNvSpPr txBox="1"/>
          <p:nvPr/>
        </p:nvSpPr>
        <p:spPr>
          <a:xfrm>
            <a:off x="1341041" y="3572678"/>
            <a:ext cx="3662760" cy="492443"/>
          </a:xfrm>
          <a:prstGeom prst="rect">
            <a:avLst/>
          </a:prstGeom>
          <a:solidFill>
            <a:schemeClr val="accent4">
              <a:lumMod val="20000"/>
              <a:lumOff val="80000"/>
            </a:schemeClr>
          </a:solidFill>
        </p:spPr>
        <p:txBody>
          <a:bodyPr wrap="square">
            <a:spAutoFit/>
          </a:bodyPr>
          <a:lstStyle/>
          <a:p>
            <a:pPr defTabSz="914400"/>
            <a:r>
              <a:rPr lang="en-GB" sz="1300" dirty="0">
                <a:solidFill>
                  <a:schemeClr val="tx1">
                    <a:lumMod val="75000"/>
                    <a:lumOff val="25000"/>
                  </a:schemeClr>
                </a:solidFill>
                <a:latin typeface="Century Gothic" panose="020B0502020202020204" pitchFamily="34" charset="0"/>
              </a:rPr>
              <a:t>A ‘</a:t>
            </a:r>
            <a:r>
              <a:rPr lang="en-GB" sz="1300" b="1" dirty="0">
                <a:solidFill>
                  <a:schemeClr val="tx1">
                    <a:lumMod val="75000"/>
                    <a:lumOff val="25000"/>
                  </a:schemeClr>
                </a:solidFill>
                <a:latin typeface="Century Gothic" panose="020B0502020202020204" pitchFamily="34" charset="0"/>
              </a:rPr>
              <a:t>corona</a:t>
            </a:r>
            <a:r>
              <a:rPr lang="en-GB" sz="1300" dirty="0">
                <a:solidFill>
                  <a:schemeClr val="tx1">
                    <a:lumMod val="75000"/>
                    <a:lumOff val="25000"/>
                  </a:schemeClr>
                </a:solidFill>
                <a:latin typeface="Century Gothic" panose="020B0502020202020204" pitchFamily="34" charset="0"/>
              </a:rPr>
              <a:t>’ also accompanies the </a:t>
            </a:r>
            <a:r>
              <a:rPr lang="en-GB" sz="1300" b="1" dirty="0" err="1">
                <a:solidFill>
                  <a:schemeClr val="tx1">
                    <a:lumMod val="75000"/>
                    <a:lumOff val="25000"/>
                  </a:schemeClr>
                </a:solidFill>
                <a:latin typeface="Century Gothic" panose="020B0502020202020204" pitchFamily="34" charset="0"/>
              </a:rPr>
              <a:t>Roscón</a:t>
            </a:r>
            <a:r>
              <a:rPr lang="en-GB" sz="1300" dirty="0">
                <a:solidFill>
                  <a:schemeClr val="tx1">
                    <a:lumMod val="75000"/>
                    <a:lumOff val="25000"/>
                  </a:schemeClr>
                </a:solidFill>
                <a:latin typeface="Century Gothic" panose="020B0502020202020204" pitchFamily="34" charset="0"/>
              </a:rPr>
              <a:t>, and the king or queen gets to wear it. 😊 </a:t>
            </a:r>
          </a:p>
        </p:txBody>
      </p:sp>
      <p:sp>
        <p:nvSpPr>
          <p:cNvPr id="32" name="Rectangle: Rounded Corners 31">
            <a:extLst>
              <a:ext uri="{FF2B5EF4-FFF2-40B4-BE49-F238E27FC236}">
                <a16:creationId xmlns:a16="http://schemas.microsoft.com/office/drawing/2014/main" id="{918C9049-B5EF-B403-8326-0B4C33C31B20}"/>
              </a:ext>
            </a:extLst>
          </p:cNvPr>
          <p:cNvSpPr/>
          <p:nvPr/>
        </p:nvSpPr>
        <p:spPr>
          <a:xfrm>
            <a:off x="107028" y="128411"/>
            <a:ext cx="2654054"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¡Feliz Navidad!</a:t>
            </a:r>
            <a:endParaRPr lang="en-GB" sz="2400" dirty="0"/>
          </a:p>
        </p:txBody>
      </p:sp>
      <p:grpSp>
        <p:nvGrpSpPr>
          <p:cNvPr id="33" name="Group 32">
            <a:extLst>
              <a:ext uri="{FF2B5EF4-FFF2-40B4-BE49-F238E27FC236}">
                <a16:creationId xmlns:a16="http://schemas.microsoft.com/office/drawing/2014/main" id="{95497D74-1413-BF6E-FE42-62DC43487BF3}"/>
              </a:ext>
            </a:extLst>
          </p:cNvPr>
          <p:cNvGrpSpPr/>
          <p:nvPr/>
        </p:nvGrpSpPr>
        <p:grpSpPr>
          <a:xfrm>
            <a:off x="2495052" y="181422"/>
            <a:ext cx="545695" cy="502935"/>
            <a:chOff x="3798024" y="2201705"/>
            <a:chExt cx="545695" cy="502935"/>
          </a:xfrm>
        </p:grpSpPr>
        <p:sp>
          <p:nvSpPr>
            <p:cNvPr id="34" name="Rectangle: Rounded Corners 33">
              <a:extLst>
                <a:ext uri="{FF2B5EF4-FFF2-40B4-BE49-F238E27FC236}">
                  <a16:creationId xmlns:a16="http://schemas.microsoft.com/office/drawing/2014/main" id="{8D3F2A83-72B3-9877-BEEF-274FDB3F695C}"/>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35" name="TextBox 34">
              <a:extLst>
                <a:ext uri="{FF2B5EF4-FFF2-40B4-BE49-F238E27FC236}">
                  <a16:creationId xmlns:a16="http://schemas.microsoft.com/office/drawing/2014/main" id="{D8F57D82-537E-CF64-3D36-919D4951A25F}"/>
                </a:ext>
              </a:extLst>
            </p:cNvPr>
            <p:cNvSpPr txBox="1"/>
            <p:nvPr/>
          </p:nvSpPr>
          <p:spPr>
            <a:xfrm rot="20463376">
              <a:off x="3798024" y="224297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14</a:t>
              </a:r>
              <a:endParaRPr lang="en-GB" sz="2400" dirty="0">
                <a:solidFill>
                  <a:srgbClr val="DE0000"/>
                </a:solidFill>
              </a:endParaRPr>
            </a:p>
          </p:txBody>
        </p:sp>
      </p:grpSp>
      <p:pic>
        <p:nvPicPr>
          <p:cNvPr id="36" name="Picture 4" descr="Navidad, Decoraciones, Decoración, Verde, Antecedentes">
            <a:extLst>
              <a:ext uri="{FF2B5EF4-FFF2-40B4-BE49-F238E27FC236}">
                <a16:creationId xmlns:a16="http://schemas.microsoft.com/office/drawing/2014/main" id="{FBBE9192-1321-41C6-121B-43EBD9F7718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58104" b="57634"/>
          <a:stretch/>
        </p:blipFill>
        <p:spPr bwMode="auto">
          <a:xfrm rot="6550069">
            <a:off x="2857315" y="396859"/>
            <a:ext cx="435762" cy="28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47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TextBox 1050">
            <a:extLst>
              <a:ext uri="{FF2B5EF4-FFF2-40B4-BE49-F238E27FC236}">
                <a16:creationId xmlns:a16="http://schemas.microsoft.com/office/drawing/2014/main" id="{A217DF96-6A97-EC30-0963-E96C7C756567}"/>
              </a:ext>
            </a:extLst>
          </p:cNvPr>
          <p:cNvSpPr txBox="1"/>
          <p:nvPr/>
        </p:nvSpPr>
        <p:spPr>
          <a:xfrm>
            <a:off x="472799" y="5385716"/>
            <a:ext cx="909288" cy="307777"/>
          </a:xfrm>
          <a:prstGeom prst="rect">
            <a:avLst/>
          </a:prstGeom>
          <a:solidFill>
            <a:srgbClr val="FBA217"/>
          </a:solidFill>
          <a:ln>
            <a:solidFill>
              <a:srgbClr val="FBA217"/>
            </a:solidFill>
          </a:ln>
        </p:spPr>
        <p:txBody>
          <a:bodyPr wrap="square">
            <a:spAutoFit/>
          </a:bodyPr>
          <a:lstStyle/>
          <a:p>
            <a:pPr algn="ctr"/>
            <a:r>
              <a:rPr lang="en-GB" sz="1400" b="1" dirty="0" err="1">
                <a:solidFill>
                  <a:srgbClr val="3B3838"/>
                </a:solidFill>
                <a:latin typeface="Century Gothic" panose="020B0502020202020204" pitchFamily="34" charset="0"/>
              </a:rPr>
              <a:t>crear</a:t>
            </a:r>
            <a:endParaRPr lang="en-GB" sz="1400" b="1" dirty="0">
              <a:solidFill>
                <a:srgbClr val="3B3838"/>
              </a:solidFill>
              <a:latin typeface="Century Gothic" panose="020B0502020202020204" pitchFamily="34" charset="0"/>
            </a:endParaRPr>
          </a:p>
        </p:txBody>
      </p:sp>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14</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071" name="TextBox 1070">
            <a:extLst>
              <a:ext uri="{FF2B5EF4-FFF2-40B4-BE49-F238E27FC236}">
                <a16:creationId xmlns:a16="http://schemas.microsoft.com/office/drawing/2014/main" id="{50DA6E90-EB76-8B8A-10AD-F7FD5B74B2D6}"/>
              </a:ext>
            </a:extLst>
          </p:cNvPr>
          <p:cNvSpPr txBox="1"/>
          <p:nvPr/>
        </p:nvSpPr>
        <p:spPr>
          <a:xfrm>
            <a:off x="6347423" y="9561450"/>
            <a:ext cx="44275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42</a:t>
            </a:r>
          </a:p>
        </p:txBody>
      </p:sp>
      <p:grpSp>
        <p:nvGrpSpPr>
          <p:cNvPr id="16" name="Group 15">
            <a:extLst>
              <a:ext uri="{FF2B5EF4-FFF2-40B4-BE49-F238E27FC236}">
                <a16:creationId xmlns:a16="http://schemas.microsoft.com/office/drawing/2014/main" id="{E1EA4DD0-A18D-9F16-0F2D-7BF3B61F80C6}"/>
              </a:ext>
            </a:extLst>
          </p:cNvPr>
          <p:cNvGrpSpPr/>
          <p:nvPr/>
        </p:nvGrpSpPr>
        <p:grpSpPr>
          <a:xfrm>
            <a:off x="58210" y="761964"/>
            <a:ext cx="1072125" cy="541432"/>
            <a:chOff x="85157" y="674113"/>
            <a:chExt cx="1072125" cy="541432"/>
          </a:xfrm>
        </p:grpSpPr>
        <p:sp>
          <p:nvSpPr>
            <p:cNvPr id="17" name="Google Shape;206;p9">
              <a:extLst>
                <a:ext uri="{FF2B5EF4-FFF2-40B4-BE49-F238E27FC236}">
                  <a16:creationId xmlns:a16="http://schemas.microsoft.com/office/drawing/2014/main" id="{BA0DA5EB-1624-19F9-FA7E-AD7089F89A78}"/>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18" name="Picture 17">
              <a:extLst>
                <a:ext uri="{FF2B5EF4-FFF2-40B4-BE49-F238E27FC236}">
                  <a16:creationId xmlns:a16="http://schemas.microsoft.com/office/drawing/2014/main" id="{898698EE-19D7-0687-5565-C51C913DA731}"/>
                </a:ext>
              </a:extLst>
            </p:cNvPr>
            <p:cNvPicPr>
              <a:picLocks noChangeAspect="1"/>
            </p:cNvPicPr>
            <p:nvPr/>
          </p:nvPicPr>
          <p:blipFill>
            <a:blip r:embed="rId5"/>
            <a:stretch>
              <a:fillRect/>
            </a:stretch>
          </p:blipFill>
          <p:spPr>
            <a:xfrm>
              <a:off x="85157" y="674113"/>
              <a:ext cx="521771" cy="541432"/>
            </a:xfrm>
            <a:prstGeom prst="rect">
              <a:avLst/>
            </a:prstGeom>
          </p:spPr>
        </p:pic>
        <p:sp>
          <p:nvSpPr>
            <p:cNvPr id="19" name="TextBox 18">
              <a:extLst>
                <a:ext uri="{FF2B5EF4-FFF2-40B4-BE49-F238E27FC236}">
                  <a16:creationId xmlns:a16="http://schemas.microsoft.com/office/drawing/2014/main" id="{D3CBF3CF-2AE0-DB0E-7E95-C56211CD0C12}"/>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sp>
        <p:nvSpPr>
          <p:cNvPr id="20" name="TextBox 19">
            <a:extLst>
              <a:ext uri="{FF2B5EF4-FFF2-40B4-BE49-F238E27FC236}">
                <a16:creationId xmlns:a16="http://schemas.microsoft.com/office/drawing/2014/main" id="{A5A977D2-70DE-A10A-1C42-50C67BAAD290}"/>
              </a:ext>
            </a:extLst>
          </p:cNvPr>
          <p:cNvSpPr txBox="1"/>
          <p:nvPr/>
        </p:nvSpPr>
        <p:spPr>
          <a:xfrm>
            <a:off x="1039963" y="879067"/>
            <a:ext cx="2769599" cy="338554"/>
          </a:xfrm>
          <a:prstGeom prst="rect">
            <a:avLst/>
          </a:prstGeom>
          <a:noFill/>
        </p:spPr>
        <p:txBody>
          <a:bodyPr wrap="square">
            <a:spAutoFit/>
          </a:bodyPr>
          <a:lstStyle/>
          <a:p>
            <a:r>
              <a:rPr lang="en-GB" sz="1600" b="1" dirty="0">
                <a:solidFill>
                  <a:srgbClr val="3B3838"/>
                </a:solidFill>
                <a:latin typeface="Century Gothic" panose="020B0502020202020204" pitchFamily="34" charset="0"/>
              </a:rPr>
              <a:t>El Portal de </a:t>
            </a:r>
            <a:r>
              <a:rPr lang="en-GB" sz="1600" b="1" dirty="0" err="1">
                <a:solidFill>
                  <a:srgbClr val="3B3838"/>
                </a:solidFill>
                <a:latin typeface="Century Gothic" panose="020B0502020202020204" pitchFamily="34" charset="0"/>
              </a:rPr>
              <a:t>Belén</a:t>
            </a:r>
            <a:endParaRPr lang="en-GB" sz="1600" dirty="0">
              <a:solidFill>
                <a:srgbClr val="3B3838"/>
              </a:solidFill>
              <a:latin typeface="Century Gothic" panose="020B0502020202020204" pitchFamily="34" charset="0"/>
            </a:endParaRPr>
          </a:p>
        </p:txBody>
      </p:sp>
      <p:pic>
        <p:nvPicPr>
          <p:cNvPr id="9" name="Picture 8" descr="Nativity, Manger, Cartoon, Christmas">
            <a:extLst>
              <a:ext uri="{FF2B5EF4-FFF2-40B4-BE49-F238E27FC236}">
                <a16:creationId xmlns:a16="http://schemas.microsoft.com/office/drawing/2014/main" id="{1DE58DFD-ACE8-DC71-63AA-350688EB35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342" y="2201417"/>
            <a:ext cx="3236119" cy="18216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BBCC62-EDAA-2D3E-1D70-8918091F48FB}"/>
              </a:ext>
            </a:extLst>
          </p:cNvPr>
          <p:cNvSpPr txBox="1"/>
          <p:nvPr/>
        </p:nvSpPr>
        <p:spPr>
          <a:xfrm>
            <a:off x="3236613" y="4366825"/>
            <a:ext cx="3490067" cy="523220"/>
          </a:xfrm>
          <a:custGeom>
            <a:avLst/>
            <a:gdLst>
              <a:gd name="connsiteX0" fmla="*/ 0 w 3490067"/>
              <a:gd name="connsiteY0" fmla="*/ 0 h 523220"/>
              <a:gd name="connsiteX1" fmla="*/ 3490067 w 3490067"/>
              <a:gd name="connsiteY1" fmla="*/ 0 h 523220"/>
              <a:gd name="connsiteX2" fmla="*/ 3490067 w 3490067"/>
              <a:gd name="connsiteY2" fmla="*/ 523220 h 523220"/>
              <a:gd name="connsiteX3" fmla="*/ 0 w 3490067"/>
              <a:gd name="connsiteY3" fmla="*/ 523220 h 523220"/>
              <a:gd name="connsiteX4" fmla="*/ 0 w 3490067"/>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067" h="523220" fill="none" extrusionOk="0">
                <a:moveTo>
                  <a:pt x="0" y="0"/>
                </a:moveTo>
                <a:cubicBezTo>
                  <a:pt x="445566" y="34834"/>
                  <a:pt x="2456007" y="52645"/>
                  <a:pt x="3490067" y="0"/>
                </a:cubicBezTo>
                <a:cubicBezTo>
                  <a:pt x="3457449" y="110108"/>
                  <a:pt x="3521148" y="341322"/>
                  <a:pt x="3490067" y="523220"/>
                </a:cubicBezTo>
                <a:cubicBezTo>
                  <a:pt x="2474519" y="569632"/>
                  <a:pt x="1156836" y="366688"/>
                  <a:pt x="0" y="523220"/>
                </a:cubicBezTo>
                <a:cubicBezTo>
                  <a:pt x="-28681" y="414408"/>
                  <a:pt x="-6279" y="100940"/>
                  <a:pt x="0" y="0"/>
                </a:cubicBezTo>
                <a:close/>
              </a:path>
              <a:path w="3490067" h="523220" stroke="0" extrusionOk="0">
                <a:moveTo>
                  <a:pt x="0" y="0"/>
                </a:moveTo>
                <a:cubicBezTo>
                  <a:pt x="1494418" y="-136824"/>
                  <a:pt x="3067509" y="59142"/>
                  <a:pt x="3490067" y="0"/>
                </a:cubicBezTo>
                <a:cubicBezTo>
                  <a:pt x="3511196" y="131914"/>
                  <a:pt x="3493362" y="350645"/>
                  <a:pt x="3490067" y="523220"/>
                </a:cubicBezTo>
                <a:cubicBezTo>
                  <a:pt x="2587202" y="441071"/>
                  <a:pt x="1341706" y="412344"/>
                  <a:pt x="0" y="523220"/>
                </a:cubicBezTo>
                <a:cubicBezTo>
                  <a:pt x="6708" y="465838"/>
                  <a:pt x="-24304" y="67421"/>
                  <a:pt x="0" y="0"/>
                </a:cubicBezTo>
                <a:close/>
              </a:path>
            </a:pathLst>
          </a:custGeom>
          <a:solidFill>
            <a:schemeClr val="accent4">
              <a:lumMod val="20000"/>
              <a:lumOff val="80000"/>
            </a:schemeClr>
          </a:solidFill>
          <a:ln>
            <a:solidFill>
              <a:srgbClr val="FFC000"/>
            </a:solidFill>
            <a:extLst>
              <a:ext uri="{C807C97D-BFC1-408E-A445-0C87EB9F89A2}">
                <ask:lineSketchStyleProps xmlns:ask="http://schemas.microsoft.com/office/drawing/2018/sketchyshapes" sd="3494829386">
                  <a:prstGeom prst="rect">
                    <a:avLst/>
                  </a:prstGeom>
                  <ask:type>
                    <ask:lineSketchCurved/>
                  </ask:type>
                </ask:lineSketchStyleProps>
              </a:ext>
            </a:extLst>
          </a:ln>
        </p:spPr>
        <p:txBody>
          <a:bodyPr wrap="square" rtlCol="0">
            <a:spAutoFit/>
          </a:bodyPr>
          <a:lstStyle/>
          <a:p>
            <a:r>
              <a:rPr lang="en-GB" sz="1400" dirty="0">
                <a:solidFill>
                  <a:srgbClr val="3B3838"/>
                </a:solidFill>
                <a:latin typeface="Century Gothic" panose="020B0502020202020204" pitchFamily="34" charset="0"/>
              </a:rPr>
              <a:t>El ‘</a:t>
            </a:r>
            <a:r>
              <a:rPr lang="en-GB" sz="1400" dirty="0" err="1">
                <a:solidFill>
                  <a:srgbClr val="3B3838"/>
                </a:solidFill>
                <a:latin typeface="Century Gothic" panose="020B0502020202020204" pitchFamily="34" charset="0"/>
              </a:rPr>
              <a:t>Belén</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más</a:t>
            </a:r>
            <a:r>
              <a:rPr lang="en-GB" sz="1400" dirty="0">
                <a:solidFill>
                  <a:srgbClr val="3B3838"/>
                </a:solidFill>
                <a:latin typeface="Century Gothic" panose="020B0502020202020204" pitchFamily="34" charset="0"/>
              </a:rPr>
              <a:t> </a:t>
            </a:r>
            <a:r>
              <a:rPr lang="en-GB" sz="1400" dirty="0" err="1">
                <a:solidFill>
                  <a:srgbClr val="3B3838"/>
                </a:solidFill>
                <a:latin typeface="Century Gothic" panose="020B0502020202020204" pitchFamily="34" charset="0"/>
              </a:rPr>
              <a:t>grande</a:t>
            </a:r>
            <a:r>
              <a:rPr lang="en-GB" sz="1400" dirty="0">
                <a:solidFill>
                  <a:srgbClr val="3B3838"/>
                </a:solidFill>
                <a:latin typeface="Century Gothic" panose="020B0502020202020204" pitchFamily="34" charset="0"/>
              </a:rPr>
              <a:t> del </a:t>
            </a:r>
            <a:r>
              <a:rPr lang="en-GB" sz="1400" dirty="0" err="1">
                <a:solidFill>
                  <a:srgbClr val="3B3838"/>
                </a:solidFill>
                <a:latin typeface="Century Gothic" panose="020B0502020202020204" pitchFamily="34" charset="0"/>
              </a:rPr>
              <a:t>mundo</a:t>
            </a:r>
            <a:r>
              <a:rPr lang="en-GB" sz="1400" dirty="0">
                <a:solidFill>
                  <a:srgbClr val="3B3838"/>
                </a:solidFill>
                <a:latin typeface="Century Gothic" panose="020B0502020202020204" pitchFamily="34" charset="0"/>
              </a:rPr>
              <a:t> 🌍 está en Alicante.</a:t>
            </a:r>
          </a:p>
        </p:txBody>
      </p:sp>
      <p:pic>
        <p:nvPicPr>
          <p:cNvPr id="34" name="Picture 8" descr="El Belén monumental luce en el cruce de la Explanada con la Rambla">
            <a:extLst>
              <a:ext uri="{FF2B5EF4-FFF2-40B4-BE49-F238E27FC236}">
                <a16:creationId xmlns:a16="http://schemas.microsoft.com/office/drawing/2014/main" id="{B49172D8-A915-2D2C-C153-D21A75705C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47" r="23253"/>
          <a:stretch/>
        </p:blipFill>
        <p:spPr bwMode="auto">
          <a:xfrm>
            <a:off x="4565717" y="2686049"/>
            <a:ext cx="2160963" cy="1575713"/>
          </a:xfrm>
          <a:prstGeom prst="rect">
            <a:avLst/>
          </a:prstGeom>
          <a:ln>
            <a:noFill/>
          </a:ln>
          <a:effectLst>
            <a:outerShdw blurRad="292100" dist="139700" dir="2700000" algn="tl" rotWithShape="0">
              <a:srgbClr val="333333">
                <a:alpha val="65000"/>
              </a:srgbClr>
            </a:outerShdw>
          </a:effectLst>
        </p:spPr>
      </p:pic>
      <p:cxnSp>
        <p:nvCxnSpPr>
          <p:cNvPr id="35" name="Straight Arrow Connector 34">
            <a:extLst>
              <a:ext uri="{FF2B5EF4-FFF2-40B4-BE49-F238E27FC236}">
                <a16:creationId xmlns:a16="http://schemas.microsoft.com/office/drawing/2014/main" id="{610547DA-10C7-8C75-6DE3-6C4FCB9D044E}"/>
              </a:ext>
            </a:extLst>
          </p:cNvPr>
          <p:cNvCxnSpPr/>
          <p:nvPr/>
        </p:nvCxnSpPr>
        <p:spPr>
          <a:xfrm flipV="1">
            <a:off x="2234319" y="2295384"/>
            <a:ext cx="644978" cy="661308"/>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6CE9F40-81AD-B094-DE4F-F7CE1CAD0888}"/>
              </a:ext>
            </a:extLst>
          </p:cNvPr>
          <p:cNvSpPr txBox="1"/>
          <p:nvPr/>
        </p:nvSpPr>
        <p:spPr>
          <a:xfrm>
            <a:off x="2852000" y="2116321"/>
            <a:ext cx="896399" cy="276999"/>
          </a:xfrm>
          <a:prstGeom prst="rect">
            <a:avLst/>
          </a:prstGeom>
          <a:noFill/>
        </p:spPr>
        <p:txBody>
          <a:bodyPr wrap="none" rtlCol="0">
            <a:spAutoFit/>
          </a:bodyPr>
          <a:lstStyle/>
          <a:p>
            <a:r>
              <a:rPr lang="en-GB" sz="1200" b="1" dirty="0" err="1">
                <a:solidFill>
                  <a:srgbClr val="3B3838"/>
                </a:solidFill>
                <a:latin typeface="Segoe Print" panose="02000600000000000000" pitchFamily="2" charset="0"/>
              </a:rPr>
              <a:t>el</a:t>
            </a:r>
            <a:r>
              <a:rPr lang="en-GB" sz="1200" b="1" dirty="0">
                <a:solidFill>
                  <a:srgbClr val="3B3838"/>
                </a:solidFill>
                <a:latin typeface="Segoe Print" panose="02000600000000000000" pitchFamily="2" charset="0"/>
              </a:rPr>
              <a:t> </a:t>
            </a:r>
            <a:r>
              <a:rPr lang="en-GB" sz="1200" b="1" dirty="0" err="1">
                <a:solidFill>
                  <a:srgbClr val="3B3838"/>
                </a:solidFill>
                <a:latin typeface="Segoe Print" panose="02000600000000000000" pitchFamily="2" charset="0"/>
              </a:rPr>
              <a:t>establo</a:t>
            </a:r>
            <a:endParaRPr lang="en-GB" sz="1200" b="1" dirty="0">
              <a:solidFill>
                <a:srgbClr val="3B3838"/>
              </a:solidFill>
              <a:latin typeface="Segoe Print" panose="02000600000000000000" pitchFamily="2" charset="0"/>
            </a:endParaRPr>
          </a:p>
        </p:txBody>
      </p:sp>
      <p:sp>
        <p:nvSpPr>
          <p:cNvPr id="37" name="TextBox 36">
            <a:extLst>
              <a:ext uri="{FF2B5EF4-FFF2-40B4-BE49-F238E27FC236}">
                <a16:creationId xmlns:a16="http://schemas.microsoft.com/office/drawing/2014/main" id="{E180751B-B80C-CA19-272A-29F7C587A10D}"/>
              </a:ext>
            </a:extLst>
          </p:cNvPr>
          <p:cNvSpPr txBox="1"/>
          <p:nvPr/>
        </p:nvSpPr>
        <p:spPr>
          <a:xfrm>
            <a:off x="1392401" y="1453462"/>
            <a:ext cx="931665" cy="276999"/>
          </a:xfrm>
          <a:prstGeom prst="rect">
            <a:avLst/>
          </a:prstGeom>
          <a:noFill/>
        </p:spPr>
        <p:txBody>
          <a:bodyPr wrap="none" rtlCol="0">
            <a:spAutoFit/>
          </a:bodyPr>
          <a:lstStyle/>
          <a:p>
            <a:r>
              <a:rPr lang="en-GB" sz="1200" b="1" dirty="0">
                <a:solidFill>
                  <a:srgbClr val="3B3838"/>
                </a:solidFill>
                <a:latin typeface="Segoe Print" panose="02000600000000000000" pitchFamily="2" charset="0"/>
              </a:rPr>
              <a:t>la </a:t>
            </a:r>
            <a:r>
              <a:rPr lang="en-GB" sz="1200" b="1" dirty="0" err="1">
                <a:solidFill>
                  <a:srgbClr val="3B3838"/>
                </a:solidFill>
                <a:latin typeface="Segoe Print" panose="02000600000000000000" pitchFamily="2" charset="0"/>
              </a:rPr>
              <a:t>estrella</a:t>
            </a:r>
            <a:endParaRPr lang="en-GB" sz="1200" b="1" dirty="0">
              <a:solidFill>
                <a:srgbClr val="3B3838"/>
              </a:solidFill>
              <a:latin typeface="Segoe Print" panose="02000600000000000000" pitchFamily="2" charset="0"/>
            </a:endParaRPr>
          </a:p>
        </p:txBody>
      </p:sp>
      <p:cxnSp>
        <p:nvCxnSpPr>
          <p:cNvPr id="38" name="Straight Arrow Connector 37">
            <a:extLst>
              <a:ext uri="{FF2B5EF4-FFF2-40B4-BE49-F238E27FC236}">
                <a16:creationId xmlns:a16="http://schemas.microsoft.com/office/drawing/2014/main" id="{9E5FB961-0F8C-C73C-9ED8-DE80AFF5AE19}"/>
              </a:ext>
            </a:extLst>
          </p:cNvPr>
          <p:cNvCxnSpPr>
            <a:cxnSpLocks/>
            <a:stCxn id="9" idx="0"/>
          </p:cNvCxnSpPr>
          <p:nvPr/>
        </p:nvCxnSpPr>
        <p:spPr>
          <a:xfrm flipV="1">
            <a:off x="1894402" y="1698208"/>
            <a:ext cx="0" cy="503209"/>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D84BA55-B2A3-53F3-7BF5-601EF6DEECBF}"/>
              </a:ext>
            </a:extLst>
          </p:cNvPr>
          <p:cNvSpPr txBox="1"/>
          <p:nvPr/>
        </p:nvSpPr>
        <p:spPr>
          <a:xfrm>
            <a:off x="3439099" y="3183056"/>
            <a:ext cx="726481" cy="276999"/>
          </a:xfrm>
          <a:prstGeom prst="rect">
            <a:avLst/>
          </a:prstGeom>
          <a:noFill/>
        </p:spPr>
        <p:txBody>
          <a:bodyPr wrap="none" rtlCol="0">
            <a:spAutoFit/>
          </a:bodyPr>
          <a:lstStyle/>
          <a:p>
            <a:r>
              <a:rPr lang="en-GB" sz="1200" b="1" dirty="0">
                <a:solidFill>
                  <a:srgbClr val="3B3838"/>
                </a:solidFill>
                <a:latin typeface="Segoe Print" panose="02000600000000000000" pitchFamily="2" charset="0"/>
              </a:rPr>
              <a:t>Gaspar</a:t>
            </a:r>
          </a:p>
        </p:txBody>
      </p:sp>
      <p:cxnSp>
        <p:nvCxnSpPr>
          <p:cNvPr id="40" name="Straight Arrow Connector 39">
            <a:extLst>
              <a:ext uri="{FF2B5EF4-FFF2-40B4-BE49-F238E27FC236}">
                <a16:creationId xmlns:a16="http://schemas.microsoft.com/office/drawing/2014/main" id="{80895BD9-8158-7CD5-8DBE-E882FD7BD226}"/>
              </a:ext>
            </a:extLst>
          </p:cNvPr>
          <p:cNvCxnSpPr>
            <a:cxnSpLocks/>
          </p:cNvCxnSpPr>
          <p:nvPr/>
        </p:nvCxnSpPr>
        <p:spPr>
          <a:xfrm flipV="1">
            <a:off x="3069151" y="3333191"/>
            <a:ext cx="369947" cy="125605"/>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1020FA8-5B20-FB2B-00F6-12B348D16514}"/>
              </a:ext>
            </a:extLst>
          </p:cNvPr>
          <p:cNvCxnSpPr>
            <a:cxnSpLocks/>
          </p:cNvCxnSpPr>
          <p:nvPr/>
        </p:nvCxnSpPr>
        <p:spPr>
          <a:xfrm flipV="1">
            <a:off x="3527455" y="3831213"/>
            <a:ext cx="298386" cy="88865"/>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80ED383-41FF-A842-A83B-79D71A85F1E7}"/>
              </a:ext>
            </a:extLst>
          </p:cNvPr>
          <p:cNvSpPr txBox="1"/>
          <p:nvPr/>
        </p:nvSpPr>
        <p:spPr>
          <a:xfrm>
            <a:off x="3547305" y="3537389"/>
            <a:ext cx="768159" cy="276999"/>
          </a:xfrm>
          <a:prstGeom prst="rect">
            <a:avLst/>
          </a:prstGeom>
          <a:noFill/>
        </p:spPr>
        <p:txBody>
          <a:bodyPr wrap="none" rtlCol="0">
            <a:spAutoFit/>
          </a:bodyPr>
          <a:lstStyle/>
          <a:p>
            <a:r>
              <a:rPr lang="en-GB" sz="1200" b="1" dirty="0">
                <a:solidFill>
                  <a:srgbClr val="3B3838"/>
                </a:solidFill>
                <a:latin typeface="Segoe Print" panose="02000600000000000000" pitchFamily="2" charset="0"/>
              </a:rPr>
              <a:t>la </a:t>
            </a:r>
            <a:r>
              <a:rPr lang="en-GB" sz="1200" b="1" dirty="0" err="1">
                <a:solidFill>
                  <a:srgbClr val="3B3838"/>
                </a:solidFill>
                <a:latin typeface="Segoe Print" panose="02000600000000000000" pitchFamily="2" charset="0"/>
              </a:rPr>
              <a:t>oveja</a:t>
            </a:r>
            <a:endParaRPr lang="en-GB" sz="1200" b="1" dirty="0">
              <a:solidFill>
                <a:srgbClr val="3B3838"/>
              </a:solidFill>
              <a:latin typeface="Segoe Print" panose="02000600000000000000" pitchFamily="2" charset="0"/>
            </a:endParaRPr>
          </a:p>
        </p:txBody>
      </p:sp>
      <p:cxnSp>
        <p:nvCxnSpPr>
          <p:cNvPr id="47" name="Straight Arrow Connector 46">
            <a:extLst>
              <a:ext uri="{FF2B5EF4-FFF2-40B4-BE49-F238E27FC236}">
                <a16:creationId xmlns:a16="http://schemas.microsoft.com/office/drawing/2014/main" id="{F53E622B-EC7D-C864-3FDD-E1DA9962F3E9}"/>
              </a:ext>
            </a:extLst>
          </p:cNvPr>
          <p:cNvCxnSpPr>
            <a:cxnSpLocks/>
          </p:cNvCxnSpPr>
          <p:nvPr/>
        </p:nvCxnSpPr>
        <p:spPr>
          <a:xfrm flipH="1" flipV="1">
            <a:off x="837128" y="2712274"/>
            <a:ext cx="124491" cy="556017"/>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7117608-49FD-67FE-09F9-E66827530907}"/>
              </a:ext>
            </a:extLst>
          </p:cNvPr>
          <p:cNvSpPr txBox="1"/>
          <p:nvPr/>
        </p:nvSpPr>
        <p:spPr>
          <a:xfrm rot="19403392">
            <a:off x="606338" y="2287699"/>
            <a:ext cx="792205" cy="276999"/>
          </a:xfrm>
          <a:prstGeom prst="rect">
            <a:avLst/>
          </a:prstGeom>
          <a:noFill/>
        </p:spPr>
        <p:txBody>
          <a:bodyPr wrap="none" rtlCol="0">
            <a:spAutoFit/>
          </a:bodyPr>
          <a:lstStyle/>
          <a:p>
            <a:r>
              <a:rPr lang="en-GB" sz="1200" b="1" dirty="0">
                <a:solidFill>
                  <a:srgbClr val="3B3838"/>
                </a:solidFill>
                <a:latin typeface="Segoe Print" panose="02000600000000000000" pitchFamily="2" charset="0"/>
              </a:rPr>
              <a:t>Melchor</a:t>
            </a:r>
          </a:p>
        </p:txBody>
      </p:sp>
      <p:cxnSp>
        <p:nvCxnSpPr>
          <p:cNvPr id="49" name="Straight Arrow Connector 48">
            <a:extLst>
              <a:ext uri="{FF2B5EF4-FFF2-40B4-BE49-F238E27FC236}">
                <a16:creationId xmlns:a16="http://schemas.microsoft.com/office/drawing/2014/main" id="{6B505D7D-349F-2B1F-74F8-FC43D03D2E73}"/>
              </a:ext>
            </a:extLst>
          </p:cNvPr>
          <p:cNvCxnSpPr>
            <a:cxnSpLocks/>
          </p:cNvCxnSpPr>
          <p:nvPr/>
        </p:nvCxnSpPr>
        <p:spPr>
          <a:xfrm flipV="1">
            <a:off x="2250305" y="2655556"/>
            <a:ext cx="679206" cy="663924"/>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DC0F8C0-EC3A-471A-4CAD-481AB2657F93}"/>
              </a:ext>
            </a:extLst>
          </p:cNvPr>
          <p:cNvSpPr txBox="1"/>
          <p:nvPr/>
        </p:nvSpPr>
        <p:spPr>
          <a:xfrm>
            <a:off x="2929511" y="2569832"/>
            <a:ext cx="633507" cy="276999"/>
          </a:xfrm>
          <a:prstGeom prst="rect">
            <a:avLst/>
          </a:prstGeom>
          <a:noFill/>
        </p:spPr>
        <p:txBody>
          <a:bodyPr wrap="none" rtlCol="0">
            <a:spAutoFit/>
          </a:bodyPr>
          <a:lstStyle/>
          <a:p>
            <a:r>
              <a:rPr lang="en-GB" sz="1200" b="1" dirty="0">
                <a:solidFill>
                  <a:srgbClr val="3B3838"/>
                </a:solidFill>
                <a:latin typeface="Segoe Print" panose="02000600000000000000" pitchFamily="2" charset="0"/>
              </a:rPr>
              <a:t>María</a:t>
            </a:r>
          </a:p>
        </p:txBody>
      </p:sp>
      <p:cxnSp>
        <p:nvCxnSpPr>
          <p:cNvPr id="51" name="Straight Arrow Connector 50">
            <a:extLst>
              <a:ext uri="{FF2B5EF4-FFF2-40B4-BE49-F238E27FC236}">
                <a16:creationId xmlns:a16="http://schemas.microsoft.com/office/drawing/2014/main" id="{15A5F1EA-B2A2-AE10-E8E6-10C01564B21D}"/>
              </a:ext>
            </a:extLst>
          </p:cNvPr>
          <p:cNvCxnSpPr>
            <a:cxnSpLocks/>
          </p:cNvCxnSpPr>
          <p:nvPr/>
        </p:nvCxnSpPr>
        <p:spPr>
          <a:xfrm flipH="1" flipV="1">
            <a:off x="1502880" y="1886405"/>
            <a:ext cx="250754" cy="1239071"/>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F04BF69-9886-0562-265B-A6573BC7143E}"/>
              </a:ext>
            </a:extLst>
          </p:cNvPr>
          <p:cNvSpPr txBox="1"/>
          <p:nvPr/>
        </p:nvSpPr>
        <p:spPr>
          <a:xfrm>
            <a:off x="1034767" y="1766912"/>
            <a:ext cx="508473" cy="276999"/>
          </a:xfrm>
          <a:prstGeom prst="rect">
            <a:avLst/>
          </a:prstGeom>
          <a:noFill/>
        </p:spPr>
        <p:txBody>
          <a:bodyPr wrap="none" rtlCol="0">
            <a:spAutoFit/>
          </a:bodyPr>
          <a:lstStyle/>
          <a:p>
            <a:r>
              <a:rPr lang="en-GB" sz="1200" b="1" dirty="0">
                <a:solidFill>
                  <a:srgbClr val="3B3838"/>
                </a:solidFill>
                <a:latin typeface="Segoe Print" panose="02000600000000000000" pitchFamily="2" charset="0"/>
              </a:rPr>
              <a:t>José</a:t>
            </a:r>
          </a:p>
        </p:txBody>
      </p:sp>
      <p:cxnSp>
        <p:nvCxnSpPr>
          <p:cNvPr id="53" name="Straight Arrow Connector 52">
            <a:extLst>
              <a:ext uri="{FF2B5EF4-FFF2-40B4-BE49-F238E27FC236}">
                <a16:creationId xmlns:a16="http://schemas.microsoft.com/office/drawing/2014/main" id="{2755C505-A775-762B-C938-BF3B62B2E3A6}"/>
              </a:ext>
            </a:extLst>
          </p:cNvPr>
          <p:cNvCxnSpPr>
            <a:cxnSpLocks/>
          </p:cNvCxnSpPr>
          <p:nvPr/>
        </p:nvCxnSpPr>
        <p:spPr>
          <a:xfrm flipV="1">
            <a:off x="425202" y="2426198"/>
            <a:ext cx="0" cy="868926"/>
          </a:xfrm>
          <a:prstGeom prst="straightConnector1">
            <a:avLst/>
          </a:prstGeom>
          <a:ln w="57150">
            <a:solidFill>
              <a:srgbClr val="EEBD2F"/>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87767A7-A907-A180-4099-A7A81AFB74EA}"/>
              </a:ext>
            </a:extLst>
          </p:cNvPr>
          <p:cNvSpPr txBox="1"/>
          <p:nvPr/>
        </p:nvSpPr>
        <p:spPr>
          <a:xfrm>
            <a:off x="-31956" y="2171885"/>
            <a:ext cx="1030138" cy="276999"/>
          </a:xfrm>
          <a:prstGeom prst="rect">
            <a:avLst/>
          </a:prstGeom>
          <a:noFill/>
        </p:spPr>
        <p:txBody>
          <a:bodyPr wrap="square" rtlCol="0">
            <a:spAutoFit/>
          </a:bodyPr>
          <a:lstStyle/>
          <a:p>
            <a:r>
              <a:rPr lang="en-GB" sz="1200" b="1" dirty="0">
                <a:solidFill>
                  <a:srgbClr val="3B3838"/>
                </a:solidFill>
                <a:latin typeface="Segoe Print" panose="02000600000000000000" pitchFamily="2" charset="0"/>
              </a:rPr>
              <a:t>Gaspar</a:t>
            </a:r>
          </a:p>
        </p:txBody>
      </p:sp>
      <p:cxnSp>
        <p:nvCxnSpPr>
          <p:cNvPr id="55" name="Straight Arrow Connector 54">
            <a:extLst>
              <a:ext uri="{FF2B5EF4-FFF2-40B4-BE49-F238E27FC236}">
                <a16:creationId xmlns:a16="http://schemas.microsoft.com/office/drawing/2014/main" id="{3EE28CE6-3618-0324-D8C8-D37CB44C5D33}"/>
              </a:ext>
            </a:extLst>
          </p:cNvPr>
          <p:cNvCxnSpPr>
            <a:cxnSpLocks/>
          </p:cNvCxnSpPr>
          <p:nvPr/>
        </p:nvCxnSpPr>
        <p:spPr>
          <a:xfrm flipV="1">
            <a:off x="1827777" y="2094261"/>
            <a:ext cx="524824" cy="1444037"/>
          </a:xfrm>
          <a:prstGeom prst="straightConnector1">
            <a:avLst/>
          </a:prstGeom>
          <a:ln w="57150">
            <a:solidFill>
              <a:srgbClr val="C2AB4E"/>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99FE6EE-8961-60E6-0DA5-C84784989126}"/>
              </a:ext>
            </a:extLst>
          </p:cNvPr>
          <p:cNvSpPr txBox="1"/>
          <p:nvPr/>
        </p:nvSpPr>
        <p:spPr>
          <a:xfrm>
            <a:off x="2077321" y="1746371"/>
            <a:ext cx="1159292" cy="276999"/>
          </a:xfrm>
          <a:prstGeom prst="rect">
            <a:avLst/>
          </a:prstGeom>
          <a:noFill/>
        </p:spPr>
        <p:txBody>
          <a:bodyPr wrap="none" rtlCol="0">
            <a:spAutoFit/>
          </a:bodyPr>
          <a:lstStyle/>
          <a:p>
            <a:r>
              <a:rPr lang="en-GB" sz="1200" b="1" dirty="0" err="1">
                <a:solidFill>
                  <a:srgbClr val="3B3838"/>
                </a:solidFill>
                <a:latin typeface="Segoe Print" panose="02000600000000000000" pitchFamily="2" charset="0"/>
              </a:rPr>
              <a:t>el</a:t>
            </a:r>
            <a:r>
              <a:rPr lang="en-GB" sz="1200" b="1" dirty="0">
                <a:solidFill>
                  <a:srgbClr val="3B3838"/>
                </a:solidFill>
                <a:latin typeface="Segoe Print" panose="02000600000000000000" pitchFamily="2" charset="0"/>
              </a:rPr>
              <a:t> </a:t>
            </a:r>
            <a:r>
              <a:rPr lang="en-GB" sz="1200" b="1" dirty="0" err="1">
                <a:solidFill>
                  <a:srgbClr val="3B3838"/>
                </a:solidFill>
                <a:latin typeface="Segoe Print" panose="02000600000000000000" pitchFamily="2" charset="0"/>
              </a:rPr>
              <a:t>niño</a:t>
            </a:r>
            <a:r>
              <a:rPr lang="en-GB" sz="1200" b="1" dirty="0">
                <a:solidFill>
                  <a:srgbClr val="3B3838"/>
                </a:solidFill>
                <a:latin typeface="Segoe Print" panose="02000600000000000000" pitchFamily="2" charset="0"/>
              </a:rPr>
              <a:t> Jesús</a:t>
            </a:r>
          </a:p>
        </p:txBody>
      </p:sp>
      <p:sp>
        <p:nvSpPr>
          <p:cNvPr id="60" name="TextBox 59">
            <a:extLst>
              <a:ext uri="{FF2B5EF4-FFF2-40B4-BE49-F238E27FC236}">
                <a16:creationId xmlns:a16="http://schemas.microsoft.com/office/drawing/2014/main" id="{3D821426-F6C1-B1C9-C7C4-FA52D13B5D62}"/>
              </a:ext>
            </a:extLst>
          </p:cNvPr>
          <p:cNvSpPr txBox="1"/>
          <p:nvPr/>
        </p:nvSpPr>
        <p:spPr>
          <a:xfrm>
            <a:off x="3944866" y="712393"/>
            <a:ext cx="2781814" cy="1892826"/>
          </a:xfrm>
          <a:prstGeom prst="rect">
            <a:avLst/>
          </a:prstGeom>
          <a:solidFill>
            <a:schemeClr val="accent4">
              <a:lumMod val="20000"/>
              <a:lumOff val="80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300" b="0" kern="1200" dirty="0">
                <a:solidFill>
                  <a:schemeClr val="tx1"/>
                </a:solidFill>
                <a:effectLst/>
                <a:latin typeface="Century Gothic" panose="020B0502020202020204" pitchFamily="34" charset="0"/>
              </a:rPr>
              <a:t>        One </a:t>
            </a:r>
            <a:r>
              <a:rPr lang="en-GB" sz="1300" b="0" i="0" dirty="0">
                <a:solidFill>
                  <a:srgbClr val="3A3A3A"/>
                </a:solidFill>
                <a:effectLst/>
                <a:latin typeface="Century Gothic" panose="020B0502020202020204" pitchFamily="34" charset="0"/>
              </a:rPr>
              <a:t>of the main features of   </a:t>
            </a:r>
          </a:p>
          <a:p>
            <a:pPr marR="0" lvl="0" algn="l" defTabSz="914400" rtl="0" eaLnBrk="1" fontAlgn="auto" latinLnBrk="0" hangingPunct="1">
              <a:lnSpc>
                <a:spcPct val="100000"/>
              </a:lnSpc>
              <a:spcBef>
                <a:spcPts val="0"/>
              </a:spcBef>
              <a:spcAft>
                <a:spcPts val="0"/>
              </a:spcAft>
              <a:buClrTx/>
              <a:buSzTx/>
              <a:tabLst/>
              <a:defRPr/>
            </a:pPr>
            <a:endParaRPr lang="en-GB" sz="1300" b="0" i="0" dirty="0">
              <a:solidFill>
                <a:srgbClr val="3A3A3A"/>
              </a:solidFill>
              <a:effectLst/>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300" b="0" i="0" dirty="0">
                <a:solidFill>
                  <a:srgbClr val="3A3A3A"/>
                </a:solidFill>
                <a:effectLst/>
                <a:latin typeface="Century Gothic" panose="020B0502020202020204" pitchFamily="34" charset="0"/>
              </a:rPr>
              <a:t>the nativity scene which appears in the windows of houses as well as the living room. There are also larger versions commissioned by the town hall in large spaces across towns and villages. </a:t>
            </a:r>
            <a:endParaRPr lang="en-GB" sz="1300" b="0" dirty="0">
              <a:latin typeface="Century Gothic" panose="020B0502020202020204" pitchFamily="34" charset="0"/>
            </a:endParaRPr>
          </a:p>
        </p:txBody>
      </p:sp>
      <p:grpSp>
        <p:nvGrpSpPr>
          <p:cNvPr id="24" name="Group 23">
            <a:extLst>
              <a:ext uri="{FF2B5EF4-FFF2-40B4-BE49-F238E27FC236}">
                <a16:creationId xmlns:a16="http://schemas.microsoft.com/office/drawing/2014/main" id="{68760C01-6422-AEC2-405E-01F4B5984802}"/>
              </a:ext>
            </a:extLst>
          </p:cNvPr>
          <p:cNvGrpSpPr/>
          <p:nvPr/>
        </p:nvGrpSpPr>
        <p:grpSpPr>
          <a:xfrm>
            <a:off x="3754754" y="507762"/>
            <a:ext cx="571858" cy="553581"/>
            <a:chOff x="6210543" y="3764108"/>
            <a:chExt cx="801046" cy="775262"/>
          </a:xfrm>
        </p:grpSpPr>
        <p:sp>
          <p:nvSpPr>
            <p:cNvPr id="25" name="Oval 24">
              <a:extLst>
                <a:ext uri="{FF2B5EF4-FFF2-40B4-BE49-F238E27FC236}">
                  <a16:creationId xmlns:a16="http://schemas.microsoft.com/office/drawing/2014/main" id="{813932EC-E1EF-5DB8-1E69-C3B4053875B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3B3838"/>
                </a:solidFill>
              </a:endParaRPr>
            </a:p>
          </p:txBody>
        </p:sp>
        <p:pic>
          <p:nvPicPr>
            <p:cNvPr id="32" name="Picture 31">
              <a:extLst>
                <a:ext uri="{FF2B5EF4-FFF2-40B4-BE49-F238E27FC236}">
                  <a16:creationId xmlns:a16="http://schemas.microsoft.com/office/drawing/2014/main" id="{E68DB0D0-1D76-1231-0F02-CACAB04893E7}"/>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3" name="Picture 32" descr="A picture containing text, tableware, cup, clipart&#10;&#10;Description automatically generated">
              <a:extLst>
                <a:ext uri="{FF2B5EF4-FFF2-40B4-BE49-F238E27FC236}">
                  <a16:creationId xmlns:a16="http://schemas.microsoft.com/office/drawing/2014/main" id="{40DC7710-6D5C-69FF-3C89-CF8EE30103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62" name="TextBox 61">
            <a:extLst>
              <a:ext uri="{FF2B5EF4-FFF2-40B4-BE49-F238E27FC236}">
                <a16:creationId xmlns:a16="http://schemas.microsoft.com/office/drawing/2014/main" id="{6EABDA6C-7282-5F40-D79E-37C0D1FEB233}"/>
              </a:ext>
            </a:extLst>
          </p:cNvPr>
          <p:cNvSpPr txBox="1"/>
          <p:nvPr/>
        </p:nvSpPr>
        <p:spPr>
          <a:xfrm>
            <a:off x="4190927" y="915149"/>
            <a:ext cx="4692650" cy="292388"/>
          </a:xfrm>
          <a:prstGeom prst="rect">
            <a:avLst/>
          </a:prstGeom>
          <a:noFill/>
        </p:spPr>
        <p:txBody>
          <a:bodyPr wrap="square">
            <a:spAutoFit/>
          </a:bodyPr>
          <a:lstStyle/>
          <a:p>
            <a:r>
              <a:rPr lang="en-GB" sz="1300" b="0" i="0" dirty="0">
                <a:solidFill>
                  <a:srgbClr val="3A3A3A"/>
                </a:solidFill>
                <a:effectLst/>
                <a:latin typeface="Century Gothic" panose="020B0502020202020204" pitchFamily="34" charset="0"/>
              </a:rPr>
              <a:t>Christmas in Spain is the </a:t>
            </a:r>
            <a:r>
              <a:rPr lang="en-GB" sz="1300" b="1" i="1" dirty="0" err="1">
                <a:solidFill>
                  <a:srgbClr val="3A3A3A"/>
                </a:solidFill>
                <a:effectLst/>
                <a:latin typeface="Century Gothic" panose="020B0502020202020204" pitchFamily="34" charset="0"/>
              </a:rPr>
              <a:t>belén</a:t>
            </a:r>
            <a:r>
              <a:rPr lang="en-GB" sz="1300" b="0" i="0" dirty="0">
                <a:solidFill>
                  <a:srgbClr val="3A3A3A"/>
                </a:solidFill>
                <a:effectLst/>
                <a:latin typeface="Century Gothic" panose="020B0502020202020204" pitchFamily="34" charset="0"/>
              </a:rPr>
              <a:t>, </a:t>
            </a:r>
            <a:endParaRPr lang="en-GB" sz="1300" dirty="0"/>
          </a:p>
        </p:txBody>
      </p:sp>
      <p:sp>
        <p:nvSpPr>
          <p:cNvPr id="63" name="TextBox 62">
            <a:extLst>
              <a:ext uri="{FF2B5EF4-FFF2-40B4-BE49-F238E27FC236}">
                <a16:creationId xmlns:a16="http://schemas.microsoft.com/office/drawing/2014/main" id="{33E7F8BC-A742-6910-E48D-FEBB65C437EA}"/>
              </a:ext>
            </a:extLst>
          </p:cNvPr>
          <p:cNvSpPr txBox="1"/>
          <p:nvPr/>
        </p:nvSpPr>
        <p:spPr>
          <a:xfrm>
            <a:off x="5335773" y="4748887"/>
            <a:ext cx="1320800" cy="246221"/>
          </a:xfrm>
          <a:prstGeom prst="rect">
            <a:avLst/>
          </a:prstGeom>
          <a:solidFill>
            <a:srgbClr val="E2F0D9"/>
          </a:solidFill>
        </p:spPr>
        <p:txBody>
          <a:bodyPr wrap="square">
            <a:spAutoFit/>
          </a:bodyPr>
          <a:lstStyle/>
          <a:p>
            <a:pPr>
              <a:spcBef>
                <a:spcPct val="0"/>
              </a:spcBef>
              <a:buNone/>
            </a:pPr>
            <a:r>
              <a:rPr lang="es-ES" altLang="en-US" sz="1000" b="1" dirty="0">
                <a:solidFill>
                  <a:srgbClr val="3B3838"/>
                </a:solidFill>
                <a:latin typeface="Century Gothic" panose="020B0502020202020204" pitchFamily="34" charset="0"/>
              </a:rPr>
              <a:t>grande </a:t>
            </a:r>
            <a:r>
              <a:rPr lang="es-ES" altLang="en-US" sz="1000" dirty="0">
                <a:solidFill>
                  <a:srgbClr val="3B3838"/>
                </a:solidFill>
                <a:latin typeface="Century Gothic" panose="020B0502020202020204" pitchFamily="34" charset="0"/>
              </a:rPr>
              <a:t>= </a:t>
            </a:r>
            <a:r>
              <a:rPr lang="es-ES" altLang="en-US" sz="1000" dirty="0" err="1">
                <a:solidFill>
                  <a:srgbClr val="3B3838"/>
                </a:solidFill>
                <a:latin typeface="Century Gothic" panose="020B0502020202020204" pitchFamily="34" charset="0"/>
              </a:rPr>
              <a:t>large</a:t>
            </a:r>
            <a:endParaRPr lang="es-ES" altLang="en-US" sz="1000" dirty="0">
              <a:solidFill>
                <a:srgbClr val="3B3838"/>
              </a:solidFill>
              <a:latin typeface="Century Gothic" panose="020B0502020202020204" pitchFamily="34" charset="0"/>
            </a:endParaRPr>
          </a:p>
        </p:txBody>
      </p:sp>
      <p:pic>
        <p:nvPicPr>
          <p:cNvPr id="1026" name="Picture 2" descr="Free scissors cutting isolated illustration">
            <a:extLst>
              <a:ext uri="{FF2B5EF4-FFF2-40B4-BE49-F238E27FC236}">
                <a16:creationId xmlns:a16="http://schemas.microsoft.com/office/drawing/2014/main" id="{31C55820-9396-F2A2-EC21-806BA6BBCE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719632">
            <a:off x="2075806" y="6913325"/>
            <a:ext cx="250825" cy="41587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a:extLst>
              <a:ext uri="{FF2B5EF4-FFF2-40B4-BE49-F238E27FC236}">
                <a16:creationId xmlns:a16="http://schemas.microsoft.com/office/drawing/2014/main" id="{F71469E6-E88C-EE1A-74DE-09DCE98673CA}"/>
              </a:ext>
            </a:extLst>
          </p:cNvPr>
          <p:cNvPicPr>
            <a:picLocks noChangeAspect="1"/>
          </p:cNvPicPr>
          <p:nvPr/>
        </p:nvPicPr>
        <p:blipFill>
          <a:blip r:embed="rId11"/>
          <a:stretch>
            <a:fillRect/>
          </a:stretch>
        </p:blipFill>
        <p:spPr>
          <a:xfrm>
            <a:off x="77107" y="5229607"/>
            <a:ext cx="553943" cy="574816"/>
          </a:xfrm>
          <a:prstGeom prst="rect">
            <a:avLst/>
          </a:prstGeom>
        </p:spPr>
      </p:pic>
      <p:sp>
        <p:nvSpPr>
          <p:cNvPr id="1027" name="TextBox 1026">
            <a:extLst>
              <a:ext uri="{FF2B5EF4-FFF2-40B4-BE49-F238E27FC236}">
                <a16:creationId xmlns:a16="http://schemas.microsoft.com/office/drawing/2014/main" id="{E4837389-E9D5-EFFD-41DF-F213D52C9BC6}"/>
              </a:ext>
            </a:extLst>
          </p:cNvPr>
          <p:cNvSpPr txBox="1"/>
          <p:nvPr/>
        </p:nvSpPr>
        <p:spPr>
          <a:xfrm>
            <a:off x="1382087" y="5395883"/>
            <a:ext cx="2478563" cy="334707"/>
          </a:xfrm>
          <a:prstGeom prst="rect">
            <a:avLst/>
          </a:prstGeom>
          <a:noFill/>
        </p:spPr>
        <p:txBody>
          <a:bodyPr wrap="none" rtlCol="0">
            <a:spAutoFit/>
          </a:bodyPr>
          <a:lstStyle/>
          <a:p>
            <a:pPr algn="ctr"/>
            <a:r>
              <a:rPr lang="en-GB" sz="1575" b="1" dirty="0">
                <a:solidFill>
                  <a:srgbClr val="3B3838"/>
                </a:solidFill>
                <a:latin typeface="Century Gothic" panose="020B0502020202020204" pitchFamily="34" charset="0"/>
              </a:rPr>
              <a:t>Una </a:t>
            </a:r>
            <a:r>
              <a:rPr lang="en-GB" sz="1575" b="1" dirty="0" err="1">
                <a:solidFill>
                  <a:srgbClr val="3B3838"/>
                </a:solidFill>
                <a:latin typeface="Century Gothic" panose="020B0502020202020204" pitchFamily="34" charset="0"/>
              </a:rPr>
              <a:t>tarjeta</a:t>
            </a:r>
            <a:r>
              <a:rPr lang="en-GB" sz="1575" b="1" dirty="0">
                <a:solidFill>
                  <a:srgbClr val="3B3838"/>
                </a:solidFill>
                <a:latin typeface="Century Gothic" panose="020B0502020202020204" pitchFamily="34" charset="0"/>
              </a:rPr>
              <a:t> de Navidad</a:t>
            </a:r>
          </a:p>
        </p:txBody>
      </p:sp>
      <p:pic>
        <p:nvPicPr>
          <p:cNvPr id="1029" name="Picture 1028">
            <a:extLst>
              <a:ext uri="{FF2B5EF4-FFF2-40B4-BE49-F238E27FC236}">
                <a16:creationId xmlns:a16="http://schemas.microsoft.com/office/drawing/2014/main" id="{7A22C50E-3160-5F30-FA9F-005D8AC3510E}"/>
              </a:ext>
            </a:extLst>
          </p:cNvPr>
          <p:cNvPicPr>
            <a:picLocks noChangeAspect="1"/>
          </p:cNvPicPr>
          <p:nvPr/>
        </p:nvPicPr>
        <p:blipFill>
          <a:blip r:embed="rId12"/>
          <a:stretch>
            <a:fillRect/>
          </a:stretch>
        </p:blipFill>
        <p:spPr>
          <a:xfrm>
            <a:off x="3429000" y="6319902"/>
            <a:ext cx="3243077" cy="1928813"/>
          </a:xfrm>
          <a:prstGeom prst="rect">
            <a:avLst/>
          </a:prstGeom>
        </p:spPr>
      </p:pic>
      <p:sp>
        <p:nvSpPr>
          <p:cNvPr id="1033" name="TextBox 1032">
            <a:extLst>
              <a:ext uri="{FF2B5EF4-FFF2-40B4-BE49-F238E27FC236}">
                <a16:creationId xmlns:a16="http://schemas.microsoft.com/office/drawing/2014/main" id="{D3FEEA2A-029E-B017-81D9-43C34A5B1A6C}"/>
              </a:ext>
            </a:extLst>
          </p:cNvPr>
          <p:cNvSpPr txBox="1"/>
          <p:nvPr/>
        </p:nvSpPr>
        <p:spPr>
          <a:xfrm>
            <a:off x="83789" y="6976736"/>
            <a:ext cx="1867819" cy="323165"/>
          </a:xfrm>
          <a:prstGeom prst="rect">
            <a:avLst/>
          </a:prstGeom>
          <a:noFill/>
        </p:spPr>
        <p:txBody>
          <a:bodyPr wrap="none" rtlCol="0">
            <a:spAutoFit/>
          </a:bodyPr>
          <a:lstStyle/>
          <a:p>
            <a:r>
              <a:rPr lang="en-GB" sz="1500" dirty="0">
                <a:solidFill>
                  <a:srgbClr val="3B3838"/>
                </a:solidFill>
                <a:latin typeface="Century Gothic" panose="020B0502020202020204" pitchFamily="34" charset="0"/>
              </a:rPr>
              <a:t>2 </a:t>
            </a:r>
            <a:r>
              <a:rPr lang="en-GB" sz="1500" b="1" dirty="0" err="1">
                <a:solidFill>
                  <a:srgbClr val="3B3838"/>
                </a:solidFill>
                <a:latin typeface="Century Gothic" panose="020B0502020202020204" pitchFamily="34" charset="0"/>
              </a:rPr>
              <a:t>Corta</a:t>
            </a:r>
            <a:r>
              <a:rPr lang="en-GB" sz="1500" b="1" dirty="0">
                <a:solidFill>
                  <a:srgbClr val="3B3838"/>
                </a:solidFill>
                <a:latin typeface="Century Gothic" panose="020B0502020202020204" pitchFamily="34" charset="0"/>
              </a:rPr>
              <a:t> y </a:t>
            </a:r>
            <a:r>
              <a:rPr lang="en-GB" sz="1500" b="1" dirty="0" err="1">
                <a:solidFill>
                  <a:srgbClr val="3B3838"/>
                </a:solidFill>
                <a:latin typeface="Century Gothic" panose="020B0502020202020204" pitchFamily="34" charset="0"/>
              </a:rPr>
              <a:t>colorea</a:t>
            </a:r>
            <a:r>
              <a:rPr lang="en-GB" sz="1500" b="1" dirty="0">
                <a:solidFill>
                  <a:srgbClr val="3B3838"/>
                </a:solidFill>
                <a:latin typeface="Century Gothic" panose="020B0502020202020204" pitchFamily="34" charset="0"/>
              </a:rPr>
              <a:t> </a:t>
            </a:r>
          </a:p>
        </p:txBody>
      </p:sp>
      <p:sp>
        <p:nvSpPr>
          <p:cNvPr id="1035" name="TextBox 1034">
            <a:extLst>
              <a:ext uri="{FF2B5EF4-FFF2-40B4-BE49-F238E27FC236}">
                <a16:creationId xmlns:a16="http://schemas.microsoft.com/office/drawing/2014/main" id="{A58AC34A-69C6-A6AE-EDCC-30CFB2E6E80D}"/>
              </a:ext>
            </a:extLst>
          </p:cNvPr>
          <p:cNvSpPr txBox="1"/>
          <p:nvPr/>
        </p:nvSpPr>
        <p:spPr>
          <a:xfrm>
            <a:off x="992633" y="7866627"/>
            <a:ext cx="2483372" cy="323165"/>
          </a:xfrm>
          <a:prstGeom prst="rect">
            <a:avLst/>
          </a:prstGeom>
          <a:noFill/>
        </p:spPr>
        <p:txBody>
          <a:bodyPr wrap="none" rtlCol="0">
            <a:spAutoFit/>
          </a:bodyPr>
          <a:lstStyle/>
          <a:p>
            <a:r>
              <a:rPr lang="en-GB" sz="1500" dirty="0">
                <a:solidFill>
                  <a:srgbClr val="3B3838"/>
                </a:solidFill>
                <a:latin typeface="Century Gothic" panose="020B0502020202020204" pitchFamily="34" charset="0"/>
              </a:rPr>
              <a:t>3 </a:t>
            </a:r>
            <a:r>
              <a:rPr lang="en-GB" sz="1500" b="1" dirty="0">
                <a:solidFill>
                  <a:srgbClr val="3B3838"/>
                </a:solidFill>
                <a:latin typeface="Century Gothic" panose="020B0502020202020204" pitchFamily="34" charset="0"/>
              </a:rPr>
              <a:t>Escribe ‘</a:t>
            </a:r>
            <a:r>
              <a:rPr lang="en-GB" sz="1500" b="1" dirty="0" err="1">
                <a:solidFill>
                  <a:srgbClr val="3B3838"/>
                </a:solidFill>
                <a:latin typeface="Century Gothic" panose="020B0502020202020204" pitchFamily="34" charset="0"/>
              </a:rPr>
              <a:t>Feliz</a:t>
            </a:r>
            <a:r>
              <a:rPr lang="en-GB" sz="1500" b="1" dirty="0">
                <a:solidFill>
                  <a:srgbClr val="3B3838"/>
                </a:solidFill>
                <a:latin typeface="Century Gothic" panose="020B0502020202020204" pitchFamily="34" charset="0"/>
              </a:rPr>
              <a:t> Navidad’ </a:t>
            </a:r>
          </a:p>
        </p:txBody>
      </p:sp>
      <p:grpSp>
        <p:nvGrpSpPr>
          <p:cNvPr id="1037" name="Group 1036">
            <a:extLst>
              <a:ext uri="{FF2B5EF4-FFF2-40B4-BE49-F238E27FC236}">
                <a16:creationId xmlns:a16="http://schemas.microsoft.com/office/drawing/2014/main" id="{8ACCEF1F-CCB4-E955-8AF8-A947D05B51D8}"/>
              </a:ext>
            </a:extLst>
          </p:cNvPr>
          <p:cNvGrpSpPr/>
          <p:nvPr/>
        </p:nvGrpSpPr>
        <p:grpSpPr>
          <a:xfrm>
            <a:off x="2145211" y="6021231"/>
            <a:ext cx="902741" cy="620869"/>
            <a:chOff x="8894618" y="5112327"/>
            <a:chExt cx="1987682" cy="1357746"/>
          </a:xfrm>
        </p:grpSpPr>
        <p:sp>
          <p:nvSpPr>
            <p:cNvPr id="1039" name="Rectangle 1038">
              <a:extLst>
                <a:ext uri="{FF2B5EF4-FFF2-40B4-BE49-F238E27FC236}">
                  <a16:creationId xmlns:a16="http://schemas.microsoft.com/office/drawing/2014/main" id="{F38E4838-2F43-3FD5-90C1-B3D3263B0FFD}"/>
                </a:ext>
              </a:extLst>
            </p:cNvPr>
            <p:cNvSpPr/>
            <p:nvPr/>
          </p:nvSpPr>
          <p:spPr>
            <a:xfrm rot="21385402">
              <a:off x="9519828" y="5309606"/>
              <a:ext cx="1362472" cy="96318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41" name="Rectangle 1040">
              <a:extLst>
                <a:ext uri="{FF2B5EF4-FFF2-40B4-BE49-F238E27FC236}">
                  <a16:creationId xmlns:a16="http://schemas.microsoft.com/office/drawing/2014/main" id="{B6274699-7D4F-8A88-8DB8-84066BC2479F}"/>
                </a:ext>
              </a:extLst>
            </p:cNvPr>
            <p:cNvSpPr/>
            <p:nvPr/>
          </p:nvSpPr>
          <p:spPr>
            <a:xfrm rot="541411">
              <a:off x="8894618" y="5112327"/>
              <a:ext cx="1856509" cy="135774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042" name="TextBox 1041">
            <a:extLst>
              <a:ext uri="{FF2B5EF4-FFF2-40B4-BE49-F238E27FC236}">
                <a16:creationId xmlns:a16="http://schemas.microsoft.com/office/drawing/2014/main" id="{A423A456-C6CC-6061-942D-7704C13E7FE6}"/>
              </a:ext>
            </a:extLst>
          </p:cNvPr>
          <p:cNvSpPr txBox="1"/>
          <p:nvPr/>
        </p:nvSpPr>
        <p:spPr>
          <a:xfrm>
            <a:off x="77107" y="6194905"/>
            <a:ext cx="1731564" cy="323165"/>
          </a:xfrm>
          <a:prstGeom prst="rect">
            <a:avLst/>
          </a:prstGeom>
          <a:noFill/>
        </p:spPr>
        <p:txBody>
          <a:bodyPr wrap="none" rtlCol="0">
            <a:spAutoFit/>
          </a:bodyPr>
          <a:lstStyle/>
          <a:p>
            <a:r>
              <a:rPr lang="en-GB" sz="1500" dirty="0">
                <a:solidFill>
                  <a:srgbClr val="3B3838"/>
                </a:solidFill>
                <a:latin typeface="Century Gothic" panose="020B0502020202020204" pitchFamily="34" charset="0"/>
              </a:rPr>
              <a:t>1 </a:t>
            </a:r>
            <a:r>
              <a:rPr lang="en-GB" sz="1500" b="1" dirty="0" err="1">
                <a:solidFill>
                  <a:srgbClr val="3B3838"/>
                </a:solidFill>
                <a:latin typeface="Century Gothic" panose="020B0502020202020204" pitchFamily="34" charset="0"/>
              </a:rPr>
              <a:t>Dobla</a:t>
            </a:r>
            <a:r>
              <a:rPr lang="en-GB" sz="1500" b="1" dirty="0">
                <a:solidFill>
                  <a:srgbClr val="3B3838"/>
                </a:solidFill>
                <a:latin typeface="Century Gothic" panose="020B0502020202020204" pitchFamily="34" charset="0"/>
              </a:rPr>
              <a:t> </a:t>
            </a:r>
            <a:r>
              <a:rPr lang="en-GB" sz="1500" b="1" dirty="0" err="1">
                <a:solidFill>
                  <a:srgbClr val="3B3838"/>
                </a:solidFill>
                <a:latin typeface="Century Gothic" panose="020B0502020202020204" pitchFamily="34" charset="0"/>
              </a:rPr>
              <a:t>el</a:t>
            </a:r>
            <a:r>
              <a:rPr lang="en-GB" sz="1500" b="1" dirty="0">
                <a:solidFill>
                  <a:srgbClr val="3B3838"/>
                </a:solidFill>
                <a:latin typeface="Century Gothic" panose="020B0502020202020204" pitchFamily="34" charset="0"/>
              </a:rPr>
              <a:t> </a:t>
            </a:r>
            <a:r>
              <a:rPr lang="en-GB" sz="1500" b="1" dirty="0" err="1">
                <a:solidFill>
                  <a:srgbClr val="3B3838"/>
                </a:solidFill>
                <a:latin typeface="Century Gothic" panose="020B0502020202020204" pitchFamily="34" charset="0"/>
              </a:rPr>
              <a:t>papel</a:t>
            </a:r>
            <a:endParaRPr lang="en-GB" sz="1500" b="1" dirty="0">
              <a:solidFill>
                <a:srgbClr val="3B3838"/>
              </a:solidFill>
              <a:latin typeface="Century Gothic" panose="020B0502020202020204" pitchFamily="34" charset="0"/>
            </a:endParaRPr>
          </a:p>
        </p:txBody>
      </p:sp>
      <p:sp>
        <p:nvSpPr>
          <p:cNvPr id="1043" name="TextBox 1042">
            <a:extLst>
              <a:ext uri="{FF2B5EF4-FFF2-40B4-BE49-F238E27FC236}">
                <a16:creationId xmlns:a16="http://schemas.microsoft.com/office/drawing/2014/main" id="{2AA6AE73-C412-CD05-ED7F-CCCEAA0E0FF6}"/>
              </a:ext>
            </a:extLst>
          </p:cNvPr>
          <p:cNvSpPr txBox="1"/>
          <p:nvPr/>
        </p:nvSpPr>
        <p:spPr>
          <a:xfrm>
            <a:off x="-10390" y="8634518"/>
            <a:ext cx="1981538" cy="784830"/>
          </a:xfrm>
          <a:prstGeom prst="rect">
            <a:avLst/>
          </a:prstGeom>
          <a:solidFill>
            <a:srgbClr val="E2F0D9"/>
          </a:solidFill>
        </p:spPr>
        <p:txBody>
          <a:bodyPr wrap="square">
            <a:spAutoFit/>
          </a:bodyPr>
          <a:lstStyle/>
          <a:p>
            <a:r>
              <a:rPr lang="en-GB" sz="1125" b="1" dirty="0" err="1">
                <a:solidFill>
                  <a:srgbClr val="3B3838"/>
                </a:solidFill>
                <a:latin typeface="Century Gothic" panose="020B0502020202020204" pitchFamily="34" charset="0"/>
              </a:rPr>
              <a:t>doblar</a:t>
            </a:r>
            <a:r>
              <a:rPr lang="en-GB" sz="1125" dirty="0">
                <a:solidFill>
                  <a:srgbClr val="3B3838"/>
                </a:solidFill>
                <a:latin typeface="Century Gothic" panose="020B0502020202020204" pitchFamily="34" charset="0"/>
              </a:rPr>
              <a:t> = to fold, folding</a:t>
            </a:r>
            <a:r>
              <a:rPr lang="en-GB" sz="1125" b="1" dirty="0">
                <a:solidFill>
                  <a:srgbClr val="3B3838"/>
                </a:solidFill>
                <a:latin typeface="Century Gothic" panose="020B0502020202020204" pitchFamily="34" charset="0"/>
              </a:rPr>
              <a:t> </a:t>
            </a:r>
          </a:p>
          <a:p>
            <a:r>
              <a:rPr lang="en-GB" sz="1125" b="1" dirty="0" err="1">
                <a:solidFill>
                  <a:srgbClr val="3B3838"/>
                </a:solidFill>
                <a:latin typeface="Century Gothic" panose="020B0502020202020204" pitchFamily="34" charset="0"/>
              </a:rPr>
              <a:t>cortar</a:t>
            </a:r>
            <a:r>
              <a:rPr lang="en-GB" sz="1125" dirty="0">
                <a:solidFill>
                  <a:srgbClr val="3B3838"/>
                </a:solidFill>
                <a:latin typeface="Century Gothic" panose="020B0502020202020204" pitchFamily="34" charset="0"/>
              </a:rPr>
              <a:t> = to cut out</a:t>
            </a:r>
            <a:endParaRPr lang="en-GB" sz="1125" b="1" dirty="0">
              <a:solidFill>
                <a:srgbClr val="3B3838"/>
              </a:solidFill>
              <a:latin typeface="Century Gothic" panose="020B0502020202020204" pitchFamily="34" charset="0"/>
            </a:endParaRPr>
          </a:p>
          <a:p>
            <a:r>
              <a:rPr lang="en-GB" sz="1125" b="1" dirty="0" err="1">
                <a:solidFill>
                  <a:srgbClr val="3B3838"/>
                </a:solidFill>
                <a:latin typeface="Century Gothic" panose="020B0502020202020204" pitchFamily="34" charset="0"/>
              </a:rPr>
              <a:t>colorear</a:t>
            </a:r>
            <a:r>
              <a:rPr lang="en-GB" sz="1125" dirty="0">
                <a:solidFill>
                  <a:srgbClr val="3B3838"/>
                </a:solidFill>
                <a:latin typeface="Century Gothic" panose="020B0502020202020204" pitchFamily="34" charset="0"/>
              </a:rPr>
              <a:t> = to colour</a:t>
            </a:r>
          </a:p>
          <a:p>
            <a:r>
              <a:rPr lang="en-GB" sz="1125" b="1" dirty="0">
                <a:solidFill>
                  <a:srgbClr val="3B3838"/>
                </a:solidFill>
                <a:latin typeface="Century Gothic" panose="020B0502020202020204" pitchFamily="34" charset="0"/>
              </a:rPr>
              <a:t>escribir</a:t>
            </a:r>
            <a:r>
              <a:rPr lang="en-GB" sz="1125" dirty="0">
                <a:solidFill>
                  <a:srgbClr val="3B3838"/>
                </a:solidFill>
                <a:latin typeface="Century Gothic" panose="020B0502020202020204" pitchFamily="34" charset="0"/>
              </a:rPr>
              <a:t> = to write</a:t>
            </a:r>
          </a:p>
        </p:txBody>
      </p:sp>
      <p:pic>
        <p:nvPicPr>
          <p:cNvPr id="1044" name="Picture 2" descr="Free vector graphics of Crayon">
            <a:extLst>
              <a:ext uri="{FF2B5EF4-FFF2-40B4-BE49-F238E27FC236}">
                <a16:creationId xmlns:a16="http://schemas.microsoft.com/office/drawing/2014/main" id="{EFF5E708-8B57-01EF-C46D-98B6611978F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50667"/>
          <a:stretch/>
        </p:blipFill>
        <p:spPr bwMode="auto">
          <a:xfrm rot="20528037">
            <a:off x="2481956" y="6891755"/>
            <a:ext cx="594629" cy="308785"/>
          </a:xfrm>
          <a:prstGeom prst="rect">
            <a:avLst/>
          </a:prstGeom>
          <a:noFill/>
          <a:extLst>
            <a:ext uri="{909E8E84-426E-40DD-AFC4-6F175D3DCCD1}">
              <a14:hiddenFill xmlns:a14="http://schemas.microsoft.com/office/drawing/2010/main">
                <a:solidFill>
                  <a:srgbClr val="FFFFFF"/>
                </a:solidFill>
              </a14:hiddenFill>
            </a:ext>
          </a:extLst>
        </p:spPr>
      </p:pic>
      <p:sp>
        <p:nvSpPr>
          <p:cNvPr id="1045" name="Rectangle: Rounded Corners 1044">
            <a:extLst>
              <a:ext uri="{FF2B5EF4-FFF2-40B4-BE49-F238E27FC236}">
                <a16:creationId xmlns:a16="http://schemas.microsoft.com/office/drawing/2014/main" id="{70E4242E-90D3-7255-2858-4450CF6F8D1A}"/>
              </a:ext>
            </a:extLst>
          </p:cNvPr>
          <p:cNvSpPr/>
          <p:nvPr/>
        </p:nvSpPr>
        <p:spPr>
          <a:xfrm>
            <a:off x="107028" y="128411"/>
            <a:ext cx="2654054"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¡Feliz Navidad!</a:t>
            </a:r>
            <a:endParaRPr lang="en-GB" sz="2400" dirty="0"/>
          </a:p>
        </p:txBody>
      </p:sp>
      <p:grpSp>
        <p:nvGrpSpPr>
          <p:cNvPr id="1046" name="Group 1045">
            <a:extLst>
              <a:ext uri="{FF2B5EF4-FFF2-40B4-BE49-F238E27FC236}">
                <a16:creationId xmlns:a16="http://schemas.microsoft.com/office/drawing/2014/main" id="{09C96B7C-3944-4342-B30A-C13DC2811063}"/>
              </a:ext>
            </a:extLst>
          </p:cNvPr>
          <p:cNvGrpSpPr/>
          <p:nvPr/>
        </p:nvGrpSpPr>
        <p:grpSpPr>
          <a:xfrm>
            <a:off x="2495052" y="181422"/>
            <a:ext cx="545695" cy="502935"/>
            <a:chOff x="3798024" y="2201705"/>
            <a:chExt cx="545695" cy="502935"/>
          </a:xfrm>
        </p:grpSpPr>
        <p:sp>
          <p:nvSpPr>
            <p:cNvPr id="1047" name="Rectangle: Rounded Corners 1046">
              <a:extLst>
                <a:ext uri="{FF2B5EF4-FFF2-40B4-BE49-F238E27FC236}">
                  <a16:creationId xmlns:a16="http://schemas.microsoft.com/office/drawing/2014/main" id="{D30127D9-CF45-C230-4C82-1B096D288D43}"/>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1048" name="TextBox 1047">
              <a:extLst>
                <a:ext uri="{FF2B5EF4-FFF2-40B4-BE49-F238E27FC236}">
                  <a16:creationId xmlns:a16="http://schemas.microsoft.com/office/drawing/2014/main" id="{2CEC2DE0-6B53-378D-3C81-69205891829A}"/>
                </a:ext>
              </a:extLst>
            </p:cNvPr>
            <p:cNvSpPr txBox="1"/>
            <p:nvPr/>
          </p:nvSpPr>
          <p:spPr>
            <a:xfrm rot="20463376">
              <a:off x="3798024" y="224297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14</a:t>
              </a:r>
              <a:endParaRPr lang="en-GB" sz="2400" dirty="0">
                <a:solidFill>
                  <a:srgbClr val="DE0000"/>
                </a:solidFill>
              </a:endParaRPr>
            </a:p>
          </p:txBody>
        </p:sp>
      </p:grpSp>
      <p:pic>
        <p:nvPicPr>
          <p:cNvPr id="1053" name="Picture 4" descr="Navidad, Decoraciones, Decoración, Verde, Antecedentes">
            <a:extLst>
              <a:ext uri="{FF2B5EF4-FFF2-40B4-BE49-F238E27FC236}">
                <a16:creationId xmlns:a16="http://schemas.microsoft.com/office/drawing/2014/main" id="{1D886B01-23A5-B8CA-07E9-A877113D569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8104" b="57634"/>
          <a:stretch/>
        </p:blipFill>
        <p:spPr bwMode="auto">
          <a:xfrm rot="6550069">
            <a:off x="2857315" y="396859"/>
            <a:ext cx="435762" cy="28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9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6" grpId="0"/>
      <p:bldP spid="48" grpId="0"/>
      <p:bldP spid="50" grpId="0"/>
      <p:bldP spid="52" grpId="0"/>
      <p:bldP spid="54" grpId="0"/>
      <p:bldP spid="5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14</a:t>
            </a:r>
            <a:r>
              <a:rPr lang="en-GB" sz="1000" baseline="0" dirty="0">
                <a:solidFill>
                  <a:schemeClr val="bg1"/>
                </a:solidFill>
              </a:rPr>
              <a:t> - materials</a:t>
            </a:r>
            <a:endParaRPr lang="en-GB" sz="1000" dirty="0">
              <a:solidFill>
                <a:schemeClr val="bg1"/>
              </a:solidFill>
            </a:endParaRP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pic>
        <p:nvPicPr>
          <p:cNvPr id="2" name="Picture 4" descr="Free Watercolor Brushstroke illustration and picture">
            <a:extLst>
              <a:ext uri="{FF2B5EF4-FFF2-40B4-BE49-F238E27FC236}">
                <a16:creationId xmlns:a16="http://schemas.microsoft.com/office/drawing/2014/main" id="{6859DF7D-C544-8680-6CC1-0C1026CC5585}"/>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1071" name="TextBox 1070">
            <a:extLst>
              <a:ext uri="{FF2B5EF4-FFF2-40B4-BE49-F238E27FC236}">
                <a16:creationId xmlns:a16="http://schemas.microsoft.com/office/drawing/2014/main" id="{50DA6E90-EB76-8B8A-10AD-F7FD5B74B2D6}"/>
              </a:ext>
            </a:extLst>
          </p:cNvPr>
          <p:cNvSpPr txBox="1"/>
          <p:nvPr/>
        </p:nvSpPr>
        <p:spPr>
          <a:xfrm>
            <a:off x="6347423" y="9561450"/>
            <a:ext cx="457176"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43</a:t>
            </a:r>
          </a:p>
        </p:txBody>
      </p:sp>
      <p:sp>
        <p:nvSpPr>
          <p:cNvPr id="1028" name="TextBox 1027">
            <a:extLst>
              <a:ext uri="{FF2B5EF4-FFF2-40B4-BE49-F238E27FC236}">
                <a16:creationId xmlns:a16="http://schemas.microsoft.com/office/drawing/2014/main" id="{72EE5D63-0465-F089-F64C-0E798B51A172}"/>
              </a:ext>
            </a:extLst>
          </p:cNvPr>
          <p:cNvSpPr txBox="1"/>
          <p:nvPr/>
        </p:nvSpPr>
        <p:spPr>
          <a:xfrm>
            <a:off x="171901" y="105932"/>
            <a:ext cx="300082" cy="10064294"/>
          </a:xfrm>
          <a:prstGeom prst="rect">
            <a:avLst/>
          </a:prstGeom>
          <a:noFill/>
        </p:spPr>
        <p:txBody>
          <a:bodyPr wrap="none" rtlCol="0">
            <a:spAutoFit/>
          </a:bodyPr>
          <a:lstStyle/>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r>
              <a:rPr lang="en-GB" dirty="0"/>
              <a:t>¦</a:t>
            </a:r>
          </a:p>
          <a:p>
            <a:endParaRPr lang="en-GB" dirty="0"/>
          </a:p>
        </p:txBody>
      </p:sp>
      <p:pic>
        <p:nvPicPr>
          <p:cNvPr id="2082" name="Picture 2081">
            <a:extLst>
              <a:ext uri="{FF2B5EF4-FFF2-40B4-BE49-F238E27FC236}">
                <a16:creationId xmlns:a16="http://schemas.microsoft.com/office/drawing/2014/main" id="{4918451A-E51C-9D20-AA0C-2B238A363CA4}"/>
              </a:ext>
            </a:extLst>
          </p:cNvPr>
          <p:cNvPicPr>
            <a:picLocks noChangeAspect="1"/>
          </p:cNvPicPr>
          <p:nvPr/>
        </p:nvPicPr>
        <p:blipFill>
          <a:blip r:embed="rId5"/>
          <a:stretch>
            <a:fillRect/>
          </a:stretch>
        </p:blipFill>
        <p:spPr>
          <a:xfrm rot="16200000">
            <a:off x="1206811" y="8334368"/>
            <a:ext cx="989220" cy="1727331"/>
          </a:xfrm>
          <a:prstGeom prst="rect">
            <a:avLst/>
          </a:prstGeom>
        </p:spPr>
      </p:pic>
      <p:pic>
        <p:nvPicPr>
          <p:cNvPr id="2083" name="Picture 2082">
            <a:extLst>
              <a:ext uri="{FF2B5EF4-FFF2-40B4-BE49-F238E27FC236}">
                <a16:creationId xmlns:a16="http://schemas.microsoft.com/office/drawing/2014/main" id="{ED7113A1-A35B-0250-2EB9-CD34292BEFE8}"/>
              </a:ext>
            </a:extLst>
          </p:cNvPr>
          <p:cNvPicPr>
            <a:picLocks noChangeAspect="1"/>
          </p:cNvPicPr>
          <p:nvPr/>
        </p:nvPicPr>
        <p:blipFill>
          <a:blip r:embed="rId6"/>
          <a:stretch>
            <a:fillRect/>
          </a:stretch>
        </p:blipFill>
        <p:spPr>
          <a:xfrm rot="16200000">
            <a:off x="3158332" y="8546843"/>
            <a:ext cx="1201852" cy="1165916"/>
          </a:xfrm>
          <a:prstGeom prst="rect">
            <a:avLst/>
          </a:prstGeom>
        </p:spPr>
      </p:pic>
      <p:pic>
        <p:nvPicPr>
          <p:cNvPr id="2084" name="Picture 2083">
            <a:extLst>
              <a:ext uri="{FF2B5EF4-FFF2-40B4-BE49-F238E27FC236}">
                <a16:creationId xmlns:a16="http://schemas.microsoft.com/office/drawing/2014/main" id="{9CC75E14-B889-EA12-4431-B1081F1902A6}"/>
              </a:ext>
            </a:extLst>
          </p:cNvPr>
          <p:cNvPicPr>
            <a:picLocks noChangeAspect="1"/>
          </p:cNvPicPr>
          <p:nvPr/>
        </p:nvPicPr>
        <p:blipFill>
          <a:blip r:embed="rId7"/>
          <a:stretch>
            <a:fillRect/>
          </a:stretch>
        </p:blipFill>
        <p:spPr>
          <a:xfrm rot="16200000">
            <a:off x="3302005" y="6754476"/>
            <a:ext cx="943815" cy="1828410"/>
          </a:xfrm>
          <a:prstGeom prst="rect">
            <a:avLst/>
          </a:prstGeom>
        </p:spPr>
      </p:pic>
      <p:pic>
        <p:nvPicPr>
          <p:cNvPr id="2086" name="Picture 2085">
            <a:extLst>
              <a:ext uri="{FF2B5EF4-FFF2-40B4-BE49-F238E27FC236}">
                <a16:creationId xmlns:a16="http://schemas.microsoft.com/office/drawing/2014/main" id="{9181CEE8-3ADF-5727-FB7D-883D6BC18DC0}"/>
              </a:ext>
            </a:extLst>
          </p:cNvPr>
          <p:cNvPicPr>
            <a:picLocks noChangeAspect="1"/>
          </p:cNvPicPr>
          <p:nvPr/>
        </p:nvPicPr>
        <p:blipFill>
          <a:blip r:embed="rId8"/>
          <a:stretch>
            <a:fillRect/>
          </a:stretch>
        </p:blipFill>
        <p:spPr>
          <a:xfrm rot="16200000">
            <a:off x="1188152" y="7005132"/>
            <a:ext cx="1209446" cy="1635877"/>
          </a:xfrm>
          <a:prstGeom prst="rect">
            <a:avLst/>
          </a:prstGeom>
        </p:spPr>
      </p:pic>
      <p:pic>
        <p:nvPicPr>
          <p:cNvPr id="2087" name="Picture 2086">
            <a:extLst>
              <a:ext uri="{FF2B5EF4-FFF2-40B4-BE49-F238E27FC236}">
                <a16:creationId xmlns:a16="http://schemas.microsoft.com/office/drawing/2014/main" id="{615CB52E-D025-4E1A-74EC-FEAA73CBF30F}"/>
              </a:ext>
            </a:extLst>
          </p:cNvPr>
          <p:cNvPicPr>
            <a:picLocks noChangeAspect="1"/>
          </p:cNvPicPr>
          <p:nvPr/>
        </p:nvPicPr>
        <p:blipFill>
          <a:blip r:embed="rId7"/>
          <a:stretch>
            <a:fillRect/>
          </a:stretch>
        </p:blipFill>
        <p:spPr>
          <a:xfrm rot="16200000">
            <a:off x="1224702" y="5694419"/>
            <a:ext cx="943815" cy="1828410"/>
          </a:xfrm>
          <a:prstGeom prst="rect">
            <a:avLst/>
          </a:prstGeom>
        </p:spPr>
      </p:pic>
      <p:pic>
        <p:nvPicPr>
          <p:cNvPr id="2089" name="Picture 2088">
            <a:extLst>
              <a:ext uri="{FF2B5EF4-FFF2-40B4-BE49-F238E27FC236}">
                <a16:creationId xmlns:a16="http://schemas.microsoft.com/office/drawing/2014/main" id="{B4490183-9D2B-4E51-3E66-E263B8575CA1}"/>
              </a:ext>
            </a:extLst>
          </p:cNvPr>
          <p:cNvPicPr>
            <a:picLocks noChangeAspect="1"/>
          </p:cNvPicPr>
          <p:nvPr/>
        </p:nvPicPr>
        <p:blipFill>
          <a:blip r:embed="rId9"/>
          <a:stretch>
            <a:fillRect/>
          </a:stretch>
        </p:blipFill>
        <p:spPr>
          <a:xfrm rot="16200000">
            <a:off x="3473863" y="5601826"/>
            <a:ext cx="1021741" cy="1236027"/>
          </a:xfrm>
          <a:prstGeom prst="rect">
            <a:avLst/>
          </a:prstGeom>
        </p:spPr>
      </p:pic>
      <p:pic>
        <p:nvPicPr>
          <p:cNvPr id="2090" name="Picture 2089">
            <a:extLst>
              <a:ext uri="{FF2B5EF4-FFF2-40B4-BE49-F238E27FC236}">
                <a16:creationId xmlns:a16="http://schemas.microsoft.com/office/drawing/2014/main" id="{93C52C4A-D05D-806C-99EB-3FE423F274E2}"/>
              </a:ext>
            </a:extLst>
          </p:cNvPr>
          <p:cNvPicPr>
            <a:picLocks noChangeAspect="1"/>
          </p:cNvPicPr>
          <p:nvPr/>
        </p:nvPicPr>
        <p:blipFill>
          <a:blip r:embed="rId10"/>
          <a:stretch>
            <a:fillRect/>
          </a:stretch>
        </p:blipFill>
        <p:spPr>
          <a:xfrm rot="16200000">
            <a:off x="5204118" y="5056727"/>
            <a:ext cx="943817" cy="1896623"/>
          </a:xfrm>
          <a:prstGeom prst="rect">
            <a:avLst/>
          </a:prstGeom>
        </p:spPr>
      </p:pic>
      <p:pic>
        <p:nvPicPr>
          <p:cNvPr id="2091" name="Picture 2090">
            <a:extLst>
              <a:ext uri="{FF2B5EF4-FFF2-40B4-BE49-F238E27FC236}">
                <a16:creationId xmlns:a16="http://schemas.microsoft.com/office/drawing/2014/main" id="{1F0DA451-889F-6CF8-6ADA-4FDECCCBF284}"/>
              </a:ext>
            </a:extLst>
          </p:cNvPr>
          <p:cNvPicPr>
            <a:picLocks noChangeAspect="1"/>
          </p:cNvPicPr>
          <p:nvPr/>
        </p:nvPicPr>
        <p:blipFill>
          <a:blip r:embed="rId11"/>
          <a:stretch>
            <a:fillRect/>
          </a:stretch>
        </p:blipFill>
        <p:spPr>
          <a:xfrm rot="16200000">
            <a:off x="5301649" y="6825071"/>
            <a:ext cx="1234744" cy="1252383"/>
          </a:xfrm>
          <a:prstGeom prst="rect">
            <a:avLst/>
          </a:prstGeom>
        </p:spPr>
      </p:pic>
      <p:pic>
        <p:nvPicPr>
          <p:cNvPr id="2092" name="Picture 2091">
            <a:extLst>
              <a:ext uri="{FF2B5EF4-FFF2-40B4-BE49-F238E27FC236}">
                <a16:creationId xmlns:a16="http://schemas.microsoft.com/office/drawing/2014/main" id="{3026A1EA-66FC-6774-8965-9EB2FA4BB507}"/>
              </a:ext>
            </a:extLst>
          </p:cNvPr>
          <p:cNvPicPr>
            <a:picLocks noChangeAspect="1"/>
          </p:cNvPicPr>
          <p:nvPr/>
        </p:nvPicPr>
        <p:blipFill>
          <a:blip r:embed="rId11"/>
          <a:stretch>
            <a:fillRect/>
          </a:stretch>
        </p:blipFill>
        <p:spPr>
          <a:xfrm rot="16200000" flipH="1">
            <a:off x="5088151" y="8234362"/>
            <a:ext cx="1234744" cy="1252383"/>
          </a:xfrm>
          <a:prstGeom prst="rect">
            <a:avLst/>
          </a:prstGeom>
        </p:spPr>
      </p:pic>
      <p:pic>
        <p:nvPicPr>
          <p:cNvPr id="2093" name="Picture 2092">
            <a:extLst>
              <a:ext uri="{FF2B5EF4-FFF2-40B4-BE49-F238E27FC236}">
                <a16:creationId xmlns:a16="http://schemas.microsoft.com/office/drawing/2014/main" id="{44B7394E-96D8-6B89-A839-C55101443DBB}"/>
              </a:ext>
            </a:extLst>
          </p:cNvPr>
          <p:cNvPicPr>
            <a:picLocks noChangeAspect="1"/>
          </p:cNvPicPr>
          <p:nvPr/>
        </p:nvPicPr>
        <p:blipFill>
          <a:blip r:embed="rId12"/>
          <a:stretch>
            <a:fillRect/>
          </a:stretch>
        </p:blipFill>
        <p:spPr>
          <a:xfrm rot="16200000">
            <a:off x="4414210" y="2260085"/>
            <a:ext cx="2682472" cy="1920406"/>
          </a:xfrm>
          <a:prstGeom prst="rect">
            <a:avLst/>
          </a:prstGeom>
        </p:spPr>
      </p:pic>
      <p:pic>
        <p:nvPicPr>
          <p:cNvPr id="2095" name="Picture 2094">
            <a:extLst>
              <a:ext uri="{FF2B5EF4-FFF2-40B4-BE49-F238E27FC236}">
                <a16:creationId xmlns:a16="http://schemas.microsoft.com/office/drawing/2014/main" id="{85588F2A-F014-F181-9BA1-1EE97A84E415}"/>
              </a:ext>
            </a:extLst>
          </p:cNvPr>
          <p:cNvPicPr>
            <a:picLocks noChangeAspect="1"/>
          </p:cNvPicPr>
          <p:nvPr/>
        </p:nvPicPr>
        <p:blipFill>
          <a:blip r:embed="rId13"/>
          <a:stretch>
            <a:fillRect/>
          </a:stretch>
        </p:blipFill>
        <p:spPr>
          <a:xfrm rot="16200000">
            <a:off x="-29877" y="780032"/>
            <a:ext cx="5659662" cy="4406006"/>
          </a:xfrm>
          <a:prstGeom prst="rect">
            <a:avLst/>
          </a:prstGeom>
        </p:spPr>
      </p:pic>
    </p:spTree>
    <p:extLst>
      <p:ext uri="{BB962C8B-B14F-4D97-AF65-F5344CB8AC3E}">
        <p14:creationId xmlns:p14="http://schemas.microsoft.com/office/powerpoint/2010/main" val="393093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 name="Picture 18" descr="Free speech balloons chat comic illustration">
            <a:extLst>
              <a:ext uri="{FF2B5EF4-FFF2-40B4-BE49-F238E27FC236}">
                <a16:creationId xmlns:a16="http://schemas.microsoft.com/office/drawing/2014/main" id="{011897A0-E82E-E269-AC06-0B02FA36D8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36" r="48053" b="51167"/>
          <a:stretch/>
        </p:blipFill>
        <p:spPr bwMode="auto">
          <a:xfrm flipH="1">
            <a:off x="5199306" y="3314144"/>
            <a:ext cx="1337244" cy="908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0BF57D-5712-4531-9884-A070797D95DC}"/>
              </a:ext>
            </a:extLst>
          </p:cNvPr>
          <p:cNvSpPr>
            <a:spLocks noGrp="1"/>
          </p:cNvSpPr>
          <p:nvPr>
            <p:ph type="title"/>
          </p:nvPr>
        </p:nvSpPr>
        <p:spPr>
          <a:xfrm>
            <a:off x="187830" y="559730"/>
            <a:ext cx="5915025" cy="278709"/>
          </a:xfrm>
        </p:spPr>
        <p:txBody>
          <a:bodyPr>
            <a:normAutofit fontScale="90000"/>
          </a:bodyPr>
          <a:lstStyle/>
          <a:p>
            <a:r>
              <a:rPr lang="en-GB" dirty="0">
                <a:solidFill>
                  <a:schemeClr val="bg1"/>
                </a:solidFill>
              </a:rPr>
              <a:t>Phonics</a:t>
            </a:r>
          </a:p>
        </p:txBody>
      </p:sp>
      <p:sp>
        <p:nvSpPr>
          <p:cNvPr id="4" name="Rectangle: Rounded Corners 3">
            <a:extLst>
              <a:ext uri="{FF2B5EF4-FFF2-40B4-BE49-F238E27FC236}">
                <a16:creationId xmlns:a16="http://schemas.microsoft.com/office/drawing/2014/main" id="{75008C49-728E-4650-8E97-C36B06CBC61C}"/>
              </a:ext>
            </a:extLst>
          </p:cNvPr>
          <p:cNvSpPr/>
          <p:nvPr/>
        </p:nvSpPr>
        <p:spPr>
          <a:xfrm>
            <a:off x="9223602" y="930846"/>
            <a:ext cx="1301201" cy="421214"/>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15" b="1" dirty="0">
                <a:solidFill>
                  <a:schemeClr val="bg1"/>
                </a:solidFill>
                <a:latin typeface="Century Gothic" panose="020B0502020202020204" pitchFamily="34" charset="0"/>
              </a:rPr>
              <a:t>Phonics</a:t>
            </a:r>
            <a:endParaRPr lang="en-GB" sz="2215" dirty="0"/>
          </a:p>
        </p:txBody>
      </p:sp>
      <p:graphicFrame>
        <p:nvGraphicFramePr>
          <p:cNvPr id="8" name="Table 107">
            <a:extLst>
              <a:ext uri="{FF2B5EF4-FFF2-40B4-BE49-F238E27FC236}">
                <a16:creationId xmlns:a16="http://schemas.microsoft.com/office/drawing/2014/main" id="{1972CB00-9685-4365-BC91-43BFDE7F0CC9}"/>
              </a:ext>
            </a:extLst>
          </p:cNvPr>
          <p:cNvGraphicFramePr>
            <a:graphicFrameLocks noGrp="1"/>
          </p:cNvGraphicFramePr>
          <p:nvPr/>
        </p:nvGraphicFramePr>
        <p:xfrm>
          <a:off x="287741" y="110611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a</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3" name="Table 107">
            <a:extLst>
              <a:ext uri="{FF2B5EF4-FFF2-40B4-BE49-F238E27FC236}">
                <a16:creationId xmlns:a16="http://schemas.microsoft.com/office/drawing/2014/main" id="{2265EAC0-DC06-49A0-80DC-23B50E9D2E7A}"/>
              </a:ext>
            </a:extLst>
          </p:cNvPr>
          <p:cNvGraphicFramePr>
            <a:graphicFrameLocks noGrp="1"/>
          </p:cNvGraphicFramePr>
          <p:nvPr>
            <p:extLst>
              <p:ext uri="{D42A27DB-BD31-4B8C-83A1-F6EECF244321}">
                <p14:modId xmlns:p14="http://schemas.microsoft.com/office/powerpoint/2010/main" val="257857147"/>
              </p:ext>
            </p:extLst>
          </p:nvPr>
        </p:nvGraphicFramePr>
        <p:xfrm>
          <a:off x="1925127" y="110611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o</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4" name="Table 107">
            <a:extLst>
              <a:ext uri="{FF2B5EF4-FFF2-40B4-BE49-F238E27FC236}">
                <a16:creationId xmlns:a16="http://schemas.microsoft.com/office/drawing/2014/main" id="{CB1DE308-2353-45C7-BE64-E6C466D2A9C8}"/>
              </a:ext>
            </a:extLst>
          </p:cNvPr>
          <p:cNvGraphicFramePr>
            <a:graphicFrameLocks noGrp="1"/>
          </p:cNvGraphicFramePr>
          <p:nvPr>
            <p:extLst>
              <p:ext uri="{D42A27DB-BD31-4B8C-83A1-F6EECF244321}">
                <p14:modId xmlns:p14="http://schemas.microsoft.com/office/powerpoint/2010/main" val="271999006"/>
              </p:ext>
            </p:extLst>
          </p:nvPr>
        </p:nvGraphicFramePr>
        <p:xfrm>
          <a:off x="3554331" y="110611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u</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5" name="Table 107">
            <a:extLst>
              <a:ext uri="{FF2B5EF4-FFF2-40B4-BE49-F238E27FC236}">
                <a16:creationId xmlns:a16="http://schemas.microsoft.com/office/drawing/2014/main" id="{0C4CCF2B-B85F-4111-85E3-E28D2A6533B1}"/>
              </a:ext>
            </a:extLst>
          </p:cNvPr>
          <p:cNvGraphicFramePr>
            <a:graphicFrameLocks noGrp="1"/>
          </p:cNvGraphicFramePr>
          <p:nvPr>
            <p:extLst>
              <p:ext uri="{D42A27DB-BD31-4B8C-83A1-F6EECF244321}">
                <p14:modId xmlns:p14="http://schemas.microsoft.com/office/powerpoint/2010/main" val="992780527"/>
              </p:ext>
            </p:extLst>
          </p:nvPr>
        </p:nvGraphicFramePr>
        <p:xfrm>
          <a:off x="1148114" y="3114150"/>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e</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6" name="Table 107">
            <a:extLst>
              <a:ext uri="{FF2B5EF4-FFF2-40B4-BE49-F238E27FC236}">
                <a16:creationId xmlns:a16="http://schemas.microsoft.com/office/drawing/2014/main" id="{64904F9D-2F63-4594-9A56-BC3F0D8BA7D0}"/>
              </a:ext>
            </a:extLst>
          </p:cNvPr>
          <p:cNvGraphicFramePr>
            <a:graphicFrameLocks noGrp="1"/>
          </p:cNvGraphicFramePr>
          <p:nvPr>
            <p:extLst>
              <p:ext uri="{D42A27DB-BD31-4B8C-83A1-F6EECF244321}">
                <p14:modId xmlns:p14="http://schemas.microsoft.com/office/powerpoint/2010/main" val="3710666550"/>
              </p:ext>
            </p:extLst>
          </p:nvPr>
        </p:nvGraphicFramePr>
        <p:xfrm>
          <a:off x="2641063" y="3111062"/>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i</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7" name="Table 107">
            <a:extLst>
              <a:ext uri="{FF2B5EF4-FFF2-40B4-BE49-F238E27FC236}">
                <a16:creationId xmlns:a16="http://schemas.microsoft.com/office/drawing/2014/main" id="{C40E87F4-AD87-4461-BE71-D84BCCAD045C}"/>
              </a:ext>
            </a:extLst>
          </p:cNvPr>
          <p:cNvGraphicFramePr>
            <a:graphicFrameLocks noGrp="1"/>
          </p:cNvGraphicFramePr>
          <p:nvPr>
            <p:extLst>
              <p:ext uri="{D42A27DB-BD31-4B8C-83A1-F6EECF244321}">
                <p14:modId xmlns:p14="http://schemas.microsoft.com/office/powerpoint/2010/main" val="1899234790"/>
              </p:ext>
            </p:extLst>
          </p:nvPr>
        </p:nvGraphicFramePr>
        <p:xfrm>
          <a:off x="286675" y="516140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ca</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8" name="Table 107">
            <a:extLst>
              <a:ext uri="{FF2B5EF4-FFF2-40B4-BE49-F238E27FC236}">
                <a16:creationId xmlns:a16="http://schemas.microsoft.com/office/drawing/2014/main" id="{700E07A2-7770-499F-BC29-3591CD7E5855}"/>
              </a:ext>
            </a:extLst>
          </p:cNvPr>
          <p:cNvGraphicFramePr>
            <a:graphicFrameLocks noGrp="1"/>
          </p:cNvGraphicFramePr>
          <p:nvPr>
            <p:extLst>
              <p:ext uri="{D42A27DB-BD31-4B8C-83A1-F6EECF244321}">
                <p14:modId xmlns:p14="http://schemas.microsoft.com/office/powerpoint/2010/main" val="1317472794"/>
              </p:ext>
            </p:extLst>
          </p:nvPr>
        </p:nvGraphicFramePr>
        <p:xfrm>
          <a:off x="1915879" y="516140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co</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29" name="Table 107">
            <a:extLst>
              <a:ext uri="{FF2B5EF4-FFF2-40B4-BE49-F238E27FC236}">
                <a16:creationId xmlns:a16="http://schemas.microsoft.com/office/drawing/2014/main" id="{28941CA1-FF11-416A-A5DA-8444C29C0456}"/>
              </a:ext>
            </a:extLst>
          </p:cNvPr>
          <p:cNvGraphicFramePr>
            <a:graphicFrameLocks noGrp="1"/>
          </p:cNvGraphicFramePr>
          <p:nvPr>
            <p:extLst>
              <p:ext uri="{D42A27DB-BD31-4B8C-83A1-F6EECF244321}">
                <p14:modId xmlns:p14="http://schemas.microsoft.com/office/powerpoint/2010/main" val="609750909"/>
              </p:ext>
            </p:extLst>
          </p:nvPr>
        </p:nvGraphicFramePr>
        <p:xfrm>
          <a:off x="3554331" y="5160818"/>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cu</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30" name="Table 107">
            <a:extLst>
              <a:ext uri="{FF2B5EF4-FFF2-40B4-BE49-F238E27FC236}">
                <a16:creationId xmlns:a16="http://schemas.microsoft.com/office/drawing/2014/main" id="{2D674663-7672-493C-9B9F-DA9E2D79EEA3}"/>
              </a:ext>
            </a:extLst>
          </p:cNvPr>
          <p:cNvGraphicFramePr>
            <a:graphicFrameLocks noGrp="1"/>
          </p:cNvGraphicFramePr>
          <p:nvPr>
            <p:extLst>
              <p:ext uri="{D42A27DB-BD31-4B8C-83A1-F6EECF244321}">
                <p14:modId xmlns:p14="http://schemas.microsoft.com/office/powerpoint/2010/main" val="1356368783"/>
              </p:ext>
            </p:extLst>
          </p:nvPr>
        </p:nvGraphicFramePr>
        <p:xfrm>
          <a:off x="287741" y="7230005"/>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err="1">
                          <a:solidFill>
                            <a:schemeClr val="tx1">
                              <a:lumMod val="75000"/>
                              <a:lumOff val="25000"/>
                            </a:schemeClr>
                          </a:solidFill>
                          <a:latin typeface="Century Gothic" panose="020B0502020202020204" pitchFamily="34" charset="0"/>
                        </a:rPr>
                        <a:t>ce</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graphicFrame>
        <p:nvGraphicFramePr>
          <p:cNvPr id="32" name="Table 107">
            <a:extLst>
              <a:ext uri="{FF2B5EF4-FFF2-40B4-BE49-F238E27FC236}">
                <a16:creationId xmlns:a16="http://schemas.microsoft.com/office/drawing/2014/main" id="{EE07DFF3-DE46-43C1-9144-DC252E58D551}"/>
              </a:ext>
            </a:extLst>
          </p:cNvPr>
          <p:cNvGraphicFramePr>
            <a:graphicFrameLocks noGrp="1"/>
          </p:cNvGraphicFramePr>
          <p:nvPr>
            <p:extLst>
              <p:ext uri="{D42A27DB-BD31-4B8C-83A1-F6EECF244321}">
                <p14:modId xmlns:p14="http://schemas.microsoft.com/office/powerpoint/2010/main" val="595082802"/>
              </p:ext>
            </p:extLst>
          </p:nvPr>
        </p:nvGraphicFramePr>
        <p:xfrm>
          <a:off x="3554331" y="7230005"/>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z</a:t>
                      </a:r>
                      <a:r>
                        <a:rPr lang="en-GB" sz="2300" b="0" dirty="0">
                          <a:solidFill>
                            <a:schemeClr val="tx1">
                              <a:lumMod val="75000"/>
                              <a:lumOff val="25000"/>
                            </a:schemeClr>
                          </a:solidFill>
                          <a:latin typeface="Century Gothic" panose="020B0502020202020204" pitchFamily="34" charset="0"/>
                        </a:rPr>
                        <a:t>]</a:t>
                      </a:r>
                      <a:endParaRPr lang="en-GB" sz="3400" b="0" dirty="0">
                        <a:solidFill>
                          <a:schemeClr val="tx1">
                            <a:lumMod val="75000"/>
                            <a:lumOff val="25000"/>
                          </a:schemeClr>
                        </a:solidFill>
                        <a:latin typeface="Century Gothic" panose="020B0502020202020204" pitchFamily="34" charset="0"/>
                      </a:endParaRP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11" name="TextBox 10">
            <a:extLst>
              <a:ext uri="{FF2B5EF4-FFF2-40B4-BE49-F238E27FC236}">
                <a16:creationId xmlns:a16="http://schemas.microsoft.com/office/drawing/2014/main" id="{4829060C-1FCA-40CC-8529-4C1382370FD3}"/>
              </a:ext>
            </a:extLst>
          </p:cNvPr>
          <p:cNvSpPr txBox="1"/>
          <p:nvPr/>
        </p:nvSpPr>
        <p:spPr>
          <a:xfrm>
            <a:off x="2009698" y="2599883"/>
            <a:ext cx="1173745" cy="438582"/>
          </a:xfrm>
          <a:prstGeom prst="rect">
            <a:avLst/>
          </a:prstGeom>
          <a:noFill/>
        </p:spPr>
        <p:txBody>
          <a:bodyPr wrap="square" rtlCol="0">
            <a:spAutoFit/>
          </a:bodyPr>
          <a:lstStyle/>
          <a:p>
            <a:pPr algn="ctr"/>
            <a:r>
              <a:rPr lang="en-GB" sz="2250" dirty="0">
                <a:solidFill>
                  <a:schemeClr val="tx1">
                    <a:lumMod val="75000"/>
                    <a:lumOff val="25000"/>
                  </a:schemeClr>
                </a:solidFill>
                <a:latin typeface="Century Gothic" panose="020B0502020202020204" pitchFamily="34" charset="0"/>
              </a:rPr>
              <a:t>d</a:t>
            </a:r>
            <a:r>
              <a:rPr lang="en-GB" sz="2250" b="1" dirty="0">
                <a:solidFill>
                  <a:srgbClr val="FF0066"/>
                </a:solidFill>
                <a:latin typeface="Century Gothic" panose="020B0502020202020204" pitchFamily="34" charset="0"/>
              </a:rPr>
              <a:t>o</a:t>
            </a:r>
            <a:r>
              <a:rPr lang="en-GB" sz="2250" dirty="0">
                <a:solidFill>
                  <a:schemeClr val="tx1">
                    <a:lumMod val="75000"/>
                    <a:lumOff val="25000"/>
                  </a:schemeClr>
                </a:solidFill>
                <a:latin typeface="Century Gothic" panose="020B0502020202020204" pitchFamily="34" charset="0"/>
              </a:rPr>
              <a:t>s</a:t>
            </a:r>
          </a:p>
        </p:txBody>
      </p:sp>
      <p:sp>
        <p:nvSpPr>
          <p:cNvPr id="14" name="TextBox 13">
            <a:extLst>
              <a:ext uri="{FF2B5EF4-FFF2-40B4-BE49-F238E27FC236}">
                <a16:creationId xmlns:a16="http://schemas.microsoft.com/office/drawing/2014/main" id="{55EA0E25-6777-4C6A-9E58-D89B44C0EEBA}"/>
              </a:ext>
            </a:extLst>
          </p:cNvPr>
          <p:cNvSpPr txBox="1"/>
          <p:nvPr/>
        </p:nvSpPr>
        <p:spPr>
          <a:xfrm>
            <a:off x="3562512" y="2599883"/>
            <a:ext cx="1375921"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u</a:t>
            </a:r>
            <a:r>
              <a:rPr lang="en-GB" sz="2250" dirty="0" err="1">
                <a:solidFill>
                  <a:schemeClr val="tx1">
                    <a:lumMod val="75000"/>
                    <a:lumOff val="25000"/>
                  </a:schemeClr>
                </a:solidFill>
                <a:latin typeface="Century Gothic" panose="020B0502020202020204" pitchFamily="34" charset="0"/>
              </a:rPr>
              <a:t>niverso</a:t>
            </a:r>
            <a:endParaRPr lang="en-GB" sz="2250" dirty="0">
              <a:solidFill>
                <a:schemeClr val="tx1">
                  <a:lumMod val="75000"/>
                  <a:lumOff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A70DBA70-C447-413F-9249-25AA8FC8263A}"/>
              </a:ext>
            </a:extLst>
          </p:cNvPr>
          <p:cNvSpPr txBox="1"/>
          <p:nvPr/>
        </p:nvSpPr>
        <p:spPr>
          <a:xfrm>
            <a:off x="1138866" y="4598075"/>
            <a:ext cx="1415203"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e</a:t>
            </a:r>
            <a:r>
              <a:rPr lang="en-GB" sz="2250" dirty="0" err="1">
                <a:solidFill>
                  <a:schemeClr val="tx1">
                    <a:lumMod val="75000"/>
                    <a:lumOff val="25000"/>
                  </a:schemeClr>
                </a:solidFill>
                <a:latin typeface="Century Gothic" panose="020B0502020202020204" pitchFamily="34" charset="0"/>
              </a:rPr>
              <a:t>l</a:t>
            </a:r>
            <a:r>
              <a:rPr lang="en-GB" sz="2250" b="1" dirty="0" err="1">
                <a:solidFill>
                  <a:srgbClr val="FF0066"/>
                </a:solidFill>
                <a:latin typeface="Century Gothic" panose="020B0502020202020204" pitchFamily="34" charset="0"/>
              </a:rPr>
              <a:t>e</a:t>
            </a:r>
            <a:r>
              <a:rPr lang="en-GB" sz="2250" dirty="0" err="1">
                <a:solidFill>
                  <a:schemeClr val="tx1">
                    <a:lumMod val="75000"/>
                    <a:lumOff val="25000"/>
                  </a:schemeClr>
                </a:solidFill>
                <a:latin typeface="Century Gothic" panose="020B0502020202020204" pitchFamily="34" charset="0"/>
              </a:rPr>
              <a:t>fant</a:t>
            </a:r>
            <a:r>
              <a:rPr lang="en-GB" sz="2250" b="1" dirty="0" err="1">
                <a:solidFill>
                  <a:srgbClr val="FF0066"/>
                </a:solidFill>
                <a:latin typeface="Century Gothic" panose="020B0502020202020204" pitchFamily="34" charset="0"/>
              </a:rPr>
              <a:t>e</a:t>
            </a:r>
            <a:endParaRPr lang="en-GB" sz="2250" dirty="0">
              <a:solidFill>
                <a:schemeClr val="tx1">
                  <a:lumMod val="75000"/>
                  <a:lumOff val="25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3ED8EE26-A53E-4BD8-87A0-B8B7C7AD2D64}"/>
              </a:ext>
            </a:extLst>
          </p:cNvPr>
          <p:cNvSpPr txBox="1"/>
          <p:nvPr/>
        </p:nvSpPr>
        <p:spPr>
          <a:xfrm>
            <a:off x="2779313" y="4618730"/>
            <a:ext cx="1156302" cy="438582"/>
          </a:xfrm>
          <a:prstGeom prst="rect">
            <a:avLst/>
          </a:prstGeom>
          <a:noFill/>
        </p:spPr>
        <p:txBody>
          <a:bodyPr wrap="square" rtlCol="0">
            <a:spAutoFit/>
          </a:bodyPr>
          <a:lstStyle/>
          <a:p>
            <a:pPr algn="ctr"/>
            <a:r>
              <a:rPr lang="en-GB" sz="2250" b="1" dirty="0">
                <a:solidFill>
                  <a:srgbClr val="FF0066"/>
                </a:solidFill>
                <a:latin typeface="Century Gothic" panose="020B0502020202020204" pitchFamily="34" charset="0"/>
              </a:rPr>
              <a:t>i</a:t>
            </a:r>
            <a:r>
              <a:rPr lang="en-GB" sz="2250" dirty="0">
                <a:solidFill>
                  <a:schemeClr val="tx1">
                    <a:lumMod val="75000"/>
                    <a:lumOff val="25000"/>
                  </a:schemeClr>
                </a:solidFill>
                <a:latin typeface="Century Gothic" panose="020B0502020202020204" pitchFamily="34" charset="0"/>
              </a:rPr>
              <a:t>dea</a:t>
            </a:r>
          </a:p>
        </p:txBody>
      </p:sp>
      <p:sp>
        <p:nvSpPr>
          <p:cNvPr id="48" name="TextBox 47">
            <a:extLst>
              <a:ext uri="{FF2B5EF4-FFF2-40B4-BE49-F238E27FC236}">
                <a16:creationId xmlns:a16="http://schemas.microsoft.com/office/drawing/2014/main" id="{2E037CF7-984F-445D-A00D-24E084890111}"/>
              </a:ext>
            </a:extLst>
          </p:cNvPr>
          <p:cNvSpPr txBox="1"/>
          <p:nvPr/>
        </p:nvSpPr>
        <p:spPr>
          <a:xfrm>
            <a:off x="391031" y="6670660"/>
            <a:ext cx="1156302"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ca</a:t>
            </a:r>
            <a:r>
              <a:rPr lang="en-GB" sz="2250" dirty="0" err="1">
                <a:solidFill>
                  <a:schemeClr val="tx1">
                    <a:lumMod val="75000"/>
                    <a:lumOff val="25000"/>
                  </a:schemeClr>
                </a:solidFill>
                <a:latin typeface="Century Gothic" panose="020B0502020202020204" pitchFamily="34" charset="0"/>
              </a:rPr>
              <a:t>ma</a:t>
            </a:r>
            <a:endParaRPr lang="en-GB" sz="2250" dirty="0">
              <a:solidFill>
                <a:schemeClr val="tx1">
                  <a:lumMod val="75000"/>
                  <a:lumOff val="25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8F855E4C-62C6-4042-ABCE-89AE8BB27799}"/>
              </a:ext>
            </a:extLst>
          </p:cNvPr>
          <p:cNvSpPr txBox="1"/>
          <p:nvPr/>
        </p:nvSpPr>
        <p:spPr>
          <a:xfrm>
            <a:off x="1861239" y="6685326"/>
            <a:ext cx="1515741"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co</a:t>
            </a:r>
            <a:r>
              <a:rPr lang="en-GB" sz="2250" dirty="0" err="1">
                <a:solidFill>
                  <a:schemeClr val="tx1">
                    <a:lumMod val="75000"/>
                    <a:lumOff val="25000"/>
                  </a:schemeClr>
                </a:solidFill>
                <a:latin typeface="Century Gothic" panose="020B0502020202020204" pitchFamily="34" charset="0"/>
              </a:rPr>
              <a:t>ntar</a:t>
            </a:r>
            <a:endParaRPr lang="en-GB" sz="2250" dirty="0">
              <a:solidFill>
                <a:schemeClr val="bg1">
                  <a:lumMod val="65000"/>
                </a:schemeClr>
              </a:solidFill>
              <a:latin typeface="Century Gothic" panose="020B0502020202020204" pitchFamily="34" charset="0"/>
            </a:endParaRPr>
          </a:p>
        </p:txBody>
      </p:sp>
      <p:sp>
        <p:nvSpPr>
          <p:cNvPr id="56" name="TextBox 55">
            <a:extLst>
              <a:ext uri="{FF2B5EF4-FFF2-40B4-BE49-F238E27FC236}">
                <a16:creationId xmlns:a16="http://schemas.microsoft.com/office/drawing/2014/main" id="{D3C9FABB-E155-4EEB-86C7-42EB2D261825}"/>
              </a:ext>
            </a:extLst>
          </p:cNvPr>
          <p:cNvSpPr txBox="1"/>
          <p:nvPr/>
        </p:nvSpPr>
        <p:spPr>
          <a:xfrm>
            <a:off x="3458015" y="6717004"/>
            <a:ext cx="1589338" cy="369332"/>
          </a:xfrm>
          <a:prstGeom prst="rect">
            <a:avLst/>
          </a:prstGeom>
          <a:noFill/>
        </p:spPr>
        <p:txBody>
          <a:bodyPr wrap="square" rtlCol="0">
            <a:spAutoFit/>
          </a:bodyPr>
          <a:lstStyle/>
          <a:p>
            <a:pPr algn="ctr"/>
            <a:r>
              <a:rPr lang="en-GB" b="1" dirty="0">
                <a:solidFill>
                  <a:srgbClr val="FF0066"/>
                </a:solidFill>
                <a:latin typeface="Century Gothic" panose="020B0502020202020204" pitchFamily="34" charset="0"/>
              </a:rPr>
              <a:t>cu</a:t>
            </a:r>
            <a:r>
              <a:rPr lang="en-GB" dirty="0">
                <a:solidFill>
                  <a:schemeClr val="tx1">
                    <a:lumMod val="75000"/>
                    <a:lumOff val="25000"/>
                  </a:schemeClr>
                </a:solidFill>
                <a:latin typeface="Century Gothic" panose="020B0502020202020204" pitchFamily="34" charset="0"/>
              </a:rPr>
              <a:t>caracha</a:t>
            </a:r>
            <a:endParaRPr lang="en-GB" dirty="0">
              <a:solidFill>
                <a:schemeClr val="bg1">
                  <a:lumMod val="65000"/>
                </a:schemeClr>
              </a:solidFill>
              <a:latin typeface="Century Gothic" panose="020B0502020202020204" pitchFamily="34" charset="0"/>
            </a:endParaRPr>
          </a:p>
        </p:txBody>
      </p:sp>
      <p:sp>
        <p:nvSpPr>
          <p:cNvPr id="74" name="TextBox 73">
            <a:extLst>
              <a:ext uri="{FF2B5EF4-FFF2-40B4-BE49-F238E27FC236}">
                <a16:creationId xmlns:a16="http://schemas.microsoft.com/office/drawing/2014/main" id="{6ECC5377-365B-4941-B8CC-CEB1E5940BB6}"/>
              </a:ext>
            </a:extLst>
          </p:cNvPr>
          <p:cNvSpPr txBox="1"/>
          <p:nvPr/>
        </p:nvSpPr>
        <p:spPr>
          <a:xfrm>
            <a:off x="313454" y="8707355"/>
            <a:ext cx="1384079"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ce</a:t>
            </a:r>
            <a:r>
              <a:rPr lang="en-GB" sz="2250" dirty="0" err="1">
                <a:solidFill>
                  <a:srgbClr val="3B3838"/>
                </a:solidFill>
                <a:latin typeface="Century Gothic" panose="020B0502020202020204" pitchFamily="34" charset="0"/>
              </a:rPr>
              <a:t>ntro</a:t>
            </a:r>
            <a:endParaRPr lang="en-GB" sz="2250" dirty="0">
              <a:solidFill>
                <a:srgbClr val="3B3838"/>
              </a:solidFill>
              <a:latin typeface="Century Gothic" panose="020B0502020202020204" pitchFamily="34" charset="0"/>
            </a:endParaRPr>
          </a:p>
        </p:txBody>
      </p:sp>
      <p:sp>
        <p:nvSpPr>
          <p:cNvPr id="75" name="TextBox 74">
            <a:extLst>
              <a:ext uri="{FF2B5EF4-FFF2-40B4-BE49-F238E27FC236}">
                <a16:creationId xmlns:a16="http://schemas.microsoft.com/office/drawing/2014/main" id="{72C0798A-0164-4444-B084-DB1831E218BC}"/>
              </a:ext>
            </a:extLst>
          </p:cNvPr>
          <p:cNvSpPr txBox="1"/>
          <p:nvPr/>
        </p:nvSpPr>
        <p:spPr>
          <a:xfrm>
            <a:off x="3554330" y="8736016"/>
            <a:ext cx="1384079" cy="438582"/>
          </a:xfrm>
          <a:prstGeom prst="rect">
            <a:avLst/>
          </a:prstGeom>
          <a:noFill/>
        </p:spPr>
        <p:txBody>
          <a:bodyPr wrap="square" rtlCol="0">
            <a:spAutoFit/>
          </a:bodyPr>
          <a:lstStyle/>
          <a:p>
            <a:pPr algn="ctr"/>
            <a:r>
              <a:rPr lang="en-GB" sz="2250" b="1" dirty="0" err="1">
                <a:solidFill>
                  <a:srgbClr val="FF0066"/>
                </a:solidFill>
                <a:latin typeface="Century Gothic" panose="020B0502020202020204" pitchFamily="34" charset="0"/>
              </a:rPr>
              <a:t>z</a:t>
            </a:r>
            <a:r>
              <a:rPr lang="en-GB" sz="2250" dirty="0" err="1">
                <a:solidFill>
                  <a:srgbClr val="3B3838"/>
                </a:solidFill>
                <a:latin typeface="Century Gothic" panose="020B0502020202020204" pitchFamily="34" charset="0"/>
              </a:rPr>
              <a:t>apato</a:t>
            </a:r>
            <a:endParaRPr lang="en-GB" sz="2250" dirty="0">
              <a:solidFill>
                <a:srgbClr val="3B3838"/>
              </a:solidFill>
              <a:latin typeface="Century Gothic" panose="020B0502020202020204" pitchFamily="34" charset="0"/>
            </a:endParaRPr>
          </a:p>
        </p:txBody>
      </p:sp>
      <p:graphicFrame>
        <p:nvGraphicFramePr>
          <p:cNvPr id="3" name="Table 107">
            <a:extLst>
              <a:ext uri="{FF2B5EF4-FFF2-40B4-BE49-F238E27FC236}">
                <a16:creationId xmlns:a16="http://schemas.microsoft.com/office/drawing/2014/main" id="{F85BC8F2-EDBC-E4AB-7A80-67C68CB2E2D5}"/>
              </a:ext>
            </a:extLst>
          </p:cNvPr>
          <p:cNvGraphicFramePr>
            <a:graphicFrameLocks noGrp="1"/>
          </p:cNvGraphicFramePr>
          <p:nvPr>
            <p:extLst>
              <p:ext uri="{D42A27DB-BD31-4B8C-83A1-F6EECF244321}">
                <p14:modId xmlns:p14="http://schemas.microsoft.com/office/powerpoint/2010/main" val="2418636605"/>
              </p:ext>
            </p:extLst>
          </p:nvPr>
        </p:nvGraphicFramePr>
        <p:xfrm>
          <a:off x="1894000" y="7248856"/>
          <a:ext cx="1405956" cy="1906442"/>
        </p:xfrm>
        <a:graphic>
          <a:graphicData uri="http://schemas.openxmlformats.org/drawingml/2006/table">
            <a:tbl>
              <a:tblPr firstRow="1" bandRow="1">
                <a:tableStyleId>{5940675A-B579-460E-94D1-54222C63F5DA}</a:tableStyleId>
              </a:tblPr>
              <a:tblGrid>
                <a:gridCol w="1405956">
                  <a:extLst>
                    <a:ext uri="{9D8B030D-6E8A-4147-A177-3AD203B41FA5}">
                      <a16:colId xmlns:a16="http://schemas.microsoft.com/office/drawing/2014/main" val="4143783995"/>
                    </a:ext>
                  </a:extLst>
                </a:gridCol>
              </a:tblGrid>
              <a:tr h="1906442">
                <a:tc>
                  <a:txBody>
                    <a:bodyPr/>
                    <a:lstStyle/>
                    <a:p>
                      <a:r>
                        <a:rPr lang="en-GB" sz="2300" dirty="0">
                          <a:solidFill>
                            <a:schemeClr val="tx1">
                              <a:lumMod val="75000"/>
                              <a:lumOff val="25000"/>
                            </a:schemeClr>
                          </a:solidFill>
                          <a:latin typeface="Century Gothic" panose="020B0502020202020204" pitchFamily="34" charset="0"/>
                        </a:rPr>
                        <a:t>[</a:t>
                      </a:r>
                      <a:r>
                        <a:rPr lang="en-GB" sz="2300" b="1" dirty="0">
                          <a:solidFill>
                            <a:schemeClr val="tx1">
                              <a:lumMod val="75000"/>
                              <a:lumOff val="25000"/>
                            </a:schemeClr>
                          </a:solidFill>
                          <a:latin typeface="Century Gothic" panose="020B0502020202020204" pitchFamily="34" charset="0"/>
                        </a:rPr>
                        <a:t>ci</a:t>
                      </a:r>
                      <a:r>
                        <a:rPr lang="en-GB" sz="2300" dirty="0">
                          <a:solidFill>
                            <a:schemeClr val="tx1">
                              <a:lumMod val="75000"/>
                              <a:lumOff val="25000"/>
                            </a:schemeClr>
                          </a:solidFill>
                          <a:latin typeface="Century Gothic" panose="020B0502020202020204" pitchFamily="34" charset="0"/>
                        </a:rPr>
                        <a:t>]</a:t>
                      </a:r>
                    </a:p>
                  </a:txBody>
                  <a:tcPr marL="84406" marR="84406" marT="42203" marB="42203">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7" name="TextBox 6">
            <a:extLst>
              <a:ext uri="{FF2B5EF4-FFF2-40B4-BE49-F238E27FC236}">
                <a16:creationId xmlns:a16="http://schemas.microsoft.com/office/drawing/2014/main" id="{282C3049-3345-AA05-DB3B-5308ADC0022F}"/>
              </a:ext>
            </a:extLst>
          </p:cNvPr>
          <p:cNvSpPr txBox="1"/>
          <p:nvPr/>
        </p:nvSpPr>
        <p:spPr>
          <a:xfrm>
            <a:off x="1905741" y="8729167"/>
            <a:ext cx="1384079" cy="438582"/>
          </a:xfrm>
          <a:prstGeom prst="rect">
            <a:avLst/>
          </a:prstGeom>
          <a:noFill/>
        </p:spPr>
        <p:txBody>
          <a:bodyPr wrap="square" rtlCol="0">
            <a:spAutoFit/>
          </a:bodyPr>
          <a:lstStyle/>
          <a:p>
            <a:pPr algn="ctr"/>
            <a:r>
              <a:rPr lang="en-GB" sz="2250" dirty="0" err="1">
                <a:solidFill>
                  <a:schemeClr val="tx1">
                    <a:lumMod val="75000"/>
                    <a:lumOff val="25000"/>
                  </a:schemeClr>
                </a:solidFill>
                <a:latin typeface="Century Gothic" panose="020B0502020202020204" pitchFamily="34" charset="0"/>
              </a:rPr>
              <a:t>de</a:t>
            </a:r>
            <a:r>
              <a:rPr lang="en-GB" sz="2250" b="1" dirty="0" err="1">
                <a:solidFill>
                  <a:srgbClr val="FF0066"/>
                </a:solidFill>
                <a:latin typeface="Century Gothic" panose="020B0502020202020204" pitchFamily="34" charset="0"/>
              </a:rPr>
              <a:t>ci</a:t>
            </a:r>
            <a:r>
              <a:rPr lang="en-GB" sz="2250" dirty="0" err="1">
                <a:solidFill>
                  <a:schemeClr val="tx1">
                    <a:lumMod val="75000"/>
                    <a:lumOff val="25000"/>
                  </a:schemeClr>
                </a:solidFill>
                <a:latin typeface="Century Gothic" panose="020B0502020202020204" pitchFamily="34" charset="0"/>
              </a:rPr>
              <a:t>r</a:t>
            </a:r>
            <a:endParaRPr lang="en-GB" sz="225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AD7FAC95-9B82-48F5-0FB7-72F12BDBB0E9}"/>
              </a:ext>
            </a:extLst>
          </p:cNvPr>
          <p:cNvSpPr txBox="1"/>
          <p:nvPr/>
        </p:nvSpPr>
        <p:spPr>
          <a:xfrm>
            <a:off x="380494" y="2589535"/>
            <a:ext cx="1173745" cy="438582"/>
          </a:xfrm>
          <a:prstGeom prst="rect">
            <a:avLst/>
          </a:prstGeom>
          <a:noFill/>
        </p:spPr>
        <p:txBody>
          <a:bodyPr wrap="square" rtlCol="0">
            <a:spAutoFit/>
          </a:bodyPr>
          <a:lstStyle/>
          <a:p>
            <a:pPr algn="ctr"/>
            <a:r>
              <a:rPr lang="en-GB" sz="2250" dirty="0">
                <a:solidFill>
                  <a:schemeClr val="tx1">
                    <a:lumMod val="75000"/>
                    <a:lumOff val="25000"/>
                  </a:schemeClr>
                </a:solidFill>
                <a:latin typeface="Century Gothic" panose="020B0502020202020204" pitchFamily="34" charset="0"/>
              </a:rPr>
              <a:t>c</a:t>
            </a:r>
            <a:r>
              <a:rPr lang="en-GB" sz="2250" b="1" dirty="0">
                <a:solidFill>
                  <a:srgbClr val="FF0066"/>
                </a:solidFill>
                <a:latin typeface="Century Gothic" panose="020B0502020202020204" pitchFamily="34" charset="0"/>
              </a:rPr>
              <a:t>a</a:t>
            </a:r>
            <a:r>
              <a:rPr lang="en-GB" sz="2250" dirty="0">
                <a:solidFill>
                  <a:schemeClr val="tx1">
                    <a:lumMod val="75000"/>
                    <a:lumOff val="25000"/>
                  </a:schemeClr>
                </a:solidFill>
                <a:latin typeface="Century Gothic" panose="020B0502020202020204" pitchFamily="34" charset="0"/>
              </a:rPr>
              <a:t>sa</a:t>
            </a:r>
          </a:p>
        </p:txBody>
      </p:sp>
      <p:pic>
        <p:nvPicPr>
          <p:cNvPr id="13" name="Google Shape;144;p6">
            <a:extLst>
              <a:ext uri="{FF2B5EF4-FFF2-40B4-BE49-F238E27FC236}">
                <a16:creationId xmlns:a16="http://schemas.microsoft.com/office/drawing/2014/main" id="{EDB9D71D-71C3-F252-BAA9-D81F636A404E}"/>
              </a:ext>
            </a:extLst>
          </p:cNvPr>
          <p:cNvPicPr preferRelativeResize="0"/>
          <p:nvPr/>
        </p:nvPicPr>
        <p:blipFill rotWithShape="1">
          <a:blip r:embed="rId3">
            <a:clrChange>
              <a:clrFrom>
                <a:srgbClr val="FFFFFF"/>
              </a:clrFrom>
              <a:clrTo>
                <a:srgbClr val="FFFFFF">
                  <a:alpha val="0"/>
                </a:srgbClr>
              </a:clrTo>
            </a:clrChange>
            <a:alphaModFix/>
          </a:blip>
          <a:srcRect t="6995" r="482" b="12550"/>
          <a:stretch/>
        </p:blipFill>
        <p:spPr>
          <a:xfrm>
            <a:off x="374360" y="1466190"/>
            <a:ext cx="1170360" cy="121958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5" name="Google Shape;143;p6">
            <a:extLst>
              <a:ext uri="{FF2B5EF4-FFF2-40B4-BE49-F238E27FC236}">
                <a16:creationId xmlns:a16="http://schemas.microsoft.com/office/drawing/2014/main" id="{338CCC65-7B24-2A38-68DA-C09368D46BCD}"/>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2091348" y="1612900"/>
            <a:ext cx="1053995" cy="98635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8" name="Picture 2" descr="Elephant, Animal, Jungle, Savannah, Nature, Africa">
            <a:extLst>
              <a:ext uri="{FF2B5EF4-FFF2-40B4-BE49-F238E27FC236}">
                <a16:creationId xmlns:a16="http://schemas.microsoft.com/office/drawing/2014/main" id="{FDFA9ABF-64E6-762D-5275-B6A67B863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929" y="3646922"/>
            <a:ext cx="1122088" cy="860386"/>
          </a:xfrm>
          <a:prstGeom prst="rect">
            <a:avLst/>
          </a:prstGeom>
          <a:ln>
            <a:noFill/>
          </a:ln>
          <a:effectLst>
            <a:outerShdw blurRad="292100" dist="139700" dir="2700000" algn="tl" rotWithShape="0">
              <a:srgbClr val="333333">
                <a:alpha val="65000"/>
              </a:srgbClr>
            </a:outerShdw>
          </a:effectLst>
        </p:spPr>
      </p:pic>
      <p:pic>
        <p:nvPicPr>
          <p:cNvPr id="39" name="Picture 2" descr="Light, Bulb, Box, Outside The Box, Think, Breakthrough">
            <a:extLst>
              <a:ext uri="{FF2B5EF4-FFF2-40B4-BE49-F238E27FC236}">
                <a16:creationId xmlns:a16="http://schemas.microsoft.com/office/drawing/2014/main" id="{10ACF5CF-7E43-AAB1-1BD5-DE9A0ED020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4119" y="3530989"/>
            <a:ext cx="826690" cy="1055350"/>
          </a:xfrm>
          <a:prstGeom prst="roundRect">
            <a:avLst>
              <a:gd name="adj" fmla="val 16667"/>
            </a:avLst>
          </a:prstGeom>
          <a:ln>
            <a:no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 name="Picture 2" descr="Matrimonial Bed, Bed, Marriage Bed, Marital Bed">
            <a:extLst>
              <a:ext uri="{FF2B5EF4-FFF2-40B4-BE49-F238E27FC236}">
                <a16:creationId xmlns:a16="http://schemas.microsoft.com/office/drawing/2014/main" id="{1EA0855D-BBCF-35B4-57D4-000ADA3AB0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937" y="5879684"/>
            <a:ext cx="1237431" cy="76308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unting, Fingers, First, Hand, One">
            <a:extLst>
              <a:ext uri="{FF2B5EF4-FFF2-40B4-BE49-F238E27FC236}">
                <a16:creationId xmlns:a16="http://schemas.microsoft.com/office/drawing/2014/main" id="{92C5A5FC-BFF7-358D-D0DD-C49B0AEA02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791" y="5770153"/>
            <a:ext cx="1238658" cy="61932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ockroach, Insect, Ugly, Bug">
            <a:extLst>
              <a:ext uri="{FF2B5EF4-FFF2-40B4-BE49-F238E27FC236}">
                <a16:creationId xmlns:a16="http://schemas.microsoft.com/office/drawing/2014/main" id="{D193DB19-1A05-3F1D-B26A-E216F6D1AA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7138" y="5631770"/>
            <a:ext cx="818869" cy="106615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cosmos">
            <a:extLst>
              <a:ext uri="{FF2B5EF4-FFF2-40B4-BE49-F238E27FC236}">
                <a16:creationId xmlns:a16="http://schemas.microsoft.com/office/drawing/2014/main" id="{A6E4FED2-0B9C-F69D-A6EF-2136CA2E0554}"/>
              </a:ext>
            </a:extLst>
          </p:cNvPr>
          <p:cNvPicPr>
            <a:picLocks noChangeAspect="1" noChangeArrowheads="1"/>
          </p:cNvPicPr>
          <p:nvPr/>
        </p:nvPicPr>
        <p:blipFill>
          <a:blip r:embed="rId10"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3657961" y="1612900"/>
            <a:ext cx="1105327" cy="9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a:extLst>
              <a:ext uri="{FF2B5EF4-FFF2-40B4-BE49-F238E27FC236}">
                <a16:creationId xmlns:a16="http://schemas.microsoft.com/office/drawing/2014/main" id="{D4292D48-E22D-83BA-5CEF-66BE6EB5DDB0}"/>
              </a:ext>
            </a:extLst>
          </p:cNvPr>
          <p:cNvSpPr txBox="1"/>
          <p:nvPr/>
        </p:nvSpPr>
        <p:spPr>
          <a:xfrm>
            <a:off x="2254534" y="8614575"/>
            <a:ext cx="754443" cy="215444"/>
          </a:xfrm>
          <a:prstGeom prst="rect">
            <a:avLst/>
          </a:prstGeom>
          <a:noFill/>
        </p:spPr>
        <p:txBody>
          <a:bodyPr wrap="square" rtlCol="0">
            <a:spAutoFit/>
          </a:bodyPr>
          <a:lstStyle/>
          <a:p>
            <a:r>
              <a:rPr lang="en-GB" sz="800" dirty="0">
                <a:solidFill>
                  <a:srgbClr val="3B3838"/>
                </a:solidFill>
                <a:latin typeface="Century Gothic" panose="020B0502020202020204" pitchFamily="34" charset="0"/>
              </a:rPr>
              <a:t>[to say, tell]</a:t>
            </a:r>
          </a:p>
        </p:txBody>
      </p:sp>
      <p:sp>
        <p:nvSpPr>
          <p:cNvPr id="80" name="TextBox 79">
            <a:extLst>
              <a:ext uri="{FF2B5EF4-FFF2-40B4-BE49-F238E27FC236}">
                <a16:creationId xmlns:a16="http://schemas.microsoft.com/office/drawing/2014/main" id="{9487371A-09A4-BCBD-8EA1-33D313FC5676}"/>
              </a:ext>
            </a:extLst>
          </p:cNvPr>
          <p:cNvSpPr txBox="1"/>
          <p:nvPr/>
        </p:nvSpPr>
        <p:spPr>
          <a:xfrm>
            <a:off x="2248260" y="6564563"/>
            <a:ext cx="804618" cy="215444"/>
          </a:xfrm>
          <a:prstGeom prst="rect">
            <a:avLst/>
          </a:prstGeom>
          <a:noFill/>
        </p:spPr>
        <p:txBody>
          <a:bodyPr wrap="square" rtlCol="0">
            <a:spAutoFit/>
          </a:bodyPr>
          <a:lstStyle/>
          <a:p>
            <a:r>
              <a:rPr lang="en-GB" sz="800" dirty="0">
                <a:solidFill>
                  <a:srgbClr val="3B3838"/>
                </a:solidFill>
                <a:latin typeface="Century Gothic" panose="020B0502020202020204" pitchFamily="34" charset="0"/>
              </a:rPr>
              <a:t>[to count]</a:t>
            </a:r>
          </a:p>
        </p:txBody>
      </p:sp>
      <p:pic>
        <p:nvPicPr>
          <p:cNvPr id="82" name="Picture 81" descr="Icon&#10;&#10;Description automatically generated">
            <a:extLst>
              <a:ext uri="{FF2B5EF4-FFF2-40B4-BE49-F238E27FC236}">
                <a16:creationId xmlns:a16="http://schemas.microsoft.com/office/drawing/2014/main" id="{5CC151A0-58DD-4130-F1B3-721447E5D0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2113" y="7728484"/>
            <a:ext cx="689730" cy="857973"/>
          </a:xfrm>
          <a:prstGeom prst="rect">
            <a:avLst/>
          </a:prstGeom>
        </p:spPr>
      </p:pic>
      <p:pic>
        <p:nvPicPr>
          <p:cNvPr id="83" name="Picture 82" descr="Icon&#10;&#10;Description automatically generated">
            <a:extLst>
              <a:ext uri="{FF2B5EF4-FFF2-40B4-BE49-F238E27FC236}">
                <a16:creationId xmlns:a16="http://schemas.microsoft.com/office/drawing/2014/main" id="{56445151-49D5-CEE9-9559-0F09F56C898F}"/>
              </a:ext>
            </a:extLst>
          </p:cNvPr>
          <p:cNvPicPr>
            <a:picLocks noChangeAspect="1"/>
          </p:cNvPicPr>
          <p:nvPr/>
        </p:nvPicPr>
        <p:blipFill>
          <a:blip r:embed="rId1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643652" y="7595212"/>
            <a:ext cx="320875" cy="305081"/>
          </a:xfrm>
          <a:prstGeom prst="rect">
            <a:avLst/>
          </a:prstGeom>
        </p:spPr>
      </p:pic>
      <p:pic>
        <p:nvPicPr>
          <p:cNvPr id="84" name="Picture 4" descr="Zapato Bajo, Zapato, Brown, Ropa, Pie, Vestir">
            <a:extLst>
              <a:ext uri="{FF2B5EF4-FFF2-40B4-BE49-F238E27FC236}">
                <a16:creationId xmlns:a16="http://schemas.microsoft.com/office/drawing/2014/main" id="{7C811110-3A3A-A8CF-F43C-36C8535BB1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7988" y="7894805"/>
            <a:ext cx="918641" cy="73901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F61B4800-0122-6F1D-F26C-DB800ECE38D2}"/>
              </a:ext>
            </a:extLst>
          </p:cNvPr>
          <p:cNvPicPr>
            <a:picLocks noChangeAspect="1"/>
          </p:cNvPicPr>
          <p:nvPr/>
        </p:nvPicPr>
        <p:blipFill>
          <a:blip r:embed="rId14"/>
          <a:stretch>
            <a:fillRect/>
          </a:stretch>
        </p:blipFill>
        <p:spPr>
          <a:xfrm>
            <a:off x="589715" y="7789796"/>
            <a:ext cx="855359" cy="859248"/>
          </a:xfrm>
          <a:prstGeom prst="rect">
            <a:avLst/>
          </a:prstGeom>
        </p:spPr>
      </p:pic>
      <p:pic>
        <p:nvPicPr>
          <p:cNvPr id="116" name="Picture 2" descr="Mouth, Yell, Open, Shouting, Expression">
            <a:extLst>
              <a:ext uri="{FF2B5EF4-FFF2-40B4-BE49-F238E27FC236}">
                <a16:creationId xmlns:a16="http://schemas.microsoft.com/office/drawing/2014/main" id="{4D8A6085-ED8C-C837-ABA9-E0A26D32F9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1236" y="3749625"/>
            <a:ext cx="858102" cy="891970"/>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oup 125">
            <a:extLst>
              <a:ext uri="{FF2B5EF4-FFF2-40B4-BE49-F238E27FC236}">
                <a16:creationId xmlns:a16="http://schemas.microsoft.com/office/drawing/2014/main" id="{718CFA13-5B0B-BE9B-120C-FD9C4A6AE5FD}"/>
              </a:ext>
            </a:extLst>
          </p:cNvPr>
          <p:cNvGrpSpPr/>
          <p:nvPr/>
        </p:nvGrpSpPr>
        <p:grpSpPr>
          <a:xfrm>
            <a:off x="5200057" y="7226006"/>
            <a:ext cx="1405956" cy="1211339"/>
            <a:chOff x="299230" y="7566375"/>
            <a:chExt cx="1171846" cy="600204"/>
          </a:xfrm>
        </p:grpSpPr>
        <p:sp>
          <p:nvSpPr>
            <p:cNvPr id="112" name="Rectangle: Folded Corner 111">
              <a:extLst>
                <a:ext uri="{FF2B5EF4-FFF2-40B4-BE49-F238E27FC236}">
                  <a16:creationId xmlns:a16="http://schemas.microsoft.com/office/drawing/2014/main" id="{410E1A2B-B086-894C-7974-AD1282B34963}"/>
                </a:ext>
              </a:extLst>
            </p:cNvPr>
            <p:cNvSpPr/>
            <p:nvPr/>
          </p:nvSpPr>
          <p:spPr>
            <a:xfrm>
              <a:off x="307002" y="7566375"/>
              <a:ext cx="1156303" cy="60020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102" name="TextBox 101">
              <a:extLst>
                <a:ext uri="{FF2B5EF4-FFF2-40B4-BE49-F238E27FC236}">
                  <a16:creationId xmlns:a16="http://schemas.microsoft.com/office/drawing/2014/main" id="{262C2994-E510-3389-7DB1-85A9CE35EC9D}"/>
                </a:ext>
              </a:extLst>
            </p:cNvPr>
            <p:cNvSpPr txBox="1"/>
            <p:nvPr/>
          </p:nvSpPr>
          <p:spPr>
            <a:xfrm>
              <a:off x="299230" y="7612073"/>
              <a:ext cx="1171846" cy="533749"/>
            </a:xfrm>
            <a:prstGeom prst="rect">
              <a:avLst/>
            </a:prstGeom>
            <a:noFill/>
          </p:spPr>
          <p:txBody>
            <a:bodyPr wrap="square" rtlCol="0">
              <a:spAutoFit/>
            </a:bodyPr>
            <a:lstStyle/>
            <a:p>
              <a:pPr algn="ctr"/>
              <a:r>
                <a:rPr lang="en-GB" sz="1600" dirty="0">
                  <a:solidFill>
                    <a:srgbClr val="404040"/>
                  </a:solidFill>
                  <a:latin typeface="Century Gothic" panose="020B0502020202020204" pitchFamily="34" charset="0"/>
                </a:rPr>
                <a:t>These 3 </a:t>
              </a:r>
              <a:r>
                <a:rPr lang="en-GB" sz="1600" dirty="0">
                  <a:solidFill>
                    <a:srgbClr val="3B3838"/>
                  </a:solidFill>
                  <a:latin typeface="Century Gothic" panose="020B0502020202020204" pitchFamily="34" charset="0"/>
                </a:rPr>
                <a:t>sound like [</a:t>
              </a:r>
              <a:r>
                <a:rPr lang="en-GB" sz="1600" b="1" dirty="0" err="1">
                  <a:solidFill>
                    <a:srgbClr val="3B3838"/>
                  </a:solidFill>
                  <a:latin typeface="Century Gothic" panose="020B0502020202020204" pitchFamily="34" charset="0"/>
                </a:rPr>
                <a:t>th</a:t>
              </a:r>
              <a:r>
                <a:rPr lang="en-GB" sz="1600" dirty="0">
                  <a:solidFill>
                    <a:srgbClr val="3B3838"/>
                  </a:solidFill>
                  <a:latin typeface="Century Gothic" panose="020B0502020202020204" pitchFamily="34" charset="0"/>
                </a:rPr>
                <a:t>] in ‘theatre’.</a:t>
              </a:r>
            </a:p>
          </p:txBody>
        </p:sp>
      </p:grpSp>
      <p:grpSp>
        <p:nvGrpSpPr>
          <p:cNvPr id="2053" name="Group 2052">
            <a:extLst>
              <a:ext uri="{FF2B5EF4-FFF2-40B4-BE49-F238E27FC236}">
                <a16:creationId xmlns:a16="http://schemas.microsoft.com/office/drawing/2014/main" id="{F356F4BF-DA39-2445-313C-D0910FD8CF84}"/>
              </a:ext>
            </a:extLst>
          </p:cNvPr>
          <p:cNvGrpSpPr/>
          <p:nvPr/>
        </p:nvGrpSpPr>
        <p:grpSpPr>
          <a:xfrm>
            <a:off x="5194922" y="5159991"/>
            <a:ext cx="1500888" cy="1211338"/>
            <a:chOff x="272857" y="7566375"/>
            <a:chExt cx="1250971" cy="600204"/>
          </a:xfrm>
        </p:grpSpPr>
        <p:sp>
          <p:nvSpPr>
            <p:cNvPr id="2055" name="Rectangle: Folded Corner 2054">
              <a:extLst>
                <a:ext uri="{FF2B5EF4-FFF2-40B4-BE49-F238E27FC236}">
                  <a16:creationId xmlns:a16="http://schemas.microsoft.com/office/drawing/2014/main" id="{1E293F44-9650-77BC-FEBD-A2D4DD50D537}"/>
                </a:ext>
              </a:extLst>
            </p:cNvPr>
            <p:cNvSpPr/>
            <p:nvPr/>
          </p:nvSpPr>
          <p:spPr>
            <a:xfrm>
              <a:off x="307002" y="7566375"/>
              <a:ext cx="1156303" cy="60020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057" name="TextBox 2056">
              <a:extLst>
                <a:ext uri="{FF2B5EF4-FFF2-40B4-BE49-F238E27FC236}">
                  <a16:creationId xmlns:a16="http://schemas.microsoft.com/office/drawing/2014/main" id="{4F67E134-05D4-75A9-0AF2-E90FE91DF311}"/>
                </a:ext>
              </a:extLst>
            </p:cNvPr>
            <p:cNvSpPr txBox="1"/>
            <p:nvPr/>
          </p:nvSpPr>
          <p:spPr>
            <a:xfrm>
              <a:off x="272857" y="7622193"/>
              <a:ext cx="1250971" cy="388493"/>
            </a:xfrm>
            <a:prstGeom prst="rect">
              <a:avLst/>
            </a:prstGeom>
            <a:noFill/>
          </p:spPr>
          <p:txBody>
            <a:bodyPr wrap="square" rtlCol="0">
              <a:spAutoFit/>
            </a:bodyPr>
            <a:lstStyle/>
            <a:p>
              <a:pPr algn="ctr">
                <a:lnSpc>
                  <a:spcPct val="150000"/>
                </a:lnSpc>
              </a:pPr>
              <a:r>
                <a:rPr lang="en-GB" sz="1600" dirty="0">
                  <a:solidFill>
                    <a:srgbClr val="404040"/>
                  </a:solidFill>
                  <a:latin typeface="Century Gothic" panose="020B0502020202020204" pitchFamily="34" charset="0"/>
                </a:rPr>
                <a:t>These 3 </a:t>
              </a:r>
              <a:r>
                <a:rPr lang="en-GB" sz="1600" dirty="0">
                  <a:solidFill>
                    <a:srgbClr val="3B3838"/>
                  </a:solidFill>
                  <a:latin typeface="Century Gothic" panose="020B0502020202020204" pitchFamily="34" charset="0"/>
                </a:rPr>
                <a:t>sound like [</a:t>
              </a:r>
              <a:r>
                <a:rPr lang="en-GB" sz="1600" b="1" dirty="0">
                  <a:solidFill>
                    <a:srgbClr val="3B3838"/>
                  </a:solidFill>
                  <a:latin typeface="Century Gothic" panose="020B0502020202020204" pitchFamily="34" charset="0"/>
                </a:rPr>
                <a:t>k</a:t>
              </a:r>
              <a:r>
                <a:rPr lang="en-GB" sz="1600" dirty="0">
                  <a:solidFill>
                    <a:srgbClr val="3B3838"/>
                  </a:solidFill>
                  <a:latin typeface="Century Gothic" panose="020B0502020202020204" pitchFamily="34" charset="0"/>
                </a:rPr>
                <a:t>]</a:t>
              </a:r>
            </a:p>
          </p:txBody>
        </p:sp>
      </p:grpSp>
      <p:pic>
        <p:nvPicPr>
          <p:cNvPr id="2060" name="Picture 12" descr="Free Arrow Upwards vector and picture">
            <a:extLst>
              <a:ext uri="{FF2B5EF4-FFF2-40B4-BE49-F238E27FC236}">
                <a16:creationId xmlns:a16="http://schemas.microsoft.com/office/drawing/2014/main" id="{39D0F8DD-20EA-842B-57D6-B28D99A1DD2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992443">
            <a:off x="5141085" y="6244263"/>
            <a:ext cx="433522" cy="752265"/>
          </a:xfrm>
          <a:prstGeom prst="rect">
            <a:avLst/>
          </a:prstGeom>
          <a:noFill/>
          <a:extLst>
            <a:ext uri="{909E8E84-426E-40DD-AFC4-6F175D3DCCD1}">
              <a14:hiddenFill xmlns:a14="http://schemas.microsoft.com/office/drawing/2010/main">
                <a:solidFill>
                  <a:srgbClr val="FFFFFF"/>
                </a:solidFill>
              </a14:hiddenFill>
            </a:ext>
          </a:extLst>
        </p:spPr>
      </p:pic>
      <p:grpSp>
        <p:nvGrpSpPr>
          <p:cNvPr id="2071" name="Group 2070">
            <a:extLst>
              <a:ext uri="{FF2B5EF4-FFF2-40B4-BE49-F238E27FC236}">
                <a16:creationId xmlns:a16="http://schemas.microsoft.com/office/drawing/2014/main" id="{2F47BF51-582F-D533-9F8B-BC47FA1D6F9F}"/>
              </a:ext>
            </a:extLst>
          </p:cNvPr>
          <p:cNvGrpSpPr/>
          <p:nvPr/>
        </p:nvGrpSpPr>
        <p:grpSpPr>
          <a:xfrm>
            <a:off x="5209380" y="1802633"/>
            <a:ext cx="1405956" cy="1211339"/>
            <a:chOff x="299230" y="7566375"/>
            <a:chExt cx="1171846" cy="600204"/>
          </a:xfrm>
        </p:grpSpPr>
        <p:sp>
          <p:nvSpPr>
            <p:cNvPr id="2072" name="Rectangle: Folded Corner 2071">
              <a:extLst>
                <a:ext uri="{FF2B5EF4-FFF2-40B4-BE49-F238E27FC236}">
                  <a16:creationId xmlns:a16="http://schemas.microsoft.com/office/drawing/2014/main" id="{716CC7A1-10C7-0F86-270E-09E127E63839}"/>
                </a:ext>
              </a:extLst>
            </p:cNvPr>
            <p:cNvSpPr/>
            <p:nvPr/>
          </p:nvSpPr>
          <p:spPr>
            <a:xfrm>
              <a:off x="307002" y="7566375"/>
              <a:ext cx="1156303" cy="600204"/>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073" name="TextBox 2072">
              <a:extLst>
                <a:ext uri="{FF2B5EF4-FFF2-40B4-BE49-F238E27FC236}">
                  <a16:creationId xmlns:a16="http://schemas.microsoft.com/office/drawing/2014/main" id="{0E7312B6-9543-D88F-0F12-473DE8216BF8}"/>
                </a:ext>
              </a:extLst>
            </p:cNvPr>
            <p:cNvSpPr txBox="1"/>
            <p:nvPr/>
          </p:nvSpPr>
          <p:spPr>
            <a:xfrm>
              <a:off x="299230" y="7612073"/>
              <a:ext cx="1171846" cy="533749"/>
            </a:xfrm>
            <a:prstGeom prst="rect">
              <a:avLst/>
            </a:prstGeom>
            <a:noFill/>
          </p:spPr>
          <p:txBody>
            <a:bodyPr wrap="square" rtlCol="0">
              <a:spAutoFit/>
            </a:bodyPr>
            <a:lstStyle/>
            <a:p>
              <a:pPr algn="ctr"/>
              <a:r>
                <a:rPr lang="es-GB" sz="1600" dirty="0">
                  <a:solidFill>
                    <a:srgbClr val="3B3838"/>
                  </a:solidFill>
                  <a:latin typeface="Century Gothic" panose="020B0502020202020204" pitchFamily="34" charset="0"/>
                </a:rPr>
                <a:t>Spanish </a:t>
              </a:r>
              <a:r>
                <a:rPr lang="es-GB" sz="1600" b="1" dirty="0">
                  <a:solidFill>
                    <a:srgbClr val="3B3838"/>
                  </a:solidFill>
                  <a:latin typeface="Century Gothic" panose="020B0502020202020204" pitchFamily="34" charset="0"/>
                </a:rPr>
                <a:t>vowels</a:t>
              </a:r>
              <a:r>
                <a:rPr lang="es-GB" sz="1600" dirty="0">
                  <a:solidFill>
                    <a:srgbClr val="3B3838"/>
                  </a:solidFill>
                  <a:latin typeface="Century Gothic" panose="020B0502020202020204" pitchFamily="34" charset="0"/>
                </a:rPr>
                <a:t> are</a:t>
              </a:r>
              <a:r>
                <a:rPr lang="en-GB" sz="1600" dirty="0">
                  <a:solidFill>
                    <a:srgbClr val="3B3838"/>
                  </a:solidFill>
                  <a:latin typeface="Century Gothic" panose="020B0502020202020204" pitchFamily="34" charset="0"/>
                </a:rPr>
                <a:t> usually</a:t>
              </a:r>
              <a:r>
                <a:rPr lang="es-GB" sz="1600" dirty="0">
                  <a:solidFill>
                    <a:srgbClr val="3B3838"/>
                  </a:solidFill>
                  <a:latin typeface="Century Gothic" panose="020B0502020202020204" pitchFamily="34" charset="0"/>
                </a:rPr>
                <a:t> short</a:t>
              </a:r>
              <a:r>
                <a:rPr lang="en-GB" sz="1600" dirty="0">
                  <a:solidFill>
                    <a:srgbClr val="3B3838"/>
                  </a:solidFill>
                  <a:latin typeface="Century Gothic" panose="020B0502020202020204" pitchFamily="34" charset="0"/>
                </a:rPr>
                <a:t> and</a:t>
              </a:r>
              <a:r>
                <a:rPr lang="es-GB" sz="1600" dirty="0">
                  <a:solidFill>
                    <a:srgbClr val="3B3838"/>
                  </a:solidFill>
                  <a:latin typeface="Century Gothic" panose="020B0502020202020204" pitchFamily="34" charset="0"/>
                </a:rPr>
                <a:t> open!</a:t>
              </a:r>
              <a:endParaRPr lang="en-GB" sz="1600" dirty="0">
                <a:solidFill>
                  <a:srgbClr val="3B3838"/>
                </a:solidFill>
                <a:latin typeface="Century Gothic" panose="020B0502020202020204" pitchFamily="34" charset="0"/>
              </a:endParaRPr>
            </a:p>
          </p:txBody>
        </p:sp>
      </p:grpSp>
      <p:pic>
        <p:nvPicPr>
          <p:cNvPr id="2075" name="Picture 16" descr="Free bulb idea sketch illustration">
            <a:extLst>
              <a:ext uri="{FF2B5EF4-FFF2-40B4-BE49-F238E27FC236}">
                <a16:creationId xmlns:a16="http://schemas.microsoft.com/office/drawing/2014/main" id="{AF5F5D7C-77D7-F368-E8DA-4C3F2E784DE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5276" b="21460"/>
          <a:stretch/>
        </p:blipFill>
        <p:spPr bwMode="auto">
          <a:xfrm>
            <a:off x="5163273" y="5273548"/>
            <a:ext cx="508276" cy="38334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16" descr="Free bulb idea sketch illustration">
            <a:extLst>
              <a:ext uri="{FF2B5EF4-FFF2-40B4-BE49-F238E27FC236}">
                <a16:creationId xmlns:a16="http://schemas.microsoft.com/office/drawing/2014/main" id="{AF961CBB-43ED-E66F-E463-5B01887ADC4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5276" b="21460"/>
          <a:stretch/>
        </p:blipFill>
        <p:spPr bwMode="auto">
          <a:xfrm>
            <a:off x="5135200" y="1808183"/>
            <a:ext cx="508276" cy="38334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16" descr="Free bulb idea sketch illustration">
            <a:extLst>
              <a:ext uri="{FF2B5EF4-FFF2-40B4-BE49-F238E27FC236}">
                <a16:creationId xmlns:a16="http://schemas.microsoft.com/office/drawing/2014/main" id="{D4BEBDDF-E0ED-6A69-B449-204C7E2E393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5276" b="21460"/>
          <a:stretch/>
        </p:blipFill>
        <p:spPr bwMode="auto">
          <a:xfrm>
            <a:off x="5134912" y="7257298"/>
            <a:ext cx="508276" cy="383345"/>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12" descr="Free Arrow Upwards vector and picture">
            <a:extLst>
              <a:ext uri="{FF2B5EF4-FFF2-40B4-BE49-F238E27FC236}">
                <a16:creationId xmlns:a16="http://schemas.microsoft.com/office/drawing/2014/main" id="{F036FC06-5178-EECD-45C7-4B4CB6A4EE1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992443">
            <a:off x="5141085" y="8326609"/>
            <a:ext cx="433522" cy="7522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A2A3B2E8-A461-DAEC-75A5-F11DDF3A8ED9}"/>
              </a:ext>
            </a:extLst>
          </p:cNvPr>
          <p:cNvSpPr/>
          <p:nvPr/>
        </p:nvSpPr>
        <p:spPr>
          <a:xfrm>
            <a:off x="450180" y="128411"/>
            <a:ext cx="1904760"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Phonics</a:t>
            </a:r>
            <a:endParaRPr lang="en-GB" sz="2400" dirty="0"/>
          </a:p>
        </p:txBody>
      </p:sp>
      <p:pic>
        <p:nvPicPr>
          <p:cNvPr id="5" name="Google Shape;111;p3" descr="Speech Icon, Voice, Talking, Audio, Speech">
            <a:extLst>
              <a:ext uri="{FF2B5EF4-FFF2-40B4-BE49-F238E27FC236}">
                <a16:creationId xmlns:a16="http://schemas.microsoft.com/office/drawing/2014/main" id="{7E66802C-16BA-4516-9797-BADB9757E4F5}"/>
              </a:ext>
            </a:extLst>
          </p:cNvPr>
          <p:cNvPicPr preferRelativeResize="0"/>
          <p:nvPr/>
        </p:nvPicPr>
        <p:blipFill rotWithShape="1">
          <a:blip r:embed="rId19">
            <a:alphaModFix/>
          </a:blip>
          <a:srcRect/>
          <a:stretch/>
        </p:blipFill>
        <p:spPr>
          <a:xfrm>
            <a:off x="69852" y="51632"/>
            <a:ext cx="661668" cy="606541"/>
          </a:xfrm>
          <a:prstGeom prst="rect">
            <a:avLst/>
          </a:prstGeom>
          <a:noFill/>
          <a:ln>
            <a:noFill/>
          </a:ln>
        </p:spPr>
      </p:pic>
    </p:spTree>
    <p:extLst>
      <p:ext uri="{BB962C8B-B14F-4D97-AF65-F5344CB8AC3E}">
        <p14:creationId xmlns:p14="http://schemas.microsoft.com/office/powerpoint/2010/main" val="391218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Rectangle: Rounded Corners 2064">
            <a:extLst>
              <a:ext uri="{FF2B5EF4-FFF2-40B4-BE49-F238E27FC236}">
                <a16:creationId xmlns:a16="http://schemas.microsoft.com/office/drawing/2014/main" id="{F512B71B-B63F-C1E6-7E82-0B30F715BACC}"/>
              </a:ext>
            </a:extLst>
          </p:cNvPr>
          <p:cNvSpPr/>
          <p:nvPr/>
        </p:nvSpPr>
        <p:spPr>
          <a:xfrm>
            <a:off x="158944" y="5955279"/>
            <a:ext cx="6539774" cy="186057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7C38F36E-DEC9-68F7-FE93-BF49A01A1268}"/>
              </a:ext>
            </a:extLst>
          </p:cNvPr>
          <p:cNvSpPr/>
          <p:nvPr/>
        </p:nvSpPr>
        <p:spPr>
          <a:xfrm>
            <a:off x="146244" y="793729"/>
            <a:ext cx="3282756" cy="2254390"/>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130141" y="268768"/>
            <a:ext cx="3578980" cy="235454"/>
          </a:xfrm>
        </p:spPr>
        <p:txBody>
          <a:bodyPr>
            <a:noAutofit/>
          </a:bodyPr>
          <a:lstStyle/>
          <a:p>
            <a:r>
              <a:rPr lang="en-GB" sz="1600" b="1" dirty="0">
                <a:solidFill>
                  <a:schemeClr val="bg1"/>
                </a:solidFill>
                <a:latin typeface="Century Gothic" panose="020B0502020202020204" pitchFamily="34" charset="0"/>
              </a:rPr>
              <a:t>Rojo</a:t>
            </a:r>
            <a:r>
              <a:rPr lang="en-GB" sz="1600" b="1" baseline="0" dirty="0">
                <a:solidFill>
                  <a:schemeClr val="bg1"/>
                </a:solidFill>
                <a:latin typeface="Century Gothic" panose="020B0502020202020204" pitchFamily="34" charset="0"/>
              </a:rPr>
              <a:t> t</a:t>
            </a:r>
            <a:r>
              <a:rPr lang="en-GB" sz="1600" b="1" dirty="0">
                <a:solidFill>
                  <a:schemeClr val="bg1"/>
                </a:solidFill>
                <a:latin typeface="Century Gothic" panose="020B0502020202020204" pitchFamily="34" charset="0"/>
              </a:rPr>
              <a:t>erm 1 week 1</a:t>
            </a:r>
          </a:p>
        </p:txBody>
      </p:sp>
      <p:sp>
        <p:nvSpPr>
          <p:cNvPr id="4" name="Rectangle: Rounded Corners 3">
            <a:extLst>
              <a:ext uri="{FF2B5EF4-FFF2-40B4-BE49-F238E27FC236}">
                <a16:creationId xmlns:a16="http://schemas.microsoft.com/office/drawing/2014/main" id="{276F1161-C2B5-D160-A222-F63E2F6FFC6C}"/>
              </a:ext>
            </a:extLst>
          </p:cNvPr>
          <p:cNvSpPr/>
          <p:nvPr/>
        </p:nvSpPr>
        <p:spPr>
          <a:xfrm>
            <a:off x="130140" y="128411"/>
            <a:ext cx="4103415"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11" name="Group 10">
            <a:extLst>
              <a:ext uri="{FF2B5EF4-FFF2-40B4-BE49-F238E27FC236}">
                <a16:creationId xmlns:a16="http://schemas.microsoft.com/office/drawing/2014/main" id="{5B728C3B-D58B-02B1-31E9-233C9AF1182B}"/>
              </a:ext>
            </a:extLst>
          </p:cNvPr>
          <p:cNvGrpSpPr/>
          <p:nvPr/>
        </p:nvGrpSpPr>
        <p:grpSpPr>
          <a:xfrm>
            <a:off x="4157289" y="167503"/>
            <a:ext cx="616995" cy="461665"/>
            <a:chOff x="3814354" y="2197255"/>
            <a:chExt cx="616995" cy="461665"/>
          </a:xfrm>
        </p:grpSpPr>
        <p:sp>
          <p:nvSpPr>
            <p:cNvPr id="8" name="Rectangle: Rounded Corners 7">
              <a:extLst>
                <a:ext uri="{FF2B5EF4-FFF2-40B4-BE49-F238E27FC236}">
                  <a16:creationId xmlns:a16="http://schemas.microsoft.com/office/drawing/2014/main" id="{6E922777-E8EE-F56F-C675-72D7B7A48742}"/>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10" name="TextBox 9">
              <a:extLst>
                <a:ext uri="{FF2B5EF4-FFF2-40B4-BE49-F238E27FC236}">
                  <a16:creationId xmlns:a16="http://schemas.microsoft.com/office/drawing/2014/main" id="{38B75A1D-D90E-6C57-7996-6744F0A058C3}"/>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a:t>
              </a:r>
              <a:endParaRPr lang="en-GB" sz="2400" dirty="0">
                <a:solidFill>
                  <a:srgbClr val="DE0000"/>
                </a:solidFill>
              </a:endParaRPr>
            </a:p>
          </p:txBody>
        </p:sp>
      </p:grpSp>
      <p:graphicFrame>
        <p:nvGraphicFramePr>
          <p:cNvPr id="21" name="Table 107">
            <a:extLst>
              <a:ext uri="{FF2B5EF4-FFF2-40B4-BE49-F238E27FC236}">
                <a16:creationId xmlns:a16="http://schemas.microsoft.com/office/drawing/2014/main" id="{94747E8E-EE76-EFEC-4D38-073DEC27B093}"/>
              </a:ext>
            </a:extLst>
          </p:cNvPr>
          <p:cNvGraphicFramePr>
            <a:graphicFrameLocks noGrp="1"/>
          </p:cNvGraphicFramePr>
          <p:nvPr>
            <p:extLst>
              <p:ext uri="{D42A27DB-BD31-4B8C-83A1-F6EECF244321}">
                <p14:modId xmlns:p14="http://schemas.microsoft.com/office/powerpoint/2010/main" val="421712086"/>
              </p:ext>
            </p:extLst>
          </p:nvPr>
        </p:nvGraphicFramePr>
        <p:xfrm>
          <a:off x="369327" y="1496589"/>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2" name="TextBox 21">
            <a:extLst>
              <a:ext uri="{FF2B5EF4-FFF2-40B4-BE49-F238E27FC236}">
                <a16:creationId xmlns:a16="http://schemas.microsoft.com/office/drawing/2014/main" id="{9FEC77BF-CD93-1705-56F2-7B29A26D568D}"/>
              </a:ext>
            </a:extLst>
          </p:cNvPr>
          <p:cNvSpPr txBox="1"/>
          <p:nvPr/>
        </p:nvSpPr>
        <p:spPr>
          <a:xfrm>
            <a:off x="433166" y="2236750"/>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c</a:t>
            </a:r>
            <a:r>
              <a:rPr lang="en-GB" sz="1400" b="1" dirty="0">
                <a:solidFill>
                  <a:srgbClr val="FF0066"/>
                </a:solidFill>
                <a:latin typeface="Century Gothic" panose="020B0502020202020204" pitchFamily="34" charset="0"/>
              </a:rPr>
              <a:t>a</a:t>
            </a:r>
            <a:r>
              <a:rPr lang="en-GB" sz="1400" dirty="0">
                <a:solidFill>
                  <a:schemeClr val="tx1">
                    <a:lumMod val="75000"/>
                    <a:lumOff val="25000"/>
                  </a:schemeClr>
                </a:solidFill>
                <a:latin typeface="Century Gothic" panose="020B0502020202020204" pitchFamily="34" charset="0"/>
              </a:rPr>
              <a:t>s</a:t>
            </a:r>
            <a:r>
              <a:rPr lang="en-GB" sz="1400" b="1" dirty="0">
                <a:solidFill>
                  <a:srgbClr val="FF0066"/>
                </a:solidFill>
                <a:latin typeface="Century Gothic" panose="020B0502020202020204" pitchFamily="34" charset="0"/>
              </a:rPr>
              <a:t>a</a:t>
            </a:r>
            <a:endParaRPr lang="en-GB" sz="1400" dirty="0">
              <a:solidFill>
                <a:srgbClr val="002060"/>
              </a:solidFill>
              <a:latin typeface="Century Gothic" panose="020B0502020202020204" pitchFamily="34" charset="0"/>
            </a:endParaRPr>
          </a:p>
        </p:txBody>
      </p:sp>
      <p:pic>
        <p:nvPicPr>
          <p:cNvPr id="25" name="Google Shape;144;p6">
            <a:extLst>
              <a:ext uri="{FF2B5EF4-FFF2-40B4-BE49-F238E27FC236}">
                <a16:creationId xmlns:a16="http://schemas.microsoft.com/office/drawing/2014/main" id="{87B371BA-B942-4961-5E0F-6D603A82EDBE}"/>
              </a:ext>
            </a:extLst>
          </p:cNvPr>
          <p:cNvPicPr preferRelativeResize="0"/>
          <p:nvPr/>
        </p:nvPicPr>
        <p:blipFill rotWithShape="1">
          <a:blip r:embed="rId3">
            <a:clrChange>
              <a:clrFrom>
                <a:srgbClr val="FFFFFF"/>
              </a:clrFrom>
              <a:clrTo>
                <a:srgbClr val="FFFFFF">
                  <a:alpha val="0"/>
                </a:srgbClr>
              </a:clrTo>
            </a:clrChange>
            <a:alphaModFix/>
          </a:blip>
          <a:srcRect t="6995" r="482" b="12550"/>
          <a:stretch/>
        </p:blipFill>
        <p:spPr>
          <a:xfrm>
            <a:off x="677682" y="1580010"/>
            <a:ext cx="533930" cy="690119"/>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33" name="Table 107">
            <a:extLst>
              <a:ext uri="{FF2B5EF4-FFF2-40B4-BE49-F238E27FC236}">
                <a16:creationId xmlns:a16="http://schemas.microsoft.com/office/drawing/2014/main" id="{52D83F1A-2C5D-6F45-5037-448D1BF4B389}"/>
              </a:ext>
            </a:extLst>
          </p:cNvPr>
          <p:cNvGraphicFramePr>
            <a:graphicFrameLocks noGrp="1"/>
          </p:cNvGraphicFramePr>
          <p:nvPr>
            <p:extLst>
              <p:ext uri="{D42A27DB-BD31-4B8C-83A1-F6EECF244321}">
                <p14:modId xmlns:p14="http://schemas.microsoft.com/office/powerpoint/2010/main" val="2092037020"/>
              </p:ext>
            </p:extLst>
          </p:nvPr>
        </p:nvGraphicFramePr>
        <p:xfrm>
          <a:off x="1787170" y="1511776"/>
          <a:ext cx="1129353" cy="1049739"/>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049739">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34" name="TextBox 33">
            <a:extLst>
              <a:ext uri="{FF2B5EF4-FFF2-40B4-BE49-F238E27FC236}">
                <a16:creationId xmlns:a16="http://schemas.microsoft.com/office/drawing/2014/main" id="{CD411CC2-1E36-652C-AFC7-F62D955F6975}"/>
              </a:ext>
            </a:extLst>
          </p:cNvPr>
          <p:cNvSpPr txBox="1"/>
          <p:nvPr/>
        </p:nvSpPr>
        <p:spPr>
          <a:xfrm>
            <a:off x="1851009" y="2251937"/>
            <a:ext cx="1035034" cy="307777"/>
          </a:xfrm>
          <a:prstGeom prst="rect">
            <a:avLst/>
          </a:prstGeom>
          <a:noFill/>
        </p:spPr>
        <p:txBody>
          <a:bodyPr wrap="square" rtlCol="0">
            <a:spAutoFit/>
          </a:bodyPr>
          <a:lstStyle/>
          <a:p>
            <a:pPr algn="ctr"/>
            <a:r>
              <a:rPr lang="en-GB" sz="1400" dirty="0">
                <a:solidFill>
                  <a:schemeClr val="tx1">
                    <a:lumMod val="75000"/>
                    <a:lumOff val="25000"/>
                  </a:schemeClr>
                </a:solidFill>
                <a:latin typeface="Century Gothic" panose="020B0502020202020204" pitchFamily="34" charset="0"/>
              </a:rPr>
              <a:t>d</a:t>
            </a:r>
            <a:r>
              <a:rPr lang="en-GB" sz="1400" b="1" dirty="0">
                <a:solidFill>
                  <a:srgbClr val="FF0066"/>
                </a:solidFill>
                <a:latin typeface="Century Gothic" panose="020B0502020202020204" pitchFamily="34" charset="0"/>
              </a:rPr>
              <a:t>o</a:t>
            </a:r>
            <a:r>
              <a:rPr lang="en-GB" sz="1400" dirty="0">
                <a:solidFill>
                  <a:schemeClr val="tx1">
                    <a:lumMod val="75000"/>
                    <a:lumOff val="25000"/>
                  </a:schemeClr>
                </a:solidFill>
                <a:latin typeface="Century Gothic" panose="020B0502020202020204" pitchFamily="34" charset="0"/>
              </a:rPr>
              <a:t>s</a:t>
            </a:r>
          </a:p>
        </p:txBody>
      </p:sp>
      <p:pic>
        <p:nvPicPr>
          <p:cNvPr id="26" name="Google Shape;143;p6">
            <a:extLst>
              <a:ext uri="{FF2B5EF4-FFF2-40B4-BE49-F238E27FC236}">
                <a16:creationId xmlns:a16="http://schemas.microsoft.com/office/drawing/2014/main" id="{16294AC7-9D2D-8942-C35C-9528CBA391C2}"/>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2064911" y="1562691"/>
            <a:ext cx="677164" cy="667540"/>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51" name="Table 51">
            <a:extLst>
              <a:ext uri="{FF2B5EF4-FFF2-40B4-BE49-F238E27FC236}">
                <a16:creationId xmlns:a16="http://schemas.microsoft.com/office/drawing/2014/main" id="{F970A6E2-00FE-8705-BB1E-8B16E96391C3}"/>
              </a:ext>
            </a:extLst>
          </p:cNvPr>
          <p:cNvGraphicFramePr>
            <a:graphicFrameLocks noGrp="1"/>
          </p:cNvGraphicFramePr>
          <p:nvPr>
            <p:extLst>
              <p:ext uri="{D42A27DB-BD31-4B8C-83A1-F6EECF244321}">
                <p14:modId xmlns:p14="http://schemas.microsoft.com/office/powerpoint/2010/main" val="648604725"/>
              </p:ext>
            </p:extLst>
          </p:nvPr>
        </p:nvGraphicFramePr>
        <p:xfrm>
          <a:off x="141144" y="3698765"/>
          <a:ext cx="4761848" cy="1726429"/>
        </p:xfrm>
        <a:graphic>
          <a:graphicData uri="http://schemas.openxmlformats.org/drawingml/2006/table">
            <a:tbl>
              <a:tblPr firstRow="1" bandRow="1">
                <a:tableStyleId>{5940675A-B579-460E-94D1-54222C63F5DA}</a:tableStyleId>
              </a:tblPr>
              <a:tblGrid>
                <a:gridCol w="1190462">
                  <a:extLst>
                    <a:ext uri="{9D8B030D-6E8A-4147-A177-3AD203B41FA5}">
                      <a16:colId xmlns:a16="http://schemas.microsoft.com/office/drawing/2014/main" val="1010301301"/>
                    </a:ext>
                  </a:extLst>
                </a:gridCol>
                <a:gridCol w="1190462">
                  <a:extLst>
                    <a:ext uri="{9D8B030D-6E8A-4147-A177-3AD203B41FA5}">
                      <a16:colId xmlns:a16="http://schemas.microsoft.com/office/drawing/2014/main" val="3275482453"/>
                    </a:ext>
                  </a:extLst>
                </a:gridCol>
                <a:gridCol w="941449">
                  <a:extLst>
                    <a:ext uri="{9D8B030D-6E8A-4147-A177-3AD203B41FA5}">
                      <a16:colId xmlns:a16="http://schemas.microsoft.com/office/drawing/2014/main" val="1042213141"/>
                    </a:ext>
                  </a:extLst>
                </a:gridCol>
                <a:gridCol w="1439475">
                  <a:extLst>
                    <a:ext uri="{9D8B030D-6E8A-4147-A177-3AD203B41FA5}">
                      <a16:colId xmlns:a16="http://schemas.microsoft.com/office/drawing/2014/main" val="325198712"/>
                    </a:ext>
                  </a:extLst>
                </a:gridCol>
              </a:tblGrid>
              <a:tr h="422507">
                <a:tc>
                  <a:txBody>
                    <a:bodyPr/>
                    <a:lstStyle/>
                    <a:p>
                      <a:r>
                        <a:rPr lang="en-GB" sz="1600" dirty="0">
                          <a:latin typeface="Century Gothic" panose="020B0502020202020204" pitchFamily="34" charset="0"/>
                        </a:rPr>
                        <a:t>presente</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estar</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r>
                        <a:rPr lang="en-GB" sz="1600" dirty="0" err="1">
                          <a:latin typeface="Century Gothic" panose="020B0502020202020204" pitchFamily="34" charset="0"/>
                        </a:rPr>
                        <a:t>ausente</a:t>
                      </a:r>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estoy</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r>
                        <a:rPr lang="en-GB" sz="1600" dirty="0">
                          <a:latin typeface="Century Gothic" panose="020B0502020202020204" pitchFamily="34" charset="0"/>
                        </a:rPr>
                        <a:t>aquí</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está</a:t>
                      </a: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r h="422507">
                <a:tc>
                  <a:txBody>
                    <a:bodyPr/>
                    <a:lstStyle/>
                    <a:p>
                      <a:r>
                        <a:rPr lang="en-GB" sz="1600" dirty="0" err="1">
                          <a:latin typeface="Century Gothic" panose="020B0502020202020204" pitchFamily="34" charset="0"/>
                        </a:rPr>
                        <a:t>allí</a:t>
                      </a:r>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hola</a:t>
                      </a:r>
                      <a:r>
                        <a:rPr lang="en-GB" sz="1600" dirty="0">
                          <a:latin typeface="Century Gothic" panose="020B0502020202020204" pitchFamily="34" charset="0"/>
                        </a:rPr>
                        <a:t> </a:t>
                      </a:r>
                      <a:endParaRPr lang="en-GB" sz="1600" dirty="0"/>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855073805"/>
                  </a:ext>
                </a:extLst>
              </a:tr>
            </a:tbl>
          </a:graphicData>
        </a:graphic>
      </p:graphicFrame>
      <p:grpSp>
        <p:nvGrpSpPr>
          <p:cNvPr id="2066" name="Group 2065">
            <a:extLst>
              <a:ext uri="{FF2B5EF4-FFF2-40B4-BE49-F238E27FC236}">
                <a16:creationId xmlns:a16="http://schemas.microsoft.com/office/drawing/2014/main" id="{3A2915D3-0743-8061-A1D7-540FA8AFF5F2}"/>
              </a:ext>
            </a:extLst>
          </p:cNvPr>
          <p:cNvGrpSpPr/>
          <p:nvPr/>
        </p:nvGrpSpPr>
        <p:grpSpPr>
          <a:xfrm>
            <a:off x="1671060" y="953424"/>
            <a:ext cx="1801949" cy="409714"/>
            <a:chOff x="1639842" y="1416995"/>
            <a:chExt cx="1801949" cy="409714"/>
          </a:xfrm>
        </p:grpSpPr>
        <p:sp>
          <p:nvSpPr>
            <p:cNvPr id="28" name="Google Shape;112;p3">
              <a:extLst>
                <a:ext uri="{FF2B5EF4-FFF2-40B4-BE49-F238E27FC236}">
                  <a16:creationId xmlns:a16="http://schemas.microsoft.com/office/drawing/2014/main" id="{E0C42B09-9143-2EE7-A1FE-7563C069C3C7}"/>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7" name="Google Shape;111;p3" descr="Speech Icon, Voice, Talking, Audio, Speech">
              <a:extLst>
                <a:ext uri="{FF2B5EF4-FFF2-40B4-BE49-F238E27FC236}">
                  <a16:creationId xmlns:a16="http://schemas.microsoft.com/office/drawing/2014/main" id="{126D8B32-2025-426C-F628-804A6EC72D48}"/>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52" name="TextBox 51">
              <a:extLst>
                <a:ext uri="{FF2B5EF4-FFF2-40B4-BE49-F238E27FC236}">
                  <a16:creationId xmlns:a16="http://schemas.microsoft.com/office/drawing/2014/main" id="{A56F06CB-647B-A29F-93E9-671AE5F66009}"/>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pSp>
        <p:nvGrpSpPr>
          <p:cNvPr id="57" name="Group 56">
            <a:extLst>
              <a:ext uri="{FF2B5EF4-FFF2-40B4-BE49-F238E27FC236}">
                <a16:creationId xmlns:a16="http://schemas.microsoft.com/office/drawing/2014/main" id="{FB663850-457B-AB58-39E3-A184894DD6B5}"/>
              </a:ext>
            </a:extLst>
          </p:cNvPr>
          <p:cNvGrpSpPr/>
          <p:nvPr/>
        </p:nvGrpSpPr>
        <p:grpSpPr>
          <a:xfrm>
            <a:off x="5135855" y="3218714"/>
            <a:ext cx="1879161" cy="369332"/>
            <a:chOff x="4495800" y="3728776"/>
            <a:chExt cx="1879161" cy="369332"/>
          </a:xfrm>
        </p:grpSpPr>
        <p:sp>
          <p:nvSpPr>
            <p:cNvPr id="12" name="Title 1">
              <a:extLst>
                <a:ext uri="{FF2B5EF4-FFF2-40B4-BE49-F238E27FC236}">
                  <a16:creationId xmlns:a16="http://schemas.microsoft.com/office/drawing/2014/main" id="{6A05630D-7B2F-40FA-A3E3-58A2924EF2D9}"/>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79761F58-8F1F-F31D-E3F5-73AC0A6AD093}"/>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sp>
        <p:nvSpPr>
          <p:cNvPr id="62" name="TextBox 61">
            <a:extLst>
              <a:ext uri="{FF2B5EF4-FFF2-40B4-BE49-F238E27FC236}">
                <a16:creationId xmlns:a16="http://schemas.microsoft.com/office/drawing/2014/main" id="{ACFA0761-D402-AF70-80AB-3CCB1C02330E}"/>
              </a:ext>
            </a:extLst>
          </p:cNvPr>
          <p:cNvSpPr txBox="1"/>
          <p:nvPr/>
        </p:nvSpPr>
        <p:spPr>
          <a:xfrm>
            <a:off x="153844" y="6144801"/>
            <a:ext cx="4296369" cy="369332"/>
          </a:xfrm>
          <a:prstGeom prst="rect">
            <a:avLst/>
          </a:prstGeom>
          <a:noFill/>
        </p:spPr>
        <p:txBody>
          <a:bodyPr wrap="none" rtlCol="0">
            <a:spAutoFit/>
          </a:bodyPr>
          <a:lstStyle/>
          <a:p>
            <a:r>
              <a:rPr lang="en-GB"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dirty="0">
                <a:solidFill>
                  <a:schemeClr val="tx1">
                    <a:lumMod val="75000"/>
                    <a:lumOff val="25000"/>
                  </a:schemeClr>
                </a:solidFill>
                <a:latin typeface="Century Gothic" panose="020B0502020202020204" pitchFamily="34" charset="0"/>
                <a:cs typeface="Calibri" panose="020F0502020204030204" pitchFamily="34" charset="0"/>
              </a:rPr>
              <a:t>[</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to be | being] (with </a:t>
            </a:r>
            <a:r>
              <a:rPr lang="en-GB" b="1" dirty="0">
                <a:solidFill>
                  <a:schemeClr val="tx1">
                    <a:lumMod val="75000"/>
                    <a:lumOff val="25000"/>
                  </a:schemeClr>
                </a:solidFill>
                <a:latin typeface="Century Gothic" panose="020B0502020202020204" pitchFamily="34" charset="0"/>
                <a:ea typeface="Century Gothic"/>
                <a:cs typeface="Century Gothic"/>
                <a:sym typeface="Century Gothic"/>
              </a:rPr>
              <a:t>location</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a:t>
            </a:r>
          </a:p>
        </p:txBody>
      </p:sp>
      <p:grpSp>
        <p:nvGrpSpPr>
          <p:cNvPr id="2068" name="Group 2067">
            <a:extLst>
              <a:ext uri="{FF2B5EF4-FFF2-40B4-BE49-F238E27FC236}">
                <a16:creationId xmlns:a16="http://schemas.microsoft.com/office/drawing/2014/main" id="{3F5E9FF1-64A3-9899-BD8E-C50ECAEEFB00}"/>
              </a:ext>
            </a:extLst>
          </p:cNvPr>
          <p:cNvGrpSpPr/>
          <p:nvPr/>
        </p:nvGrpSpPr>
        <p:grpSpPr>
          <a:xfrm>
            <a:off x="4876028" y="5997450"/>
            <a:ext cx="1943885" cy="588990"/>
            <a:chOff x="115026" y="5917195"/>
            <a:chExt cx="1943885" cy="588990"/>
          </a:xfrm>
        </p:grpSpPr>
        <p:sp>
          <p:nvSpPr>
            <p:cNvPr id="61" name="TextBox 60">
              <a:extLst>
                <a:ext uri="{FF2B5EF4-FFF2-40B4-BE49-F238E27FC236}">
                  <a16:creationId xmlns:a16="http://schemas.microsoft.com/office/drawing/2014/main" id="{4AF029EB-73AE-F99C-E8DB-1031E0D23C1B}"/>
                </a:ext>
              </a:extLst>
            </p:cNvPr>
            <p:cNvSpPr txBox="1"/>
            <p:nvPr/>
          </p:nvSpPr>
          <p:spPr>
            <a:xfrm>
              <a:off x="587619"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58" name="Google Shape;170;p8" descr="Jigsaw, Puzzle, Piece, Game, Concept, Solution">
              <a:extLst>
                <a:ext uri="{FF2B5EF4-FFF2-40B4-BE49-F238E27FC236}">
                  <a16:creationId xmlns:a16="http://schemas.microsoft.com/office/drawing/2014/main" id="{7B204D0B-27AB-3F7C-E48E-A24B4B4091F6}"/>
                </a:ext>
              </a:extLst>
            </p:cNvPr>
            <p:cNvPicPr preferRelativeResize="0"/>
            <p:nvPr/>
          </p:nvPicPr>
          <p:blipFill rotWithShape="1">
            <a:blip r:embed="rId6">
              <a:alphaModFix/>
            </a:blip>
            <a:srcRect/>
            <a:stretch/>
          </p:blipFill>
          <p:spPr>
            <a:xfrm>
              <a:off x="115026" y="5917195"/>
              <a:ext cx="634273" cy="588990"/>
            </a:xfrm>
            <a:prstGeom prst="rect">
              <a:avLst/>
            </a:prstGeom>
            <a:noFill/>
            <a:ln>
              <a:noFill/>
            </a:ln>
          </p:spPr>
        </p:pic>
        <p:sp>
          <p:nvSpPr>
            <p:cNvPr id="2048" name="TextBox 2047">
              <a:extLst>
                <a:ext uri="{FF2B5EF4-FFF2-40B4-BE49-F238E27FC236}">
                  <a16:creationId xmlns:a16="http://schemas.microsoft.com/office/drawing/2014/main" id="{180B64CC-B264-3367-CCDB-C091925DD4FD}"/>
                </a:ext>
              </a:extLst>
            </p:cNvPr>
            <p:cNvSpPr txBox="1"/>
            <p:nvPr/>
          </p:nvSpPr>
          <p:spPr>
            <a:xfrm>
              <a:off x="774517" y="6101172"/>
              <a:ext cx="1284394" cy="338554"/>
            </a:xfrm>
            <a:prstGeom prst="rect">
              <a:avLst/>
            </a:prstGeom>
            <a:noFill/>
          </p:spPr>
          <p:txBody>
            <a:bodyPr wrap="square">
              <a:spAutoFit/>
            </a:bodyPr>
            <a:lstStyle/>
            <a:p>
              <a:r>
                <a:rPr lang="en-GB" sz="1600" b="1" dirty="0">
                  <a:solidFill>
                    <a:srgbClr val="002060"/>
                  </a:solidFill>
                  <a:latin typeface="Century Gothic"/>
                  <a:sym typeface="Century Gothic"/>
                </a:rPr>
                <a:t>gramática</a:t>
              </a:r>
              <a:endParaRPr lang="en-GB" sz="1600" dirty="0">
                <a:solidFill>
                  <a:srgbClr val="002060"/>
                </a:solidFill>
              </a:endParaRPr>
            </a:p>
          </p:txBody>
        </p:sp>
      </p:grpSp>
      <p:sp>
        <p:nvSpPr>
          <p:cNvPr id="2051" name="Google Shape;171;p8">
            <a:extLst>
              <a:ext uri="{FF2B5EF4-FFF2-40B4-BE49-F238E27FC236}">
                <a16:creationId xmlns:a16="http://schemas.microsoft.com/office/drawing/2014/main" id="{D246C5D1-15ED-2B1C-586D-B362E503E731}"/>
              </a:ext>
            </a:extLst>
          </p:cNvPr>
          <p:cNvSpPr txBox="1"/>
          <p:nvPr/>
        </p:nvSpPr>
        <p:spPr>
          <a:xfrm>
            <a:off x="193297" y="6686718"/>
            <a:ext cx="6797521"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chemeClr val="tx1">
                    <a:lumMod val="85000"/>
                    <a:lumOff val="15000"/>
                  </a:schemeClr>
                </a:solidFill>
                <a:latin typeface="Century Gothic"/>
                <a:ea typeface="Century Gothic"/>
                <a:cs typeface="Century Gothic"/>
                <a:sym typeface="Century Gothic"/>
              </a:rPr>
              <a:t>In Spanish the verb </a:t>
            </a:r>
            <a:r>
              <a:rPr lang="en-GB" sz="1600" b="1" dirty="0">
                <a:solidFill>
                  <a:schemeClr val="tx1">
                    <a:lumMod val="85000"/>
                    <a:lumOff val="15000"/>
                  </a:schemeClr>
                </a:solidFill>
                <a:latin typeface="Century Gothic"/>
                <a:ea typeface="Century Gothic"/>
                <a:cs typeface="Century Gothic"/>
                <a:sym typeface="Century Gothic"/>
              </a:rPr>
              <a:t>estar</a:t>
            </a:r>
            <a:r>
              <a:rPr lang="en-GB" sz="1600" dirty="0">
                <a:solidFill>
                  <a:schemeClr val="tx1">
                    <a:lumMod val="85000"/>
                    <a:lumOff val="15000"/>
                  </a:schemeClr>
                </a:solidFill>
                <a:latin typeface="Century Gothic"/>
                <a:ea typeface="Century Gothic"/>
                <a:cs typeface="Century Gothic"/>
                <a:sym typeface="Century Gothic"/>
              </a:rPr>
              <a:t> means ‘</a:t>
            </a:r>
            <a:r>
              <a:rPr lang="en-GB" sz="1600" b="1" i="1" dirty="0">
                <a:solidFill>
                  <a:schemeClr val="tx1">
                    <a:lumMod val="85000"/>
                    <a:lumOff val="15000"/>
                  </a:schemeClr>
                </a:solidFill>
                <a:latin typeface="Century Gothic"/>
                <a:ea typeface="Century Gothic"/>
                <a:cs typeface="Century Gothic"/>
                <a:sym typeface="Century Gothic"/>
              </a:rPr>
              <a:t>to be’ </a:t>
            </a:r>
            <a:r>
              <a:rPr lang="en-GB" sz="1600" dirty="0">
                <a:solidFill>
                  <a:schemeClr val="tx1">
                    <a:lumMod val="85000"/>
                    <a:lumOff val="15000"/>
                  </a:schemeClr>
                </a:solidFill>
                <a:latin typeface="Century Gothic"/>
                <a:ea typeface="Century Gothic"/>
                <a:cs typeface="Century Gothic"/>
                <a:sym typeface="Century Gothic"/>
              </a:rPr>
              <a:t>when describing </a:t>
            </a:r>
            <a:r>
              <a:rPr lang="en-GB" sz="1600" b="1" dirty="0">
                <a:solidFill>
                  <a:schemeClr val="tx1">
                    <a:lumMod val="85000"/>
                    <a:lumOff val="15000"/>
                  </a:schemeClr>
                </a:solidFill>
                <a:latin typeface="Century Gothic"/>
                <a:ea typeface="Century Gothic"/>
                <a:cs typeface="Century Gothic"/>
                <a:sym typeface="Century Gothic"/>
              </a:rPr>
              <a:t>location</a:t>
            </a:r>
            <a:r>
              <a:rPr lang="en-GB" sz="1600" dirty="0">
                <a:solidFill>
                  <a:schemeClr val="tx1">
                    <a:lumMod val="85000"/>
                    <a:lumOff val="15000"/>
                  </a:schemeClr>
                </a:solidFill>
                <a:latin typeface="Century Gothic"/>
                <a:ea typeface="Century Gothic"/>
                <a:cs typeface="Century Gothic"/>
                <a:sym typeface="Century Gothic"/>
              </a:rPr>
              <a:t>.</a:t>
            </a:r>
            <a:endParaRPr sz="1600" dirty="0">
              <a:solidFill>
                <a:schemeClr val="tx1">
                  <a:lumMod val="85000"/>
                  <a:lumOff val="15000"/>
                </a:schemeClr>
              </a:solidFill>
              <a:latin typeface="Arial"/>
              <a:ea typeface="Arial"/>
              <a:cs typeface="Arial"/>
              <a:sym typeface="Arial"/>
            </a:endParaRPr>
          </a:p>
        </p:txBody>
      </p:sp>
      <p:sp>
        <p:nvSpPr>
          <p:cNvPr id="2052" name="Google Shape;172;p8">
            <a:extLst>
              <a:ext uri="{FF2B5EF4-FFF2-40B4-BE49-F238E27FC236}">
                <a16:creationId xmlns:a16="http://schemas.microsoft.com/office/drawing/2014/main" id="{4AE62C05-E3F7-BF64-92E0-2834AF81C68A}"/>
              </a:ext>
            </a:extLst>
          </p:cNvPr>
          <p:cNvSpPr txBox="1"/>
          <p:nvPr/>
        </p:nvSpPr>
        <p:spPr>
          <a:xfrm>
            <a:off x="386192" y="7260505"/>
            <a:ext cx="93685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err="1">
                <a:solidFill>
                  <a:srgbClr val="92D050"/>
                </a:solidFill>
                <a:latin typeface="Century Gothic"/>
                <a:ea typeface="Century Gothic"/>
                <a:cs typeface="Century Gothic"/>
                <a:sym typeface="Century Gothic"/>
              </a:rPr>
              <a:t>Estoy</a:t>
            </a:r>
            <a:endParaRPr sz="1600" dirty="0">
              <a:solidFill>
                <a:srgbClr val="000000"/>
              </a:solidFill>
              <a:latin typeface="Arial"/>
              <a:ea typeface="Arial"/>
              <a:cs typeface="Arial"/>
              <a:sym typeface="Arial"/>
            </a:endParaRPr>
          </a:p>
        </p:txBody>
      </p:sp>
      <p:sp>
        <p:nvSpPr>
          <p:cNvPr id="2053" name="Google Shape;173;p8">
            <a:extLst>
              <a:ext uri="{FF2B5EF4-FFF2-40B4-BE49-F238E27FC236}">
                <a16:creationId xmlns:a16="http://schemas.microsoft.com/office/drawing/2014/main" id="{865A818C-6F60-3670-2C43-A2CAF23C0C47}"/>
              </a:ext>
            </a:extLst>
          </p:cNvPr>
          <p:cNvSpPr txBox="1"/>
          <p:nvPr/>
        </p:nvSpPr>
        <p:spPr>
          <a:xfrm>
            <a:off x="1183878" y="7275542"/>
            <a:ext cx="936852"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I am</a:t>
            </a:r>
            <a:endParaRPr sz="1600" dirty="0">
              <a:solidFill>
                <a:schemeClr val="tx1">
                  <a:lumMod val="75000"/>
                  <a:lumOff val="25000"/>
                </a:schemeClr>
              </a:solidFill>
              <a:latin typeface="Arial"/>
              <a:ea typeface="Arial"/>
              <a:cs typeface="Arial"/>
              <a:sym typeface="Arial"/>
            </a:endParaRPr>
          </a:p>
        </p:txBody>
      </p:sp>
      <p:sp>
        <p:nvSpPr>
          <p:cNvPr id="2054" name="Google Shape;174;p8">
            <a:extLst>
              <a:ext uri="{FF2B5EF4-FFF2-40B4-BE49-F238E27FC236}">
                <a16:creationId xmlns:a16="http://schemas.microsoft.com/office/drawing/2014/main" id="{09812FA2-7020-62AD-AFAE-C48F0C5BA922}"/>
              </a:ext>
            </a:extLst>
          </p:cNvPr>
          <p:cNvSpPr txBox="1"/>
          <p:nvPr/>
        </p:nvSpPr>
        <p:spPr>
          <a:xfrm>
            <a:off x="2450752" y="7280750"/>
            <a:ext cx="93685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err="1">
                <a:solidFill>
                  <a:srgbClr val="92D050"/>
                </a:solidFill>
                <a:latin typeface="Century Gothic"/>
                <a:ea typeface="Century Gothic"/>
                <a:cs typeface="Century Gothic"/>
                <a:sym typeface="Century Gothic"/>
              </a:rPr>
              <a:t>Está</a:t>
            </a:r>
            <a:endParaRPr sz="1600" dirty="0">
              <a:solidFill>
                <a:srgbClr val="000000"/>
              </a:solidFill>
              <a:latin typeface="Arial"/>
              <a:ea typeface="Arial"/>
              <a:cs typeface="Arial"/>
              <a:sym typeface="Arial"/>
            </a:endParaRPr>
          </a:p>
        </p:txBody>
      </p:sp>
      <p:sp>
        <p:nvSpPr>
          <p:cNvPr id="2055" name="Google Shape;175;p8">
            <a:extLst>
              <a:ext uri="{FF2B5EF4-FFF2-40B4-BE49-F238E27FC236}">
                <a16:creationId xmlns:a16="http://schemas.microsoft.com/office/drawing/2014/main" id="{F17D8083-43E7-47E4-8452-81747DA6613C}"/>
              </a:ext>
            </a:extLst>
          </p:cNvPr>
          <p:cNvSpPr txBox="1"/>
          <p:nvPr/>
        </p:nvSpPr>
        <p:spPr>
          <a:xfrm>
            <a:off x="3211482" y="7275656"/>
            <a:ext cx="2023291"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It is</a:t>
            </a:r>
            <a:r>
              <a:rPr lang="en-GB" sz="1600" dirty="0">
                <a:solidFill>
                  <a:schemeClr val="tx1">
                    <a:lumMod val="75000"/>
                    <a:lumOff val="25000"/>
                  </a:schemeClr>
                </a:solidFill>
                <a:latin typeface="Century Gothic"/>
                <a:ea typeface="Century Gothic"/>
                <a:cs typeface="Century Gothic"/>
                <a:sym typeface="Century Gothic"/>
              </a:rPr>
              <a:t>,</a:t>
            </a:r>
            <a:r>
              <a:rPr lang="en-GB" sz="1600" b="1" dirty="0">
                <a:solidFill>
                  <a:schemeClr val="tx1">
                    <a:lumMod val="75000"/>
                    <a:lumOff val="25000"/>
                  </a:schemeClr>
                </a:solidFill>
                <a:latin typeface="Century Gothic"/>
                <a:ea typeface="Century Gothic"/>
                <a:cs typeface="Century Gothic"/>
                <a:sym typeface="Century Gothic"/>
              </a:rPr>
              <a:t> 		</a:t>
            </a:r>
            <a:endParaRPr lang="en-GB" sz="1600" dirty="0">
              <a:solidFill>
                <a:schemeClr val="tx1">
                  <a:lumMod val="75000"/>
                  <a:lumOff val="25000"/>
                </a:schemeClr>
              </a:solidFill>
              <a:latin typeface="Arial"/>
              <a:ea typeface="Arial"/>
              <a:cs typeface="Arial"/>
              <a:sym typeface="Arial"/>
            </a:endParaRPr>
          </a:p>
        </p:txBody>
      </p:sp>
      <p:pic>
        <p:nvPicPr>
          <p:cNvPr id="2060" name="Google Shape;180;p8" descr="C:\Users\wdj\Google Drive\Primary\Y5 SoW\From Tracy\Pronouns\i.png">
            <a:extLst>
              <a:ext uri="{FF2B5EF4-FFF2-40B4-BE49-F238E27FC236}">
                <a16:creationId xmlns:a16="http://schemas.microsoft.com/office/drawing/2014/main" id="{3E1C1F6D-3362-7B83-F824-305C685EBBCE}"/>
              </a:ext>
            </a:extLst>
          </p:cNvPr>
          <p:cNvPicPr preferRelativeResize="0"/>
          <p:nvPr/>
        </p:nvPicPr>
        <p:blipFill rotWithShape="1">
          <a:blip r:embed="rId7">
            <a:alphaModFix/>
          </a:blip>
          <a:srcRect/>
          <a:stretch/>
        </p:blipFill>
        <p:spPr>
          <a:xfrm>
            <a:off x="1736240" y="6994648"/>
            <a:ext cx="294500" cy="688816"/>
          </a:xfrm>
          <a:prstGeom prst="rect">
            <a:avLst/>
          </a:prstGeom>
          <a:noFill/>
          <a:ln>
            <a:noFill/>
          </a:ln>
        </p:spPr>
      </p:pic>
      <p:pic>
        <p:nvPicPr>
          <p:cNvPr id="2061" name="Google Shape;181;p8" descr="C:\Users\wdj\Google Drive\Primary\Y5 SoW\From Tracy\Pronouns\he.png">
            <a:extLst>
              <a:ext uri="{FF2B5EF4-FFF2-40B4-BE49-F238E27FC236}">
                <a16:creationId xmlns:a16="http://schemas.microsoft.com/office/drawing/2014/main" id="{384FACAD-E4F3-BB82-543F-578B379F54F8}"/>
              </a:ext>
            </a:extLst>
          </p:cNvPr>
          <p:cNvPicPr preferRelativeResize="0"/>
          <p:nvPr/>
        </p:nvPicPr>
        <p:blipFill rotWithShape="1">
          <a:blip r:embed="rId8">
            <a:alphaModFix/>
          </a:blip>
          <a:srcRect/>
          <a:stretch/>
        </p:blipFill>
        <p:spPr>
          <a:xfrm>
            <a:off x="4318195" y="7045764"/>
            <a:ext cx="791918" cy="474964"/>
          </a:xfrm>
          <a:prstGeom prst="rect">
            <a:avLst/>
          </a:prstGeom>
          <a:noFill/>
          <a:ln>
            <a:noFill/>
          </a:ln>
        </p:spPr>
      </p:pic>
      <p:pic>
        <p:nvPicPr>
          <p:cNvPr id="2062" name="Google Shape;182;p8" descr="C:\Users\wdj\Google Drive\Primary\Y5 SoW\From Tracy\Pronouns\she.png">
            <a:extLst>
              <a:ext uri="{FF2B5EF4-FFF2-40B4-BE49-F238E27FC236}">
                <a16:creationId xmlns:a16="http://schemas.microsoft.com/office/drawing/2014/main" id="{CDC28AE0-411A-ED0D-74FD-218337E1A042}"/>
              </a:ext>
            </a:extLst>
          </p:cNvPr>
          <p:cNvPicPr preferRelativeResize="0"/>
          <p:nvPr/>
        </p:nvPicPr>
        <p:blipFill rotWithShape="1">
          <a:blip r:embed="rId9">
            <a:alphaModFix/>
          </a:blip>
          <a:srcRect/>
          <a:stretch/>
        </p:blipFill>
        <p:spPr>
          <a:xfrm>
            <a:off x="5884698" y="7085131"/>
            <a:ext cx="674945" cy="488547"/>
          </a:xfrm>
          <a:prstGeom prst="rect">
            <a:avLst/>
          </a:prstGeom>
          <a:noFill/>
          <a:ln>
            <a:noFill/>
          </a:ln>
        </p:spPr>
      </p:pic>
      <p:sp>
        <p:nvSpPr>
          <p:cNvPr id="2069" name="Google Shape;173;p8">
            <a:extLst>
              <a:ext uri="{FF2B5EF4-FFF2-40B4-BE49-F238E27FC236}">
                <a16:creationId xmlns:a16="http://schemas.microsoft.com/office/drawing/2014/main" id="{E5761D83-2ECB-F7D0-011E-28FB2C50EF0F}"/>
              </a:ext>
            </a:extLst>
          </p:cNvPr>
          <p:cNvSpPr txBox="1"/>
          <p:nvPr/>
        </p:nvSpPr>
        <p:spPr>
          <a:xfrm>
            <a:off x="978412" y="7298402"/>
            <a:ext cx="558493"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dirty="0">
                <a:solidFill>
                  <a:schemeClr val="tx1">
                    <a:lumMod val="75000"/>
                    <a:lumOff val="25000"/>
                  </a:schemeClr>
                </a:solidFill>
                <a:latin typeface="Century Gothic"/>
                <a:ea typeface="Century Gothic"/>
                <a:cs typeface="Century Gothic"/>
                <a:sym typeface="Century Gothic"/>
              </a:rPr>
              <a:t>=</a:t>
            </a:r>
            <a:endParaRPr sz="1600" dirty="0">
              <a:solidFill>
                <a:schemeClr val="tx1">
                  <a:lumMod val="75000"/>
                  <a:lumOff val="25000"/>
                </a:schemeClr>
              </a:solidFill>
              <a:latin typeface="Arial"/>
              <a:ea typeface="Arial"/>
              <a:cs typeface="Arial"/>
              <a:sym typeface="Arial"/>
            </a:endParaRPr>
          </a:p>
        </p:txBody>
      </p:sp>
      <p:sp>
        <p:nvSpPr>
          <p:cNvPr id="2070" name="Google Shape;173;p8">
            <a:extLst>
              <a:ext uri="{FF2B5EF4-FFF2-40B4-BE49-F238E27FC236}">
                <a16:creationId xmlns:a16="http://schemas.microsoft.com/office/drawing/2014/main" id="{EC41950B-F253-9AB6-E3EB-5D1BE295D122}"/>
              </a:ext>
            </a:extLst>
          </p:cNvPr>
          <p:cNvSpPr txBox="1"/>
          <p:nvPr/>
        </p:nvSpPr>
        <p:spPr>
          <a:xfrm>
            <a:off x="2935925" y="7310629"/>
            <a:ext cx="318513"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dirty="0">
                <a:solidFill>
                  <a:srgbClr val="1F3864"/>
                </a:solidFill>
                <a:latin typeface="Century Gothic"/>
                <a:ea typeface="Century Gothic"/>
                <a:cs typeface="Century Gothic"/>
                <a:sym typeface="Century Gothic"/>
              </a:rPr>
              <a:t>=</a:t>
            </a:r>
            <a:endParaRPr sz="1600" dirty="0">
              <a:solidFill>
                <a:srgbClr val="000000"/>
              </a:solidFill>
              <a:latin typeface="Arial"/>
              <a:ea typeface="Arial"/>
              <a:cs typeface="Arial"/>
              <a:sym typeface="Arial"/>
            </a:endParaRPr>
          </a:p>
        </p:txBody>
      </p:sp>
      <p:sp>
        <p:nvSpPr>
          <p:cNvPr id="2072" name="TextBox 2071">
            <a:extLst>
              <a:ext uri="{FF2B5EF4-FFF2-40B4-BE49-F238E27FC236}">
                <a16:creationId xmlns:a16="http://schemas.microsoft.com/office/drawing/2014/main" id="{395AAC92-EBCB-4220-FAB2-19F39D40C31F}"/>
              </a:ext>
            </a:extLst>
          </p:cNvPr>
          <p:cNvSpPr txBox="1"/>
          <p:nvPr/>
        </p:nvSpPr>
        <p:spPr>
          <a:xfrm>
            <a:off x="3601465" y="7263017"/>
            <a:ext cx="1633308" cy="338554"/>
          </a:xfrm>
          <a:prstGeom prst="rect">
            <a:avLst/>
          </a:prstGeom>
          <a:noFill/>
        </p:spPr>
        <p:txBody>
          <a:bodyPr wrap="square">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he is	               </a:t>
            </a:r>
            <a:r>
              <a:rPr lang="en-GB" sz="1600" dirty="0">
                <a:solidFill>
                  <a:schemeClr val="tx1">
                    <a:lumMod val="75000"/>
                    <a:lumOff val="25000"/>
                  </a:schemeClr>
                </a:solidFill>
                <a:latin typeface="Century Gothic"/>
                <a:ea typeface="Century Gothic"/>
                <a:cs typeface="Century Gothic"/>
                <a:sym typeface="Century Gothic"/>
              </a:rPr>
              <a:t>,</a:t>
            </a:r>
            <a:endParaRPr lang="en-GB" sz="1600" dirty="0">
              <a:solidFill>
                <a:schemeClr val="tx1">
                  <a:lumMod val="75000"/>
                  <a:lumOff val="25000"/>
                </a:schemeClr>
              </a:solidFill>
              <a:latin typeface="Arial"/>
              <a:ea typeface="Arial"/>
              <a:cs typeface="Arial"/>
              <a:sym typeface="Arial"/>
            </a:endParaRPr>
          </a:p>
        </p:txBody>
      </p:sp>
      <p:sp>
        <p:nvSpPr>
          <p:cNvPr id="2074" name="TextBox 2073">
            <a:extLst>
              <a:ext uri="{FF2B5EF4-FFF2-40B4-BE49-F238E27FC236}">
                <a16:creationId xmlns:a16="http://schemas.microsoft.com/office/drawing/2014/main" id="{70F3B8BF-65FC-73EC-2066-03CB6A19CDEB}"/>
              </a:ext>
            </a:extLst>
          </p:cNvPr>
          <p:cNvSpPr txBox="1"/>
          <p:nvPr/>
        </p:nvSpPr>
        <p:spPr>
          <a:xfrm>
            <a:off x="5050959" y="7255411"/>
            <a:ext cx="924779" cy="338554"/>
          </a:xfrm>
          <a:prstGeom prst="rect">
            <a:avLst/>
          </a:prstGeom>
          <a:noFill/>
        </p:spPr>
        <p:txBody>
          <a:bodyPr wrap="square">
            <a:spAutoFit/>
          </a:bodyPr>
          <a:lstStyle/>
          <a:p>
            <a:pPr>
              <a:buClr>
                <a:srgbClr val="1F3864"/>
              </a:buClr>
              <a:buSzPts val="2800"/>
            </a:pPr>
            <a:r>
              <a:rPr lang="en-GB" sz="1600" b="1" dirty="0">
                <a:solidFill>
                  <a:schemeClr val="tx1">
                    <a:lumMod val="75000"/>
                    <a:lumOff val="25000"/>
                  </a:schemeClr>
                </a:solidFill>
                <a:latin typeface="Century Gothic"/>
                <a:ea typeface="Century Gothic"/>
                <a:cs typeface="Century Gothic"/>
                <a:sym typeface="Century Gothic"/>
              </a:rPr>
              <a:t>she is</a:t>
            </a:r>
            <a:endParaRPr lang="en-GB" sz="1600" dirty="0">
              <a:solidFill>
                <a:schemeClr val="tx1">
                  <a:lumMod val="75000"/>
                  <a:lumOff val="25000"/>
                </a:schemeClr>
              </a:solidFill>
              <a:latin typeface="Arial"/>
              <a:ea typeface="Arial"/>
              <a:cs typeface="Arial"/>
              <a:sym typeface="Arial"/>
            </a:endParaRPr>
          </a:p>
        </p:txBody>
      </p:sp>
      <p:sp>
        <p:nvSpPr>
          <p:cNvPr id="2075" name="Google Shape;176;p8">
            <a:extLst>
              <a:ext uri="{FF2B5EF4-FFF2-40B4-BE49-F238E27FC236}">
                <a16:creationId xmlns:a16="http://schemas.microsoft.com/office/drawing/2014/main" id="{013E0EF7-A965-179C-D2B5-9E641AFABAD5}"/>
              </a:ext>
            </a:extLst>
          </p:cNvPr>
          <p:cNvSpPr txBox="1"/>
          <p:nvPr/>
        </p:nvSpPr>
        <p:spPr>
          <a:xfrm>
            <a:off x="574368" y="8737953"/>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b="1" dirty="0">
                <a:solidFill>
                  <a:srgbClr val="92D050"/>
                </a:solidFill>
                <a:latin typeface="Century Gothic"/>
                <a:ea typeface="Century Gothic"/>
                <a:cs typeface="Century Gothic"/>
                <a:sym typeface="Century Gothic"/>
              </a:rPr>
              <a:t>Estoy</a:t>
            </a:r>
            <a:r>
              <a:rPr lang="en-GB" sz="1580" dirty="0">
                <a:latin typeface="Century Gothic"/>
                <a:ea typeface="Century Gothic"/>
                <a:cs typeface="Century Gothic"/>
                <a:sym typeface="Century Gothic"/>
              </a:rPr>
              <a:t> presente.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 _______________________________.</a:t>
            </a:r>
            <a:endParaRPr sz="1580" dirty="0">
              <a:latin typeface="Arial"/>
              <a:ea typeface="Arial"/>
              <a:cs typeface="Arial"/>
              <a:sym typeface="Arial"/>
            </a:endParaRPr>
          </a:p>
        </p:txBody>
      </p:sp>
      <p:sp>
        <p:nvSpPr>
          <p:cNvPr id="2076" name="Google Shape;178;p8">
            <a:extLst>
              <a:ext uri="{FF2B5EF4-FFF2-40B4-BE49-F238E27FC236}">
                <a16:creationId xmlns:a16="http://schemas.microsoft.com/office/drawing/2014/main" id="{0D593A26-D515-58CC-CF1D-F665E1E296FF}"/>
              </a:ext>
            </a:extLst>
          </p:cNvPr>
          <p:cNvSpPr txBox="1"/>
          <p:nvPr/>
        </p:nvSpPr>
        <p:spPr>
          <a:xfrm>
            <a:off x="574368" y="9111769"/>
            <a:ext cx="5293253"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92D050"/>
                </a:solidFill>
                <a:latin typeface="Century Gothic"/>
                <a:ea typeface="Century Gothic"/>
                <a:cs typeface="Century Gothic"/>
                <a:sym typeface="Century Gothic"/>
              </a:rPr>
              <a:t>Está</a:t>
            </a:r>
            <a:r>
              <a:rPr lang="en-GB" sz="1600" dirty="0">
                <a:latin typeface="Century Gothic"/>
                <a:ea typeface="Century Gothic"/>
                <a:cs typeface="Century Gothic"/>
                <a:sym typeface="Century Gothic"/>
              </a:rPr>
              <a:t> presente.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077" name="Google Shape;183;p8">
            <a:extLst>
              <a:ext uri="{FF2B5EF4-FFF2-40B4-BE49-F238E27FC236}">
                <a16:creationId xmlns:a16="http://schemas.microsoft.com/office/drawing/2014/main" id="{41B3B560-3C29-2C14-0873-B52F0BA1AD12}"/>
              </a:ext>
            </a:extLst>
          </p:cNvPr>
          <p:cNvPicPr preferRelativeResize="0"/>
          <p:nvPr/>
        </p:nvPicPr>
        <p:blipFill rotWithShape="1">
          <a:blip r:embed="rId10">
            <a:alphaModFix/>
          </a:blip>
          <a:srcRect/>
          <a:stretch/>
        </p:blipFill>
        <p:spPr>
          <a:xfrm>
            <a:off x="231721" y="8637018"/>
            <a:ext cx="356919" cy="377801"/>
          </a:xfrm>
          <a:prstGeom prst="rect">
            <a:avLst/>
          </a:prstGeom>
          <a:noFill/>
          <a:ln>
            <a:noFill/>
          </a:ln>
        </p:spPr>
      </p:pic>
      <p:pic>
        <p:nvPicPr>
          <p:cNvPr id="2078" name="Google Shape;184;p8">
            <a:extLst>
              <a:ext uri="{FF2B5EF4-FFF2-40B4-BE49-F238E27FC236}">
                <a16:creationId xmlns:a16="http://schemas.microsoft.com/office/drawing/2014/main" id="{9417E705-D389-73E7-60FD-98727A069AF9}"/>
              </a:ext>
            </a:extLst>
          </p:cNvPr>
          <p:cNvPicPr preferRelativeResize="0"/>
          <p:nvPr/>
        </p:nvPicPr>
        <p:blipFill rotWithShape="1">
          <a:blip r:embed="rId10">
            <a:alphaModFix/>
          </a:blip>
          <a:srcRect/>
          <a:stretch/>
        </p:blipFill>
        <p:spPr>
          <a:xfrm>
            <a:off x="220855" y="9052711"/>
            <a:ext cx="356919" cy="377801"/>
          </a:xfrm>
          <a:prstGeom prst="rect">
            <a:avLst/>
          </a:prstGeom>
          <a:noFill/>
          <a:ln>
            <a:noFill/>
          </a:ln>
        </p:spPr>
      </p:pic>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11">
            <a:duotone>
              <a:prstClr val="black"/>
              <a:srgbClr val="FF0000">
                <a:tint val="45000"/>
                <a:satMod val="400000"/>
              </a:srgbClr>
            </a:duotone>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6" descr="Free Icon Light illustration and picture">
            <a:extLst>
              <a:ext uri="{FF2B5EF4-FFF2-40B4-BE49-F238E27FC236}">
                <a16:creationId xmlns:a16="http://schemas.microsoft.com/office/drawing/2014/main" id="{4DFAECA7-EAA1-0CD5-C721-45E09375926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220" y="7937359"/>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081" name="TextBox 2080">
            <a:extLst>
              <a:ext uri="{FF2B5EF4-FFF2-40B4-BE49-F238E27FC236}">
                <a16:creationId xmlns:a16="http://schemas.microsoft.com/office/drawing/2014/main" id="{2E07391F-37B3-C599-E6DC-6F1FA143B5EC}"/>
              </a:ext>
            </a:extLst>
          </p:cNvPr>
          <p:cNvSpPr txBox="1"/>
          <p:nvPr/>
        </p:nvSpPr>
        <p:spPr>
          <a:xfrm>
            <a:off x="646464" y="8110847"/>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083" name="TextBox 2082">
            <a:extLst>
              <a:ext uri="{FF2B5EF4-FFF2-40B4-BE49-F238E27FC236}">
                <a16:creationId xmlns:a16="http://schemas.microsoft.com/office/drawing/2014/main" id="{1FD40BD3-9454-C396-324F-5EDB52E9780E}"/>
              </a:ext>
            </a:extLst>
          </p:cNvPr>
          <p:cNvSpPr txBox="1"/>
          <p:nvPr/>
        </p:nvSpPr>
        <p:spPr>
          <a:xfrm>
            <a:off x="44042" y="33252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pic>
        <p:nvPicPr>
          <p:cNvPr id="2085" name="Google Shape;180;p8" descr="C:\Users\wdj\Google Drive\Primary\Y5 SoW\From Tracy\Pronouns\i.png">
            <a:extLst>
              <a:ext uri="{FF2B5EF4-FFF2-40B4-BE49-F238E27FC236}">
                <a16:creationId xmlns:a16="http://schemas.microsoft.com/office/drawing/2014/main" id="{3B6188BF-F869-CC1E-7338-49212E18BAEF}"/>
              </a:ext>
            </a:extLst>
          </p:cNvPr>
          <p:cNvPicPr preferRelativeResize="0"/>
          <p:nvPr/>
        </p:nvPicPr>
        <p:blipFill rotWithShape="1">
          <a:blip r:embed="rId7">
            <a:alphaModFix/>
          </a:blip>
          <a:srcRect/>
          <a:stretch/>
        </p:blipFill>
        <p:spPr>
          <a:xfrm>
            <a:off x="3183971" y="4153642"/>
            <a:ext cx="162130" cy="411592"/>
          </a:xfrm>
          <a:prstGeom prst="rect">
            <a:avLst/>
          </a:prstGeom>
          <a:noFill/>
          <a:ln>
            <a:noFill/>
          </a:ln>
        </p:spPr>
      </p:pic>
      <p:sp>
        <p:nvSpPr>
          <p:cNvPr id="2086" name="TextBox 2085">
            <a:extLst>
              <a:ext uri="{FF2B5EF4-FFF2-40B4-BE49-F238E27FC236}">
                <a16:creationId xmlns:a16="http://schemas.microsoft.com/office/drawing/2014/main" id="{F221B089-E596-94A4-FD86-3B8A426CFB2B}"/>
              </a:ext>
            </a:extLst>
          </p:cNvPr>
          <p:cNvSpPr txBox="1"/>
          <p:nvPr/>
        </p:nvSpPr>
        <p:spPr>
          <a:xfrm>
            <a:off x="3014073" y="4887786"/>
            <a:ext cx="184731" cy="369332"/>
          </a:xfrm>
          <a:prstGeom prst="rect">
            <a:avLst/>
          </a:prstGeom>
          <a:noFill/>
        </p:spPr>
        <p:txBody>
          <a:bodyPr wrap="none" rtlCol="0">
            <a:spAutoFit/>
          </a:bodyPr>
          <a:lstStyle/>
          <a:p>
            <a:endParaRPr lang="en-GB" dirty="0"/>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424370" y="9548750"/>
            <a:ext cx="330540"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4</a:t>
            </a:r>
          </a:p>
        </p:txBody>
      </p:sp>
      <p:grpSp>
        <p:nvGrpSpPr>
          <p:cNvPr id="24" name="Group 23">
            <a:extLst>
              <a:ext uri="{FF2B5EF4-FFF2-40B4-BE49-F238E27FC236}">
                <a16:creationId xmlns:a16="http://schemas.microsoft.com/office/drawing/2014/main" id="{FC061796-F242-942A-C65B-00B3BB3D8337}"/>
              </a:ext>
            </a:extLst>
          </p:cNvPr>
          <p:cNvGrpSpPr/>
          <p:nvPr/>
        </p:nvGrpSpPr>
        <p:grpSpPr>
          <a:xfrm>
            <a:off x="4884130" y="600761"/>
            <a:ext cx="1822690" cy="1326562"/>
            <a:chOff x="4876029" y="582476"/>
            <a:chExt cx="1822690" cy="1326562"/>
          </a:xfrm>
        </p:grpSpPr>
        <p:grpSp>
          <p:nvGrpSpPr>
            <p:cNvPr id="7" name="Group 6">
              <a:extLst>
                <a:ext uri="{FF2B5EF4-FFF2-40B4-BE49-F238E27FC236}">
                  <a16:creationId xmlns:a16="http://schemas.microsoft.com/office/drawing/2014/main" id="{9ED84D1D-0F2E-8DE7-8060-8B4FAD62252B}"/>
                </a:ext>
              </a:extLst>
            </p:cNvPr>
            <p:cNvGrpSpPr/>
            <p:nvPr/>
          </p:nvGrpSpPr>
          <p:grpSpPr>
            <a:xfrm>
              <a:off x="4876029" y="582476"/>
              <a:ext cx="1822690" cy="1326562"/>
              <a:chOff x="4310576" y="875609"/>
              <a:chExt cx="2558030" cy="1795390"/>
            </a:xfrm>
          </p:grpSpPr>
          <p:sp>
            <p:nvSpPr>
              <p:cNvPr id="5" name="Rectangle 4">
                <a:extLst>
                  <a:ext uri="{FF2B5EF4-FFF2-40B4-BE49-F238E27FC236}">
                    <a16:creationId xmlns:a16="http://schemas.microsoft.com/office/drawing/2014/main" id="{EBE43184-B53B-5E5B-8AB2-9F66A55C64A6}"/>
                  </a:ext>
                </a:extLst>
              </p:cNvPr>
              <p:cNvSpPr/>
              <p:nvPr/>
            </p:nvSpPr>
            <p:spPr>
              <a:xfrm>
                <a:off x="4318195" y="953424"/>
                <a:ext cx="2539805" cy="17175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7586F5F-CA7E-68D9-EAD1-CC36A2FBAC91}"/>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778470AA-B24A-6B04-E62F-33809CB75320}"/>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CE2B040-5373-3E00-09A2-0BF54673CB3C}"/>
                </a:ext>
              </a:extLst>
            </p:cNvPr>
            <p:cNvSpPr txBox="1"/>
            <p:nvPr/>
          </p:nvSpPr>
          <p:spPr>
            <a:xfrm>
              <a:off x="5115488" y="1002801"/>
              <a:ext cx="1447029" cy="276999"/>
            </a:xfrm>
            <a:prstGeom prst="rect">
              <a:avLst/>
            </a:prstGeom>
            <a:noFill/>
          </p:spPr>
          <p:txBody>
            <a:bodyPr wrap="square">
              <a:spAutoFit/>
            </a:bodyPr>
            <a:lstStyle/>
            <a:p>
              <a:r>
                <a:rPr lang="en-GB" sz="1200" dirty="0">
                  <a:latin typeface="Century Gothic" panose="020B0502020202020204" pitchFamily="34" charset="0"/>
                </a:rPr>
                <a:t>Greetings </a:t>
              </a:r>
              <a:endParaRPr lang="en-GB" sz="1200" dirty="0"/>
            </a:p>
          </p:txBody>
        </p:sp>
        <p:sp>
          <p:nvSpPr>
            <p:cNvPr id="20" name="Rectangle 19">
              <a:extLst>
                <a:ext uri="{FF2B5EF4-FFF2-40B4-BE49-F238E27FC236}">
                  <a16:creationId xmlns:a16="http://schemas.microsoft.com/office/drawing/2014/main" id="{BBD66BFE-4714-5E15-82D9-A4843B37830B}"/>
                </a:ext>
              </a:extLst>
            </p:cNvPr>
            <p:cNvSpPr/>
            <p:nvPr/>
          </p:nvSpPr>
          <p:spPr>
            <a:xfrm>
              <a:off x="4961913" y="1286417"/>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312FD6C-A9F0-8D8D-11D6-2D518D3CD358}"/>
                </a:ext>
              </a:extLst>
            </p:cNvPr>
            <p:cNvSpPr txBox="1"/>
            <p:nvPr/>
          </p:nvSpPr>
          <p:spPr>
            <a:xfrm>
              <a:off x="5115812" y="1213003"/>
              <a:ext cx="1575350" cy="646331"/>
            </a:xfrm>
            <a:prstGeom prst="rect">
              <a:avLst/>
            </a:prstGeom>
            <a:noFill/>
          </p:spPr>
          <p:txBody>
            <a:bodyPr wrap="square">
              <a:spAutoFit/>
            </a:bodyPr>
            <a:lstStyle/>
            <a:p>
              <a:r>
                <a:rPr lang="en-GB" sz="1200" dirty="0">
                  <a:latin typeface="Century Gothic" panose="020B0502020202020204" pitchFamily="34" charset="0"/>
                </a:rPr>
                <a:t>Understanding and responding to the register in class</a:t>
              </a:r>
            </a:p>
          </p:txBody>
        </p:sp>
      </p:grpSp>
      <p:pic>
        <p:nvPicPr>
          <p:cNvPr id="16" name="Picture 6" descr="Free target button icon illustration">
            <a:extLst>
              <a:ext uri="{FF2B5EF4-FFF2-40B4-BE49-F238E27FC236}">
                <a16:creationId xmlns:a16="http://schemas.microsoft.com/office/drawing/2014/main" id="{3E46A0D3-2E45-D132-4F32-1DBE2BD5FA7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See the source image">
            <a:extLst>
              <a:ext uri="{FF2B5EF4-FFF2-40B4-BE49-F238E27FC236}">
                <a16:creationId xmlns:a16="http://schemas.microsoft.com/office/drawing/2014/main" id="{33FF0A31-BFDA-0039-A4CA-6C0AD0B82F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072208" y="5028804"/>
            <a:ext cx="334678" cy="3173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549BD0-82FC-9446-C82B-B9A9AE44145D}"/>
              </a:ext>
            </a:extLst>
          </p:cNvPr>
          <p:cNvPicPr>
            <a:picLocks noChangeAspect="1"/>
          </p:cNvPicPr>
          <p:nvPr/>
        </p:nvPicPr>
        <p:blipFill>
          <a:blip r:embed="rId17"/>
          <a:stretch>
            <a:fillRect/>
          </a:stretch>
        </p:blipFill>
        <p:spPr>
          <a:xfrm>
            <a:off x="4851036" y="3087929"/>
            <a:ext cx="707513" cy="538005"/>
          </a:xfrm>
          <a:prstGeom prst="rect">
            <a:avLst/>
          </a:prstGeom>
        </p:spPr>
      </p:pic>
    </p:spTree>
    <p:extLst>
      <p:ext uri="{BB962C8B-B14F-4D97-AF65-F5344CB8AC3E}">
        <p14:creationId xmlns:p14="http://schemas.microsoft.com/office/powerpoint/2010/main" val="120180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1574D22-D0A9-9132-B672-498B14041458}"/>
              </a:ext>
            </a:extLst>
          </p:cNvPr>
          <p:cNvGrpSpPr/>
          <p:nvPr/>
        </p:nvGrpSpPr>
        <p:grpSpPr>
          <a:xfrm>
            <a:off x="538882" y="7912498"/>
            <a:ext cx="822261" cy="307777"/>
            <a:chOff x="455223" y="4442570"/>
            <a:chExt cx="822262" cy="307777"/>
          </a:xfrm>
        </p:grpSpPr>
        <p:sp>
          <p:nvSpPr>
            <p:cNvPr id="37" name="Google Shape;222;p10">
              <a:extLst>
                <a:ext uri="{FF2B5EF4-FFF2-40B4-BE49-F238E27FC236}">
                  <a16:creationId xmlns:a16="http://schemas.microsoft.com/office/drawing/2014/main" id="{0C530ACC-91A5-B960-B41D-89A9B28BD2BD}"/>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9" name="TextBox 38">
              <a:extLst>
                <a:ext uri="{FF2B5EF4-FFF2-40B4-BE49-F238E27FC236}">
                  <a16:creationId xmlns:a16="http://schemas.microsoft.com/office/drawing/2014/main" id="{099B4A9E-401A-CECF-925F-01A1C238F242}"/>
                </a:ext>
              </a:extLst>
            </p:cNvPr>
            <p:cNvSpPr txBox="1"/>
            <p:nvPr/>
          </p:nvSpPr>
          <p:spPr>
            <a:xfrm>
              <a:off x="5327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517004" y="233200"/>
            <a:ext cx="1636681" cy="235454"/>
          </a:xfrm>
        </p:spPr>
        <p:txBody>
          <a:bodyPr>
            <a:noAutofit/>
          </a:bodyPr>
          <a:lstStyle/>
          <a:p>
            <a:r>
              <a:rPr lang="en-GB" sz="1400" b="1" dirty="0">
                <a:solidFill>
                  <a:schemeClr val="bg1"/>
                </a:solidFill>
                <a:latin typeface="Century Gothic" panose="020B0502020202020204" pitchFamily="34" charset="0"/>
              </a:rPr>
              <a:t>Rojo</a:t>
            </a:r>
            <a:r>
              <a:rPr lang="en-GB" sz="1400" b="1" baseline="0" dirty="0">
                <a:solidFill>
                  <a:schemeClr val="bg1"/>
                </a:solidFill>
                <a:latin typeface="Century Gothic" panose="020B0502020202020204" pitchFamily="34" charset="0"/>
              </a:rPr>
              <a:t> t</a:t>
            </a:r>
            <a:r>
              <a:rPr lang="en-GB" sz="1400" b="1" dirty="0">
                <a:solidFill>
                  <a:schemeClr val="bg1"/>
                </a:solidFill>
                <a:latin typeface="Century Gothic" panose="020B0502020202020204" pitchFamily="34" charset="0"/>
              </a:rPr>
              <a:t>erm 1 week 1</a:t>
            </a:r>
          </a:p>
        </p:txBody>
      </p:sp>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410817" y="9539150"/>
            <a:ext cx="30328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5</a:t>
            </a:r>
          </a:p>
        </p:txBody>
      </p:sp>
      <p:pic>
        <p:nvPicPr>
          <p:cNvPr id="2109" name="Google Shape;213;p9" descr="Icon&#10;&#10;Description automatically generated">
            <a:extLst>
              <a:ext uri="{FF2B5EF4-FFF2-40B4-BE49-F238E27FC236}">
                <a16:creationId xmlns:a16="http://schemas.microsoft.com/office/drawing/2014/main" id="{8576C9E7-72FA-96C7-E538-AAC8B94BB627}"/>
              </a:ext>
            </a:extLst>
          </p:cNvPr>
          <p:cNvPicPr preferRelativeResize="0"/>
          <p:nvPr/>
        </p:nvPicPr>
        <p:blipFill rotWithShape="1">
          <a:blip r:embed="rId5">
            <a:alphaModFix/>
          </a:blip>
          <a:srcRect/>
          <a:stretch/>
        </p:blipFill>
        <p:spPr>
          <a:xfrm>
            <a:off x="5954280" y="601281"/>
            <a:ext cx="729797" cy="734964"/>
          </a:xfrm>
          <a:prstGeom prst="rect">
            <a:avLst/>
          </a:prstGeom>
          <a:noFill/>
          <a:ln>
            <a:noFill/>
          </a:ln>
        </p:spPr>
      </p:pic>
      <p:sp>
        <p:nvSpPr>
          <p:cNvPr id="2110" name="Google Shape;198;p9">
            <a:extLst>
              <a:ext uri="{FF2B5EF4-FFF2-40B4-BE49-F238E27FC236}">
                <a16:creationId xmlns:a16="http://schemas.microsoft.com/office/drawing/2014/main" id="{5B5F7B8B-FC28-14D9-3BCE-EF5868A883ED}"/>
              </a:ext>
            </a:extLst>
          </p:cNvPr>
          <p:cNvSpPr txBox="1"/>
          <p:nvPr/>
        </p:nvSpPr>
        <p:spPr>
          <a:xfrm>
            <a:off x="1119653" y="803380"/>
            <a:ext cx="6035626" cy="544357"/>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b="1" dirty="0">
                <a:solidFill>
                  <a:schemeClr val="bg2">
                    <a:lumMod val="25000"/>
                  </a:schemeClr>
                </a:solidFill>
                <a:latin typeface="Century Gothic"/>
                <a:ea typeface="Century Gothic"/>
                <a:cs typeface="Century Gothic"/>
                <a:sym typeface="Century Gothic"/>
              </a:rPr>
              <a:t>El </a:t>
            </a:r>
            <a:r>
              <a:rPr lang="en-GB" sz="1600" b="1" dirty="0" err="1">
                <a:solidFill>
                  <a:schemeClr val="bg2">
                    <a:lumMod val="25000"/>
                  </a:schemeClr>
                </a:solidFill>
                <a:latin typeface="Century Gothic"/>
                <a:ea typeface="Century Gothic"/>
                <a:cs typeface="Century Gothic"/>
                <a:sym typeface="Century Gothic"/>
              </a:rPr>
              <a:t>señor</a:t>
            </a:r>
            <a:r>
              <a:rPr lang="en-GB" sz="1600" b="1" dirty="0">
                <a:solidFill>
                  <a:schemeClr val="bg2">
                    <a:lumMod val="25000"/>
                  </a:schemeClr>
                </a:solidFill>
                <a:latin typeface="Century Gothic"/>
                <a:ea typeface="Century Gothic"/>
                <a:cs typeface="Century Gothic"/>
                <a:sym typeface="Century Gothic"/>
              </a:rPr>
              <a:t> Mora has taken the register.</a:t>
            </a:r>
          </a:p>
          <a:p>
            <a:pPr>
              <a:buClr>
                <a:srgbClr val="002060"/>
              </a:buClr>
              <a:buSzPts val="2800"/>
            </a:pPr>
            <a:r>
              <a:rPr lang="en-GB" sz="1600" dirty="0">
                <a:solidFill>
                  <a:schemeClr val="bg2">
                    <a:lumMod val="25000"/>
                  </a:schemeClr>
                </a:solidFill>
                <a:latin typeface="Century Gothic"/>
                <a:ea typeface="Century Gothic"/>
                <a:cs typeface="Century Gothic"/>
                <a:sym typeface="Century Gothic"/>
              </a:rPr>
              <a:t>Circle the correct answer.</a:t>
            </a:r>
          </a:p>
        </p:txBody>
      </p:sp>
      <p:graphicFrame>
        <p:nvGraphicFramePr>
          <p:cNvPr id="2126" name="Table 2125">
            <a:extLst>
              <a:ext uri="{FF2B5EF4-FFF2-40B4-BE49-F238E27FC236}">
                <a16:creationId xmlns:a16="http://schemas.microsoft.com/office/drawing/2014/main" id="{71BA64E7-CE0C-4B94-3EA3-180D37ECA0F7}"/>
              </a:ext>
            </a:extLst>
          </p:cNvPr>
          <p:cNvGraphicFramePr>
            <a:graphicFrameLocks noGrp="1"/>
          </p:cNvGraphicFramePr>
          <p:nvPr>
            <p:extLst>
              <p:ext uri="{D42A27DB-BD31-4B8C-83A1-F6EECF244321}">
                <p14:modId xmlns:p14="http://schemas.microsoft.com/office/powerpoint/2010/main" val="3497569512"/>
              </p:ext>
            </p:extLst>
          </p:nvPr>
        </p:nvGraphicFramePr>
        <p:xfrm>
          <a:off x="136752" y="4997207"/>
          <a:ext cx="3531988" cy="2734736"/>
        </p:xfrm>
        <a:graphic>
          <a:graphicData uri="http://schemas.openxmlformats.org/drawingml/2006/table">
            <a:tbl>
              <a:tblPr firstRow="1" bandRow="1">
                <a:noFill/>
              </a:tblPr>
              <a:tblGrid>
                <a:gridCol w="469243">
                  <a:extLst>
                    <a:ext uri="{9D8B030D-6E8A-4147-A177-3AD203B41FA5}">
                      <a16:colId xmlns:a16="http://schemas.microsoft.com/office/drawing/2014/main" val="442697270"/>
                    </a:ext>
                  </a:extLst>
                </a:gridCol>
                <a:gridCol w="874462">
                  <a:extLst>
                    <a:ext uri="{9D8B030D-6E8A-4147-A177-3AD203B41FA5}">
                      <a16:colId xmlns:a16="http://schemas.microsoft.com/office/drawing/2014/main" val="2025243674"/>
                    </a:ext>
                  </a:extLst>
                </a:gridCol>
                <a:gridCol w="870857">
                  <a:extLst>
                    <a:ext uri="{9D8B030D-6E8A-4147-A177-3AD203B41FA5}">
                      <a16:colId xmlns:a16="http://schemas.microsoft.com/office/drawing/2014/main" val="1478780768"/>
                    </a:ext>
                  </a:extLst>
                </a:gridCol>
                <a:gridCol w="1317426">
                  <a:extLst>
                    <a:ext uri="{9D8B030D-6E8A-4147-A177-3AD203B41FA5}">
                      <a16:colId xmlns:a16="http://schemas.microsoft.com/office/drawing/2014/main" val="2453575617"/>
                    </a:ext>
                  </a:extLst>
                </a:gridCol>
              </a:tblGrid>
              <a:tr h="429482">
                <a:tc>
                  <a:txBody>
                    <a:bodyPr/>
                    <a:lstStyle/>
                    <a:p>
                      <a:pPr marL="0" marR="0" lvl="0" indent="0" algn="ctr" rtl="0">
                        <a:lnSpc>
                          <a:spcPct val="100000"/>
                        </a:lnSpc>
                        <a:spcBef>
                          <a:spcPts val="0"/>
                        </a:spcBef>
                        <a:spcAft>
                          <a:spcPts val="0"/>
                        </a:spcAft>
                        <a:buClr>
                          <a:srgbClr val="000000"/>
                        </a:buClr>
                        <a:buSzPts val="2400"/>
                        <a:buFont typeface="Arial"/>
                        <a:buNone/>
                      </a:pPr>
                      <a:endParaRPr sz="14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endParaRPr sz="11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The pupil (I)</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Someone</a:t>
                      </a:r>
                      <a:r>
                        <a:rPr lang="en-GB" sz="1200" b="1" u="none" strike="noStrike" cap="none" baseline="0" dirty="0">
                          <a:solidFill>
                            <a:schemeClr val="bg2">
                              <a:lumMod val="25000"/>
                            </a:schemeClr>
                          </a:solidFill>
                          <a:latin typeface="Century Gothic"/>
                          <a:ea typeface="Century Gothic"/>
                          <a:cs typeface="Century Gothic"/>
                          <a:sym typeface="Century Gothic"/>
                        </a:rPr>
                        <a:t> else (S/he)</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3807142707"/>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E</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Coral</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986720983"/>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Lara</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953235018"/>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a:solidFill>
                            <a:schemeClr val="bg2">
                              <a:lumMod val="25000"/>
                            </a:schemeClr>
                          </a:solidFill>
                          <a:latin typeface="Century Gothic"/>
                          <a:ea typeface="Century Gothic"/>
                          <a:cs typeface="Century Gothic"/>
                          <a:sym typeface="Century Gothic"/>
                        </a:rPr>
                        <a:t>Lorna</a:t>
                      </a: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572333791"/>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Tamara</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3539140551"/>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Carlos</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623918071"/>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Paloma</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975205345"/>
                  </a:ext>
                </a:extLst>
              </a:tr>
              <a:tr h="32932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6</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Gaspar</a:t>
                      </a: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885739483"/>
                  </a:ext>
                </a:extLst>
              </a:tr>
            </a:tbl>
          </a:graphicData>
        </a:graphic>
      </p:graphicFrame>
      <p:graphicFrame>
        <p:nvGraphicFramePr>
          <p:cNvPr id="2128" name="Table 2127">
            <a:extLst>
              <a:ext uri="{FF2B5EF4-FFF2-40B4-BE49-F238E27FC236}">
                <a16:creationId xmlns:a16="http://schemas.microsoft.com/office/drawing/2014/main" id="{31E466C2-92AA-CB4D-CFDB-601242D54B46}"/>
              </a:ext>
            </a:extLst>
          </p:cNvPr>
          <p:cNvGraphicFramePr>
            <a:graphicFrameLocks noGrp="1"/>
          </p:cNvGraphicFramePr>
          <p:nvPr>
            <p:extLst>
              <p:ext uri="{D42A27DB-BD31-4B8C-83A1-F6EECF244321}">
                <p14:modId xmlns:p14="http://schemas.microsoft.com/office/powerpoint/2010/main" val="4093411040"/>
              </p:ext>
            </p:extLst>
          </p:nvPr>
        </p:nvGraphicFramePr>
        <p:xfrm>
          <a:off x="3832530" y="4997206"/>
          <a:ext cx="1931446" cy="2734739"/>
        </p:xfrm>
        <a:graphic>
          <a:graphicData uri="http://schemas.openxmlformats.org/drawingml/2006/table">
            <a:tbl>
              <a:tblPr firstRow="1" bandRow="1">
                <a:noFill/>
              </a:tblPr>
              <a:tblGrid>
                <a:gridCol w="965723">
                  <a:extLst>
                    <a:ext uri="{9D8B030D-6E8A-4147-A177-3AD203B41FA5}">
                      <a16:colId xmlns:a16="http://schemas.microsoft.com/office/drawing/2014/main" val="363088479"/>
                    </a:ext>
                  </a:extLst>
                </a:gridCol>
                <a:gridCol w="965723">
                  <a:extLst>
                    <a:ext uri="{9D8B030D-6E8A-4147-A177-3AD203B41FA5}">
                      <a16:colId xmlns:a16="http://schemas.microsoft.com/office/drawing/2014/main" val="2846844232"/>
                    </a:ext>
                  </a:extLst>
                </a:gridCol>
              </a:tblGrid>
              <a:tr h="410270">
                <a:tc>
                  <a:txBody>
                    <a:bodyPr/>
                    <a:lstStyle/>
                    <a:p>
                      <a:pPr marL="0" marR="0" lvl="0" indent="0" algn="ctr"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verb</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nchor="ctr">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1200" b="1" u="none" strike="noStrike" cap="none" dirty="0">
                          <a:solidFill>
                            <a:schemeClr val="bg2">
                              <a:lumMod val="25000"/>
                            </a:schemeClr>
                          </a:solidFill>
                          <a:latin typeface="Century Gothic"/>
                          <a:ea typeface="Century Gothic"/>
                          <a:cs typeface="Century Gothic"/>
                          <a:sym typeface="Century Gothic"/>
                        </a:rPr>
                        <a:t>  inglés</a:t>
                      </a:r>
                      <a:endParaRPr sz="1200" b="1"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nchor="ctr">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2002041"/>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936229851"/>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66615733"/>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969668450"/>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1653400"/>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39226237"/>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860518621"/>
                  </a:ext>
                </a:extLst>
              </a:tr>
              <a:tr h="332067">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4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268926542"/>
                  </a:ext>
                </a:extLst>
              </a:tr>
            </a:tbl>
          </a:graphicData>
        </a:graphic>
      </p:graphicFrame>
      <p:sp>
        <p:nvSpPr>
          <p:cNvPr id="2129" name="Google Shape;402;p19">
            <a:extLst>
              <a:ext uri="{FF2B5EF4-FFF2-40B4-BE49-F238E27FC236}">
                <a16:creationId xmlns:a16="http://schemas.microsoft.com/office/drawing/2014/main" id="{C44DF758-468B-4A80-E059-C7F1C1BC78F5}"/>
              </a:ext>
            </a:extLst>
          </p:cNvPr>
          <p:cNvSpPr txBox="1"/>
          <p:nvPr/>
        </p:nvSpPr>
        <p:spPr>
          <a:xfrm>
            <a:off x="1563974" y="4401170"/>
            <a:ext cx="5028466"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b="1" dirty="0">
                <a:solidFill>
                  <a:schemeClr val="bg2">
                    <a:lumMod val="25000"/>
                  </a:schemeClr>
                </a:solidFill>
                <a:latin typeface="Century Gothic"/>
                <a:ea typeface="Century Gothic"/>
                <a:cs typeface="Century Gothic"/>
                <a:sym typeface="Century Gothic"/>
              </a:rPr>
              <a:t>Now la </a:t>
            </a:r>
            <a:r>
              <a:rPr lang="en-GB" sz="1600" b="1" dirty="0" err="1">
                <a:solidFill>
                  <a:schemeClr val="bg2">
                    <a:lumMod val="25000"/>
                  </a:schemeClr>
                </a:solidFill>
                <a:latin typeface="Century Gothic"/>
                <a:ea typeface="Century Gothic"/>
                <a:cs typeface="Century Gothic"/>
                <a:sym typeface="Century Gothic"/>
              </a:rPr>
              <a:t>señora</a:t>
            </a:r>
            <a:r>
              <a:rPr lang="en-GB" sz="1600" b="1" dirty="0">
                <a:solidFill>
                  <a:schemeClr val="bg2">
                    <a:lumMod val="25000"/>
                  </a:schemeClr>
                </a:solidFill>
                <a:latin typeface="Century Gothic"/>
                <a:ea typeface="Century Gothic"/>
                <a:cs typeface="Century Gothic"/>
                <a:sym typeface="Century Gothic"/>
              </a:rPr>
              <a:t> Cano takes the register. </a:t>
            </a:r>
            <a:endParaRPr sz="1600" b="1" dirty="0">
              <a:solidFill>
                <a:schemeClr val="bg2">
                  <a:lumMod val="25000"/>
                </a:schemeClr>
              </a:solidFill>
              <a:latin typeface="Century Gothic"/>
              <a:ea typeface="Century Gothic"/>
              <a:cs typeface="Century Gothic"/>
              <a:sym typeface="Century Gothic"/>
            </a:endParaRPr>
          </a:p>
        </p:txBody>
      </p:sp>
      <p:pic>
        <p:nvPicPr>
          <p:cNvPr id="2131" name="Picture 2130" descr="Logo&#10;&#10;Description automatically generated">
            <a:extLst>
              <a:ext uri="{FF2B5EF4-FFF2-40B4-BE49-F238E27FC236}">
                <a16:creationId xmlns:a16="http://schemas.microsoft.com/office/drawing/2014/main" id="{CB2B3886-D5F6-5027-5105-63E2D0BA2750}"/>
              </a:ext>
            </a:extLst>
          </p:cNvPr>
          <p:cNvPicPr>
            <a:picLocks noChangeAspect="1"/>
          </p:cNvPicPr>
          <p:nvPr/>
        </p:nvPicPr>
        <p:blipFill>
          <a:blip r:embed="rId6"/>
          <a:stretch>
            <a:fillRect/>
          </a:stretch>
        </p:blipFill>
        <p:spPr>
          <a:xfrm>
            <a:off x="5430783" y="5163000"/>
            <a:ext cx="232076" cy="137795"/>
          </a:xfrm>
          <a:prstGeom prst="rect">
            <a:avLst/>
          </a:prstGeom>
        </p:spPr>
      </p:pic>
      <p:pic>
        <p:nvPicPr>
          <p:cNvPr id="2132" name="Google Shape;232;p10">
            <a:extLst>
              <a:ext uri="{FF2B5EF4-FFF2-40B4-BE49-F238E27FC236}">
                <a16:creationId xmlns:a16="http://schemas.microsoft.com/office/drawing/2014/main" id="{9012CDDB-2715-B9AE-6C82-DC6F544A05B8}"/>
              </a:ext>
            </a:extLst>
          </p:cNvPr>
          <p:cNvPicPr preferRelativeResize="0"/>
          <p:nvPr/>
        </p:nvPicPr>
        <p:blipFill rotWithShape="1">
          <a:blip r:embed="rId7">
            <a:alphaModFix/>
          </a:blip>
          <a:srcRect/>
          <a:stretch/>
        </p:blipFill>
        <p:spPr>
          <a:xfrm>
            <a:off x="5891351" y="4581474"/>
            <a:ext cx="832335" cy="832335"/>
          </a:xfrm>
          <a:prstGeom prst="rect">
            <a:avLst/>
          </a:prstGeom>
          <a:noFill/>
          <a:ln>
            <a:noFill/>
          </a:ln>
        </p:spPr>
      </p:pic>
      <p:grpSp>
        <p:nvGrpSpPr>
          <p:cNvPr id="2137" name="Group 2136">
            <a:extLst>
              <a:ext uri="{FF2B5EF4-FFF2-40B4-BE49-F238E27FC236}">
                <a16:creationId xmlns:a16="http://schemas.microsoft.com/office/drawing/2014/main" id="{359DF01F-B6E2-8649-DCBE-DEFB567D0CA8}"/>
              </a:ext>
            </a:extLst>
          </p:cNvPr>
          <p:cNvGrpSpPr/>
          <p:nvPr/>
        </p:nvGrpSpPr>
        <p:grpSpPr>
          <a:xfrm>
            <a:off x="5808732" y="5300795"/>
            <a:ext cx="986972" cy="696685"/>
            <a:chOff x="8512627" y="4194628"/>
            <a:chExt cx="986972" cy="696685"/>
          </a:xfrm>
        </p:grpSpPr>
        <p:sp>
          <p:nvSpPr>
            <p:cNvPr id="2133" name="Rectangle: Folded Corner 2132">
              <a:extLst>
                <a:ext uri="{FF2B5EF4-FFF2-40B4-BE49-F238E27FC236}">
                  <a16:creationId xmlns:a16="http://schemas.microsoft.com/office/drawing/2014/main" id="{33FFC613-43E2-79EA-C1A4-53AB800C2D60}"/>
                </a:ext>
              </a:extLst>
            </p:cNvPr>
            <p:cNvSpPr/>
            <p:nvPr/>
          </p:nvSpPr>
          <p:spPr>
            <a:xfrm>
              <a:off x="8635999" y="4194628"/>
              <a:ext cx="740229" cy="69668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136" name="TextBox 2135">
              <a:extLst>
                <a:ext uri="{FF2B5EF4-FFF2-40B4-BE49-F238E27FC236}">
                  <a16:creationId xmlns:a16="http://schemas.microsoft.com/office/drawing/2014/main" id="{37389A0F-C1DF-5854-6E4C-481602279907}"/>
                </a:ext>
              </a:extLst>
            </p:cNvPr>
            <p:cNvSpPr txBox="1"/>
            <p:nvPr/>
          </p:nvSpPr>
          <p:spPr>
            <a:xfrm>
              <a:off x="8512627" y="4265971"/>
              <a:ext cx="986972" cy="553998"/>
            </a:xfrm>
            <a:prstGeom prst="rect">
              <a:avLst/>
            </a:prstGeom>
            <a:noFill/>
          </p:spPr>
          <p:txBody>
            <a:bodyPr wrap="square">
              <a:spAutoFit/>
            </a:bodyPr>
            <a:lstStyle/>
            <a:p>
              <a:pPr algn="ctr"/>
              <a:r>
                <a:rPr lang="en-GB" sz="1000" dirty="0">
                  <a:solidFill>
                    <a:schemeClr val="bg2">
                      <a:lumMod val="25000"/>
                    </a:schemeClr>
                  </a:solidFill>
                  <a:latin typeface="Century Gothic" panose="020B0502020202020204" pitchFamily="34" charset="0"/>
                </a:rPr>
                <a:t>La </a:t>
              </a:r>
              <a:r>
                <a:rPr lang="en-GB" sz="1000" b="1" dirty="0" err="1">
                  <a:solidFill>
                    <a:schemeClr val="bg2">
                      <a:lumMod val="25000"/>
                    </a:schemeClr>
                  </a:solidFill>
                  <a:latin typeface="Century Gothic" panose="020B0502020202020204" pitchFamily="34" charset="0"/>
                </a:rPr>
                <a:t>señora</a:t>
              </a:r>
              <a:r>
                <a:rPr lang="en-GB" sz="1000" dirty="0">
                  <a:solidFill>
                    <a:schemeClr val="bg2">
                      <a:lumMod val="25000"/>
                    </a:schemeClr>
                  </a:solidFill>
                  <a:latin typeface="Century Gothic" panose="020B0502020202020204" pitchFamily="34" charset="0"/>
                </a:rPr>
                <a:t> Cano = </a:t>
              </a:r>
            </a:p>
            <a:p>
              <a:pPr algn="ctr"/>
              <a:r>
                <a:rPr lang="en-GB" sz="1000" dirty="0">
                  <a:solidFill>
                    <a:schemeClr val="bg2">
                      <a:lumMod val="25000"/>
                    </a:schemeClr>
                  </a:solidFill>
                  <a:latin typeface="Century Gothic" panose="020B0502020202020204" pitchFamily="34" charset="0"/>
                </a:rPr>
                <a:t>Mrs Cano</a:t>
              </a:r>
            </a:p>
          </p:txBody>
        </p:sp>
      </p:grpSp>
      <p:grpSp>
        <p:nvGrpSpPr>
          <p:cNvPr id="2138" name="Group 2137">
            <a:extLst>
              <a:ext uri="{FF2B5EF4-FFF2-40B4-BE49-F238E27FC236}">
                <a16:creationId xmlns:a16="http://schemas.microsoft.com/office/drawing/2014/main" id="{8F0E2968-C7C6-E6AF-77F6-63FA2564AC7D}"/>
              </a:ext>
            </a:extLst>
          </p:cNvPr>
          <p:cNvGrpSpPr/>
          <p:nvPr/>
        </p:nvGrpSpPr>
        <p:grpSpPr>
          <a:xfrm>
            <a:off x="5854078" y="1206799"/>
            <a:ext cx="986972" cy="696685"/>
            <a:chOff x="8512627" y="4194628"/>
            <a:chExt cx="986972" cy="696685"/>
          </a:xfrm>
        </p:grpSpPr>
        <p:sp>
          <p:nvSpPr>
            <p:cNvPr id="2139" name="Rectangle: Folded Corner 2138">
              <a:extLst>
                <a:ext uri="{FF2B5EF4-FFF2-40B4-BE49-F238E27FC236}">
                  <a16:creationId xmlns:a16="http://schemas.microsoft.com/office/drawing/2014/main" id="{3FCB1216-0B15-716A-E828-54E1E474BA1F}"/>
                </a:ext>
              </a:extLst>
            </p:cNvPr>
            <p:cNvSpPr/>
            <p:nvPr/>
          </p:nvSpPr>
          <p:spPr>
            <a:xfrm>
              <a:off x="8635999" y="4194628"/>
              <a:ext cx="740229" cy="696685"/>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sp>
          <p:nvSpPr>
            <p:cNvPr id="2140" name="TextBox 2139">
              <a:extLst>
                <a:ext uri="{FF2B5EF4-FFF2-40B4-BE49-F238E27FC236}">
                  <a16:creationId xmlns:a16="http://schemas.microsoft.com/office/drawing/2014/main" id="{E9D179FB-90FA-483E-AF0A-CDA7F4322FC6}"/>
                </a:ext>
              </a:extLst>
            </p:cNvPr>
            <p:cNvSpPr txBox="1"/>
            <p:nvPr/>
          </p:nvSpPr>
          <p:spPr>
            <a:xfrm>
              <a:off x="8512627" y="4265971"/>
              <a:ext cx="986972" cy="553998"/>
            </a:xfrm>
            <a:prstGeom prst="rect">
              <a:avLst/>
            </a:prstGeom>
            <a:noFill/>
          </p:spPr>
          <p:txBody>
            <a:bodyPr wrap="square">
              <a:spAutoFit/>
            </a:bodyPr>
            <a:lstStyle/>
            <a:p>
              <a:pPr algn="ctr"/>
              <a:r>
                <a:rPr lang="en-GB" sz="1000" dirty="0">
                  <a:solidFill>
                    <a:schemeClr val="bg2">
                      <a:lumMod val="25000"/>
                    </a:schemeClr>
                  </a:solidFill>
                  <a:latin typeface="Century Gothic" panose="020B0502020202020204" pitchFamily="34" charset="0"/>
                </a:rPr>
                <a:t>El </a:t>
              </a:r>
              <a:r>
                <a:rPr lang="en-GB" sz="1000" b="1" dirty="0" err="1">
                  <a:solidFill>
                    <a:schemeClr val="bg2">
                      <a:lumMod val="25000"/>
                    </a:schemeClr>
                  </a:solidFill>
                  <a:latin typeface="Century Gothic" panose="020B0502020202020204" pitchFamily="34" charset="0"/>
                </a:rPr>
                <a:t>señor</a:t>
              </a:r>
              <a:r>
                <a:rPr lang="en-GB" sz="1000" dirty="0">
                  <a:solidFill>
                    <a:schemeClr val="bg2">
                      <a:lumMod val="25000"/>
                    </a:schemeClr>
                  </a:solidFill>
                  <a:latin typeface="Century Gothic" panose="020B0502020202020204" pitchFamily="34" charset="0"/>
                </a:rPr>
                <a:t> Mora = </a:t>
              </a:r>
            </a:p>
            <a:p>
              <a:pPr algn="ctr"/>
              <a:r>
                <a:rPr lang="en-GB" sz="1000" dirty="0">
                  <a:solidFill>
                    <a:schemeClr val="bg2">
                      <a:lumMod val="25000"/>
                    </a:schemeClr>
                  </a:solidFill>
                  <a:latin typeface="Century Gothic" panose="020B0502020202020204" pitchFamily="34" charset="0"/>
                </a:rPr>
                <a:t>Mr Mora</a:t>
              </a:r>
            </a:p>
          </p:txBody>
        </p:sp>
      </p:grpSp>
      <p:sp>
        <p:nvSpPr>
          <p:cNvPr id="2155" name="TextBox 2154">
            <a:extLst>
              <a:ext uri="{FF2B5EF4-FFF2-40B4-BE49-F238E27FC236}">
                <a16:creationId xmlns:a16="http://schemas.microsoft.com/office/drawing/2014/main" id="{EC9F4ADA-ED05-92A8-3E6B-9F2D4DF2BADA}"/>
              </a:ext>
            </a:extLst>
          </p:cNvPr>
          <p:cNvSpPr txBox="1"/>
          <p:nvPr/>
        </p:nvSpPr>
        <p:spPr>
          <a:xfrm>
            <a:off x="1506831" y="4647565"/>
            <a:ext cx="4724400" cy="338554"/>
          </a:xfrm>
          <a:prstGeom prst="rect">
            <a:avLst/>
          </a:prstGeom>
          <a:noFill/>
        </p:spPr>
        <p:txBody>
          <a:bodyPr wrap="square">
            <a:spAutoFit/>
          </a:bodyPr>
          <a:lstStyle/>
          <a:p>
            <a:r>
              <a:rPr lang="en-GB" sz="1600" dirty="0">
                <a:solidFill>
                  <a:schemeClr val="bg2">
                    <a:lumMod val="25000"/>
                  </a:schemeClr>
                </a:solidFill>
                <a:latin typeface="Century Gothic"/>
                <a:ea typeface="Century Gothic"/>
                <a:cs typeface="Century Gothic"/>
                <a:sym typeface="Century Gothic"/>
              </a:rPr>
              <a:t>Tick the correct box. </a:t>
            </a:r>
            <a:endParaRPr lang="en-GB" sz="1600" dirty="0"/>
          </a:p>
        </p:txBody>
      </p:sp>
      <p:sp>
        <p:nvSpPr>
          <p:cNvPr id="2159" name="Rectangle: Rounded Corners 2158">
            <a:extLst>
              <a:ext uri="{FF2B5EF4-FFF2-40B4-BE49-F238E27FC236}">
                <a16:creationId xmlns:a16="http://schemas.microsoft.com/office/drawing/2014/main" id="{7707ABF4-B88E-DC77-38DD-935E1DFF4488}"/>
              </a:ext>
            </a:extLst>
          </p:cNvPr>
          <p:cNvSpPr/>
          <p:nvPr/>
        </p:nvSpPr>
        <p:spPr>
          <a:xfrm>
            <a:off x="136752" y="128411"/>
            <a:ext cx="4096804"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2160" name="Group 2159">
            <a:extLst>
              <a:ext uri="{FF2B5EF4-FFF2-40B4-BE49-F238E27FC236}">
                <a16:creationId xmlns:a16="http://schemas.microsoft.com/office/drawing/2014/main" id="{21D8376B-48A1-C81B-E4A9-720C86E9091A}"/>
              </a:ext>
            </a:extLst>
          </p:cNvPr>
          <p:cNvGrpSpPr/>
          <p:nvPr/>
        </p:nvGrpSpPr>
        <p:grpSpPr>
          <a:xfrm>
            <a:off x="4182689" y="167503"/>
            <a:ext cx="616995" cy="461665"/>
            <a:chOff x="3814354" y="2197255"/>
            <a:chExt cx="616995" cy="461665"/>
          </a:xfrm>
        </p:grpSpPr>
        <p:sp>
          <p:nvSpPr>
            <p:cNvPr id="2161" name="Rectangle: Rounded Corners 2160">
              <a:extLst>
                <a:ext uri="{FF2B5EF4-FFF2-40B4-BE49-F238E27FC236}">
                  <a16:creationId xmlns:a16="http://schemas.microsoft.com/office/drawing/2014/main" id="{4536A00E-0AFB-CA57-A714-95E6D093318E}"/>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2162" name="TextBox 2161">
              <a:extLst>
                <a:ext uri="{FF2B5EF4-FFF2-40B4-BE49-F238E27FC236}">
                  <a16:creationId xmlns:a16="http://schemas.microsoft.com/office/drawing/2014/main" id="{333FE601-0125-3E0B-B1B5-BF02320185E6}"/>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a:t>
              </a:r>
              <a:endParaRPr lang="en-GB" sz="2400" dirty="0">
                <a:solidFill>
                  <a:srgbClr val="DE0000"/>
                </a:solidFill>
              </a:endParaRPr>
            </a:p>
          </p:txBody>
        </p:sp>
      </p:grpSp>
      <p:pic>
        <p:nvPicPr>
          <p:cNvPr id="4" name="Picture 3">
            <a:extLst>
              <a:ext uri="{FF2B5EF4-FFF2-40B4-BE49-F238E27FC236}">
                <a16:creationId xmlns:a16="http://schemas.microsoft.com/office/drawing/2014/main" id="{F7D2E24E-CEAC-E08F-F36E-AF05D4A4AC4B}"/>
              </a:ext>
            </a:extLst>
          </p:cNvPr>
          <p:cNvPicPr>
            <a:picLocks noChangeAspect="1"/>
          </p:cNvPicPr>
          <p:nvPr/>
        </p:nvPicPr>
        <p:blipFill>
          <a:blip r:embed="rId8"/>
          <a:stretch>
            <a:fillRect/>
          </a:stretch>
        </p:blipFill>
        <p:spPr>
          <a:xfrm>
            <a:off x="93973" y="1635125"/>
            <a:ext cx="1636681" cy="1982095"/>
          </a:xfrm>
          <a:prstGeom prst="rect">
            <a:avLst/>
          </a:prstGeom>
        </p:spPr>
      </p:pic>
      <p:graphicFrame>
        <p:nvGraphicFramePr>
          <p:cNvPr id="5" name="Google Shape;197;p9">
            <a:extLst>
              <a:ext uri="{FF2B5EF4-FFF2-40B4-BE49-F238E27FC236}">
                <a16:creationId xmlns:a16="http://schemas.microsoft.com/office/drawing/2014/main" id="{3710E058-C857-00FA-DE7A-6F2DCB58CCBF}"/>
              </a:ext>
            </a:extLst>
          </p:cNvPr>
          <p:cNvGraphicFramePr/>
          <p:nvPr>
            <p:extLst>
              <p:ext uri="{D42A27DB-BD31-4B8C-83A1-F6EECF244321}">
                <p14:modId xmlns:p14="http://schemas.microsoft.com/office/powerpoint/2010/main" val="816516480"/>
              </p:ext>
            </p:extLst>
          </p:nvPr>
        </p:nvGraphicFramePr>
        <p:xfrm>
          <a:off x="1773706" y="1384286"/>
          <a:ext cx="4123404" cy="2941728"/>
        </p:xfrm>
        <a:graphic>
          <a:graphicData uri="http://schemas.openxmlformats.org/drawingml/2006/table">
            <a:tbl>
              <a:tblPr firstRow="1" bandRow="1">
                <a:noFill/>
              </a:tblPr>
              <a:tblGrid>
                <a:gridCol w="617597">
                  <a:extLst>
                    <a:ext uri="{9D8B030D-6E8A-4147-A177-3AD203B41FA5}">
                      <a16:colId xmlns:a16="http://schemas.microsoft.com/office/drawing/2014/main" val="20000"/>
                    </a:ext>
                  </a:extLst>
                </a:gridCol>
                <a:gridCol w="1357914">
                  <a:extLst>
                    <a:ext uri="{9D8B030D-6E8A-4147-A177-3AD203B41FA5}">
                      <a16:colId xmlns:a16="http://schemas.microsoft.com/office/drawing/2014/main" val="20001"/>
                    </a:ext>
                  </a:extLst>
                </a:gridCol>
                <a:gridCol w="963470">
                  <a:extLst>
                    <a:ext uri="{9D8B030D-6E8A-4147-A177-3AD203B41FA5}">
                      <a16:colId xmlns:a16="http://schemas.microsoft.com/office/drawing/2014/main" val="20002"/>
                    </a:ext>
                  </a:extLst>
                </a:gridCol>
                <a:gridCol w="1184423">
                  <a:extLst>
                    <a:ext uri="{9D8B030D-6E8A-4147-A177-3AD203B41FA5}">
                      <a16:colId xmlns:a16="http://schemas.microsoft.com/office/drawing/2014/main" val="20003"/>
                    </a:ext>
                  </a:extLst>
                </a:gridCol>
              </a:tblGrid>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E</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Lucía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presente.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0"/>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Ana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presente.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1"/>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Manolo está</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presente.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2"/>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lgn="ctr">
                      <a:solidFill>
                        <a:srgbClr val="92D050"/>
                      </a:solidFill>
                      <a:prstDash val="dot"/>
                      <a:round/>
                      <a:headEnd type="none" w="sm" len="sm"/>
                      <a:tailEnd type="none" w="sm" len="sm"/>
                    </a:lnR>
                    <a:lnT w="12700" cap="flat" cmpd="sng" algn="ctr">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Carlos está</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rgbClr val="92D050"/>
                      </a:solidFill>
                      <a:prstDash val="dot"/>
                      <a:round/>
                      <a:headEnd type="none" w="sm" len="sm"/>
                      <a:tailEnd type="none" w="sm" len="sm"/>
                    </a:lnL>
                    <a:lnR w="12700" cap="flat" cmpd="sng" algn="ctr">
                      <a:solidFill>
                        <a:srgbClr val="92D050"/>
                      </a:solidFill>
                      <a:prstDash val="dot"/>
                      <a:round/>
                      <a:headEnd type="none" w="sm" len="sm"/>
                      <a:tailEnd type="none" w="sm" len="sm"/>
                    </a:lnR>
                    <a:lnT w="12700" cap="flat" cmpd="sng" algn="ctr">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err="1">
                          <a:solidFill>
                            <a:srgbClr val="3B3838"/>
                          </a:solidFill>
                          <a:latin typeface="Century Gothic"/>
                          <a:ea typeface="Century Gothic"/>
                          <a:cs typeface="Century Gothic"/>
                          <a:sym typeface="Century Gothic"/>
                        </a:rPr>
                        <a:t>ausente</a:t>
                      </a:r>
                      <a:r>
                        <a:rPr lang="en-GB" sz="1400" b="0" u="none" strike="noStrike" cap="none" dirty="0">
                          <a:solidFill>
                            <a:srgbClr val="3B3838"/>
                          </a:solidFill>
                          <a:latin typeface="Century Gothic"/>
                          <a:ea typeface="Century Gothic"/>
                          <a:cs typeface="Century Gothic"/>
                          <a:sym typeface="Century Gothic"/>
                        </a:rPr>
                        <a:t>.</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rgbClr val="92D050"/>
                      </a:solidFill>
                      <a:prstDash val="dot"/>
                      <a:round/>
                      <a:headEnd type="none" w="sm" len="sm"/>
                      <a:tailEnd type="none" w="sm" len="sm"/>
                    </a:lnL>
                    <a:lnR w="12700" cap="flat" cmpd="sng" algn="ctr">
                      <a:solidFill>
                        <a:srgbClr val="92D050"/>
                      </a:solidFill>
                      <a:prstDash val="dot"/>
                      <a:round/>
                      <a:headEnd type="none" w="sm" len="sm"/>
                      <a:tailEnd type="none" w="sm" len="sm"/>
                    </a:lnR>
                    <a:lnT w="12700" cap="flat" cmpd="sng" algn="ctr">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lgn="ctr">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lgn="ctr">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4"/>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Paco está</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err="1">
                          <a:solidFill>
                            <a:srgbClr val="3B3838"/>
                          </a:solidFill>
                          <a:latin typeface="Century Gothic"/>
                          <a:ea typeface="Century Gothic"/>
                          <a:cs typeface="Century Gothic"/>
                          <a:sym typeface="Century Gothic"/>
                        </a:rPr>
                        <a:t>ausente</a:t>
                      </a:r>
                      <a:r>
                        <a:rPr lang="en-GB" sz="1400" b="0" u="none" strike="noStrike" cap="none" dirty="0">
                          <a:solidFill>
                            <a:srgbClr val="3B3838"/>
                          </a:solidFill>
                          <a:latin typeface="Century Gothic"/>
                          <a:ea typeface="Century Gothic"/>
                          <a:cs typeface="Century Gothic"/>
                          <a:sym typeface="Century Gothic"/>
                        </a:rPr>
                        <a:t>.</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5"/>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Pablo está</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6"/>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6</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Olga está</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a:solidFill>
                            <a:srgbClr val="3B3838"/>
                          </a:solidFill>
                          <a:latin typeface="Century Gothic"/>
                          <a:ea typeface="Century Gothic"/>
                          <a:cs typeface="Century Gothic"/>
                          <a:sym typeface="Century Gothic"/>
                        </a:rPr>
                        <a:t>ausente.</a:t>
                      </a:r>
                      <a:endParaRPr sz="1400" b="0" u="none" strike="noStrike" cap="none">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7"/>
                  </a:ext>
                </a:extLst>
              </a:tr>
              <a:tr h="367716">
                <a:tc>
                  <a:txBody>
                    <a:bodyPr/>
                    <a:lstStyle/>
                    <a:p>
                      <a:pPr marL="0" marR="0" lvl="0" indent="0" algn="ctr" rtl="0">
                        <a:lnSpc>
                          <a:spcPct val="100000"/>
                        </a:lnSpc>
                        <a:spcBef>
                          <a:spcPts val="0"/>
                        </a:spcBef>
                        <a:spcAft>
                          <a:spcPts val="0"/>
                        </a:spcAft>
                        <a:buClr>
                          <a:srgbClr val="000000"/>
                        </a:buClr>
                        <a:buSzPts val="2400"/>
                        <a:buFont typeface="Arial"/>
                        <a:buNone/>
                      </a:pPr>
                      <a:r>
                        <a:rPr lang="en-GB" sz="1600" b="1" u="none" strike="noStrike" cap="none" dirty="0">
                          <a:solidFill>
                            <a:srgbClr val="FF0066"/>
                          </a:solidFill>
                          <a:latin typeface="Century Gothic"/>
                          <a:ea typeface="Century Gothic"/>
                          <a:cs typeface="Century Gothic"/>
                          <a:sym typeface="Century Gothic"/>
                        </a:rPr>
                        <a:t>7</a:t>
                      </a:r>
                      <a:endParaRPr sz="1600" b="1" u="none" strike="noStrike" cap="none" dirty="0">
                        <a:solidFill>
                          <a:srgbClr val="FF0066"/>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Carlota está</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err="1">
                          <a:solidFill>
                            <a:srgbClr val="3B3838"/>
                          </a:solidFill>
                          <a:latin typeface="Century Gothic"/>
                          <a:ea typeface="Century Gothic"/>
                          <a:cs typeface="Century Gothic"/>
                          <a:sym typeface="Century Gothic"/>
                        </a:rPr>
                        <a:t>ausente</a:t>
                      </a:r>
                      <a:r>
                        <a:rPr lang="en-GB" sz="1400" b="0" u="none" strike="noStrike" cap="none" dirty="0">
                          <a:solidFill>
                            <a:srgbClr val="3B3838"/>
                          </a:solidFill>
                          <a:latin typeface="Century Gothic"/>
                          <a:ea typeface="Century Gothic"/>
                          <a:cs typeface="Century Gothic"/>
                          <a:sym typeface="Century Gothic"/>
                        </a:rPr>
                        <a:t>.</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GB" sz="1400" b="0" u="none" strike="noStrike" cap="none" dirty="0">
                          <a:solidFill>
                            <a:srgbClr val="3B3838"/>
                          </a:solidFill>
                          <a:latin typeface="Century Gothic"/>
                          <a:ea typeface="Century Gothic"/>
                          <a:cs typeface="Century Gothic"/>
                          <a:sym typeface="Century Gothic"/>
                        </a:rPr>
                        <a:t>presente.</a:t>
                      </a:r>
                      <a:endParaRPr sz="1400" b="0" u="none" strike="noStrike" cap="none" dirty="0">
                        <a:solidFill>
                          <a:srgbClr val="3B3838"/>
                        </a:solidFill>
                        <a:latin typeface="Century Gothic"/>
                        <a:ea typeface="Century Gothic"/>
                        <a:cs typeface="Century Gothic"/>
                        <a:sym typeface="Century Gothic"/>
                      </a:endParaRPr>
                    </a:p>
                  </a:txBody>
                  <a:tcPr marL="91450" marR="91450" marT="45725" marB="45725" anchor="ctr">
                    <a:lnL w="12700" cap="flat" cmpd="sng">
                      <a:solidFill>
                        <a:srgbClr val="92D050"/>
                      </a:solidFill>
                      <a:prstDash val="dot"/>
                      <a:round/>
                      <a:headEnd type="none" w="sm" len="sm"/>
                      <a:tailEnd type="none" w="sm" len="sm"/>
                    </a:lnL>
                    <a:lnR w="12700" cap="flat" cmpd="sng">
                      <a:solidFill>
                        <a:srgbClr val="92D050"/>
                      </a:solidFill>
                      <a:prstDash val="dot"/>
                      <a:round/>
                      <a:headEnd type="none" w="sm" len="sm"/>
                      <a:tailEnd type="none" w="sm" len="sm"/>
                    </a:lnR>
                    <a:lnT w="12700" cap="flat" cmpd="sng">
                      <a:solidFill>
                        <a:srgbClr val="92D050"/>
                      </a:solidFill>
                      <a:prstDash val="dot"/>
                      <a:round/>
                      <a:headEnd type="none" w="sm" len="sm"/>
                      <a:tailEnd type="none" w="sm" len="sm"/>
                    </a:lnT>
                    <a:lnB w="12700" cap="flat" cmpd="sng">
                      <a:solidFill>
                        <a:srgbClr val="92D050"/>
                      </a:solidFill>
                      <a:prstDash val="dot"/>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13" name="Table 12">
            <a:extLst>
              <a:ext uri="{FF2B5EF4-FFF2-40B4-BE49-F238E27FC236}">
                <a16:creationId xmlns:a16="http://schemas.microsoft.com/office/drawing/2014/main" id="{73A1B5F7-4B5A-1DC0-9BB1-B44005D059E5}"/>
              </a:ext>
            </a:extLst>
          </p:cNvPr>
          <p:cNvGraphicFramePr>
            <a:graphicFrameLocks noGrp="1"/>
          </p:cNvGraphicFramePr>
          <p:nvPr>
            <p:extLst>
              <p:ext uri="{D42A27DB-BD31-4B8C-83A1-F6EECF244321}">
                <p14:modId xmlns:p14="http://schemas.microsoft.com/office/powerpoint/2010/main" val="3699375277"/>
              </p:ext>
            </p:extLst>
          </p:nvPr>
        </p:nvGraphicFramePr>
        <p:xfrm>
          <a:off x="737319" y="8491004"/>
          <a:ext cx="2895669" cy="1059200"/>
        </p:xfrm>
        <a:graphic>
          <a:graphicData uri="http://schemas.openxmlformats.org/drawingml/2006/table">
            <a:tbl>
              <a:tblPr firstRow="1" bandRow="1">
                <a:noFill/>
              </a:tblPr>
              <a:tblGrid>
                <a:gridCol w="757793">
                  <a:extLst>
                    <a:ext uri="{9D8B030D-6E8A-4147-A177-3AD203B41FA5}">
                      <a16:colId xmlns:a16="http://schemas.microsoft.com/office/drawing/2014/main" val="2017513861"/>
                    </a:ext>
                  </a:extLst>
                </a:gridCol>
                <a:gridCol w="841664">
                  <a:extLst>
                    <a:ext uri="{9D8B030D-6E8A-4147-A177-3AD203B41FA5}">
                      <a16:colId xmlns:a16="http://schemas.microsoft.com/office/drawing/2014/main" val="4102546234"/>
                    </a:ext>
                  </a:extLst>
                </a:gridCol>
                <a:gridCol w="1296212">
                  <a:extLst>
                    <a:ext uri="{9D8B030D-6E8A-4147-A177-3AD203B41FA5}">
                      <a16:colId xmlns:a16="http://schemas.microsoft.com/office/drawing/2014/main" val="273580949"/>
                    </a:ext>
                  </a:extLst>
                </a:gridCol>
              </a:tblGrid>
              <a:tr h="261897">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a:solidFill>
                            <a:schemeClr val="bg2">
                              <a:lumMod val="25000"/>
                            </a:schemeClr>
                          </a:solidFill>
                          <a:latin typeface="Century Gothic"/>
                          <a:ea typeface="Century Gothic"/>
                          <a:cs typeface="Century Gothic"/>
                          <a:sym typeface="Century Gothic"/>
                        </a:rPr>
                        <a:t>¡Hola!</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Estoy</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a:solidFill>
                            <a:schemeClr val="bg2">
                              <a:lumMod val="25000"/>
                            </a:schemeClr>
                          </a:solidFill>
                          <a:latin typeface="Century Gothic"/>
                          <a:ea typeface="Century Gothic"/>
                          <a:cs typeface="Century Gothic"/>
                          <a:sym typeface="Century Gothic"/>
                        </a:rPr>
                        <a:t>presente.</a:t>
                      </a:r>
                      <a:endParaRPr sz="600" u="none" strike="noStrike" cap="none">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2629322988"/>
                  </a:ext>
                </a:extLst>
              </a:tr>
              <a:tr h="261897">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Está</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ausente</a:t>
                      </a:r>
                      <a:r>
                        <a:rPr lang="en-GB" sz="1400" u="none" strike="noStrike" cap="none" dirty="0">
                          <a:solidFill>
                            <a:schemeClr val="bg2">
                              <a:lumMod val="25000"/>
                            </a:schemeClr>
                          </a:solidFill>
                          <a:latin typeface="Century Gothic"/>
                          <a:ea typeface="Century Gothic"/>
                          <a:cs typeface="Century Gothic"/>
                          <a:sym typeface="Century Gothic"/>
                        </a:rPr>
                        <a:t>.</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3579636280"/>
                  </a:ext>
                </a:extLst>
              </a:tr>
              <a:tr h="261897">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aquí</a:t>
                      </a:r>
                      <a:r>
                        <a:rPr lang="en-GB" sz="1400" u="none" strike="noStrike" cap="none" dirty="0">
                          <a:solidFill>
                            <a:schemeClr val="bg2">
                              <a:lumMod val="25000"/>
                            </a:schemeClr>
                          </a:solidFill>
                          <a:latin typeface="Century Gothic"/>
                          <a:ea typeface="Century Gothic"/>
                          <a:cs typeface="Century Gothic"/>
                          <a:sym typeface="Century Gothic"/>
                        </a:rPr>
                        <a:t>.</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4068661055"/>
                  </a:ext>
                </a:extLst>
              </a:tr>
              <a:tr h="261897">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dirty="0">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endParaRPr sz="1400" u="none" strike="noStrike" cap="none">
                        <a:solidFill>
                          <a:schemeClr val="bg2">
                            <a:lumMod val="25000"/>
                          </a:schemeClr>
                        </a:solidFill>
                        <a:latin typeface="Century Gothic"/>
                        <a:ea typeface="Century Gothic"/>
                        <a:cs typeface="Century Gothic"/>
                        <a:sym typeface="Century Gothic"/>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3200"/>
                        <a:buFont typeface="Arial"/>
                        <a:buNone/>
                      </a:pPr>
                      <a:r>
                        <a:rPr lang="en-GB" sz="1400" u="none" strike="noStrike" cap="none" dirty="0" err="1">
                          <a:solidFill>
                            <a:schemeClr val="bg2">
                              <a:lumMod val="25000"/>
                            </a:schemeClr>
                          </a:solidFill>
                          <a:latin typeface="Century Gothic"/>
                          <a:ea typeface="Century Gothic"/>
                          <a:cs typeface="Century Gothic"/>
                          <a:sym typeface="Century Gothic"/>
                        </a:rPr>
                        <a:t>allí</a:t>
                      </a:r>
                      <a:r>
                        <a:rPr lang="en-GB" sz="1400" u="none" strike="noStrike" cap="none" dirty="0">
                          <a:solidFill>
                            <a:schemeClr val="bg2">
                              <a:lumMod val="25000"/>
                            </a:schemeClr>
                          </a:solidFill>
                          <a:latin typeface="Century Gothic"/>
                          <a:ea typeface="Century Gothic"/>
                          <a:cs typeface="Century Gothic"/>
                          <a:sym typeface="Century Gothic"/>
                        </a:rPr>
                        <a:t>.</a:t>
                      </a:r>
                      <a:endParaRPr sz="600" u="none" strike="noStrike" cap="none" dirty="0">
                        <a:solidFill>
                          <a:schemeClr val="bg2">
                            <a:lumMod val="25000"/>
                          </a:schemeClr>
                        </a:solidFill>
                      </a:endParaRPr>
                    </a:p>
                  </a:txBody>
                  <a:tcPr marL="51441" marR="51441" marT="25720" marB="25720">
                    <a:lnL w="6350" cap="flat" cmpd="sng" algn="ctr">
                      <a:solidFill>
                        <a:schemeClr val="bg2">
                          <a:lumMod val="25000"/>
                        </a:schemeClr>
                      </a:solidFill>
                      <a:prstDash val="dash"/>
                      <a:round/>
                      <a:headEnd type="none" w="med" len="med"/>
                      <a:tailEnd type="none" w="med" len="med"/>
                    </a:lnL>
                    <a:lnR w="6350" cap="flat" cmpd="sng" algn="ctr">
                      <a:solidFill>
                        <a:schemeClr val="bg2">
                          <a:lumMod val="25000"/>
                        </a:schemeClr>
                      </a:solidFill>
                      <a:prstDash val="dash"/>
                      <a:round/>
                      <a:headEnd type="none" w="med" len="med"/>
                      <a:tailEnd type="none" w="med" len="med"/>
                    </a:lnR>
                    <a:lnT w="6350" cap="flat" cmpd="sng" algn="ctr">
                      <a:solidFill>
                        <a:schemeClr val="bg2">
                          <a:lumMod val="25000"/>
                        </a:schemeClr>
                      </a:solidFill>
                      <a:prstDash val="dash"/>
                      <a:round/>
                      <a:headEnd type="none" w="med" len="med"/>
                      <a:tailEnd type="none" w="med" len="med"/>
                    </a:lnT>
                    <a:lnB w="6350" cap="flat" cmpd="sng" algn="ctr">
                      <a:solidFill>
                        <a:schemeClr val="bg2">
                          <a:lumMod val="25000"/>
                        </a:schemeClr>
                      </a:solidFill>
                      <a:prstDash val="dash"/>
                      <a:round/>
                      <a:headEnd type="none" w="med" len="med"/>
                      <a:tailEnd type="none" w="med" len="med"/>
                    </a:lnB>
                  </a:tcPr>
                </a:tc>
                <a:extLst>
                  <a:ext uri="{0D108BD9-81ED-4DB2-BD59-A6C34878D82A}">
                    <a16:rowId xmlns:a16="http://schemas.microsoft.com/office/drawing/2014/main" val="3616658416"/>
                  </a:ext>
                </a:extLst>
              </a:tr>
            </a:tbl>
          </a:graphicData>
        </a:graphic>
      </p:graphicFrame>
      <p:sp>
        <p:nvSpPr>
          <p:cNvPr id="14" name="Google Shape;402;p19">
            <a:extLst>
              <a:ext uri="{FF2B5EF4-FFF2-40B4-BE49-F238E27FC236}">
                <a16:creationId xmlns:a16="http://schemas.microsoft.com/office/drawing/2014/main" id="{58F79798-A67B-3BA3-3060-104D378D4E3B}"/>
              </a:ext>
            </a:extLst>
          </p:cNvPr>
          <p:cNvSpPr txBox="1"/>
          <p:nvPr/>
        </p:nvSpPr>
        <p:spPr>
          <a:xfrm>
            <a:off x="1346124" y="7931714"/>
            <a:ext cx="4135489" cy="298135"/>
          </a:xfrm>
          <a:prstGeom prst="rect">
            <a:avLst/>
          </a:prstGeom>
          <a:noFill/>
          <a:ln>
            <a:noFill/>
          </a:ln>
        </p:spPr>
        <p:txBody>
          <a:bodyPr spcFirstLastPara="1" wrap="square" lIns="51427" tIns="25706" rIns="51427" bIns="25706" anchor="t" anchorCtr="0">
            <a:spAutoFit/>
          </a:bodyPr>
          <a:lstStyle/>
          <a:p>
            <a:pPr>
              <a:buClr>
                <a:srgbClr val="002060"/>
              </a:buClr>
              <a:buSzPts val="3600"/>
            </a:pPr>
            <a:r>
              <a:rPr lang="en-GB" sz="1600" b="1" dirty="0">
                <a:solidFill>
                  <a:schemeClr val="bg2">
                    <a:lumMod val="25000"/>
                  </a:schemeClr>
                </a:solidFill>
                <a:latin typeface="Century Gothic"/>
                <a:ea typeface="Century Gothic"/>
                <a:cs typeface="Century Gothic"/>
                <a:sym typeface="Century Gothic"/>
              </a:rPr>
              <a:t>Tell a classmate who is in the class.</a:t>
            </a:r>
            <a:endParaRPr sz="1600" b="1" dirty="0">
              <a:solidFill>
                <a:schemeClr val="bg2">
                  <a:lumMod val="25000"/>
                </a:schemeClr>
              </a:solidFill>
              <a:latin typeface="Century Gothic"/>
              <a:ea typeface="Century Gothic"/>
              <a:cs typeface="Century Gothic"/>
              <a:sym typeface="Century Gothic"/>
            </a:endParaRPr>
          </a:p>
        </p:txBody>
      </p:sp>
      <p:pic>
        <p:nvPicPr>
          <p:cNvPr id="19" name="Picture 18" descr="A picture containing logo, sketch, white, black and white&#10;&#10;Description automatically generated">
            <a:extLst>
              <a:ext uri="{FF2B5EF4-FFF2-40B4-BE49-F238E27FC236}">
                <a16:creationId xmlns:a16="http://schemas.microsoft.com/office/drawing/2014/main" id="{CF19EACD-3B6B-9D62-29BC-EC2D1A95E5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1587" y="7968456"/>
            <a:ext cx="2642944" cy="1909248"/>
          </a:xfrm>
          <a:prstGeom prst="rect">
            <a:avLst/>
          </a:prstGeom>
        </p:spPr>
      </p:pic>
      <p:grpSp>
        <p:nvGrpSpPr>
          <p:cNvPr id="20" name="Group 19">
            <a:extLst>
              <a:ext uri="{FF2B5EF4-FFF2-40B4-BE49-F238E27FC236}">
                <a16:creationId xmlns:a16="http://schemas.microsoft.com/office/drawing/2014/main" id="{28AF14AB-8989-D1FC-C58A-493DC992CCFD}"/>
              </a:ext>
            </a:extLst>
          </p:cNvPr>
          <p:cNvGrpSpPr/>
          <p:nvPr/>
        </p:nvGrpSpPr>
        <p:grpSpPr>
          <a:xfrm>
            <a:off x="85157" y="674113"/>
            <a:ext cx="1072125" cy="541432"/>
            <a:chOff x="85157" y="674113"/>
            <a:chExt cx="1072125" cy="541432"/>
          </a:xfrm>
        </p:grpSpPr>
        <p:sp>
          <p:nvSpPr>
            <p:cNvPr id="21" name="Google Shape;206;p9">
              <a:extLst>
                <a:ext uri="{FF2B5EF4-FFF2-40B4-BE49-F238E27FC236}">
                  <a16:creationId xmlns:a16="http://schemas.microsoft.com/office/drawing/2014/main" id="{947351A7-4151-1C0C-2C1B-83C48C9271A2}"/>
                </a:ext>
              </a:extLst>
            </p:cNvPr>
            <p:cNvSpPr txBox="1"/>
            <p:nvPr/>
          </p:nvSpPr>
          <p:spPr>
            <a:xfrm>
              <a:off x="553882" y="836173"/>
              <a:ext cx="517167"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pic>
          <p:nvPicPr>
            <p:cNvPr id="22" name="Picture 21">
              <a:extLst>
                <a:ext uri="{FF2B5EF4-FFF2-40B4-BE49-F238E27FC236}">
                  <a16:creationId xmlns:a16="http://schemas.microsoft.com/office/drawing/2014/main" id="{A1014161-B566-6484-1252-92077D2588BA}"/>
                </a:ext>
              </a:extLst>
            </p:cNvPr>
            <p:cNvPicPr>
              <a:picLocks noChangeAspect="1"/>
            </p:cNvPicPr>
            <p:nvPr/>
          </p:nvPicPr>
          <p:blipFill>
            <a:blip r:embed="rId10"/>
            <a:stretch>
              <a:fillRect/>
            </a:stretch>
          </p:blipFill>
          <p:spPr>
            <a:xfrm>
              <a:off x="85157" y="674113"/>
              <a:ext cx="521771" cy="541432"/>
            </a:xfrm>
            <a:prstGeom prst="rect">
              <a:avLst/>
            </a:prstGeom>
          </p:spPr>
        </p:pic>
        <p:sp>
          <p:nvSpPr>
            <p:cNvPr id="23" name="TextBox 22">
              <a:extLst>
                <a:ext uri="{FF2B5EF4-FFF2-40B4-BE49-F238E27FC236}">
                  <a16:creationId xmlns:a16="http://schemas.microsoft.com/office/drawing/2014/main" id="{923FAEDA-1A40-949A-A899-7838B7ED9AFF}"/>
                </a:ext>
              </a:extLst>
            </p:cNvPr>
            <p:cNvSpPr txBox="1"/>
            <p:nvPr/>
          </p:nvSpPr>
          <p:spPr>
            <a:xfrm>
              <a:off x="501489" y="812358"/>
              <a:ext cx="655793"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leer</a:t>
              </a:r>
            </a:p>
          </p:txBody>
        </p:sp>
      </p:grpSp>
      <p:pic>
        <p:nvPicPr>
          <p:cNvPr id="33" name="Picture 32">
            <a:extLst>
              <a:ext uri="{FF2B5EF4-FFF2-40B4-BE49-F238E27FC236}">
                <a16:creationId xmlns:a16="http://schemas.microsoft.com/office/drawing/2014/main" id="{EA5E64BE-EE59-FC3C-7503-9CFF87107189}"/>
              </a:ext>
            </a:extLst>
          </p:cNvPr>
          <p:cNvPicPr>
            <a:picLocks noChangeAspect="1"/>
          </p:cNvPicPr>
          <p:nvPr/>
        </p:nvPicPr>
        <p:blipFill>
          <a:blip r:embed="rId11"/>
          <a:stretch>
            <a:fillRect/>
          </a:stretch>
        </p:blipFill>
        <p:spPr>
          <a:xfrm>
            <a:off x="110261" y="7765247"/>
            <a:ext cx="572707" cy="605907"/>
          </a:xfrm>
          <a:prstGeom prst="rect">
            <a:avLst/>
          </a:prstGeom>
        </p:spPr>
      </p:pic>
      <p:grpSp>
        <p:nvGrpSpPr>
          <p:cNvPr id="49" name="Group 48">
            <a:extLst>
              <a:ext uri="{FF2B5EF4-FFF2-40B4-BE49-F238E27FC236}">
                <a16:creationId xmlns:a16="http://schemas.microsoft.com/office/drawing/2014/main" id="{278AA754-9E19-C8C3-DDDE-BC27246EC24F}"/>
              </a:ext>
            </a:extLst>
          </p:cNvPr>
          <p:cNvGrpSpPr/>
          <p:nvPr/>
        </p:nvGrpSpPr>
        <p:grpSpPr>
          <a:xfrm>
            <a:off x="417358" y="4382667"/>
            <a:ext cx="1145825" cy="308790"/>
            <a:chOff x="455220" y="4435599"/>
            <a:chExt cx="1145825" cy="308790"/>
          </a:xfrm>
          <a:solidFill>
            <a:srgbClr val="96E2D9"/>
          </a:solidFill>
        </p:grpSpPr>
        <p:sp>
          <p:nvSpPr>
            <p:cNvPr id="50" name="Google Shape;222;p10">
              <a:extLst>
                <a:ext uri="{FF2B5EF4-FFF2-40B4-BE49-F238E27FC236}">
                  <a16:creationId xmlns:a16="http://schemas.microsoft.com/office/drawing/2014/main" id="{229CE1EB-56F8-CA9A-4A3B-48A1A2290231}"/>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51" name="TextBox 50">
              <a:extLst>
                <a:ext uri="{FF2B5EF4-FFF2-40B4-BE49-F238E27FC236}">
                  <a16:creationId xmlns:a16="http://schemas.microsoft.com/office/drawing/2014/main" id="{6688C8AA-2266-4DB6-322D-7D32FF67D4B3}"/>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52" name="Group 51">
            <a:extLst>
              <a:ext uri="{FF2B5EF4-FFF2-40B4-BE49-F238E27FC236}">
                <a16:creationId xmlns:a16="http://schemas.microsoft.com/office/drawing/2014/main" id="{5CCACCC8-EEE3-F86F-9643-DC7E2B9F8A81}"/>
              </a:ext>
            </a:extLst>
          </p:cNvPr>
          <p:cNvGrpSpPr/>
          <p:nvPr/>
        </p:nvGrpSpPr>
        <p:grpSpPr>
          <a:xfrm>
            <a:off x="85157" y="4236759"/>
            <a:ext cx="511630" cy="532686"/>
            <a:chOff x="11059045" y="145038"/>
            <a:chExt cx="945328" cy="980949"/>
          </a:xfrm>
          <a:solidFill>
            <a:srgbClr val="B9E5EE"/>
          </a:solidFill>
        </p:grpSpPr>
        <p:sp>
          <p:nvSpPr>
            <p:cNvPr id="53" name="Oval 52">
              <a:extLst>
                <a:ext uri="{FF2B5EF4-FFF2-40B4-BE49-F238E27FC236}">
                  <a16:creationId xmlns:a16="http://schemas.microsoft.com/office/drawing/2014/main" id="{AEEF0A1C-24DD-EBC6-4137-38034A06386F}"/>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54" name="Picture 53" descr="Free speaker sound loud vector">
              <a:extLst>
                <a:ext uri="{FF2B5EF4-FFF2-40B4-BE49-F238E27FC236}">
                  <a16:creationId xmlns:a16="http://schemas.microsoft.com/office/drawing/2014/main" id="{7EBBC42B-C288-8C97-B640-DA1006FCBC6E}"/>
                </a:ext>
              </a:extLst>
            </p:cNvPr>
            <p:cNvPicPr>
              <a:picLocks noChangeAspect="1" noChangeArrowheads="1"/>
            </p:cNvPicPr>
            <p:nvPr/>
          </p:nvPicPr>
          <p:blipFill>
            <a:blip r:embed="rId12">
              <a:duotone>
                <a:prstClr val="black"/>
                <a:schemeClr val="accent1">
                  <a:tint val="45000"/>
                  <a:satMod val="400000"/>
                </a:scheme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Tree>
    <p:extLst>
      <p:ext uri="{BB962C8B-B14F-4D97-AF65-F5344CB8AC3E}">
        <p14:creationId xmlns:p14="http://schemas.microsoft.com/office/powerpoint/2010/main" val="178670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 name="TextBox 2076">
            <a:extLst>
              <a:ext uri="{FF2B5EF4-FFF2-40B4-BE49-F238E27FC236}">
                <a16:creationId xmlns:a16="http://schemas.microsoft.com/office/drawing/2014/main" id="{BE5DCBEA-1304-86D5-C4A1-2BC5F6182606}"/>
              </a:ext>
            </a:extLst>
          </p:cNvPr>
          <p:cNvSpPr txBox="1"/>
          <p:nvPr/>
        </p:nvSpPr>
        <p:spPr>
          <a:xfrm>
            <a:off x="141502" y="8516596"/>
            <a:ext cx="3203452"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____________________________</a:t>
            </a:r>
            <a:endParaRPr lang="en-GB" sz="1600" dirty="0">
              <a:solidFill>
                <a:srgbClr val="3B3838"/>
              </a:solidFill>
              <a:latin typeface="Century Gothic"/>
              <a:ea typeface="Century Gothic"/>
              <a:cs typeface="Century Gothic"/>
              <a:sym typeface="Century Gothic"/>
            </a:endParaRPr>
          </a:p>
        </p:txBody>
      </p:sp>
      <p:sp>
        <p:nvSpPr>
          <p:cNvPr id="2069" name="TextBox 2068">
            <a:extLst>
              <a:ext uri="{FF2B5EF4-FFF2-40B4-BE49-F238E27FC236}">
                <a16:creationId xmlns:a16="http://schemas.microsoft.com/office/drawing/2014/main" id="{ED9756F8-C512-7DE1-C6A0-8DE2E6C418C4}"/>
              </a:ext>
            </a:extLst>
          </p:cNvPr>
          <p:cNvSpPr txBox="1"/>
          <p:nvPr/>
        </p:nvSpPr>
        <p:spPr>
          <a:xfrm>
            <a:off x="161854" y="7065590"/>
            <a:ext cx="3203452"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____________________________</a:t>
            </a:r>
            <a:endParaRPr lang="en-GB" sz="1600" dirty="0">
              <a:solidFill>
                <a:srgbClr val="3B3838"/>
              </a:solidFill>
              <a:latin typeface="Century Gothic"/>
              <a:ea typeface="Century Gothic"/>
              <a:cs typeface="Century Gothic"/>
              <a:sym typeface="Century Gothic"/>
            </a:endParaRPr>
          </a:p>
        </p:txBody>
      </p:sp>
      <p:sp>
        <p:nvSpPr>
          <p:cNvPr id="2065" name="TextBox 2064">
            <a:extLst>
              <a:ext uri="{FF2B5EF4-FFF2-40B4-BE49-F238E27FC236}">
                <a16:creationId xmlns:a16="http://schemas.microsoft.com/office/drawing/2014/main" id="{377DD35E-4353-5AD1-3A85-52B154AE9806}"/>
              </a:ext>
            </a:extLst>
          </p:cNvPr>
          <p:cNvSpPr txBox="1"/>
          <p:nvPr/>
        </p:nvSpPr>
        <p:spPr>
          <a:xfrm>
            <a:off x="123825" y="6404868"/>
            <a:ext cx="3231975"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____________________________</a:t>
            </a:r>
            <a:endParaRPr lang="en-GB" sz="1600" dirty="0">
              <a:solidFill>
                <a:srgbClr val="3B3838"/>
              </a:solidFill>
              <a:latin typeface="Century Gothic"/>
              <a:ea typeface="Century Gothic"/>
              <a:cs typeface="Century Gothic"/>
              <a:sym typeface="Century Gothic"/>
            </a:endParaRPr>
          </a:p>
        </p:txBody>
      </p:sp>
      <p:sp>
        <p:nvSpPr>
          <p:cNvPr id="2049" name="TextBox 2048">
            <a:extLst>
              <a:ext uri="{FF2B5EF4-FFF2-40B4-BE49-F238E27FC236}">
                <a16:creationId xmlns:a16="http://schemas.microsoft.com/office/drawing/2014/main" id="{87AC01AE-8655-B811-71A6-F4ED1A6ED27E}"/>
              </a:ext>
            </a:extLst>
          </p:cNvPr>
          <p:cNvSpPr txBox="1"/>
          <p:nvPr/>
        </p:nvSpPr>
        <p:spPr>
          <a:xfrm>
            <a:off x="103674" y="3054535"/>
            <a:ext cx="3206271"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5. </a:t>
            </a:r>
            <a:r>
              <a:rPr lang="en-GB" sz="1400" kern="0" dirty="0">
                <a:solidFill>
                  <a:srgbClr val="3B3838"/>
                </a:solidFill>
                <a:latin typeface="Century Gothic"/>
                <a:ea typeface="Century Gothic"/>
                <a:cs typeface="Century Gothic"/>
                <a:sym typeface="Century Gothic"/>
              </a:rPr>
              <a:t>She is here. ➡ _______________.</a:t>
            </a:r>
          </a:p>
        </p:txBody>
      </p:sp>
      <p:sp>
        <p:nvSpPr>
          <p:cNvPr id="4155" name="TextBox 4154">
            <a:extLst>
              <a:ext uri="{FF2B5EF4-FFF2-40B4-BE49-F238E27FC236}">
                <a16:creationId xmlns:a16="http://schemas.microsoft.com/office/drawing/2014/main" id="{4C377168-EE45-6AFF-C589-9F6EBEE0D21B}"/>
              </a:ext>
            </a:extLst>
          </p:cNvPr>
          <p:cNvSpPr txBox="1"/>
          <p:nvPr/>
        </p:nvSpPr>
        <p:spPr>
          <a:xfrm>
            <a:off x="132156" y="2134223"/>
            <a:ext cx="3815730"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2.</a:t>
            </a:r>
            <a:r>
              <a:rPr lang="en-GB" sz="1400" kern="0" dirty="0">
                <a:solidFill>
                  <a:srgbClr val="3B3838"/>
                </a:solidFill>
                <a:latin typeface="Century Gothic"/>
                <a:ea typeface="Century Gothic"/>
                <a:cs typeface="Century Gothic"/>
                <a:sym typeface="Century Gothic"/>
              </a:rPr>
              <a:t> She is absent. ➡ _______________.</a:t>
            </a:r>
          </a:p>
        </p:txBody>
      </p:sp>
      <p:grpSp>
        <p:nvGrpSpPr>
          <p:cNvPr id="4139" name="Group 4138">
            <a:extLst>
              <a:ext uri="{FF2B5EF4-FFF2-40B4-BE49-F238E27FC236}">
                <a16:creationId xmlns:a16="http://schemas.microsoft.com/office/drawing/2014/main" id="{9A2938BF-D1C4-AEDC-5434-EEACF5F17E51}"/>
              </a:ext>
            </a:extLst>
          </p:cNvPr>
          <p:cNvGrpSpPr/>
          <p:nvPr/>
        </p:nvGrpSpPr>
        <p:grpSpPr>
          <a:xfrm>
            <a:off x="524689" y="811177"/>
            <a:ext cx="962296" cy="307777"/>
            <a:chOff x="537508" y="810975"/>
            <a:chExt cx="505091" cy="307777"/>
          </a:xfrm>
        </p:grpSpPr>
        <p:sp>
          <p:nvSpPr>
            <p:cNvPr id="4140" name="Google Shape;206;p9">
              <a:extLst>
                <a:ext uri="{FF2B5EF4-FFF2-40B4-BE49-F238E27FC236}">
                  <a16:creationId xmlns:a16="http://schemas.microsoft.com/office/drawing/2014/main" id="{694F5EA7-5461-517D-634B-E71B8B1D56DD}"/>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4142" name="TextBox 4141">
              <a:extLst>
                <a:ext uri="{FF2B5EF4-FFF2-40B4-BE49-F238E27FC236}">
                  <a16:creationId xmlns:a16="http://schemas.microsoft.com/office/drawing/2014/main" id="{662123E1-0961-2CB1-51AB-CCE12A03FCE3}"/>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sp>
        <p:nvSpPr>
          <p:cNvPr id="2" name="Title 1">
            <a:extLst>
              <a:ext uri="{FF2B5EF4-FFF2-40B4-BE49-F238E27FC236}">
                <a16:creationId xmlns:a16="http://schemas.microsoft.com/office/drawing/2014/main" id="{70740B15-F218-7BA0-9AFB-1B31D779EC2A}"/>
              </a:ext>
            </a:extLst>
          </p:cNvPr>
          <p:cNvSpPr>
            <a:spLocks noGrp="1"/>
          </p:cNvSpPr>
          <p:nvPr>
            <p:ph type="title"/>
          </p:nvPr>
        </p:nvSpPr>
        <p:spPr>
          <a:xfrm>
            <a:off x="262940" y="173377"/>
            <a:ext cx="3578980" cy="235454"/>
          </a:xfrm>
        </p:spPr>
        <p:txBody>
          <a:bodyPr>
            <a:noAutofit/>
          </a:bodyPr>
          <a:lstStyle/>
          <a:p>
            <a:r>
              <a:rPr lang="en-GB" sz="1600" b="1" dirty="0">
                <a:solidFill>
                  <a:schemeClr val="bg1"/>
                </a:solidFill>
                <a:latin typeface="Century Gothic" panose="020B0502020202020204" pitchFamily="34" charset="0"/>
              </a:rPr>
              <a:t>Rojo</a:t>
            </a:r>
            <a:r>
              <a:rPr lang="en-GB" sz="1600" b="1" baseline="0" dirty="0">
                <a:solidFill>
                  <a:schemeClr val="bg1"/>
                </a:solidFill>
                <a:latin typeface="Century Gothic" panose="020B0502020202020204" pitchFamily="34" charset="0"/>
              </a:rPr>
              <a:t> te</a:t>
            </a:r>
            <a:r>
              <a:rPr lang="en-GB" sz="1600" b="1" dirty="0">
                <a:solidFill>
                  <a:schemeClr val="bg1"/>
                </a:solidFill>
                <a:latin typeface="Century Gothic" panose="020B0502020202020204" pitchFamily="34" charset="0"/>
              </a:rPr>
              <a:t>rm 1 week 1</a:t>
            </a:r>
          </a:p>
        </p:txBody>
      </p:sp>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21986" y="128411"/>
            <a:ext cx="4111569"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32" name="Group 31">
            <a:extLst>
              <a:ext uri="{FF2B5EF4-FFF2-40B4-BE49-F238E27FC236}">
                <a16:creationId xmlns:a16="http://schemas.microsoft.com/office/drawing/2014/main" id="{97B84EDF-023E-19E0-9FDA-54D51349E573}"/>
              </a:ext>
            </a:extLst>
          </p:cNvPr>
          <p:cNvGrpSpPr/>
          <p:nvPr/>
        </p:nvGrpSpPr>
        <p:grpSpPr>
          <a:xfrm>
            <a:off x="4182689" y="167503"/>
            <a:ext cx="616995" cy="461665"/>
            <a:chOff x="3814354" y="2197255"/>
            <a:chExt cx="616995" cy="461665"/>
          </a:xfrm>
        </p:grpSpPr>
        <p:sp>
          <p:nvSpPr>
            <p:cNvPr id="33" name="Rectangle: Rounded Corners 32">
              <a:extLst>
                <a:ext uri="{FF2B5EF4-FFF2-40B4-BE49-F238E27FC236}">
                  <a16:creationId xmlns:a16="http://schemas.microsoft.com/office/drawing/2014/main" id="{D28A0DD5-EAA3-7CCD-0B49-44D88391FDB1}"/>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34" name="TextBox 33">
              <a:extLst>
                <a:ext uri="{FF2B5EF4-FFF2-40B4-BE49-F238E27FC236}">
                  <a16:creationId xmlns:a16="http://schemas.microsoft.com/office/drawing/2014/main" id="{8BB474CA-190E-CDA2-9F2A-DA7318B691E6}"/>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1</a:t>
              </a:r>
              <a:endParaRPr lang="en-GB" sz="2400" dirty="0">
                <a:solidFill>
                  <a:srgbClr val="DE0000"/>
                </a:solidFill>
              </a:endParaRPr>
            </a:p>
          </p:txBody>
        </p:sp>
      </p:grpSp>
      <p:sp>
        <p:nvSpPr>
          <p:cNvPr id="4104" name="Google Shape;189;p4">
            <a:extLst>
              <a:ext uri="{FF2B5EF4-FFF2-40B4-BE49-F238E27FC236}">
                <a16:creationId xmlns:a16="http://schemas.microsoft.com/office/drawing/2014/main" id="{36D8AF3E-789E-6838-7A18-344BBE408718}"/>
              </a:ext>
            </a:extLst>
          </p:cNvPr>
          <p:cNvSpPr txBox="1"/>
          <p:nvPr/>
        </p:nvSpPr>
        <p:spPr>
          <a:xfrm>
            <a:off x="180072" y="1393934"/>
            <a:ext cx="5221046" cy="698245"/>
          </a:xfrm>
          <a:prstGeom prst="rect">
            <a:avLst/>
          </a:prstGeom>
          <a:noFill/>
          <a:ln>
            <a:noFill/>
          </a:ln>
        </p:spPr>
        <p:txBody>
          <a:bodyPr spcFirstLastPara="1" wrap="square" lIns="51427" tIns="25706" rIns="51427" bIns="25706" anchor="t" anchorCtr="0">
            <a:spAutoFit/>
          </a:bodyPr>
          <a:lstStyle/>
          <a:p>
            <a:pPr defTabSz="514350">
              <a:buClr>
                <a:srgbClr val="000000"/>
              </a:buClr>
              <a:defRPr/>
            </a:pPr>
            <a:endParaRPr sz="1400" kern="0" dirty="0">
              <a:solidFill>
                <a:srgbClr val="002060"/>
              </a:solidFill>
              <a:latin typeface="Century Gothic"/>
              <a:ea typeface="Century Gothic"/>
              <a:cs typeface="Century Gothic"/>
              <a:sym typeface="Century Gothic"/>
            </a:endParaRPr>
          </a:p>
          <a:p>
            <a:pPr defTabSz="514350">
              <a:buClr>
                <a:srgbClr val="000000"/>
              </a:buClr>
              <a:defRPr/>
            </a:pPr>
            <a:endParaRPr lang="en-GB" sz="1400" kern="0" dirty="0">
              <a:solidFill>
                <a:srgbClr val="3B3838"/>
              </a:solidFill>
              <a:latin typeface="Century Gothic"/>
              <a:ea typeface="Century Gothic"/>
              <a:cs typeface="Century Gothic"/>
              <a:sym typeface="Century Gothic"/>
            </a:endParaRPr>
          </a:p>
          <a:p>
            <a:pPr defTabSz="514350">
              <a:buClr>
                <a:srgbClr val="000000"/>
              </a:buClr>
              <a:defRPr/>
            </a:pPr>
            <a:r>
              <a:rPr lang="en-GB" sz="1400" b="1" kern="0" dirty="0">
                <a:solidFill>
                  <a:srgbClr val="3B3838"/>
                </a:solidFill>
                <a:latin typeface="Century Gothic"/>
                <a:ea typeface="Century Gothic"/>
                <a:cs typeface="Century Gothic"/>
                <a:sym typeface="Century Gothic"/>
              </a:rPr>
              <a:t>1.</a:t>
            </a:r>
            <a:r>
              <a:rPr lang="en-GB" sz="1400" kern="0" dirty="0">
                <a:solidFill>
                  <a:srgbClr val="3B3838"/>
                </a:solidFill>
                <a:latin typeface="Century Gothic"/>
                <a:ea typeface="Century Gothic"/>
                <a:cs typeface="Century Gothic"/>
                <a:sym typeface="Century Gothic"/>
              </a:rPr>
              <a:t> He is present.  ➡ _______________.</a:t>
            </a:r>
          </a:p>
        </p:txBody>
      </p:sp>
      <p:pic>
        <p:nvPicPr>
          <p:cNvPr id="4105" name="Picture 2" descr="Pen, Write, Pencil, Writing Tool, Work, Message, Blue">
            <a:extLst>
              <a:ext uri="{FF2B5EF4-FFF2-40B4-BE49-F238E27FC236}">
                <a16:creationId xmlns:a16="http://schemas.microsoft.com/office/drawing/2014/main" id="{9CCE7207-BD85-F7AC-C608-D1A08A38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86" y="680025"/>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4109" name="Google Shape;402;p19">
            <a:extLst>
              <a:ext uri="{FF2B5EF4-FFF2-40B4-BE49-F238E27FC236}">
                <a16:creationId xmlns:a16="http://schemas.microsoft.com/office/drawing/2014/main" id="{55BDADC0-0140-E28C-4AEF-CE2D2AC25C03}"/>
              </a:ext>
            </a:extLst>
          </p:cNvPr>
          <p:cNvSpPr txBox="1"/>
          <p:nvPr/>
        </p:nvSpPr>
        <p:spPr>
          <a:xfrm>
            <a:off x="1477218" y="765457"/>
            <a:ext cx="5067071" cy="544357"/>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b="1" kern="0" dirty="0">
                <a:solidFill>
                  <a:srgbClr val="3B3838"/>
                </a:solidFill>
                <a:latin typeface="Century Gothic"/>
                <a:ea typeface="Century Gothic"/>
                <a:cs typeface="Century Gothic"/>
                <a:sym typeface="Century Gothic"/>
              </a:rPr>
              <a:t>Write the word that you would </a:t>
            </a:r>
            <a:r>
              <a:rPr lang="en-GB" sz="1600" b="1" u="sng" kern="0" dirty="0">
                <a:solidFill>
                  <a:srgbClr val="3B3838"/>
                </a:solidFill>
                <a:latin typeface="Century Gothic"/>
                <a:ea typeface="Century Gothic"/>
                <a:cs typeface="Century Gothic"/>
                <a:sym typeface="Century Gothic"/>
              </a:rPr>
              <a:t>not</a:t>
            </a:r>
            <a:r>
              <a:rPr lang="en-GB" sz="1600" b="1" kern="0" dirty="0">
                <a:solidFill>
                  <a:srgbClr val="3B3838"/>
                </a:solidFill>
                <a:latin typeface="Century Gothic"/>
                <a:ea typeface="Century Gothic"/>
                <a:cs typeface="Century Gothic"/>
                <a:sym typeface="Century Gothic"/>
              </a:rPr>
              <a:t> need when translating the following sentences into Spanish.</a:t>
            </a:r>
            <a:endParaRPr lang="en-GB" sz="800" b="1" kern="0" dirty="0">
              <a:solidFill>
                <a:srgbClr val="3B3838"/>
              </a:solidFill>
              <a:latin typeface="Arial"/>
              <a:cs typeface="Arial"/>
              <a:sym typeface="Arial"/>
            </a:endParaRPr>
          </a:p>
        </p:txBody>
      </p:sp>
      <p:sp>
        <p:nvSpPr>
          <p:cNvPr id="4110" name="TextBox 4109">
            <a:extLst>
              <a:ext uri="{FF2B5EF4-FFF2-40B4-BE49-F238E27FC236}">
                <a16:creationId xmlns:a16="http://schemas.microsoft.com/office/drawing/2014/main" id="{69620CC8-60EF-108F-B390-684090761F6D}"/>
              </a:ext>
            </a:extLst>
          </p:cNvPr>
          <p:cNvSpPr txBox="1"/>
          <p:nvPr/>
        </p:nvSpPr>
        <p:spPr>
          <a:xfrm>
            <a:off x="142823" y="1458197"/>
            <a:ext cx="3276829" cy="307777"/>
          </a:xfrm>
          <a:prstGeom prst="rect">
            <a:avLst/>
          </a:prstGeom>
          <a:noFill/>
        </p:spPr>
        <p:txBody>
          <a:bodyPr wrap="square">
            <a:spAutoFit/>
          </a:bodyPr>
          <a:lstStyle/>
          <a:p>
            <a:pPr defTabSz="514350">
              <a:buClr>
                <a:srgbClr val="000000"/>
              </a:buClr>
              <a:defRPr/>
            </a:pPr>
            <a:r>
              <a:rPr lang="en-GB" sz="1400" b="1" kern="0" dirty="0">
                <a:solidFill>
                  <a:srgbClr val="92D050"/>
                </a:solidFill>
                <a:latin typeface="Century Gothic"/>
                <a:ea typeface="Century Gothic"/>
                <a:cs typeface="Century Gothic"/>
                <a:sym typeface="Century Gothic"/>
              </a:rPr>
              <a:t>Example:</a:t>
            </a:r>
            <a:r>
              <a:rPr lang="en-GB" sz="1400" kern="0" dirty="0">
                <a:solidFill>
                  <a:srgbClr val="92D050"/>
                </a:solidFill>
                <a:latin typeface="Century Gothic"/>
                <a:ea typeface="Century Gothic"/>
                <a:cs typeface="Century Gothic"/>
                <a:sym typeface="Century Gothic"/>
              </a:rPr>
              <a:t> </a:t>
            </a:r>
            <a:r>
              <a:rPr lang="en-GB" sz="1400" kern="0" dirty="0">
                <a:solidFill>
                  <a:srgbClr val="3B3838"/>
                </a:solidFill>
                <a:latin typeface="Century Gothic"/>
                <a:ea typeface="Century Gothic"/>
                <a:cs typeface="Century Gothic"/>
                <a:sym typeface="Century Gothic"/>
              </a:rPr>
              <a:t>I am here  ➡    </a:t>
            </a:r>
            <a:r>
              <a:rPr lang="en-GB" sz="1400" b="1" kern="0" dirty="0">
                <a:solidFill>
                  <a:srgbClr val="3B3838"/>
                </a:solidFill>
                <a:latin typeface="Century Gothic"/>
                <a:ea typeface="Century Gothic"/>
                <a:cs typeface="Century Gothic"/>
                <a:sym typeface="Century Gothic"/>
              </a:rPr>
              <a:t>I  </a:t>
            </a:r>
            <a:r>
              <a:rPr lang="en-GB" sz="1400" kern="0" dirty="0">
                <a:solidFill>
                  <a:srgbClr val="3B3838"/>
                </a:solidFill>
                <a:latin typeface="Century Gothic"/>
                <a:ea typeface="Century Gothic"/>
                <a:cs typeface="Century Gothic"/>
                <a:sym typeface="Century Gothic"/>
              </a:rPr>
              <a:t>am here	</a:t>
            </a:r>
          </a:p>
        </p:txBody>
      </p:sp>
      <p:sp>
        <p:nvSpPr>
          <p:cNvPr id="4118" name="TextBox 4117">
            <a:extLst>
              <a:ext uri="{FF2B5EF4-FFF2-40B4-BE49-F238E27FC236}">
                <a16:creationId xmlns:a16="http://schemas.microsoft.com/office/drawing/2014/main" id="{329DBCA0-C85C-29CE-338D-81F60D7D3F4E}"/>
              </a:ext>
            </a:extLst>
          </p:cNvPr>
          <p:cNvSpPr txBox="1"/>
          <p:nvPr/>
        </p:nvSpPr>
        <p:spPr>
          <a:xfrm>
            <a:off x="3221345" y="5070595"/>
            <a:ext cx="3474080" cy="584775"/>
          </a:xfrm>
          <a:prstGeom prst="rect">
            <a:avLst/>
          </a:prstGeom>
          <a:noFill/>
        </p:spPr>
        <p:txBody>
          <a:bodyPr wrap="square">
            <a:spAutoFit/>
          </a:bodyPr>
          <a:lstStyle/>
          <a:p>
            <a:pPr defTabSz="514350">
              <a:buClr>
                <a:srgbClr val="000000"/>
              </a:buClr>
              <a:defRPr/>
            </a:pPr>
            <a:r>
              <a:rPr lang="en-GB" sz="1600" kern="0" dirty="0">
                <a:solidFill>
                  <a:srgbClr val="3B3838"/>
                </a:solidFill>
                <a:latin typeface="Century Gothic"/>
                <a:ea typeface="Century Gothic"/>
                <a:cs typeface="Century Gothic"/>
                <a:sym typeface="Century Gothic"/>
              </a:rPr>
              <a:t>Use your answers to A. Write the correct verb in Spanish.</a:t>
            </a:r>
            <a:endParaRPr lang="en-GB" sz="700" kern="0" dirty="0">
              <a:solidFill>
                <a:srgbClr val="3B3838"/>
              </a:solidFill>
              <a:latin typeface="Arial"/>
              <a:cs typeface="Arial"/>
              <a:sym typeface="Arial"/>
            </a:endParaRPr>
          </a:p>
        </p:txBody>
      </p:sp>
      <p:pic>
        <p:nvPicPr>
          <p:cNvPr id="4146" name="Picture 4" descr="Free hatching scribble line art vector">
            <a:extLst>
              <a:ext uri="{FF2B5EF4-FFF2-40B4-BE49-F238E27FC236}">
                <a16:creationId xmlns:a16="http://schemas.microsoft.com/office/drawing/2014/main" id="{1E17DA92-D240-6398-B745-31FF52C3DA45}"/>
              </a:ext>
            </a:extLst>
          </p:cNvPr>
          <p:cNvPicPr>
            <a:picLocks noChangeAspect="1" noChangeArrowheads="1"/>
          </p:cNvPicPr>
          <p:nvPr/>
        </p:nvPicPr>
        <p:blipFill rotWithShape="1">
          <a:blip r:embed="rId4">
            <a:duotone>
              <a:schemeClr val="accent6">
                <a:shade val="45000"/>
                <a:satMod val="135000"/>
              </a:schemeClr>
              <a:prstClr val="white"/>
            </a:duotone>
            <a:alphaModFix amt="85000"/>
            <a:extLst>
              <a:ext uri="{28A0092B-C50C-407E-A947-70E740481C1C}">
                <a14:useLocalDpi xmlns:a14="http://schemas.microsoft.com/office/drawing/2010/main" val="0"/>
              </a:ext>
            </a:extLst>
          </a:blip>
          <a:srcRect l="13007" t="6845" r="16508" b="10429"/>
          <a:stretch/>
        </p:blipFill>
        <p:spPr bwMode="auto">
          <a:xfrm flipH="1">
            <a:off x="2327547" y="1496090"/>
            <a:ext cx="152957" cy="218846"/>
          </a:xfrm>
          <a:prstGeom prst="rect">
            <a:avLst/>
          </a:prstGeom>
          <a:noFill/>
          <a:extLst>
            <a:ext uri="{909E8E84-426E-40DD-AFC4-6F175D3DCCD1}">
              <a14:hiddenFill xmlns:a14="http://schemas.microsoft.com/office/drawing/2010/main">
                <a:solidFill>
                  <a:srgbClr val="FFFFFF"/>
                </a:solidFill>
              </a14:hiddenFill>
            </a:ext>
          </a:extLst>
        </p:spPr>
      </p:pic>
      <p:sp>
        <p:nvSpPr>
          <p:cNvPr id="4147" name="Rectangle: Rounded Corners 4146">
            <a:extLst>
              <a:ext uri="{FF2B5EF4-FFF2-40B4-BE49-F238E27FC236}">
                <a16:creationId xmlns:a16="http://schemas.microsoft.com/office/drawing/2014/main" id="{9B0BE907-64FD-E0AF-867E-D91EC5A41D01}"/>
              </a:ext>
            </a:extLst>
          </p:cNvPr>
          <p:cNvSpPr/>
          <p:nvPr/>
        </p:nvSpPr>
        <p:spPr>
          <a:xfrm>
            <a:off x="3456901" y="1501779"/>
            <a:ext cx="3269887" cy="2031324"/>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514350">
              <a:lnSpc>
                <a:spcPct val="150000"/>
              </a:lnSpc>
              <a:buClr>
                <a:srgbClr val="000000"/>
              </a:buClr>
              <a:defRPr/>
            </a:pPr>
            <a:r>
              <a:rPr lang="en-GB" sz="1200" kern="0" dirty="0">
                <a:solidFill>
                  <a:srgbClr val="3B3838"/>
                </a:solidFill>
                <a:latin typeface="Century Gothic"/>
                <a:ea typeface="Century Gothic"/>
                <a:cs typeface="Century Gothic"/>
                <a:sym typeface="Century Gothic"/>
              </a:rPr>
              <a:t>English uses </a:t>
            </a:r>
            <a:r>
              <a:rPr lang="en-GB" sz="1200" b="1" kern="0" dirty="0">
                <a:solidFill>
                  <a:srgbClr val="3B3838"/>
                </a:solidFill>
                <a:latin typeface="Century Gothic"/>
                <a:ea typeface="Century Gothic"/>
                <a:cs typeface="Century Gothic"/>
                <a:sym typeface="Century Gothic"/>
              </a:rPr>
              <a:t>pronouns</a:t>
            </a:r>
            <a:r>
              <a:rPr lang="en-GB" sz="1200" kern="0" dirty="0">
                <a:solidFill>
                  <a:srgbClr val="3B3838"/>
                </a:solidFill>
                <a:latin typeface="Century Gothic"/>
                <a:ea typeface="Century Gothic"/>
                <a:cs typeface="Century Gothic"/>
                <a:sym typeface="Century Gothic"/>
              </a:rPr>
              <a:t> (I, she, we) </a:t>
            </a:r>
          </a:p>
          <a:p>
            <a:pPr defTabSz="514350">
              <a:lnSpc>
                <a:spcPct val="150000"/>
              </a:lnSpc>
              <a:buClr>
                <a:srgbClr val="000000"/>
              </a:buClr>
              <a:defRPr/>
            </a:pPr>
            <a:r>
              <a:rPr lang="en-GB" sz="1200" kern="0" dirty="0">
                <a:solidFill>
                  <a:srgbClr val="3B3838"/>
                </a:solidFill>
                <a:latin typeface="Century Gothic"/>
                <a:ea typeface="Century Gothic"/>
                <a:cs typeface="Century Gothic"/>
                <a:sym typeface="Century Gothic"/>
              </a:rPr>
              <a:t>to indicate the person who is carrying out the action of the verb.</a:t>
            </a:r>
          </a:p>
          <a:p>
            <a:pPr defTabSz="514350">
              <a:lnSpc>
                <a:spcPct val="150000"/>
              </a:lnSpc>
              <a:buClr>
                <a:srgbClr val="000000"/>
              </a:buClr>
              <a:defRPr/>
            </a:pPr>
            <a:endParaRPr lang="en-GB" sz="1200" kern="0" dirty="0">
              <a:solidFill>
                <a:srgbClr val="3B3838"/>
              </a:solidFill>
              <a:latin typeface="Century Gothic"/>
              <a:cs typeface="Arial"/>
              <a:sym typeface="Century Gothic"/>
            </a:endParaRPr>
          </a:p>
          <a:p>
            <a:pPr defTabSz="514350">
              <a:lnSpc>
                <a:spcPct val="150000"/>
              </a:lnSpc>
              <a:buClr>
                <a:srgbClr val="000000"/>
              </a:buClr>
              <a:defRPr/>
            </a:pPr>
            <a:endParaRPr lang="en-GB" sz="500" kern="0" dirty="0">
              <a:solidFill>
                <a:srgbClr val="3B3838"/>
              </a:solidFill>
              <a:latin typeface="Arial"/>
              <a:cs typeface="Arial"/>
              <a:sym typeface="Arial"/>
            </a:endParaRPr>
          </a:p>
          <a:p>
            <a:pPr defTabSz="514350">
              <a:buClr>
                <a:srgbClr val="000000"/>
              </a:buClr>
              <a:defRPr/>
            </a:pPr>
            <a:endParaRPr lang="en-GB" sz="1200" b="1" u="sng" kern="0" dirty="0">
              <a:solidFill>
                <a:srgbClr val="3B3838"/>
              </a:solidFill>
              <a:latin typeface="Century Gothic"/>
              <a:ea typeface="Century Gothic"/>
              <a:cs typeface="Century Gothic"/>
              <a:sym typeface="Century Gothic"/>
            </a:endParaRPr>
          </a:p>
          <a:p>
            <a:pPr defTabSz="514350">
              <a:buClr>
                <a:srgbClr val="000000"/>
              </a:buClr>
              <a:defRPr/>
            </a:pPr>
            <a:r>
              <a:rPr lang="en-GB" sz="1200" b="1" u="sng" kern="0" dirty="0">
                <a:solidFill>
                  <a:srgbClr val="3B3838"/>
                </a:solidFill>
                <a:latin typeface="Century Gothic"/>
                <a:ea typeface="Century Gothic"/>
                <a:cs typeface="Century Gothic"/>
                <a:sym typeface="Century Gothic"/>
              </a:rPr>
              <a:t>I</a:t>
            </a:r>
            <a:r>
              <a:rPr lang="en-GB" sz="1200" kern="0" dirty="0">
                <a:solidFill>
                  <a:srgbClr val="3B3838"/>
                </a:solidFill>
                <a:latin typeface="Century Gothic"/>
                <a:ea typeface="Century Gothic"/>
                <a:cs typeface="Century Gothic"/>
                <a:sym typeface="Century Gothic"/>
              </a:rPr>
              <a:t> am present.- </a:t>
            </a:r>
            <a:r>
              <a:rPr lang="en-GB" sz="1200" b="1" kern="0" dirty="0">
                <a:solidFill>
                  <a:srgbClr val="3B3838"/>
                </a:solidFill>
                <a:latin typeface="Century Gothic"/>
                <a:ea typeface="Century Gothic"/>
                <a:cs typeface="Century Gothic"/>
                <a:sym typeface="Century Gothic"/>
              </a:rPr>
              <a:t>Estoy</a:t>
            </a:r>
            <a:r>
              <a:rPr lang="en-GB" sz="1200" kern="0" dirty="0">
                <a:solidFill>
                  <a:srgbClr val="3B3838"/>
                </a:solidFill>
                <a:latin typeface="Century Gothic"/>
                <a:ea typeface="Century Gothic"/>
                <a:cs typeface="Century Gothic"/>
                <a:sym typeface="Century Gothic"/>
              </a:rPr>
              <a:t> presente.	</a:t>
            </a:r>
          </a:p>
          <a:p>
            <a:pPr defTabSz="514350">
              <a:buClr>
                <a:srgbClr val="000000"/>
              </a:buClr>
              <a:defRPr/>
            </a:pPr>
            <a:r>
              <a:rPr lang="en-GB" sz="1200" b="1" kern="0" dirty="0">
                <a:solidFill>
                  <a:srgbClr val="3B3838"/>
                </a:solidFill>
                <a:latin typeface="Century Gothic"/>
                <a:ea typeface="Century Gothic"/>
                <a:cs typeface="Century Gothic"/>
                <a:sym typeface="Century Gothic"/>
              </a:rPr>
              <a:t>S/he, it</a:t>
            </a:r>
            <a:r>
              <a:rPr lang="en-GB" sz="1200" kern="0" dirty="0">
                <a:solidFill>
                  <a:srgbClr val="3B3838"/>
                </a:solidFill>
                <a:latin typeface="Century Gothic"/>
                <a:ea typeface="Century Gothic"/>
                <a:cs typeface="Century Gothic"/>
                <a:sym typeface="Century Gothic"/>
              </a:rPr>
              <a:t> is present. - </a:t>
            </a:r>
            <a:r>
              <a:rPr lang="en-GB" sz="1200" b="1" kern="0" dirty="0">
                <a:solidFill>
                  <a:srgbClr val="3B3838"/>
                </a:solidFill>
                <a:latin typeface="Century Gothic"/>
                <a:ea typeface="Century Gothic"/>
                <a:cs typeface="Century Gothic"/>
                <a:sym typeface="Century Gothic"/>
              </a:rPr>
              <a:t>Está</a:t>
            </a:r>
            <a:r>
              <a:rPr lang="en-GB" sz="1200" kern="0" dirty="0">
                <a:solidFill>
                  <a:srgbClr val="3B3838"/>
                </a:solidFill>
                <a:latin typeface="Century Gothic"/>
                <a:ea typeface="Century Gothic"/>
                <a:cs typeface="Century Gothic"/>
                <a:sym typeface="Century Gothic"/>
              </a:rPr>
              <a:t> presente.</a:t>
            </a:r>
          </a:p>
        </p:txBody>
      </p:sp>
      <p:pic>
        <p:nvPicPr>
          <p:cNvPr id="4152" name="Google Shape;178;p3" descr="C:\Users\wdj\Google Drive\Primary\Y5 SoW\From Tracy\Pronouns\i.png">
            <a:extLst>
              <a:ext uri="{FF2B5EF4-FFF2-40B4-BE49-F238E27FC236}">
                <a16:creationId xmlns:a16="http://schemas.microsoft.com/office/drawing/2014/main" id="{1F6A143E-4095-DCDB-1A62-5E3A7607E7B8}"/>
              </a:ext>
            </a:extLst>
          </p:cNvPr>
          <p:cNvPicPr preferRelativeResize="0"/>
          <p:nvPr/>
        </p:nvPicPr>
        <p:blipFill rotWithShape="1">
          <a:blip r:embed="rId5">
            <a:alphaModFix/>
          </a:blip>
          <a:srcRect/>
          <a:stretch/>
        </p:blipFill>
        <p:spPr>
          <a:xfrm>
            <a:off x="5758775" y="2780508"/>
            <a:ext cx="239091" cy="429895"/>
          </a:xfrm>
          <a:prstGeom prst="rect">
            <a:avLst/>
          </a:prstGeom>
          <a:noFill/>
          <a:ln>
            <a:noFill/>
          </a:ln>
        </p:spPr>
      </p:pic>
      <p:pic>
        <p:nvPicPr>
          <p:cNvPr id="4153" name="Google Shape;180;p3" descr="C:\Users\wdj\Google Drive\Primary\Y5 SoW\From Tracy\Pronouns\she.png">
            <a:extLst>
              <a:ext uri="{FF2B5EF4-FFF2-40B4-BE49-F238E27FC236}">
                <a16:creationId xmlns:a16="http://schemas.microsoft.com/office/drawing/2014/main" id="{F6827B6E-1A71-49D5-1EA6-C8929039918A}"/>
              </a:ext>
            </a:extLst>
          </p:cNvPr>
          <p:cNvPicPr preferRelativeResize="0"/>
          <p:nvPr/>
        </p:nvPicPr>
        <p:blipFill rotWithShape="1">
          <a:blip r:embed="rId6">
            <a:alphaModFix/>
          </a:blip>
          <a:srcRect/>
          <a:stretch/>
        </p:blipFill>
        <p:spPr>
          <a:xfrm>
            <a:off x="6058946" y="2995455"/>
            <a:ext cx="607970" cy="464055"/>
          </a:xfrm>
          <a:prstGeom prst="rect">
            <a:avLst/>
          </a:prstGeom>
          <a:noFill/>
          <a:ln>
            <a:noFill/>
          </a:ln>
        </p:spPr>
      </p:pic>
      <p:pic>
        <p:nvPicPr>
          <p:cNvPr id="4115" name="Google Shape;188;p4" descr="Jigsaw, Puzzle, Piece, Game, Concept, Solution">
            <a:extLst>
              <a:ext uri="{FF2B5EF4-FFF2-40B4-BE49-F238E27FC236}">
                <a16:creationId xmlns:a16="http://schemas.microsoft.com/office/drawing/2014/main" id="{B7BED49D-6A66-2358-448C-BC7E32723B2F}"/>
              </a:ext>
            </a:extLst>
          </p:cNvPr>
          <p:cNvPicPr preferRelativeResize="0"/>
          <p:nvPr/>
        </p:nvPicPr>
        <p:blipFill rotWithShape="1">
          <a:blip r:embed="rId7">
            <a:alphaModFix/>
          </a:blip>
          <a:srcRect/>
          <a:stretch/>
        </p:blipFill>
        <p:spPr>
          <a:xfrm>
            <a:off x="6266032" y="1551854"/>
            <a:ext cx="417592" cy="360398"/>
          </a:xfrm>
          <a:prstGeom prst="rect">
            <a:avLst/>
          </a:prstGeom>
          <a:noFill/>
          <a:ln>
            <a:noFill/>
          </a:ln>
        </p:spPr>
      </p:pic>
      <p:sp>
        <p:nvSpPr>
          <p:cNvPr id="4157" name="TextBox 4156">
            <a:extLst>
              <a:ext uri="{FF2B5EF4-FFF2-40B4-BE49-F238E27FC236}">
                <a16:creationId xmlns:a16="http://schemas.microsoft.com/office/drawing/2014/main" id="{F0196DF5-B2C2-5E2F-0986-8F6C4152DFF2}"/>
              </a:ext>
            </a:extLst>
          </p:cNvPr>
          <p:cNvSpPr txBox="1"/>
          <p:nvPr/>
        </p:nvSpPr>
        <p:spPr>
          <a:xfrm>
            <a:off x="132156" y="2440997"/>
            <a:ext cx="3089189"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3.</a:t>
            </a:r>
            <a:r>
              <a:rPr lang="en-GB" sz="1400" kern="0" dirty="0">
                <a:solidFill>
                  <a:srgbClr val="3B3838"/>
                </a:solidFill>
                <a:latin typeface="Century Gothic"/>
                <a:ea typeface="Century Gothic"/>
                <a:cs typeface="Century Gothic"/>
                <a:sym typeface="Century Gothic"/>
              </a:rPr>
              <a:t> I am there. ➡ _______________.</a:t>
            </a:r>
          </a:p>
        </p:txBody>
      </p:sp>
      <p:sp>
        <p:nvSpPr>
          <p:cNvPr id="4159" name="TextBox 4158">
            <a:extLst>
              <a:ext uri="{FF2B5EF4-FFF2-40B4-BE49-F238E27FC236}">
                <a16:creationId xmlns:a16="http://schemas.microsoft.com/office/drawing/2014/main" id="{E80E28FB-87F1-A5D9-17A4-2A47CE2114DD}"/>
              </a:ext>
            </a:extLst>
          </p:cNvPr>
          <p:cNvSpPr txBox="1"/>
          <p:nvPr/>
        </p:nvSpPr>
        <p:spPr>
          <a:xfrm>
            <a:off x="103674" y="2731836"/>
            <a:ext cx="3297426" cy="307777"/>
          </a:xfrm>
          <a:prstGeom prst="rect">
            <a:avLst/>
          </a:prstGeom>
          <a:noFill/>
        </p:spPr>
        <p:txBody>
          <a:bodyPr wrap="square">
            <a:spAutoFit/>
          </a:bodyPr>
          <a:lstStyle/>
          <a:p>
            <a:pPr defTabSz="514350">
              <a:buClr>
                <a:srgbClr val="002060"/>
              </a:buClr>
              <a:buSzPts val="2800"/>
              <a:defRPr/>
            </a:pPr>
            <a:r>
              <a:rPr lang="en-GB" sz="1400" b="1" kern="0" dirty="0">
                <a:solidFill>
                  <a:srgbClr val="3B3838"/>
                </a:solidFill>
                <a:latin typeface="Century Gothic"/>
                <a:ea typeface="Century Gothic"/>
                <a:cs typeface="Century Gothic"/>
                <a:sym typeface="Century Gothic"/>
              </a:rPr>
              <a:t>4.</a:t>
            </a:r>
            <a:r>
              <a:rPr lang="en-GB" sz="1400" kern="0" dirty="0">
                <a:solidFill>
                  <a:srgbClr val="3B3838"/>
                </a:solidFill>
                <a:latin typeface="Century Gothic"/>
                <a:ea typeface="Century Gothic"/>
                <a:cs typeface="Century Gothic"/>
                <a:sym typeface="Century Gothic"/>
              </a:rPr>
              <a:t> It is here. 	 ➡ _______________.</a:t>
            </a:r>
          </a:p>
        </p:txBody>
      </p:sp>
      <p:sp>
        <p:nvSpPr>
          <p:cNvPr id="2051" name="TextBox 2050">
            <a:extLst>
              <a:ext uri="{FF2B5EF4-FFF2-40B4-BE49-F238E27FC236}">
                <a16:creationId xmlns:a16="http://schemas.microsoft.com/office/drawing/2014/main" id="{07266089-EF61-B5B8-9F36-61B9EC762145}"/>
              </a:ext>
            </a:extLst>
          </p:cNvPr>
          <p:cNvSpPr txBox="1"/>
          <p:nvPr/>
        </p:nvSpPr>
        <p:spPr>
          <a:xfrm>
            <a:off x="3509514" y="2424388"/>
            <a:ext cx="3187662" cy="523220"/>
          </a:xfrm>
          <a:prstGeom prst="rect">
            <a:avLst/>
          </a:prstGeom>
          <a:noFill/>
        </p:spPr>
        <p:txBody>
          <a:bodyPr wrap="square">
            <a:spAutoFit/>
          </a:bodyPr>
          <a:lstStyle/>
          <a:p>
            <a:pPr defTabSz="514350">
              <a:buClr>
                <a:srgbClr val="000000"/>
              </a:buClr>
              <a:defRPr/>
            </a:pPr>
            <a:r>
              <a:rPr lang="en-GB" sz="1400" kern="0" dirty="0">
                <a:solidFill>
                  <a:srgbClr val="3B3838"/>
                </a:solidFill>
                <a:latin typeface="Century Gothic"/>
                <a:ea typeface="Century Gothic"/>
                <a:cs typeface="Century Gothic"/>
                <a:sym typeface="Century Gothic"/>
              </a:rPr>
              <a:t>In Spanish, we often </a:t>
            </a:r>
            <a:r>
              <a:rPr lang="en-GB" sz="1400" b="1" kern="0" dirty="0">
                <a:solidFill>
                  <a:srgbClr val="3B3838"/>
                </a:solidFill>
                <a:latin typeface="Century Gothic"/>
                <a:ea typeface="Century Gothic"/>
                <a:cs typeface="Century Gothic"/>
                <a:sym typeface="Century Gothic"/>
              </a:rPr>
              <a:t>don’t need to use the pronoun</a:t>
            </a:r>
            <a:r>
              <a:rPr lang="en-GB" sz="1400" kern="0" dirty="0">
                <a:solidFill>
                  <a:srgbClr val="3B3838"/>
                </a:solidFill>
                <a:latin typeface="Century Gothic"/>
                <a:ea typeface="Century Gothic"/>
                <a:cs typeface="Century Gothic"/>
                <a:sym typeface="Century Gothic"/>
              </a:rPr>
              <a:t>.</a:t>
            </a:r>
            <a:endParaRPr lang="en-GB" sz="600" kern="0" dirty="0">
              <a:solidFill>
                <a:srgbClr val="3B3838"/>
              </a:solidFill>
              <a:latin typeface="Arial"/>
              <a:cs typeface="Arial"/>
              <a:sym typeface="Arial"/>
            </a:endParaRPr>
          </a:p>
        </p:txBody>
      </p:sp>
      <p:graphicFrame>
        <p:nvGraphicFramePr>
          <p:cNvPr id="5" name="Google Shape;339;p8">
            <a:extLst>
              <a:ext uri="{FF2B5EF4-FFF2-40B4-BE49-F238E27FC236}">
                <a16:creationId xmlns:a16="http://schemas.microsoft.com/office/drawing/2014/main" id="{235A3700-A71B-2E3A-69F8-F810EE324537}"/>
              </a:ext>
            </a:extLst>
          </p:cNvPr>
          <p:cNvGraphicFramePr/>
          <p:nvPr>
            <p:extLst>
              <p:ext uri="{D42A27DB-BD31-4B8C-83A1-F6EECF244321}">
                <p14:modId xmlns:p14="http://schemas.microsoft.com/office/powerpoint/2010/main" val="703714016"/>
              </p:ext>
            </p:extLst>
          </p:nvPr>
        </p:nvGraphicFramePr>
        <p:xfrm>
          <a:off x="704119" y="4008288"/>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absent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here</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present</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0" name="Google Shape;341;p8">
            <a:extLst>
              <a:ext uri="{FF2B5EF4-FFF2-40B4-BE49-F238E27FC236}">
                <a16:creationId xmlns:a16="http://schemas.microsoft.com/office/drawing/2014/main" id="{CD5FB4A4-A10C-2CAD-E6B6-9DF42E92CD28}"/>
              </a:ext>
            </a:extLst>
          </p:cNvPr>
          <p:cNvGraphicFramePr/>
          <p:nvPr>
            <p:extLst>
              <p:ext uri="{D42A27DB-BD31-4B8C-83A1-F6EECF244321}">
                <p14:modId xmlns:p14="http://schemas.microsoft.com/office/powerpoint/2010/main" val="225615942"/>
              </p:ext>
            </p:extLst>
          </p:nvPr>
        </p:nvGraphicFramePr>
        <p:xfrm>
          <a:off x="704119" y="4361187"/>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here</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I am</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s/he is</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2" name="Google Shape;343;p8">
            <a:extLst>
              <a:ext uri="{FF2B5EF4-FFF2-40B4-BE49-F238E27FC236}">
                <a16:creationId xmlns:a16="http://schemas.microsoft.com/office/drawing/2014/main" id="{4928A435-7C15-A6E4-D554-951B03924503}"/>
              </a:ext>
            </a:extLst>
          </p:cNvPr>
          <p:cNvGraphicFramePr/>
          <p:nvPr>
            <p:extLst>
              <p:ext uri="{D42A27DB-BD31-4B8C-83A1-F6EECF244321}">
                <p14:modId xmlns:p14="http://schemas.microsoft.com/office/powerpoint/2010/main" val="526392625"/>
              </p:ext>
            </p:extLst>
          </p:nvPr>
        </p:nvGraphicFramePr>
        <p:xfrm>
          <a:off x="730725" y="4692202"/>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present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here</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I am </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3" name="Google Shape;345;p8">
            <a:extLst>
              <a:ext uri="{FF2B5EF4-FFF2-40B4-BE49-F238E27FC236}">
                <a16:creationId xmlns:a16="http://schemas.microsoft.com/office/drawing/2014/main" id="{EA6B6A22-08D2-EE7F-285B-E3287314D619}"/>
              </a:ext>
            </a:extLst>
          </p:cNvPr>
          <p:cNvGraphicFramePr/>
          <p:nvPr>
            <p:extLst>
              <p:ext uri="{D42A27DB-BD31-4B8C-83A1-F6EECF244321}">
                <p14:modId xmlns:p14="http://schemas.microsoft.com/office/powerpoint/2010/main" val="1792252233"/>
              </p:ext>
            </p:extLst>
          </p:nvPr>
        </p:nvGraphicFramePr>
        <p:xfrm>
          <a:off x="3900151" y="3995632"/>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here</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in </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class</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4" name="Google Shape;347;p8">
            <a:extLst>
              <a:ext uri="{FF2B5EF4-FFF2-40B4-BE49-F238E27FC236}">
                <a16:creationId xmlns:a16="http://schemas.microsoft.com/office/drawing/2014/main" id="{908BCE64-87EA-0B58-8B8F-F65B1B193BC6}"/>
              </a:ext>
            </a:extLst>
          </p:cNvPr>
          <p:cNvGraphicFramePr/>
          <p:nvPr>
            <p:extLst>
              <p:ext uri="{D42A27DB-BD31-4B8C-83A1-F6EECF244321}">
                <p14:modId xmlns:p14="http://schemas.microsoft.com/office/powerpoint/2010/main" val="866503480"/>
              </p:ext>
            </p:extLst>
          </p:nvPr>
        </p:nvGraphicFramePr>
        <p:xfrm>
          <a:off x="3900151" y="4355575"/>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absent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I am</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present</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graphicFrame>
        <p:nvGraphicFramePr>
          <p:cNvPr id="15" name="Google Shape;349;p8">
            <a:extLst>
              <a:ext uri="{FF2B5EF4-FFF2-40B4-BE49-F238E27FC236}">
                <a16:creationId xmlns:a16="http://schemas.microsoft.com/office/drawing/2014/main" id="{0BF65C6E-0974-7889-872F-9E3C9AF95EFF}"/>
              </a:ext>
            </a:extLst>
          </p:cNvPr>
          <p:cNvGraphicFramePr/>
          <p:nvPr>
            <p:extLst>
              <p:ext uri="{D42A27DB-BD31-4B8C-83A1-F6EECF244321}">
                <p14:modId xmlns:p14="http://schemas.microsoft.com/office/powerpoint/2010/main" val="90297382"/>
              </p:ext>
            </p:extLst>
          </p:nvPr>
        </p:nvGraphicFramePr>
        <p:xfrm>
          <a:off x="3900151" y="4713236"/>
          <a:ext cx="2529183" cy="264800"/>
        </p:xfrm>
        <a:graphic>
          <a:graphicData uri="http://schemas.openxmlformats.org/drawingml/2006/table">
            <a:tbl>
              <a:tblPr firstRow="1" bandRow="1">
                <a:noFill/>
              </a:tblPr>
              <a:tblGrid>
                <a:gridCol w="843061">
                  <a:extLst>
                    <a:ext uri="{9D8B030D-6E8A-4147-A177-3AD203B41FA5}">
                      <a16:colId xmlns:a16="http://schemas.microsoft.com/office/drawing/2014/main" val="20000"/>
                    </a:ext>
                  </a:extLst>
                </a:gridCol>
                <a:gridCol w="843061">
                  <a:extLst>
                    <a:ext uri="{9D8B030D-6E8A-4147-A177-3AD203B41FA5}">
                      <a16:colId xmlns:a16="http://schemas.microsoft.com/office/drawing/2014/main" val="20001"/>
                    </a:ext>
                  </a:extLst>
                </a:gridCol>
                <a:gridCol w="843061">
                  <a:extLst>
                    <a:ext uri="{9D8B030D-6E8A-4147-A177-3AD203B41FA5}">
                      <a16:colId xmlns:a16="http://schemas.microsoft.com/office/drawing/2014/main" val="20002"/>
                    </a:ext>
                  </a:extLst>
                </a:gridCol>
              </a:tblGrid>
              <a:tr h="208603">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absent</a:t>
                      </a:r>
                      <a:endParaRPr sz="1400" dirty="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a:solidFill>
                            <a:srgbClr val="3B3838"/>
                          </a:solidFill>
                          <a:latin typeface="Century Gothic"/>
                          <a:ea typeface="Century Gothic"/>
                          <a:cs typeface="Century Gothic"/>
                          <a:sym typeface="Century Gothic"/>
                        </a:rPr>
                        <a:t>class</a:t>
                      </a:r>
                      <a:endParaRPr sz="1400">
                        <a:solidFill>
                          <a:srgbClr val="3B3838"/>
                        </a:solidFill>
                        <a:latin typeface="Century Gothic"/>
                        <a:ea typeface="Century Gothic"/>
                        <a:cs typeface="Century Gothic"/>
                        <a:sym typeface="Century Gothic"/>
                      </a:endParaRPr>
                    </a:p>
                  </a:txBody>
                  <a:tcPr marL="51441" marR="51441" marT="25720" marB="25720"/>
                </a:tc>
                <a:tc>
                  <a:txBody>
                    <a:bodyPr/>
                    <a:lstStyle/>
                    <a:p>
                      <a:pPr marL="0" marR="0" lvl="0" indent="0" algn="ctr" rtl="0">
                        <a:spcBef>
                          <a:spcPts val="0"/>
                        </a:spcBef>
                        <a:spcAft>
                          <a:spcPts val="0"/>
                        </a:spcAft>
                        <a:buNone/>
                      </a:pPr>
                      <a:r>
                        <a:rPr lang="en-GB" sz="1400" dirty="0">
                          <a:solidFill>
                            <a:srgbClr val="3B3838"/>
                          </a:solidFill>
                          <a:latin typeface="Century Gothic"/>
                          <a:ea typeface="Century Gothic"/>
                          <a:cs typeface="Century Gothic"/>
                          <a:sym typeface="Century Gothic"/>
                        </a:rPr>
                        <a:t>s/he is</a:t>
                      </a:r>
                      <a:endParaRPr sz="1400" dirty="0">
                        <a:solidFill>
                          <a:srgbClr val="3B3838"/>
                        </a:solidFill>
                        <a:latin typeface="Century Gothic"/>
                        <a:ea typeface="Century Gothic"/>
                        <a:cs typeface="Century Gothic"/>
                        <a:sym typeface="Century Gothic"/>
                      </a:endParaRPr>
                    </a:p>
                  </a:txBody>
                  <a:tcPr marL="51441" marR="51441" marT="25720" marB="25720"/>
                </a:tc>
                <a:extLst>
                  <a:ext uri="{0D108BD9-81ED-4DB2-BD59-A6C34878D82A}">
                    <a16:rowId xmlns:a16="http://schemas.microsoft.com/office/drawing/2014/main" val="10000"/>
                  </a:ext>
                </a:extLst>
              </a:tr>
            </a:tbl>
          </a:graphicData>
        </a:graphic>
      </p:graphicFrame>
      <p:sp>
        <p:nvSpPr>
          <p:cNvPr id="23" name="Google Shape;402;p19">
            <a:extLst>
              <a:ext uri="{FF2B5EF4-FFF2-40B4-BE49-F238E27FC236}">
                <a16:creationId xmlns:a16="http://schemas.microsoft.com/office/drawing/2014/main" id="{36964903-1386-9DAB-86B7-7C4369D0FAFE}"/>
              </a:ext>
            </a:extLst>
          </p:cNvPr>
          <p:cNvSpPr txBox="1"/>
          <p:nvPr/>
        </p:nvSpPr>
        <p:spPr>
          <a:xfrm>
            <a:off x="1569139" y="3531889"/>
            <a:ext cx="5229139" cy="298135"/>
          </a:xfrm>
          <a:prstGeom prst="rect">
            <a:avLst/>
          </a:prstGeom>
          <a:noFill/>
          <a:ln>
            <a:noFill/>
          </a:ln>
        </p:spPr>
        <p:txBody>
          <a:bodyPr spcFirstLastPara="1" wrap="square" lIns="51427" tIns="25706" rIns="51427" bIns="25706" anchor="t" anchorCtr="0">
            <a:spAutoFit/>
          </a:bodyPr>
          <a:lstStyle/>
          <a:p>
            <a:pPr defTabSz="514350">
              <a:buClr>
                <a:srgbClr val="000000"/>
              </a:buClr>
              <a:defRPr/>
            </a:pPr>
            <a:r>
              <a:rPr lang="en-GB" sz="1600" kern="0" dirty="0">
                <a:solidFill>
                  <a:srgbClr val="3B3838"/>
                </a:solidFill>
                <a:latin typeface="Century Gothic"/>
                <a:ea typeface="Century Gothic"/>
                <a:cs typeface="Century Gothic"/>
                <a:sym typeface="Century Gothic"/>
              </a:rPr>
              <a:t>[A] </a:t>
            </a:r>
            <a:r>
              <a:rPr lang="en-GB" sz="1600" b="1" kern="0" dirty="0">
                <a:solidFill>
                  <a:srgbClr val="3B3838"/>
                </a:solidFill>
                <a:latin typeface="Century Gothic"/>
                <a:ea typeface="Century Gothic"/>
                <a:cs typeface="Century Gothic"/>
                <a:sym typeface="Century Gothic"/>
              </a:rPr>
              <a:t>Listen and circle the word that is mentioned.</a:t>
            </a:r>
            <a:endParaRPr lang="en-GB" sz="800" b="1" kern="0" dirty="0">
              <a:solidFill>
                <a:srgbClr val="3B3838"/>
              </a:solidFill>
              <a:latin typeface="Arial"/>
              <a:cs typeface="Arial"/>
              <a:sym typeface="Arial"/>
            </a:endParaRPr>
          </a:p>
        </p:txBody>
      </p:sp>
      <p:grpSp>
        <p:nvGrpSpPr>
          <p:cNvPr id="30" name="Group 29">
            <a:extLst>
              <a:ext uri="{FF2B5EF4-FFF2-40B4-BE49-F238E27FC236}">
                <a16:creationId xmlns:a16="http://schemas.microsoft.com/office/drawing/2014/main" id="{690630C5-5910-212C-C48F-3576B5D5F9CA}"/>
              </a:ext>
            </a:extLst>
          </p:cNvPr>
          <p:cNvGrpSpPr/>
          <p:nvPr/>
        </p:nvGrpSpPr>
        <p:grpSpPr>
          <a:xfrm>
            <a:off x="448961" y="3489637"/>
            <a:ext cx="1145825" cy="308790"/>
            <a:chOff x="455220" y="4435599"/>
            <a:chExt cx="1145825" cy="308790"/>
          </a:xfrm>
          <a:solidFill>
            <a:srgbClr val="96E2D9"/>
          </a:solidFill>
        </p:grpSpPr>
        <p:sp>
          <p:nvSpPr>
            <p:cNvPr id="35" name="Google Shape;222;p10">
              <a:extLst>
                <a:ext uri="{FF2B5EF4-FFF2-40B4-BE49-F238E27FC236}">
                  <a16:creationId xmlns:a16="http://schemas.microsoft.com/office/drawing/2014/main" id="{FE44B25B-CE9C-FAA3-F817-B38B248DE76A}"/>
                </a:ext>
              </a:extLst>
            </p:cNvPr>
            <p:cNvSpPr txBox="1"/>
            <p:nvPr/>
          </p:nvSpPr>
          <p:spPr>
            <a:xfrm>
              <a:off x="455220" y="4452154"/>
              <a:ext cx="1139979"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36" name="TextBox 35">
              <a:extLst>
                <a:ext uri="{FF2B5EF4-FFF2-40B4-BE49-F238E27FC236}">
                  <a16:creationId xmlns:a16="http://schemas.microsoft.com/office/drawing/2014/main" id="{B24201E1-6EF8-90DD-709F-609905AC5EF1}"/>
                </a:ext>
              </a:extLst>
            </p:cNvPr>
            <p:cNvSpPr txBox="1"/>
            <p:nvPr/>
          </p:nvSpPr>
          <p:spPr>
            <a:xfrm>
              <a:off x="591738" y="4435599"/>
              <a:ext cx="1009307" cy="307777"/>
            </a:xfrm>
            <a:prstGeom prst="rect">
              <a:avLst/>
            </a:prstGeom>
            <a:noFill/>
            <a:ln>
              <a:noFill/>
            </a:ln>
          </p:spPr>
          <p:txBody>
            <a:bodyPr wrap="square">
              <a:spAutoFit/>
            </a:bodyPr>
            <a:lstStyle/>
            <a:p>
              <a:pPr algn="ctr"/>
              <a:r>
                <a:rPr lang="en-GB" sz="1400" b="1" dirty="0">
                  <a:solidFill>
                    <a:srgbClr val="002060"/>
                  </a:solidFill>
                  <a:latin typeface="Century Gothic" panose="020B0502020202020204" pitchFamily="34" charset="0"/>
                </a:rPr>
                <a:t>escuchar</a:t>
              </a:r>
            </a:p>
          </p:txBody>
        </p:sp>
      </p:grpSp>
      <p:grpSp>
        <p:nvGrpSpPr>
          <p:cNvPr id="43" name="Group 42">
            <a:extLst>
              <a:ext uri="{FF2B5EF4-FFF2-40B4-BE49-F238E27FC236}">
                <a16:creationId xmlns:a16="http://schemas.microsoft.com/office/drawing/2014/main" id="{BF8FB33C-2A4B-C509-4A68-822C2E74CCC7}"/>
              </a:ext>
            </a:extLst>
          </p:cNvPr>
          <p:cNvGrpSpPr/>
          <p:nvPr/>
        </p:nvGrpSpPr>
        <p:grpSpPr>
          <a:xfrm>
            <a:off x="116760" y="3343729"/>
            <a:ext cx="511630" cy="532686"/>
            <a:chOff x="11059045" y="145038"/>
            <a:chExt cx="945328" cy="980949"/>
          </a:xfrm>
          <a:solidFill>
            <a:srgbClr val="B9E5EE"/>
          </a:solidFill>
        </p:grpSpPr>
        <p:sp>
          <p:nvSpPr>
            <p:cNvPr id="44" name="Oval 43">
              <a:extLst>
                <a:ext uri="{FF2B5EF4-FFF2-40B4-BE49-F238E27FC236}">
                  <a16:creationId xmlns:a16="http://schemas.microsoft.com/office/drawing/2014/main" id="{E38C4E97-5A7C-FBDB-215E-B6345C049B5E}"/>
                </a:ext>
              </a:extLst>
            </p:cNvPr>
            <p:cNvSpPr/>
            <p:nvPr/>
          </p:nvSpPr>
          <p:spPr>
            <a:xfrm>
              <a:off x="11059045" y="145038"/>
              <a:ext cx="945328" cy="980949"/>
            </a:xfrm>
            <a:prstGeom prst="ellipse">
              <a:avLst/>
            </a:prstGeom>
            <a:grpFill/>
            <a:ln w="19050">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w="12700">
                  <a:solidFill>
                    <a:schemeClr val="tx1"/>
                  </a:solidFill>
                </a:ln>
              </a:endParaRPr>
            </a:p>
          </p:txBody>
        </p:sp>
        <p:pic>
          <p:nvPicPr>
            <p:cNvPr id="45" name="Picture 44" descr="Free speaker sound loud vector">
              <a:extLst>
                <a:ext uri="{FF2B5EF4-FFF2-40B4-BE49-F238E27FC236}">
                  <a16:creationId xmlns:a16="http://schemas.microsoft.com/office/drawing/2014/main" id="{729B7631-A634-5D4B-8D5D-0393A32C4F0B}"/>
                </a:ext>
              </a:extLst>
            </p:cNvPr>
            <p:cNvPicPr>
              <a:picLocks noChangeAspect="1" noChangeArrowheads="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graphicFrame>
        <p:nvGraphicFramePr>
          <p:cNvPr id="46" name="Table 45">
            <a:extLst>
              <a:ext uri="{FF2B5EF4-FFF2-40B4-BE49-F238E27FC236}">
                <a16:creationId xmlns:a16="http://schemas.microsoft.com/office/drawing/2014/main" id="{5D742F8D-D6E1-39FE-793F-9D3CFC34A459}"/>
              </a:ext>
            </a:extLst>
          </p:cNvPr>
          <p:cNvGraphicFramePr>
            <a:graphicFrameLocks noGrp="1"/>
          </p:cNvGraphicFramePr>
          <p:nvPr>
            <p:extLst>
              <p:ext uri="{D42A27DB-BD31-4B8C-83A1-F6EECF244321}">
                <p14:modId xmlns:p14="http://schemas.microsoft.com/office/powerpoint/2010/main" val="409670710"/>
              </p:ext>
            </p:extLst>
          </p:nvPr>
        </p:nvGraphicFramePr>
        <p:xfrm>
          <a:off x="150398" y="3999310"/>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3953328073"/>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E</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411916279"/>
                  </a:ext>
                </a:extLst>
              </a:tr>
            </a:tbl>
          </a:graphicData>
        </a:graphic>
      </p:graphicFrame>
      <p:graphicFrame>
        <p:nvGraphicFramePr>
          <p:cNvPr id="47" name="Table 46">
            <a:extLst>
              <a:ext uri="{FF2B5EF4-FFF2-40B4-BE49-F238E27FC236}">
                <a16:creationId xmlns:a16="http://schemas.microsoft.com/office/drawing/2014/main" id="{5A365121-86A2-4A9F-5604-F45B6F7E86DF}"/>
              </a:ext>
            </a:extLst>
          </p:cNvPr>
          <p:cNvGraphicFramePr>
            <a:graphicFrameLocks noGrp="1"/>
          </p:cNvGraphicFramePr>
          <p:nvPr>
            <p:extLst>
              <p:ext uri="{D42A27DB-BD31-4B8C-83A1-F6EECF244321}">
                <p14:modId xmlns:p14="http://schemas.microsoft.com/office/powerpoint/2010/main" val="4100255787"/>
              </p:ext>
            </p:extLst>
          </p:nvPr>
        </p:nvGraphicFramePr>
        <p:xfrm>
          <a:off x="150398" y="4363377"/>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144941380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4045484046"/>
                  </a:ext>
                </a:extLst>
              </a:tr>
            </a:tbl>
          </a:graphicData>
        </a:graphic>
      </p:graphicFrame>
      <p:graphicFrame>
        <p:nvGraphicFramePr>
          <p:cNvPr id="48" name="Table 47">
            <a:extLst>
              <a:ext uri="{FF2B5EF4-FFF2-40B4-BE49-F238E27FC236}">
                <a16:creationId xmlns:a16="http://schemas.microsoft.com/office/drawing/2014/main" id="{D1DF7556-0AFA-C088-4368-2D3763082DAD}"/>
              </a:ext>
            </a:extLst>
          </p:cNvPr>
          <p:cNvGraphicFramePr>
            <a:graphicFrameLocks noGrp="1"/>
          </p:cNvGraphicFramePr>
          <p:nvPr>
            <p:extLst>
              <p:ext uri="{D42A27DB-BD31-4B8C-83A1-F6EECF244321}">
                <p14:modId xmlns:p14="http://schemas.microsoft.com/office/powerpoint/2010/main" val="2126442657"/>
              </p:ext>
            </p:extLst>
          </p:nvPr>
        </p:nvGraphicFramePr>
        <p:xfrm>
          <a:off x="150398" y="4703114"/>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794764559"/>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262268115"/>
                  </a:ext>
                </a:extLst>
              </a:tr>
            </a:tbl>
          </a:graphicData>
        </a:graphic>
      </p:graphicFrame>
      <p:graphicFrame>
        <p:nvGraphicFramePr>
          <p:cNvPr id="49" name="Table 48">
            <a:extLst>
              <a:ext uri="{FF2B5EF4-FFF2-40B4-BE49-F238E27FC236}">
                <a16:creationId xmlns:a16="http://schemas.microsoft.com/office/drawing/2014/main" id="{A10D559E-3CE2-5092-5B82-39BFA8A5E9E2}"/>
              </a:ext>
            </a:extLst>
          </p:cNvPr>
          <p:cNvGraphicFramePr>
            <a:graphicFrameLocks noGrp="1"/>
          </p:cNvGraphicFramePr>
          <p:nvPr>
            <p:extLst>
              <p:ext uri="{D42A27DB-BD31-4B8C-83A1-F6EECF244321}">
                <p14:modId xmlns:p14="http://schemas.microsoft.com/office/powerpoint/2010/main" val="4235380187"/>
              </p:ext>
            </p:extLst>
          </p:nvPr>
        </p:nvGraphicFramePr>
        <p:xfrm>
          <a:off x="3346444" y="3971817"/>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3314533610"/>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182833147"/>
                  </a:ext>
                </a:extLst>
              </a:tr>
            </a:tbl>
          </a:graphicData>
        </a:graphic>
      </p:graphicFrame>
      <p:graphicFrame>
        <p:nvGraphicFramePr>
          <p:cNvPr id="50" name="Table 49">
            <a:extLst>
              <a:ext uri="{FF2B5EF4-FFF2-40B4-BE49-F238E27FC236}">
                <a16:creationId xmlns:a16="http://schemas.microsoft.com/office/drawing/2014/main" id="{16C25EBC-F6CF-4A83-BEF9-7088D02C46FC}"/>
              </a:ext>
            </a:extLst>
          </p:cNvPr>
          <p:cNvGraphicFramePr>
            <a:graphicFrameLocks noGrp="1"/>
          </p:cNvGraphicFramePr>
          <p:nvPr>
            <p:extLst>
              <p:ext uri="{D42A27DB-BD31-4B8C-83A1-F6EECF244321}">
                <p14:modId xmlns:p14="http://schemas.microsoft.com/office/powerpoint/2010/main" val="3113411749"/>
              </p:ext>
            </p:extLst>
          </p:nvPr>
        </p:nvGraphicFramePr>
        <p:xfrm>
          <a:off x="3352018" y="4330823"/>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17166667"/>
                  </a:ext>
                </a:extLst>
              </a:tr>
            </a:tbl>
          </a:graphicData>
        </a:graphic>
      </p:graphicFrame>
      <p:graphicFrame>
        <p:nvGraphicFramePr>
          <p:cNvPr id="52" name="Table 51">
            <a:extLst>
              <a:ext uri="{FF2B5EF4-FFF2-40B4-BE49-F238E27FC236}">
                <a16:creationId xmlns:a16="http://schemas.microsoft.com/office/drawing/2014/main" id="{41423974-791F-B218-5A20-E35FC557F700}"/>
              </a:ext>
            </a:extLst>
          </p:cNvPr>
          <p:cNvGraphicFramePr>
            <a:graphicFrameLocks noGrp="1"/>
          </p:cNvGraphicFramePr>
          <p:nvPr>
            <p:extLst>
              <p:ext uri="{D42A27DB-BD31-4B8C-83A1-F6EECF244321}">
                <p14:modId xmlns:p14="http://schemas.microsoft.com/office/powerpoint/2010/main" val="3632182264"/>
              </p:ext>
            </p:extLst>
          </p:nvPr>
        </p:nvGraphicFramePr>
        <p:xfrm>
          <a:off x="3346430" y="4687547"/>
          <a:ext cx="469243" cy="295280"/>
        </p:xfrm>
        <a:graphic>
          <a:graphicData uri="http://schemas.openxmlformats.org/drawingml/2006/table">
            <a:tbl>
              <a:tblPr firstRow="1" bandRow="1">
                <a:noFill/>
              </a:tblPr>
              <a:tblGrid>
                <a:gridCol w="46924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5</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6350" cap="flat" cmpd="sng" algn="ctr">
                      <a:solidFill>
                        <a:schemeClr val="bg2">
                          <a:lumMod val="50000"/>
                        </a:schemeClr>
                      </a:solidFill>
                      <a:prstDash val="dash"/>
                      <a:round/>
                      <a:headEnd type="none" w="med" len="med"/>
                      <a:tailEnd type="none" w="med" len="med"/>
                    </a:lnL>
                    <a:lnR w="6350" cap="flat" cmpd="sng" algn="ctr">
                      <a:solidFill>
                        <a:schemeClr val="bg2">
                          <a:lumMod val="50000"/>
                        </a:schemeClr>
                      </a:solidFill>
                      <a:prstDash val="dash"/>
                      <a:round/>
                      <a:headEnd type="none" w="med" len="med"/>
                      <a:tailEnd type="none" w="med" len="med"/>
                    </a:lnR>
                    <a:lnT w="6350" cap="flat" cmpd="sng" algn="ctr">
                      <a:solidFill>
                        <a:schemeClr val="bg2">
                          <a:lumMod val="50000"/>
                        </a:schemeClr>
                      </a:solidFill>
                      <a:prstDash val="dash"/>
                      <a:round/>
                      <a:headEnd type="none" w="med" len="med"/>
                      <a:tailEnd type="none" w="med" len="med"/>
                    </a:lnT>
                    <a:lnB w="6350" cap="flat" cmpd="sng" algn="ctr">
                      <a:solidFill>
                        <a:schemeClr val="bg2">
                          <a:lumMod val="50000"/>
                        </a:schemeClr>
                      </a:solidFill>
                      <a:prstDash val="dash"/>
                      <a:round/>
                      <a:headEnd type="none" w="med" len="med"/>
                      <a:tailEnd type="none" w="med" len="med"/>
                    </a:lnB>
                  </a:tcPr>
                </a:tc>
                <a:extLst>
                  <a:ext uri="{0D108BD9-81ED-4DB2-BD59-A6C34878D82A}">
                    <a16:rowId xmlns:a16="http://schemas.microsoft.com/office/drawing/2014/main" val="217166667"/>
                  </a:ext>
                </a:extLst>
              </a:tr>
            </a:tbl>
          </a:graphicData>
        </a:graphic>
      </p:graphicFrame>
      <p:grpSp>
        <p:nvGrpSpPr>
          <p:cNvPr id="4141" name="Group 4140">
            <a:extLst>
              <a:ext uri="{FF2B5EF4-FFF2-40B4-BE49-F238E27FC236}">
                <a16:creationId xmlns:a16="http://schemas.microsoft.com/office/drawing/2014/main" id="{3BE64B00-881C-BDE3-EFAA-3D72C02C9019}"/>
              </a:ext>
            </a:extLst>
          </p:cNvPr>
          <p:cNvGrpSpPr/>
          <p:nvPr/>
        </p:nvGrpSpPr>
        <p:grpSpPr>
          <a:xfrm>
            <a:off x="524689" y="5663979"/>
            <a:ext cx="962296" cy="307777"/>
            <a:chOff x="537508" y="810975"/>
            <a:chExt cx="505091" cy="307777"/>
          </a:xfrm>
        </p:grpSpPr>
        <p:sp>
          <p:nvSpPr>
            <p:cNvPr id="4143" name="Google Shape;206;p9">
              <a:extLst>
                <a:ext uri="{FF2B5EF4-FFF2-40B4-BE49-F238E27FC236}">
                  <a16:creationId xmlns:a16="http://schemas.microsoft.com/office/drawing/2014/main" id="{505B1D10-935F-30DA-3F84-0D3AECFF7477}"/>
                </a:ext>
              </a:extLst>
            </p:cNvPr>
            <p:cNvSpPr txBox="1"/>
            <p:nvPr/>
          </p:nvSpPr>
          <p:spPr>
            <a:xfrm>
              <a:off x="553882" y="836173"/>
              <a:ext cx="472343" cy="26157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100" b="1" i="0" u="none" strike="noStrike" cap="none" dirty="0">
                <a:solidFill>
                  <a:srgbClr val="FFFFFF"/>
                </a:solidFill>
                <a:latin typeface="Century Gothic"/>
                <a:ea typeface="Century Gothic"/>
                <a:cs typeface="Century Gothic"/>
                <a:sym typeface="Century Gothic"/>
              </a:endParaRPr>
            </a:p>
          </p:txBody>
        </p:sp>
        <p:sp>
          <p:nvSpPr>
            <p:cNvPr id="4144" name="TextBox 4143">
              <a:extLst>
                <a:ext uri="{FF2B5EF4-FFF2-40B4-BE49-F238E27FC236}">
                  <a16:creationId xmlns:a16="http://schemas.microsoft.com/office/drawing/2014/main" id="{CBFECC0A-63A2-ACA3-513C-DC59D039A43F}"/>
                </a:ext>
              </a:extLst>
            </p:cNvPr>
            <p:cNvSpPr txBox="1"/>
            <p:nvPr/>
          </p:nvSpPr>
          <p:spPr>
            <a:xfrm>
              <a:off x="537508" y="810975"/>
              <a:ext cx="505091" cy="307777"/>
            </a:xfrm>
            <a:prstGeom prst="rect">
              <a:avLst/>
            </a:prstGeom>
            <a:noFill/>
          </p:spPr>
          <p:txBody>
            <a:bodyPr wrap="square">
              <a:spAutoFit/>
            </a:bodyPr>
            <a:lstStyle/>
            <a:p>
              <a:pPr algn="ctr"/>
              <a:r>
                <a:rPr lang="en-GB" sz="1400" b="1" dirty="0">
                  <a:solidFill>
                    <a:schemeClr val="bg1"/>
                  </a:solidFill>
                  <a:latin typeface="Century Gothic" panose="020B0502020202020204" pitchFamily="34" charset="0"/>
                </a:rPr>
                <a:t>escribir</a:t>
              </a:r>
            </a:p>
          </p:txBody>
        </p:sp>
      </p:grpSp>
      <p:pic>
        <p:nvPicPr>
          <p:cNvPr id="4145" name="Picture 2" descr="Pen, Write, Pencil, Writing Tool, Work, Message, Blue">
            <a:extLst>
              <a:ext uri="{FF2B5EF4-FFF2-40B4-BE49-F238E27FC236}">
                <a16:creationId xmlns:a16="http://schemas.microsoft.com/office/drawing/2014/main" id="{5601CC74-2BBD-9310-BFE5-7882F0416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86" y="5532827"/>
            <a:ext cx="521771" cy="521771"/>
          </a:xfrm>
          <a:prstGeom prst="rect">
            <a:avLst/>
          </a:prstGeom>
          <a:noFill/>
          <a:extLst>
            <a:ext uri="{909E8E84-426E-40DD-AFC4-6F175D3DCCD1}">
              <a14:hiddenFill xmlns:a14="http://schemas.microsoft.com/office/drawing/2010/main">
                <a:solidFill>
                  <a:srgbClr val="FFFFFF"/>
                </a:solidFill>
              </a14:hiddenFill>
            </a:ext>
          </a:extLst>
        </p:spPr>
      </p:pic>
      <p:sp>
        <p:nvSpPr>
          <p:cNvPr id="4154" name="Google Shape;402;p19">
            <a:extLst>
              <a:ext uri="{FF2B5EF4-FFF2-40B4-BE49-F238E27FC236}">
                <a16:creationId xmlns:a16="http://schemas.microsoft.com/office/drawing/2014/main" id="{5BE3791A-5C8C-4A4C-6DE7-1E4DB440C787}"/>
              </a:ext>
            </a:extLst>
          </p:cNvPr>
          <p:cNvSpPr txBox="1"/>
          <p:nvPr/>
        </p:nvSpPr>
        <p:spPr>
          <a:xfrm>
            <a:off x="1445272" y="5663979"/>
            <a:ext cx="5461040" cy="298135"/>
          </a:xfrm>
          <a:prstGeom prst="rect">
            <a:avLst/>
          </a:prstGeom>
          <a:noFill/>
          <a:ln>
            <a:noFill/>
          </a:ln>
        </p:spPr>
        <p:txBody>
          <a:bodyPr spcFirstLastPara="1" wrap="square" lIns="51427" tIns="25706" rIns="51427" bIns="25706"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Write the missing Spanish word. </a:t>
            </a:r>
            <a:r>
              <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Translate into English.</a:t>
            </a:r>
            <a:endParaRPr kumimoji="0" lang="en-GB" sz="160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sp>
        <p:nvSpPr>
          <p:cNvPr id="2061" name="TextBox 2060">
            <a:extLst>
              <a:ext uri="{FF2B5EF4-FFF2-40B4-BE49-F238E27FC236}">
                <a16:creationId xmlns:a16="http://schemas.microsoft.com/office/drawing/2014/main" id="{6415CDA3-F40C-8B8A-D0F6-098F66EC5DE2}"/>
              </a:ext>
            </a:extLst>
          </p:cNvPr>
          <p:cNvSpPr txBox="1"/>
          <p:nvPr/>
        </p:nvSpPr>
        <p:spPr>
          <a:xfrm>
            <a:off x="292832" y="6087188"/>
            <a:ext cx="2223873"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[she is] </a:t>
            </a:r>
            <a:r>
              <a:rPr lang="en-GB" sz="1600" dirty="0">
                <a:solidFill>
                  <a:srgbClr val="3B3838"/>
                </a:solidFill>
                <a:latin typeface="Century Gothic"/>
                <a:ea typeface="Century Gothic"/>
                <a:cs typeface="Century Gothic"/>
                <a:sym typeface="Century Gothic"/>
              </a:rPr>
              <a:t>en clase.</a:t>
            </a:r>
          </a:p>
        </p:txBody>
      </p:sp>
      <p:pic>
        <p:nvPicPr>
          <p:cNvPr id="1026" name="Picture 2" descr="Free icon pencil write vector">
            <a:extLst>
              <a:ext uri="{FF2B5EF4-FFF2-40B4-BE49-F238E27FC236}">
                <a16:creationId xmlns:a16="http://schemas.microsoft.com/office/drawing/2014/main" id="{CC89AAF3-7629-D99F-FE89-8247CA5A41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236977" y="6518038"/>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62" name="Table 2061">
            <a:extLst>
              <a:ext uri="{FF2B5EF4-FFF2-40B4-BE49-F238E27FC236}">
                <a16:creationId xmlns:a16="http://schemas.microsoft.com/office/drawing/2014/main" id="{EB47BEDD-7730-1937-B51D-713D421D557D}"/>
              </a:ext>
            </a:extLst>
          </p:cNvPr>
          <p:cNvGraphicFramePr>
            <a:graphicFrameLocks noGrp="1"/>
          </p:cNvGraphicFramePr>
          <p:nvPr>
            <p:extLst>
              <p:ext uri="{D42A27DB-BD31-4B8C-83A1-F6EECF244321}">
                <p14:modId xmlns:p14="http://schemas.microsoft.com/office/powerpoint/2010/main" val="2205790444"/>
              </p:ext>
            </p:extLst>
          </p:nvPr>
        </p:nvGraphicFramePr>
        <p:xfrm>
          <a:off x="150398" y="6188099"/>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E</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66" name="TextBox 2065">
            <a:extLst>
              <a:ext uri="{FF2B5EF4-FFF2-40B4-BE49-F238E27FC236}">
                <a16:creationId xmlns:a16="http://schemas.microsoft.com/office/drawing/2014/main" id="{D6E8D232-4E04-5CB8-83A6-D0C10F339CAB}"/>
              </a:ext>
            </a:extLst>
          </p:cNvPr>
          <p:cNvSpPr txBox="1"/>
          <p:nvPr/>
        </p:nvSpPr>
        <p:spPr>
          <a:xfrm>
            <a:off x="292813" y="6781021"/>
            <a:ext cx="2223873" cy="461665"/>
          </a:xfrm>
          <a:prstGeom prst="rect">
            <a:avLst/>
          </a:prstGeom>
          <a:noFill/>
        </p:spPr>
        <p:txBody>
          <a:bodyPr wrap="square">
            <a:spAutoFit/>
          </a:bodyPr>
          <a:lstStyle/>
          <a:p>
            <a:pPr fontAlgn="ctr">
              <a:lnSpc>
                <a:spcPct val="150000"/>
              </a:lnSpc>
            </a:pPr>
            <a:r>
              <a:rPr lang="en-GB" sz="1600" b="1" dirty="0">
                <a:solidFill>
                  <a:srgbClr val="3B3838"/>
                </a:solidFill>
                <a:latin typeface="Century Gothic"/>
                <a:ea typeface="Century Gothic"/>
                <a:cs typeface="Century Gothic"/>
                <a:sym typeface="Century Gothic"/>
              </a:rPr>
              <a:t>   </a:t>
            </a:r>
            <a:r>
              <a:rPr lang="en-GB" sz="1600" b="1"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[I am]  </a:t>
            </a:r>
            <a:r>
              <a:rPr lang="en-GB" sz="1600"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aquí.</a:t>
            </a:r>
            <a:endParaRPr lang="en-GB" sz="1600" i="0" u="none" strike="noStrike" dirty="0">
              <a:solidFill>
                <a:srgbClr val="3B3838"/>
              </a:solidFill>
              <a:effectLst/>
              <a:latin typeface="Arial" panose="020B0604020202020204" pitchFamily="34" charset="0"/>
            </a:endParaRPr>
          </a:p>
        </p:txBody>
      </p:sp>
      <p:pic>
        <p:nvPicPr>
          <p:cNvPr id="2067" name="Picture 2" descr="Free icon pencil write vector">
            <a:extLst>
              <a:ext uri="{FF2B5EF4-FFF2-40B4-BE49-F238E27FC236}">
                <a16:creationId xmlns:a16="http://schemas.microsoft.com/office/drawing/2014/main" id="{69507A16-E1CD-55E9-595F-4806A537C3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236958" y="7162349"/>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68" name="Table 2067">
            <a:extLst>
              <a:ext uri="{FF2B5EF4-FFF2-40B4-BE49-F238E27FC236}">
                <a16:creationId xmlns:a16="http://schemas.microsoft.com/office/drawing/2014/main" id="{6F01100D-6B90-B4BD-5C32-6C87D8A4C4F5}"/>
              </a:ext>
            </a:extLst>
          </p:cNvPr>
          <p:cNvGraphicFramePr>
            <a:graphicFrameLocks noGrp="1"/>
          </p:cNvGraphicFramePr>
          <p:nvPr>
            <p:extLst>
              <p:ext uri="{D42A27DB-BD31-4B8C-83A1-F6EECF244321}">
                <p14:modId xmlns:p14="http://schemas.microsoft.com/office/powerpoint/2010/main" val="4144549481"/>
              </p:ext>
            </p:extLst>
          </p:nvPr>
        </p:nvGraphicFramePr>
        <p:xfrm>
          <a:off x="150379" y="6813360"/>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1</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70" name="TextBox 2069">
            <a:extLst>
              <a:ext uri="{FF2B5EF4-FFF2-40B4-BE49-F238E27FC236}">
                <a16:creationId xmlns:a16="http://schemas.microsoft.com/office/drawing/2014/main" id="{98F40FE1-F532-E082-9C2E-888AF0AD0F1B}"/>
              </a:ext>
            </a:extLst>
          </p:cNvPr>
          <p:cNvSpPr txBox="1"/>
          <p:nvPr/>
        </p:nvSpPr>
        <p:spPr>
          <a:xfrm>
            <a:off x="299357" y="7438048"/>
            <a:ext cx="2223873" cy="461665"/>
          </a:xfrm>
          <a:prstGeom prst="rect">
            <a:avLst/>
          </a:prstGeom>
          <a:noFill/>
        </p:spPr>
        <p:txBody>
          <a:bodyPr wrap="square">
            <a:spAutoFit/>
          </a:bodyPr>
          <a:lstStyle/>
          <a:p>
            <a:pPr fontAlgn="ctr">
              <a:lnSpc>
                <a:spcPct val="150000"/>
              </a:lnSpc>
            </a:pPr>
            <a:r>
              <a:rPr lang="en-GB" sz="1600" b="1" dirty="0">
                <a:solidFill>
                  <a:srgbClr val="3B3838"/>
                </a:solidFill>
                <a:latin typeface="Century Gothic"/>
                <a:ea typeface="Century Gothic"/>
                <a:cs typeface="Century Gothic"/>
                <a:sym typeface="Century Gothic"/>
              </a:rPr>
              <a:t>   </a:t>
            </a:r>
            <a:r>
              <a:rPr lang="en-GB" sz="1600" b="1"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[He is] </a:t>
            </a:r>
            <a:r>
              <a:rPr lang="en-GB" sz="1600" i="0" u="none" strike="noStrike" kern="1200" dirty="0" err="1">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ausente</a:t>
            </a:r>
            <a:r>
              <a:rPr lang="en-GB" sz="1600"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en-GB" sz="1600" i="0" u="none" strike="noStrike" dirty="0">
              <a:solidFill>
                <a:srgbClr val="3B3838"/>
              </a:solidFill>
              <a:effectLst/>
              <a:latin typeface="Arial" panose="020B0604020202020204" pitchFamily="34" charset="0"/>
            </a:endParaRPr>
          </a:p>
        </p:txBody>
      </p:sp>
      <p:pic>
        <p:nvPicPr>
          <p:cNvPr id="2071" name="Picture 2" descr="Free icon pencil write vector">
            <a:extLst>
              <a:ext uri="{FF2B5EF4-FFF2-40B4-BE49-F238E27FC236}">
                <a16:creationId xmlns:a16="http://schemas.microsoft.com/office/drawing/2014/main" id="{59165913-1697-8A04-0826-7A4CCDBA9A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243502" y="7902462"/>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72" name="Table 2071">
            <a:extLst>
              <a:ext uri="{FF2B5EF4-FFF2-40B4-BE49-F238E27FC236}">
                <a16:creationId xmlns:a16="http://schemas.microsoft.com/office/drawing/2014/main" id="{E95AF729-6E7D-852F-D24F-D1A1E0C0B5E7}"/>
              </a:ext>
            </a:extLst>
          </p:cNvPr>
          <p:cNvGraphicFramePr>
            <a:graphicFrameLocks noGrp="1"/>
          </p:cNvGraphicFramePr>
          <p:nvPr>
            <p:extLst>
              <p:ext uri="{D42A27DB-BD31-4B8C-83A1-F6EECF244321}">
                <p14:modId xmlns:p14="http://schemas.microsoft.com/office/powerpoint/2010/main" val="698092729"/>
              </p:ext>
            </p:extLst>
          </p:nvPr>
        </p:nvGraphicFramePr>
        <p:xfrm>
          <a:off x="156923" y="7553473"/>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2</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73" name="TextBox 2072">
            <a:extLst>
              <a:ext uri="{FF2B5EF4-FFF2-40B4-BE49-F238E27FC236}">
                <a16:creationId xmlns:a16="http://schemas.microsoft.com/office/drawing/2014/main" id="{1B5C8D7B-8015-3B74-899D-78C9EF9801A0}"/>
              </a:ext>
            </a:extLst>
          </p:cNvPr>
          <p:cNvSpPr txBox="1"/>
          <p:nvPr/>
        </p:nvSpPr>
        <p:spPr>
          <a:xfrm>
            <a:off x="180072" y="7772106"/>
            <a:ext cx="3203452"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____________________________</a:t>
            </a:r>
            <a:endParaRPr lang="en-GB" sz="1600" dirty="0">
              <a:solidFill>
                <a:srgbClr val="3B3838"/>
              </a:solidFill>
              <a:latin typeface="Century Gothic"/>
              <a:ea typeface="Century Gothic"/>
              <a:cs typeface="Century Gothic"/>
              <a:sym typeface="Century Gothic"/>
            </a:endParaRPr>
          </a:p>
        </p:txBody>
      </p:sp>
      <p:sp>
        <p:nvSpPr>
          <p:cNvPr id="2074" name="TextBox 2073">
            <a:extLst>
              <a:ext uri="{FF2B5EF4-FFF2-40B4-BE49-F238E27FC236}">
                <a16:creationId xmlns:a16="http://schemas.microsoft.com/office/drawing/2014/main" id="{B14D2BDA-11B5-1EB8-A7A1-50FFA2CB6951}"/>
              </a:ext>
            </a:extLst>
          </p:cNvPr>
          <p:cNvSpPr txBox="1"/>
          <p:nvPr/>
        </p:nvSpPr>
        <p:spPr>
          <a:xfrm>
            <a:off x="367711" y="8136777"/>
            <a:ext cx="2223873" cy="461665"/>
          </a:xfrm>
          <a:prstGeom prst="rect">
            <a:avLst/>
          </a:prstGeom>
          <a:noFill/>
        </p:spPr>
        <p:txBody>
          <a:bodyPr wrap="square">
            <a:spAutoFit/>
          </a:bodyPr>
          <a:lstStyle/>
          <a:p>
            <a:pPr fontAlgn="ctr">
              <a:lnSpc>
                <a:spcPct val="150000"/>
              </a:lnSpc>
            </a:pPr>
            <a:r>
              <a:rPr lang="en-GB" sz="1600" b="1"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  [She is] </a:t>
            </a:r>
            <a:r>
              <a:rPr lang="en-GB" sz="1600" i="0" u="none" strike="noStrike" kern="1200" dirty="0" err="1">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allí</a:t>
            </a:r>
            <a:r>
              <a:rPr lang="en-GB" sz="1600"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en-GB" sz="1600" i="0" u="none" strike="noStrike" dirty="0">
              <a:solidFill>
                <a:srgbClr val="3B3838"/>
              </a:solidFill>
              <a:effectLst/>
              <a:latin typeface="Arial" panose="020B0604020202020204" pitchFamily="34" charset="0"/>
            </a:endParaRPr>
          </a:p>
        </p:txBody>
      </p:sp>
      <p:pic>
        <p:nvPicPr>
          <p:cNvPr id="2075" name="Picture 2" descr="Free icon pencil write vector">
            <a:extLst>
              <a:ext uri="{FF2B5EF4-FFF2-40B4-BE49-F238E27FC236}">
                <a16:creationId xmlns:a16="http://schemas.microsoft.com/office/drawing/2014/main" id="{1860B6C3-5709-583B-6E33-04E9A23DB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235656" y="8620241"/>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76" name="Table 2075">
            <a:extLst>
              <a:ext uri="{FF2B5EF4-FFF2-40B4-BE49-F238E27FC236}">
                <a16:creationId xmlns:a16="http://schemas.microsoft.com/office/drawing/2014/main" id="{D5A4BEDF-D3D7-DD55-03CA-57218BE9D1AB}"/>
              </a:ext>
            </a:extLst>
          </p:cNvPr>
          <p:cNvGraphicFramePr>
            <a:graphicFrameLocks noGrp="1"/>
          </p:cNvGraphicFramePr>
          <p:nvPr>
            <p:extLst>
              <p:ext uri="{D42A27DB-BD31-4B8C-83A1-F6EECF244321}">
                <p14:modId xmlns:p14="http://schemas.microsoft.com/office/powerpoint/2010/main" val="421223960"/>
              </p:ext>
            </p:extLst>
          </p:nvPr>
        </p:nvGraphicFramePr>
        <p:xfrm>
          <a:off x="149077" y="8271252"/>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3</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78" name="TextBox 2077">
            <a:extLst>
              <a:ext uri="{FF2B5EF4-FFF2-40B4-BE49-F238E27FC236}">
                <a16:creationId xmlns:a16="http://schemas.microsoft.com/office/drawing/2014/main" id="{3C6ECA28-09A0-969D-723E-1577A52D781E}"/>
              </a:ext>
            </a:extLst>
          </p:cNvPr>
          <p:cNvSpPr txBox="1"/>
          <p:nvPr/>
        </p:nvSpPr>
        <p:spPr>
          <a:xfrm>
            <a:off x="482011" y="8859137"/>
            <a:ext cx="2223873" cy="461665"/>
          </a:xfrm>
          <a:prstGeom prst="rect">
            <a:avLst/>
          </a:prstGeom>
          <a:noFill/>
        </p:spPr>
        <p:txBody>
          <a:bodyPr wrap="square">
            <a:spAutoFit/>
          </a:bodyPr>
          <a:lstStyle/>
          <a:p>
            <a:pPr fontAlgn="ctr">
              <a:lnSpc>
                <a:spcPct val="150000"/>
              </a:lnSpc>
            </a:pPr>
            <a:r>
              <a:rPr lang="en-GB" sz="1600" b="1"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[I am]  </a:t>
            </a:r>
            <a:r>
              <a:rPr lang="en-GB" sz="1600" i="0" u="none" strike="noStrike" kern="1200" dirty="0">
                <a:solidFill>
                  <a:srgbClr val="3B3838"/>
                </a:solidFill>
                <a:effectLst/>
                <a:latin typeface="Century Gothic" panose="020B0502020202020204" pitchFamily="34" charset="0"/>
                <a:ea typeface="Century Gothic" panose="020B0502020202020204" pitchFamily="34" charset="0"/>
                <a:cs typeface="Century Gothic" panose="020B0502020202020204" pitchFamily="34" charset="0"/>
              </a:rPr>
              <a:t>presente.</a:t>
            </a:r>
            <a:endParaRPr lang="en-GB" sz="1600" i="0" u="none" strike="noStrike" dirty="0">
              <a:solidFill>
                <a:srgbClr val="3B3838"/>
              </a:solidFill>
              <a:effectLst/>
              <a:latin typeface="Arial" panose="020B0604020202020204" pitchFamily="34" charset="0"/>
            </a:endParaRPr>
          </a:p>
        </p:txBody>
      </p:sp>
      <p:pic>
        <p:nvPicPr>
          <p:cNvPr id="2080" name="Picture 2" descr="Free icon pencil write vector">
            <a:extLst>
              <a:ext uri="{FF2B5EF4-FFF2-40B4-BE49-F238E27FC236}">
                <a16:creationId xmlns:a16="http://schemas.microsoft.com/office/drawing/2014/main" id="{68BD8235-D099-DE03-22A7-F55F3A6919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67105">
            <a:off x="235656" y="9342601"/>
            <a:ext cx="123214" cy="250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81" name="Table 2080">
            <a:extLst>
              <a:ext uri="{FF2B5EF4-FFF2-40B4-BE49-F238E27FC236}">
                <a16:creationId xmlns:a16="http://schemas.microsoft.com/office/drawing/2014/main" id="{73E36169-0514-716E-36DF-CAF0D90093A5}"/>
              </a:ext>
            </a:extLst>
          </p:cNvPr>
          <p:cNvGraphicFramePr>
            <a:graphicFrameLocks noGrp="1"/>
          </p:cNvGraphicFramePr>
          <p:nvPr>
            <p:extLst>
              <p:ext uri="{D42A27DB-BD31-4B8C-83A1-F6EECF244321}">
                <p14:modId xmlns:p14="http://schemas.microsoft.com/office/powerpoint/2010/main" val="1005671074"/>
              </p:ext>
            </p:extLst>
          </p:nvPr>
        </p:nvGraphicFramePr>
        <p:xfrm>
          <a:off x="149077" y="8993612"/>
          <a:ext cx="298563" cy="295280"/>
        </p:xfrm>
        <a:graphic>
          <a:graphicData uri="http://schemas.openxmlformats.org/drawingml/2006/table">
            <a:tbl>
              <a:tblPr firstRow="1" bandRow="1">
                <a:noFill/>
              </a:tblPr>
              <a:tblGrid>
                <a:gridCol w="298563">
                  <a:extLst>
                    <a:ext uri="{9D8B030D-6E8A-4147-A177-3AD203B41FA5}">
                      <a16:colId xmlns:a16="http://schemas.microsoft.com/office/drawing/2014/main" val="2624091441"/>
                    </a:ext>
                  </a:extLst>
                </a:gridCol>
              </a:tblGrid>
              <a:tr h="292112">
                <a:tc>
                  <a:txBody>
                    <a:bodyPr/>
                    <a:lstStyle/>
                    <a:p>
                      <a:pPr marL="0" marR="0" lvl="0" indent="0" algn="ctr" rtl="0">
                        <a:lnSpc>
                          <a:spcPct val="100000"/>
                        </a:lnSpc>
                        <a:spcBef>
                          <a:spcPts val="0"/>
                        </a:spcBef>
                        <a:spcAft>
                          <a:spcPts val="0"/>
                        </a:spcAft>
                        <a:buClr>
                          <a:srgbClr val="000000"/>
                        </a:buClr>
                        <a:buSzPts val="2800"/>
                        <a:buFont typeface="Arial"/>
                        <a:buNone/>
                      </a:pPr>
                      <a:r>
                        <a:rPr lang="en-GB" sz="1600" b="1" u="none" strike="noStrike" cap="none" dirty="0">
                          <a:solidFill>
                            <a:srgbClr val="FF0066"/>
                          </a:solidFill>
                          <a:latin typeface="Century Gothic"/>
                          <a:ea typeface="Century Gothic"/>
                          <a:cs typeface="Century Gothic"/>
                          <a:sym typeface="Century Gothic"/>
                        </a:rPr>
                        <a:t>4</a:t>
                      </a:r>
                      <a:endParaRPr sz="1600" b="1" u="none" strike="noStrike" cap="none" dirty="0">
                        <a:solidFill>
                          <a:srgbClr val="FF0066"/>
                        </a:solidFill>
                        <a:latin typeface="Century Gothic"/>
                        <a:ea typeface="Century Gothic"/>
                        <a:cs typeface="Century Gothic"/>
                        <a:sym typeface="Century Gothic"/>
                      </a:endParaRPr>
                    </a:p>
                  </a:txBody>
                  <a:tcPr marL="51441" marR="51441" marT="25720" marB="25720">
                    <a:lnL w="12700" cap="flat" cmpd="sng" algn="ctr">
                      <a:solidFill>
                        <a:srgbClr val="3B3838"/>
                      </a:solidFill>
                      <a:prstDash val="sysDot"/>
                      <a:round/>
                      <a:headEnd type="none" w="med" len="med"/>
                      <a:tailEnd type="none" w="med" len="med"/>
                    </a:lnL>
                    <a:lnR w="12700" cap="flat" cmpd="sng" algn="ctr">
                      <a:solidFill>
                        <a:srgbClr val="3B3838"/>
                      </a:solidFill>
                      <a:prstDash val="sysDot"/>
                      <a:round/>
                      <a:headEnd type="none" w="med" len="med"/>
                      <a:tailEnd type="none" w="med" len="med"/>
                    </a:lnR>
                    <a:lnT w="12700" cap="flat" cmpd="sng" algn="ctr">
                      <a:solidFill>
                        <a:srgbClr val="3B3838"/>
                      </a:solidFill>
                      <a:prstDash val="sysDot"/>
                      <a:round/>
                      <a:headEnd type="none" w="med" len="med"/>
                      <a:tailEnd type="none" w="med" len="med"/>
                    </a:lnT>
                    <a:lnB w="12700" cap="flat" cmpd="sng" algn="ctr">
                      <a:solidFill>
                        <a:srgbClr val="3B3838"/>
                      </a:solidFill>
                      <a:prstDash val="sysDot"/>
                      <a:round/>
                      <a:headEnd type="none" w="med" len="med"/>
                      <a:tailEnd type="none" w="med" len="med"/>
                    </a:lnB>
                  </a:tcPr>
                </a:tc>
                <a:extLst>
                  <a:ext uri="{0D108BD9-81ED-4DB2-BD59-A6C34878D82A}">
                    <a16:rowId xmlns:a16="http://schemas.microsoft.com/office/drawing/2014/main" val="217166667"/>
                  </a:ext>
                </a:extLst>
              </a:tr>
            </a:tbl>
          </a:graphicData>
        </a:graphic>
      </p:graphicFrame>
      <p:sp>
        <p:nvSpPr>
          <p:cNvPr id="2082" name="TextBox 2081">
            <a:extLst>
              <a:ext uri="{FF2B5EF4-FFF2-40B4-BE49-F238E27FC236}">
                <a16:creationId xmlns:a16="http://schemas.microsoft.com/office/drawing/2014/main" id="{EB697E4E-9712-87E8-356B-D283F6BBDA1F}"/>
              </a:ext>
            </a:extLst>
          </p:cNvPr>
          <p:cNvSpPr txBox="1"/>
          <p:nvPr/>
        </p:nvSpPr>
        <p:spPr>
          <a:xfrm>
            <a:off x="141502" y="9238956"/>
            <a:ext cx="3203452" cy="414729"/>
          </a:xfrm>
          <a:prstGeom prst="rect">
            <a:avLst/>
          </a:prstGeom>
          <a:noFill/>
        </p:spPr>
        <p:txBody>
          <a:bodyPr wrap="square">
            <a:spAutoFit/>
          </a:bodyPr>
          <a:lstStyle/>
          <a:p>
            <a:pPr>
              <a:lnSpc>
                <a:spcPct val="150000"/>
              </a:lnSpc>
            </a:pPr>
            <a:r>
              <a:rPr lang="en-GB" sz="1600" b="1" dirty="0">
                <a:solidFill>
                  <a:srgbClr val="3B3838"/>
                </a:solidFill>
                <a:latin typeface="Century Gothic"/>
                <a:ea typeface="Century Gothic"/>
                <a:cs typeface="Century Gothic"/>
                <a:sym typeface="Century Gothic"/>
              </a:rPr>
              <a:t>   ____________________________</a:t>
            </a:r>
            <a:endParaRPr lang="en-GB" sz="1600" dirty="0">
              <a:solidFill>
                <a:srgbClr val="3B3838"/>
              </a:solidFill>
              <a:latin typeface="Century Gothic"/>
              <a:ea typeface="Century Gothic"/>
              <a:cs typeface="Century Gothic"/>
              <a:sym typeface="Century Gothic"/>
            </a:endParaRPr>
          </a:p>
        </p:txBody>
      </p:sp>
      <p:graphicFrame>
        <p:nvGraphicFramePr>
          <p:cNvPr id="2083" name="Google Shape;401;p9">
            <a:extLst>
              <a:ext uri="{FF2B5EF4-FFF2-40B4-BE49-F238E27FC236}">
                <a16:creationId xmlns:a16="http://schemas.microsoft.com/office/drawing/2014/main" id="{72616A1B-2A54-135C-1C61-18A03349EB9D}"/>
              </a:ext>
            </a:extLst>
          </p:cNvPr>
          <p:cNvGraphicFramePr/>
          <p:nvPr>
            <p:extLst>
              <p:ext uri="{D42A27DB-BD31-4B8C-83A1-F6EECF244321}">
                <p14:modId xmlns:p14="http://schemas.microsoft.com/office/powerpoint/2010/main" val="491284863"/>
              </p:ext>
            </p:extLst>
          </p:nvPr>
        </p:nvGraphicFramePr>
        <p:xfrm>
          <a:off x="3609733" y="7630160"/>
          <a:ext cx="2931543" cy="1219240"/>
        </p:xfrm>
        <a:graphic>
          <a:graphicData uri="http://schemas.openxmlformats.org/drawingml/2006/table">
            <a:tbl>
              <a:tblPr firstRow="1" bandRow="1">
                <a:noFill/>
              </a:tblPr>
              <a:tblGrid>
                <a:gridCol w="266196">
                  <a:extLst>
                    <a:ext uri="{9D8B030D-6E8A-4147-A177-3AD203B41FA5}">
                      <a16:colId xmlns:a16="http://schemas.microsoft.com/office/drawing/2014/main" val="20000"/>
                    </a:ext>
                  </a:extLst>
                </a:gridCol>
                <a:gridCol w="2665347">
                  <a:extLst>
                    <a:ext uri="{9D8B030D-6E8A-4147-A177-3AD203B41FA5}">
                      <a16:colId xmlns:a16="http://schemas.microsoft.com/office/drawing/2014/main" val="20001"/>
                    </a:ext>
                  </a:extLst>
                </a:gridCol>
              </a:tblGrid>
              <a:tr h="254238">
                <a:tc rowSpan="2">
                  <a:txBody>
                    <a:bodyPr/>
                    <a:lstStyle/>
                    <a:p>
                      <a:pPr marL="0" marR="0" lvl="0" indent="0" algn="ctr" rtl="0">
                        <a:spcBef>
                          <a:spcPts val="0"/>
                        </a:spcBef>
                        <a:spcAft>
                          <a:spcPts val="0"/>
                        </a:spcAft>
                        <a:buNone/>
                      </a:pPr>
                      <a:r>
                        <a:rPr lang="en-GB" sz="1400" b="0">
                          <a:solidFill>
                            <a:schemeClr val="tx1">
                              <a:lumMod val="65000"/>
                              <a:lumOff val="35000"/>
                            </a:schemeClr>
                          </a:solidFill>
                          <a:latin typeface="Century Gothic"/>
                          <a:ea typeface="Century Gothic"/>
                          <a:cs typeface="Century Gothic"/>
                          <a:sym typeface="Century Gothic"/>
                        </a:rPr>
                        <a:t>1</a:t>
                      </a:r>
                      <a:endParaRPr sz="1400" b="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rtl="0">
                        <a:spcBef>
                          <a:spcPts val="0"/>
                        </a:spcBef>
                        <a:spcAft>
                          <a:spcPts val="0"/>
                        </a:spcAft>
                        <a:buNone/>
                      </a:pPr>
                      <a:r>
                        <a:rPr lang="en-GB" sz="1400" b="0" dirty="0">
                          <a:solidFill>
                            <a:schemeClr val="tx1">
                              <a:lumMod val="65000"/>
                              <a:lumOff val="35000"/>
                            </a:schemeClr>
                          </a:solidFill>
                          <a:latin typeface="Century Gothic"/>
                          <a:ea typeface="Century Gothic"/>
                          <a:cs typeface="Century Gothic"/>
                          <a:sym typeface="Century Gothic"/>
                        </a:rPr>
                        <a:t>Hello! I am here.</a:t>
                      </a: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254238">
                <a:tc vMerge="1">
                  <a:txBody>
                    <a:bodyPr/>
                    <a:lstStyle/>
                    <a:p>
                      <a:endParaRPr lang="en-US"/>
                    </a:p>
                  </a:txBody>
                  <a:tcPr/>
                </a:tc>
                <a:tc>
                  <a:txBody>
                    <a:bodyPr/>
                    <a:lstStyle/>
                    <a:p>
                      <a:pPr marL="0" marR="0" lvl="0" indent="0" algn="l" rtl="0">
                        <a:spcBef>
                          <a:spcPts val="0"/>
                        </a:spcBef>
                        <a:spcAft>
                          <a:spcPts val="0"/>
                        </a:spcAft>
                        <a:buNone/>
                      </a:pP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254238">
                <a:tc rowSpan="2">
                  <a:txBody>
                    <a:bodyPr/>
                    <a:lstStyle/>
                    <a:p>
                      <a:pPr marL="0" marR="0" lvl="0" indent="0" algn="ctr" rtl="0">
                        <a:spcBef>
                          <a:spcPts val="0"/>
                        </a:spcBef>
                        <a:spcAft>
                          <a:spcPts val="0"/>
                        </a:spcAft>
                        <a:buNone/>
                      </a:pPr>
                      <a:r>
                        <a:rPr lang="en-GB" sz="1400" b="0">
                          <a:solidFill>
                            <a:schemeClr val="tx1">
                              <a:lumMod val="65000"/>
                              <a:lumOff val="35000"/>
                            </a:schemeClr>
                          </a:solidFill>
                          <a:latin typeface="Century Gothic"/>
                          <a:ea typeface="Century Gothic"/>
                          <a:cs typeface="Century Gothic"/>
                          <a:sym typeface="Century Gothic"/>
                        </a:rPr>
                        <a:t>2</a:t>
                      </a:r>
                      <a:endParaRPr sz="1400" b="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rtl="0">
                        <a:spcBef>
                          <a:spcPts val="0"/>
                        </a:spcBef>
                        <a:spcAft>
                          <a:spcPts val="0"/>
                        </a:spcAft>
                        <a:buNone/>
                      </a:pPr>
                      <a:r>
                        <a:rPr lang="en-GB" sz="1400" b="0" dirty="0">
                          <a:solidFill>
                            <a:schemeClr val="tx1">
                              <a:lumMod val="65000"/>
                              <a:lumOff val="35000"/>
                            </a:schemeClr>
                          </a:solidFill>
                          <a:latin typeface="Century Gothic"/>
                          <a:ea typeface="Century Gothic"/>
                          <a:cs typeface="Century Gothic"/>
                          <a:sym typeface="Century Gothic"/>
                        </a:rPr>
                        <a:t>[Name] is absent.</a:t>
                      </a: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254238">
                <a:tc vMerge="1">
                  <a:txBody>
                    <a:bodyPr/>
                    <a:lstStyle/>
                    <a:p>
                      <a:endParaRPr lang="en-US"/>
                    </a:p>
                  </a:txBody>
                  <a:tcPr/>
                </a:tc>
                <a:tc>
                  <a:txBody>
                    <a:bodyPr/>
                    <a:lstStyle/>
                    <a:p>
                      <a:pPr marL="0" marR="0" lvl="0" indent="0" algn="l" rtl="0">
                        <a:spcBef>
                          <a:spcPts val="0"/>
                        </a:spcBef>
                        <a:spcAft>
                          <a:spcPts val="0"/>
                        </a:spcAft>
                        <a:buNone/>
                      </a:pPr>
                      <a:endParaRPr sz="1400" b="0" dirty="0">
                        <a:solidFill>
                          <a:schemeClr val="tx1">
                            <a:lumMod val="65000"/>
                            <a:lumOff val="35000"/>
                          </a:schemeClr>
                        </a:solidFill>
                        <a:latin typeface="Century Gothic"/>
                        <a:ea typeface="Century Gothic"/>
                        <a:cs typeface="Century Gothic"/>
                        <a:sym typeface="Century Gothic"/>
                      </a:endParaRPr>
                    </a:p>
                  </a:txBody>
                  <a:tcPr marL="91450" marR="91450" marT="45725" marB="45725"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091" name="TextBox 2090">
            <a:extLst>
              <a:ext uri="{FF2B5EF4-FFF2-40B4-BE49-F238E27FC236}">
                <a16:creationId xmlns:a16="http://schemas.microsoft.com/office/drawing/2014/main" id="{BA87CDFE-5003-1088-E10F-FBDA16CB4627}"/>
              </a:ext>
            </a:extLst>
          </p:cNvPr>
          <p:cNvSpPr txBox="1"/>
          <p:nvPr/>
        </p:nvSpPr>
        <p:spPr>
          <a:xfrm>
            <a:off x="3548028" y="6738131"/>
            <a:ext cx="222387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Be ready to respond to the register in </a:t>
            </a:r>
            <a:r>
              <a:rPr lang="en-GB" sz="1600" b="1" dirty="0">
                <a:solidFill>
                  <a:prstClr val="black">
                    <a:lumMod val="75000"/>
                    <a:lumOff val="25000"/>
                  </a:prstClr>
                </a:solidFill>
                <a:latin typeface="Century Gothic" panose="020B0502020202020204" pitchFamily="34" charset="0"/>
                <a:cs typeface="Calibri" panose="020F0502020204030204" pitchFamily="34" charset="0"/>
                <a:sym typeface="Century Gothic"/>
              </a:rPr>
              <a:t>Spanish</a:t>
            </a:r>
            <a:r>
              <a:rPr kumimoji="0" lang="en-GB" sz="16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sym typeface="Century Gothic"/>
              </a:rPr>
              <a:t>!</a:t>
            </a:r>
            <a:endParaRPr kumimoji="0" lang="en-GB"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entury Gothic"/>
              <a:cs typeface="Century Gothic"/>
              <a:sym typeface="Century Gothic"/>
            </a:endParaRPr>
          </a:p>
        </p:txBody>
      </p:sp>
      <p:grpSp>
        <p:nvGrpSpPr>
          <p:cNvPr id="2093" name="Group 2092">
            <a:extLst>
              <a:ext uri="{FF2B5EF4-FFF2-40B4-BE49-F238E27FC236}">
                <a16:creationId xmlns:a16="http://schemas.microsoft.com/office/drawing/2014/main" id="{CFA7ADE2-0C83-7959-6917-42F05C017CE2}"/>
              </a:ext>
            </a:extLst>
          </p:cNvPr>
          <p:cNvGrpSpPr/>
          <p:nvPr/>
        </p:nvGrpSpPr>
        <p:grpSpPr>
          <a:xfrm>
            <a:off x="5415847" y="6079193"/>
            <a:ext cx="1305311" cy="605907"/>
            <a:chOff x="-2499252" y="4169081"/>
            <a:chExt cx="1305311" cy="605907"/>
          </a:xfrm>
        </p:grpSpPr>
        <p:grpSp>
          <p:nvGrpSpPr>
            <p:cNvPr id="2094" name="Group 2093">
              <a:extLst>
                <a:ext uri="{FF2B5EF4-FFF2-40B4-BE49-F238E27FC236}">
                  <a16:creationId xmlns:a16="http://schemas.microsoft.com/office/drawing/2014/main" id="{5F7D3878-3AE4-5576-6D52-7FFE432459FD}"/>
                </a:ext>
              </a:extLst>
            </p:cNvPr>
            <p:cNvGrpSpPr/>
            <p:nvPr/>
          </p:nvGrpSpPr>
          <p:grpSpPr>
            <a:xfrm>
              <a:off x="-2499252" y="4327821"/>
              <a:ext cx="826625" cy="307777"/>
              <a:chOff x="431194" y="4442570"/>
              <a:chExt cx="826626" cy="307777"/>
            </a:xfrm>
          </p:grpSpPr>
          <p:sp>
            <p:nvSpPr>
              <p:cNvPr id="2096" name="Google Shape;222;p10">
                <a:extLst>
                  <a:ext uri="{FF2B5EF4-FFF2-40B4-BE49-F238E27FC236}">
                    <a16:creationId xmlns:a16="http://schemas.microsoft.com/office/drawing/2014/main" id="{298ADF50-5EE1-242C-F6C6-13C64D8C3880}"/>
                  </a:ext>
                </a:extLst>
              </p:cNvPr>
              <p:cNvSpPr txBox="1"/>
              <p:nvPr/>
            </p:nvSpPr>
            <p:spPr>
              <a:xfrm>
                <a:off x="455223" y="4452154"/>
                <a:ext cx="802597" cy="292235"/>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200" b="1" i="0" u="none" strike="noStrike" cap="none" dirty="0">
                  <a:solidFill>
                    <a:srgbClr val="002060"/>
                  </a:solidFill>
                  <a:latin typeface="Century Gothic"/>
                  <a:ea typeface="Century Gothic"/>
                  <a:cs typeface="Century Gothic"/>
                  <a:sym typeface="Century Gothic"/>
                </a:endParaRPr>
              </a:p>
            </p:txBody>
          </p:sp>
          <p:sp>
            <p:nvSpPr>
              <p:cNvPr id="2097" name="TextBox 2096">
                <a:extLst>
                  <a:ext uri="{FF2B5EF4-FFF2-40B4-BE49-F238E27FC236}">
                    <a16:creationId xmlns:a16="http://schemas.microsoft.com/office/drawing/2014/main" id="{F23720F0-4C2A-F4F5-F81B-350CF58880B1}"/>
                  </a:ext>
                </a:extLst>
              </p:cNvPr>
              <p:cNvSpPr txBox="1"/>
              <p:nvPr/>
            </p:nvSpPr>
            <p:spPr>
              <a:xfrm>
                <a:off x="431194" y="4442570"/>
                <a:ext cx="744691" cy="307777"/>
              </a:xfrm>
              <a:prstGeom prst="rect">
                <a:avLst/>
              </a:prstGeom>
              <a:noFill/>
            </p:spPr>
            <p:txBody>
              <a:bodyPr wrap="square">
                <a:spAutoFit/>
              </a:bodyPr>
              <a:lstStyle/>
              <a:p>
                <a:pPr algn="ctr"/>
                <a:r>
                  <a:rPr lang="en-GB" sz="1400" b="1" dirty="0">
                    <a:solidFill>
                      <a:srgbClr val="002060"/>
                    </a:solidFill>
                    <a:latin typeface="Century Gothic" panose="020B0502020202020204" pitchFamily="34" charset="0"/>
                  </a:rPr>
                  <a:t>hablar</a:t>
                </a:r>
              </a:p>
            </p:txBody>
          </p:sp>
        </p:grpSp>
        <p:pic>
          <p:nvPicPr>
            <p:cNvPr id="2095" name="Picture 2094">
              <a:extLst>
                <a:ext uri="{FF2B5EF4-FFF2-40B4-BE49-F238E27FC236}">
                  <a16:creationId xmlns:a16="http://schemas.microsoft.com/office/drawing/2014/main" id="{A96DB8A9-8ABB-01AF-0499-06112CA74140}"/>
                </a:ext>
              </a:extLst>
            </p:cNvPr>
            <p:cNvPicPr>
              <a:picLocks noChangeAspect="1"/>
            </p:cNvPicPr>
            <p:nvPr/>
          </p:nvPicPr>
          <p:blipFill>
            <a:blip r:embed="rId11"/>
            <a:stretch>
              <a:fillRect/>
            </a:stretch>
          </p:blipFill>
          <p:spPr>
            <a:xfrm>
              <a:off x="-1766648" y="4169081"/>
              <a:ext cx="572707" cy="605907"/>
            </a:xfrm>
            <a:prstGeom prst="rect">
              <a:avLst/>
            </a:prstGeom>
          </p:spPr>
        </p:pic>
      </p:grpSp>
      <p:pic>
        <p:nvPicPr>
          <p:cNvPr id="2098" name="Picture 4" descr="Free Watercolor Brushstroke illustration and picture">
            <a:extLst>
              <a:ext uri="{FF2B5EF4-FFF2-40B4-BE49-F238E27FC236}">
                <a16:creationId xmlns:a16="http://schemas.microsoft.com/office/drawing/2014/main" id="{B28CE97F-B50B-1DD4-F43B-3C5E3586EA13}"/>
              </a:ext>
            </a:extLst>
          </p:cNvPr>
          <p:cNvPicPr>
            <a:picLocks noChangeAspect="1" noChangeArrowheads="1"/>
          </p:cNvPicPr>
          <p:nvPr/>
        </p:nvPicPr>
        <p:blipFill>
          <a:blip r:embed="rId12">
            <a:duotone>
              <a:prstClr val="black"/>
              <a:srgbClr val="FF0000">
                <a:tint val="45000"/>
                <a:satMod val="400000"/>
              </a:srgbClr>
            </a:duotone>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99" name="TextBox 2098">
            <a:extLst>
              <a:ext uri="{FF2B5EF4-FFF2-40B4-BE49-F238E27FC236}">
                <a16:creationId xmlns:a16="http://schemas.microsoft.com/office/drawing/2014/main" id="{25AC1A6D-64ED-216C-885E-21CBD317F3E3}"/>
              </a:ext>
            </a:extLst>
          </p:cNvPr>
          <p:cNvSpPr txBox="1"/>
          <p:nvPr/>
        </p:nvSpPr>
        <p:spPr>
          <a:xfrm>
            <a:off x="6410817" y="9539150"/>
            <a:ext cx="306494"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6</a:t>
            </a:r>
          </a:p>
        </p:txBody>
      </p:sp>
      <p:grpSp>
        <p:nvGrpSpPr>
          <p:cNvPr id="22" name="Group 21">
            <a:extLst>
              <a:ext uri="{FF2B5EF4-FFF2-40B4-BE49-F238E27FC236}">
                <a16:creationId xmlns:a16="http://schemas.microsoft.com/office/drawing/2014/main" id="{D737E6F3-FE2E-605F-9E77-6C64F9DB7021}"/>
              </a:ext>
            </a:extLst>
          </p:cNvPr>
          <p:cNvGrpSpPr/>
          <p:nvPr/>
        </p:nvGrpSpPr>
        <p:grpSpPr>
          <a:xfrm>
            <a:off x="5722319" y="6803595"/>
            <a:ext cx="1255714" cy="1027087"/>
            <a:chOff x="8302625" y="5400773"/>
            <a:chExt cx="1255714" cy="1027087"/>
          </a:xfrm>
        </p:grpSpPr>
        <p:sp>
          <p:nvSpPr>
            <p:cNvPr id="24" name="Rectangle: Folded Corner 23">
              <a:extLst>
                <a:ext uri="{FF2B5EF4-FFF2-40B4-BE49-F238E27FC236}">
                  <a16:creationId xmlns:a16="http://schemas.microsoft.com/office/drawing/2014/main" id="{44EC7680-0AB9-F4D2-1E62-00441AFECCC9}"/>
                </a:ext>
              </a:extLst>
            </p:cNvPr>
            <p:cNvSpPr/>
            <p:nvPr/>
          </p:nvSpPr>
          <p:spPr>
            <a:xfrm>
              <a:off x="8302625" y="5400773"/>
              <a:ext cx="1025979" cy="1019428"/>
            </a:xfrm>
            <a:prstGeom prst="foldedCorner">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solidFill>
                  <a:schemeClr val="bg2">
                    <a:lumMod val="25000"/>
                  </a:schemeClr>
                </a:solidFill>
                <a:latin typeface="Century Gothic" panose="020B0502020202020204" pitchFamily="34" charset="0"/>
              </a:endParaRPr>
            </a:p>
          </p:txBody>
        </p:sp>
        <p:pic>
          <p:nvPicPr>
            <p:cNvPr id="51" name="Picture 6" descr="Free Icon Light illustration and picture">
              <a:extLst>
                <a:ext uri="{FF2B5EF4-FFF2-40B4-BE49-F238E27FC236}">
                  <a16:creationId xmlns:a16="http://schemas.microsoft.com/office/drawing/2014/main" id="{F38898BF-C8AB-A7EA-FCD2-E2CA1B51C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75363" y="5455886"/>
              <a:ext cx="275151" cy="27515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9CEFCC82-9C0A-C78C-5058-A015B1C97620}"/>
                </a:ext>
              </a:extLst>
            </p:cNvPr>
            <p:cNvSpPr txBox="1"/>
            <p:nvPr/>
          </p:nvSpPr>
          <p:spPr>
            <a:xfrm>
              <a:off x="8322023" y="5518751"/>
              <a:ext cx="1236316" cy="230832"/>
            </a:xfrm>
            <a:prstGeom prst="rect">
              <a:avLst/>
            </a:prstGeom>
            <a:noFill/>
          </p:spPr>
          <p:txBody>
            <a:bodyPr wrap="square">
              <a:spAutoFit/>
            </a:bodyPr>
            <a:lstStyle/>
            <a:p>
              <a:pPr algn="ctr"/>
              <a:r>
                <a:rPr lang="en-GB" sz="900" dirty="0">
                  <a:solidFill>
                    <a:schemeClr val="bg2">
                      <a:lumMod val="25000"/>
                    </a:schemeClr>
                  </a:solidFill>
                  <a:latin typeface="Century Gothic" panose="020B0502020202020204" pitchFamily="34" charset="0"/>
                </a:rPr>
                <a:t>You can</a:t>
              </a:r>
            </a:p>
          </p:txBody>
        </p:sp>
        <p:sp>
          <p:nvSpPr>
            <p:cNvPr id="54" name="TextBox 53">
              <a:extLst>
                <a:ext uri="{FF2B5EF4-FFF2-40B4-BE49-F238E27FC236}">
                  <a16:creationId xmlns:a16="http://schemas.microsoft.com/office/drawing/2014/main" id="{838523B0-EC67-3184-E549-373829B83903}"/>
                </a:ext>
              </a:extLst>
            </p:cNvPr>
            <p:cNvSpPr txBox="1"/>
            <p:nvPr/>
          </p:nvSpPr>
          <p:spPr>
            <a:xfrm>
              <a:off x="8311306" y="5643030"/>
              <a:ext cx="1116858" cy="7848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 prepare your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answer first,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practise saying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ea typeface="+mn-ea"/>
                  <a:cs typeface="+mn-cs"/>
                </a:rPr>
                <a:t>it aloud a few times.</a:t>
              </a:r>
              <a:endParaRPr lang="en-GB" sz="900" dirty="0">
                <a:solidFill>
                  <a:schemeClr val="bg2">
                    <a:lumMod val="25000"/>
                  </a:schemeClr>
                </a:solidFill>
                <a:latin typeface="Century Gothic" panose="020B0502020202020204" pitchFamily="34" charset="0"/>
              </a:endParaRPr>
            </a:p>
          </p:txBody>
        </p:sp>
      </p:grpSp>
    </p:spTree>
    <p:extLst>
      <p:ext uri="{BB962C8B-B14F-4D97-AF65-F5344CB8AC3E}">
        <p14:creationId xmlns:p14="http://schemas.microsoft.com/office/powerpoint/2010/main" val="37843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0" name="Title 2069">
            <a:extLst>
              <a:ext uri="{FF2B5EF4-FFF2-40B4-BE49-F238E27FC236}">
                <a16:creationId xmlns:a16="http://schemas.microsoft.com/office/drawing/2014/main" id="{B7DF0A91-A627-E5D8-913C-AAFB5BC71289}"/>
              </a:ext>
            </a:extLst>
          </p:cNvPr>
          <p:cNvSpPr>
            <a:spLocks noGrp="1"/>
          </p:cNvSpPr>
          <p:nvPr>
            <p:ph type="title"/>
          </p:nvPr>
        </p:nvSpPr>
        <p:spPr>
          <a:xfrm>
            <a:off x="193297" y="201182"/>
            <a:ext cx="2027872" cy="306580"/>
          </a:xfrm>
        </p:spPr>
        <p:txBody>
          <a:bodyPr>
            <a:noAutofit/>
          </a:bodyPr>
          <a:lstStyle/>
          <a:p>
            <a:r>
              <a:rPr lang="en-GB" sz="1000" dirty="0">
                <a:solidFill>
                  <a:schemeClr val="bg1"/>
                </a:solidFill>
              </a:rPr>
              <a:t>Rojo term 1 week 2</a:t>
            </a:r>
          </a:p>
        </p:txBody>
      </p:sp>
      <p:pic>
        <p:nvPicPr>
          <p:cNvPr id="2079" name="Picture 4" descr="Free Watercolor Brushstroke illustration and picture">
            <a:extLst>
              <a:ext uri="{FF2B5EF4-FFF2-40B4-BE49-F238E27FC236}">
                <a16:creationId xmlns:a16="http://schemas.microsoft.com/office/drawing/2014/main" id="{3A7B6A95-6AB8-3394-AD68-713D43E5E03D}"/>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2218" y="9493122"/>
            <a:ext cx="555782" cy="396863"/>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6C797753-1413-54DA-948A-16DC26026C11}"/>
              </a:ext>
            </a:extLst>
          </p:cNvPr>
          <p:cNvSpPr txBox="1"/>
          <p:nvPr/>
        </p:nvSpPr>
        <p:spPr>
          <a:xfrm>
            <a:off x="5366778" y="186676"/>
            <a:ext cx="3976914" cy="369332"/>
          </a:xfrm>
          <a:prstGeom prst="rect">
            <a:avLst/>
          </a:prstGeom>
          <a:noFill/>
        </p:spPr>
        <p:txBody>
          <a:bodyPr wrap="square">
            <a:spAutoFit/>
          </a:bodyPr>
          <a:lstStyle/>
          <a:p>
            <a:r>
              <a:rPr lang="en-GB" sz="1800" dirty="0">
                <a:solidFill>
                  <a:schemeClr val="tx1">
                    <a:lumMod val="75000"/>
                    <a:lumOff val="25000"/>
                  </a:schemeClr>
                </a:solidFill>
                <a:latin typeface="Modern Love" panose="04090805081005020601" pitchFamily="82" charset="0"/>
              </a:rPr>
              <a:t>Rojo term 1 </a:t>
            </a:r>
            <a:endParaRPr lang="en-GB" dirty="0">
              <a:solidFill>
                <a:schemeClr val="tx1">
                  <a:lumMod val="75000"/>
                  <a:lumOff val="25000"/>
                </a:schemeClr>
              </a:solidFill>
            </a:endParaRPr>
          </a:p>
        </p:txBody>
      </p:sp>
      <p:sp>
        <p:nvSpPr>
          <p:cNvPr id="2089" name="TextBox 2088">
            <a:extLst>
              <a:ext uri="{FF2B5EF4-FFF2-40B4-BE49-F238E27FC236}">
                <a16:creationId xmlns:a16="http://schemas.microsoft.com/office/drawing/2014/main" id="{B2AFFFD7-5E0E-9D9C-D583-13787BA98ED2}"/>
              </a:ext>
            </a:extLst>
          </p:cNvPr>
          <p:cNvSpPr txBox="1"/>
          <p:nvPr/>
        </p:nvSpPr>
        <p:spPr>
          <a:xfrm>
            <a:off x="6424370" y="9548750"/>
            <a:ext cx="303288" cy="338554"/>
          </a:xfrm>
          <a:prstGeom prst="rect">
            <a:avLst/>
          </a:prstGeom>
          <a:noFill/>
        </p:spPr>
        <p:txBody>
          <a:bodyPr wrap="none" rtlCol="0">
            <a:spAutoFit/>
          </a:bodyPr>
          <a:lstStyle/>
          <a:p>
            <a:r>
              <a:rPr lang="en-GB" sz="1600" dirty="0">
                <a:solidFill>
                  <a:schemeClr val="bg1"/>
                </a:solidFill>
                <a:latin typeface="Modern Love" panose="04090805081005020601" pitchFamily="82" charset="0"/>
              </a:rPr>
              <a:t>7</a:t>
            </a:r>
          </a:p>
        </p:txBody>
      </p:sp>
      <p:sp>
        <p:nvSpPr>
          <p:cNvPr id="42" name="Rectangle: Rounded Corners 41">
            <a:extLst>
              <a:ext uri="{FF2B5EF4-FFF2-40B4-BE49-F238E27FC236}">
                <a16:creationId xmlns:a16="http://schemas.microsoft.com/office/drawing/2014/main" id="{8B2E1FA3-2372-EF67-4E53-4D53E5960FC2}"/>
              </a:ext>
            </a:extLst>
          </p:cNvPr>
          <p:cNvSpPr/>
          <p:nvPr/>
        </p:nvSpPr>
        <p:spPr>
          <a:xfrm>
            <a:off x="107028" y="128411"/>
            <a:ext cx="4126528" cy="456315"/>
          </a:xfrm>
          <a:prstGeom prst="roundRect">
            <a:avLst/>
          </a:prstGeom>
          <a:solidFill>
            <a:srgbClr val="E60000"/>
          </a:solidFill>
          <a:ln>
            <a:solidFill>
              <a:srgbClr val="E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Describing me and others</a:t>
            </a:r>
            <a:endParaRPr lang="en-GB" sz="2400" dirty="0"/>
          </a:p>
        </p:txBody>
      </p:sp>
      <p:grpSp>
        <p:nvGrpSpPr>
          <p:cNvPr id="43" name="Group 42">
            <a:extLst>
              <a:ext uri="{FF2B5EF4-FFF2-40B4-BE49-F238E27FC236}">
                <a16:creationId xmlns:a16="http://schemas.microsoft.com/office/drawing/2014/main" id="{24BECBCF-8274-E0A2-E80E-A48B5A391472}"/>
              </a:ext>
            </a:extLst>
          </p:cNvPr>
          <p:cNvGrpSpPr/>
          <p:nvPr/>
        </p:nvGrpSpPr>
        <p:grpSpPr>
          <a:xfrm>
            <a:off x="4081089" y="167503"/>
            <a:ext cx="616995" cy="461665"/>
            <a:chOff x="3814354" y="2197255"/>
            <a:chExt cx="616995" cy="461665"/>
          </a:xfrm>
        </p:grpSpPr>
        <p:sp>
          <p:nvSpPr>
            <p:cNvPr id="44" name="Rectangle: Rounded Corners 43">
              <a:extLst>
                <a:ext uri="{FF2B5EF4-FFF2-40B4-BE49-F238E27FC236}">
                  <a16:creationId xmlns:a16="http://schemas.microsoft.com/office/drawing/2014/main" id="{C4828ED8-87A1-63AE-68D0-9182B4B953CF}"/>
                </a:ext>
              </a:extLst>
            </p:cNvPr>
            <p:cNvSpPr/>
            <p:nvPr/>
          </p:nvSpPr>
          <p:spPr>
            <a:xfrm rot="20668553">
              <a:off x="3814354" y="2201705"/>
              <a:ext cx="483326" cy="456315"/>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0000"/>
                </a:solidFill>
                <a:latin typeface="Modern Love" panose="04090805081005020601" pitchFamily="82" charset="0"/>
              </a:endParaRPr>
            </a:p>
          </p:txBody>
        </p:sp>
        <p:sp>
          <p:nvSpPr>
            <p:cNvPr id="45" name="TextBox 44">
              <a:extLst>
                <a:ext uri="{FF2B5EF4-FFF2-40B4-BE49-F238E27FC236}">
                  <a16:creationId xmlns:a16="http://schemas.microsoft.com/office/drawing/2014/main" id="{F549C8FF-8275-D282-0692-8665E123D4A9}"/>
                </a:ext>
              </a:extLst>
            </p:cNvPr>
            <p:cNvSpPr txBox="1"/>
            <p:nvPr/>
          </p:nvSpPr>
          <p:spPr>
            <a:xfrm rot="20463376">
              <a:off x="3885654" y="2197255"/>
              <a:ext cx="545695" cy="461665"/>
            </a:xfrm>
            <a:prstGeom prst="rect">
              <a:avLst/>
            </a:prstGeom>
            <a:noFill/>
          </p:spPr>
          <p:txBody>
            <a:bodyPr wrap="square">
              <a:spAutoFit/>
            </a:bodyPr>
            <a:lstStyle/>
            <a:p>
              <a:r>
                <a:rPr lang="en-GB" sz="2400" dirty="0">
                  <a:solidFill>
                    <a:srgbClr val="DE0000"/>
                  </a:solidFill>
                  <a:latin typeface="Modern Love" panose="04090805081005020601" pitchFamily="82" charset="0"/>
                </a:rPr>
                <a:t>2</a:t>
              </a:r>
              <a:endParaRPr lang="en-GB" sz="2400" dirty="0">
                <a:solidFill>
                  <a:srgbClr val="DE0000"/>
                </a:solidFill>
              </a:endParaRPr>
            </a:p>
          </p:txBody>
        </p:sp>
      </p:grpSp>
      <p:sp>
        <p:nvSpPr>
          <p:cNvPr id="2056" name="Rectangle: Rounded Corners 2055">
            <a:extLst>
              <a:ext uri="{FF2B5EF4-FFF2-40B4-BE49-F238E27FC236}">
                <a16:creationId xmlns:a16="http://schemas.microsoft.com/office/drawing/2014/main" id="{C03FE351-EF26-4AAF-6FFD-362E5376246F}"/>
              </a:ext>
            </a:extLst>
          </p:cNvPr>
          <p:cNvSpPr/>
          <p:nvPr/>
        </p:nvSpPr>
        <p:spPr>
          <a:xfrm>
            <a:off x="134847" y="5523478"/>
            <a:ext cx="6614400" cy="2626453"/>
          </a:xfrm>
          <a:prstGeom prst="roundRect">
            <a:avLst>
              <a:gd name="adj" fmla="val 9000"/>
            </a:avLst>
          </a:prstGeom>
          <a:solidFill>
            <a:schemeClr val="bg1">
              <a:lumMod val="95000"/>
            </a:scheme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57" name="Rectangle: Rounded Corners 2056">
            <a:extLst>
              <a:ext uri="{FF2B5EF4-FFF2-40B4-BE49-F238E27FC236}">
                <a16:creationId xmlns:a16="http://schemas.microsoft.com/office/drawing/2014/main" id="{6D197063-7750-EDB2-38A3-C4C0DB4DDC38}"/>
              </a:ext>
            </a:extLst>
          </p:cNvPr>
          <p:cNvSpPr/>
          <p:nvPr/>
        </p:nvSpPr>
        <p:spPr>
          <a:xfrm>
            <a:off x="146244" y="793729"/>
            <a:ext cx="2052511" cy="2070635"/>
          </a:xfrm>
          <a:prstGeom prst="roundRect">
            <a:avLst>
              <a:gd name="adj" fmla="val 9000"/>
            </a:avLst>
          </a:prstGeom>
          <a:no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058" name="Table 107">
            <a:extLst>
              <a:ext uri="{FF2B5EF4-FFF2-40B4-BE49-F238E27FC236}">
                <a16:creationId xmlns:a16="http://schemas.microsoft.com/office/drawing/2014/main" id="{75D14CBF-6C7F-3D7D-4198-0FB2AF8E333C}"/>
              </a:ext>
            </a:extLst>
          </p:cNvPr>
          <p:cNvGraphicFramePr>
            <a:graphicFrameLocks noGrp="1"/>
          </p:cNvGraphicFramePr>
          <p:nvPr>
            <p:extLst>
              <p:ext uri="{D42A27DB-BD31-4B8C-83A1-F6EECF244321}">
                <p14:modId xmlns:p14="http://schemas.microsoft.com/office/powerpoint/2010/main" val="4132642360"/>
              </p:ext>
            </p:extLst>
          </p:nvPr>
        </p:nvGraphicFramePr>
        <p:xfrm>
          <a:off x="433469" y="1439016"/>
          <a:ext cx="1129353" cy="1322556"/>
        </p:xfrm>
        <a:graphic>
          <a:graphicData uri="http://schemas.openxmlformats.org/drawingml/2006/table">
            <a:tbl>
              <a:tblPr firstRow="1" bandRow="1">
                <a:tableStyleId>{5940675A-B579-460E-94D1-54222C63F5DA}</a:tableStyleId>
              </a:tblPr>
              <a:tblGrid>
                <a:gridCol w="1129353">
                  <a:extLst>
                    <a:ext uri="{9D8B030D-6E8A-4147-A177-3AD203B41FA5}">
                      <a16:colId xmlns:a16="http://schemas.microsoft.com/office/drawing/2014/main" val="4143783995"/>
                    </a:ext>
                  </a:extLst>
                </a:gridCol>
              </a:tblGrid>
              <a:tr h="1322556">
                <a:tc>
                  <a:txBody>
                    <a:bodyPr/>
                    <a:lstStyle/>
                    <a:p>
                      <a:r>
                        <a:rPr lang="en-GB" sz="1400" dirty="0">
                          <a:solidFill>
                            <a:schemeClr val="tx1">
                              <a:lumMod val="75000"/>
                              <a:lumOff val="25000"/>
                            </a:schemeClr>
                          </a:solidFill>
                          <a:latin typeface="Century Gothic" panose="020B0502020202020204" pitchFamily="34" charset="0"/>
                        </a:rPr>
                        <a:t>[</a:t>
                      </a:r>
                      <a:r>
                        <a:rPr lang="en-GB" sz="1400" b="1" dirty="0">
                          <a:solidFill>
                            <a:schemeClr val="tx1">
                              <a:lumMod val="75000"/>
                              <a:lumOff val="25000"/>
                            </a:schemeClr>
                          </a:solidFill>
                          <a:latin typeface="Century Gothic" panose="020B0502020202020204" pitchFamily="34" charset="0"/>
                        </a:rPr>
                        <a:t>u</a:t>
                      </a:r>
                      <a:r>
                        <a:rPr lang="en-GB" sz="1400" dirty="0">
                          <a:solidFill>
                            <a:schemeClr val="tx1">
                              <a:lumMod val="75000"/>
                              <a:lumOff val="25000"/>
                            </a:schemeClr>
                          </a:solidFill>
                          <a:latin typeface="Century Gothic" panose="020B0502020202020204" pitchFamily="34" charset="0"/>
                        </a:rPr>
                        <a:t>]</a:t>
                      </a:r>
                    </a:p>
                  </a:txBody>
                  <a:tcP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9F9F9"/>
                    </a:solidFill>
                  </a:tcPr>
                </a:tc>
                <a:extLst>
                  <a:ext uri="{0D108BD9-81ED-4DB2-BD59-A6C34878D82A}">
                    <a16:rowId xmlns:a16="http://schemas.microsoft.com/office/drawing/2014/main" val="2538919190"/>
                  </a:ext>
                </a:extLst>
              </a:tr>
            </a:tbl>
          </a:graphicData>
        </a:graphic>
      </p:graphicFrame>
      <p:sp>
        <p:nvSpPr>
          <p:cNvPr id="2059" name="TextBox 2058">
            <a:extLst>
              <a:ext uri="{FF2B5EF4-FFF2-40B4-BE49-F238E27FC236}">
                <a16:creationId xmlns:a16="http://schemas.microsoft.com/office/drawing/2014/main" id="{52B2B7EA-E3A8-F37F-2DEB-0732536026DE}"/>
              </a:ext>
            </a:extLst>
          </p:cNvPr>
          <p:cNvSpPr txBox="1"/>
          <p:nvPr/>
        </p:nvSpPr>
        <p:spPr>
          <a:xfrm>
            <a:off x="497308" y="2451993"/>
            <a:ext cx="1035034" cy="307777"/>
          </a:xfrm>
          <a:prstGeom prst="rect">
            <a:avLst/>
          </a:prstGeom>
          <a:noFill/>
        </p:spPr>
        <p:txBody>
          <a:bodyPr wrap="square" rtlCol="0">
            <a:spAutoFit/>
          </a:bodyPr>
          <a:lstStyle/>
          <a:p>
            <a:pPr algn="ctr"/>
            <a:r>
              <a:rPr lang="en-GB" sz="1400" b="1" dirty="0" err="1">
                <a:solidFill>
                  <a:srgbClr val="FF0066"/>
                </a:solidFill>
                <a:latin typeface="Century Gothic" panose="020B0502020202020204" pitchFamily="34" charset="0"/>
              </a:rPr>
              <a:t>u</a:t>
            </a:r>
            <a:r>
              <a:rPr lang="en-GB" sz="1400" dirty="0" err="1">
                <a:solidFill>
                  <a:schemeClr val="tx1">
                    <a:lumMod val="75000"/>
                    <a:lumOff val="25000"/>
                  </a:schemeClr>
                </a:solidFill>
                <a:latin typeface="Century Gothic" panose="020B0502020202020204" pitchFamily="34" charset="0"/>
              </a:rPr>
              <a:t>niverso</a:t>
            </a:r>
            <a:endParaRPr lang="en-GB" sz="1400" dirty="0">
              <a:solidFill>
                <a:srgbClr val="002060"/>
              </a:solidFill>
              <a:latin typeface="Century Gothic" panose="020B0502020202020204" pitchFamily="34" charset="0"/>
            </a:endParaRPr>
          </a:p>
        </p:txBody>
      </p:sp>
      <p:graphicFrame>
        <p:nvGraphicFramePr>
          <p:cNvPr id="2065" name="Table 51">
            <a:extLst>
              <a:ext uri="{FF2B5EF4-FFF2-40B4-BE49-F238E27FC236}">
                <a16:creationId xmlns:a16="http://schemas.microsoft.com/office/drawing/2014/main" id="{2308E92E-AB18-639C-2C72-5C39ED81A8FF}"/>
              </a:ext>
            </a:extLst>
          </p:cNvPr>
          <p:cNvGraphicFramePr>
            <a:graphicFrameLocks noGrp="1"/>
          </p:cNvGraphicFramePr>
          <p:nvPr>
            <p:extLst>
              <p:ext uri="{D42A27DB-BD31-4B8C-83A1-F6EECF244321}">
                <p14:modId xmlns:p14="http://schemas.microsoft.com/office/powerpoint/2010/main" val="1238150064"/>
              </p:ext>
            </p:extLst>
          </p:nvPr>
        </p:nvGraphicFramePr>
        <p:xfrm>
          <a:off x="141144" y="3508265"/>
          <a:ext cx="6161074" cy="1883042"/>
        </p:xfrm>
        <a:graphic>
          <a:graphicData uri="http://schemas.openxmlformats.org/drawingml/2006/table">
            <a:tbl>
              <a:tblPr firstRow="1" bandRow="1">
                <a:tableStyleId>{5940675A-B579-460E-94D1-54222C63F5DA}</a:tableStyleId>
              </a:tblPr>
              <a:tblGrid>
                <a:gridCol w="1751228">
                  <a:extLst>
                    <a:ext uri="{9D8B030D-6E8A-4147-A177-3AD203B41FA5}">
                      <a16:colId xmlns:a16="http://schemas.microsoft.com/office/drawing/2014/main" val="1010301301"/>
                    </a:ext>
                  </a:extLst>
                </a:gridCol>
                <a:gridCol w="1308028">
                  <a:extLst>
                    <a:ext uri="{9D8B030D-6E8A-4147-A177-3AD203B41FA5}">
                      <a16:colId xmlns:a16="http://schemas.microsoft.com/office/drawing/2014/main" val="3275482453"/>
                    </a:ext>
                  </a:extLst>
                </a:gridCol>
                <a:gridCol w="1524000">
                  <a:extLst>
                    <a:ext uri="{9D8B030D-6E8A-4147-A177-3AD203B41FA5}">
                      <a16:colId xmlns:a16="http://schemas.microsoft.com/office/drawing/2014/main" val="1042213141"/>
                    </a:ext>
                  </a:extLst>
                </a:gridCol>
                <a:gridCol w="1577818">
                  <a:extLst>
                    <a:ext uri="{9D8B030D-6E8A-4147-A177-3AD203B41FA5}">
                      <a16:colId xmlns:a16="http://schemas.microsoft.com/office/drawing/2014/main" val="325198712"/>
                    </a:ext>
                  </a:extLst>
                </a:gridCol>
              </a:tblGrid>
              <a:tr h="422507">
                <a:tc>
                  <a:txBody>
                    <a:bodyPr/>
                    <a:lstStyle/>
                    <a:p>
                      <a:r>
                        <a:rPr lang="en-GB" sz="1600" dirty="0" err="1">
                          <a:latin typeface="Century Gothic" panose="020B0502020202020204" pitchFamily="34" charset="0"/>
                        </a:rPr>
                        <a:t>sí</a:t>
                      </a:r>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¡Buenos días!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526998450"/>
                  </a:ext>
                </a:extLst>
              </a:tr>
              <a:tr h="458908">
                <a:tc>
                  <a:txBody>
                    <a:bodyPr/>
                    <a:lstStyle/>
                    <a:p>
                      <a:r>
                        <a:rPr lang="en-GB" sz="1600" dirty="0">
                          <a:latin typeface="Century Gothic" panose="020B0502020202020204" pitchFamily="34" charset="0"/>
                        </a:rPr>
                        <a:t>no</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estoy</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176287600"/>
                  </a:ext>
                </a:extLst>
              </a:tr>
              <a:tr h="422507">
                <a:tc>
                  <a:txBody>
                    <a:bodyPr/>
                    <a:lstStyle/>
                    <a:p>
                      <a:r>
                        <a:rPr lang="en-GB" sz="1600" dirty="0">
                          <a:latin typeface="Century Gothic" panose="020B0502020202020204" pitchFamily="34" charset="0"/>
                        </a:rPr>
                        <a:t>en</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r>
                        <a:rPr lang="en-GB" sz="1600" dirty="0">
                          <a:latin typeface="Century Gothic" panose="020B0502020202020204" pitchFamily="34" charset="0"/>
                        </a:rPr>
                        <a:t>estás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1303484956"/>
                  </a:ext>
                </a:extLst>
              </a:tr>
              <a:tr h="422507">
                <a:tc>
                  <a:txBody>
                    <a:bodyPr/>
                    <a:lstStyle/>
                    <a:p>
                      <a:r>
                        <a:rPr lang="en-GB" sz="1600" dirty="0">
                          <a:latin typeface="Century Gothic" panose="020B0502020202020204" pitchFamily="34" charset="0"/>
                        </a:rPr>
                        <a:t>¡Buenos días!</a:t>
                      </a: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adiós</a:t>
                      </a:r>
                      <a:r>
                        <a:rPr lang="en-GB" sz="1600" dirty="0">
                          <a:latin typeface="Century Gothic" panose="020B0502020202020204" pitchFamily="34" charset="0"/>
                        </a:rPr>
                        <a:t> </a:t>
                      </a:r>
                      <a:endParaRPr lang="en-GB" sz="1600" dirty="0"/>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tc>
                  <a:txBody>
                    <a:bodyPr/>
                    <a:lstStyle/>
                    <a:p>
                      <a:endParaRPr lang="en-GB" sz="1600" dirty="0">
                        <a:latin typeface="Century Gothic" panose="020B0502020202020204" pitchFamily="34" charset="0"/>
                      </a:endParaRPr>
                    </a:p>
                  </a:txBody>
                  <a:tcPr anchor="ctr">
                    <a:lnL w="6350" cap="flat" cmpd="sng" algn="ctr">
                      <a:solidFill>
                        <a:schemeClr val="tx1"/>
                      </a:solidFill>
                      <a:prstDash val="dashDot"/>
                      <a:round/>
                      <a:headEnd type="none" w="med" len="med"/>
                      <a:tailEnd type="none" w="med" len="med"/>
                    </a:lnL>
                    <a:lnR w="6350" cap="flat" cmpd="sng" algn="ctr">
                      <a:solidFill>
                        <a:schemeClr val="tx1"/>
                      </a:solidFill>
                      <a:prstDash val="dashDot"/>
                      <a:round/>
                      <a:headEnd type="none" w="med" len="med"/>
                      <a:tailEnd type="none" w="med" len="med"/>
                    </a:lnR>
                    <a:lnT w="6350" cap="flat" cmpd="sng" algn="ctr">
                      <a:solidFill>
                        <a:schemeClr val="tx1"/>
                      </a:solidFill>
                      <a:prstDash val="dashDot"/>
                      <a:round/>
                      <a:headEnd type="none" w="med" len="med"/>
                      <a:tailEnd type="none" w="med" len="med"/>
                    </a:lnT>
                    <a:lnB w="6350" cap="flat" cmpd="sng" algn="ctr">
                      <a:solidFill>
                        <a:schemeClr val="tx1"/>
                      </a:solidFill>
                      <a:prstDash val="dashDot"/>
                      <a:round/>
                      <a:headEnd type="none" w="med" len="med"/>
                      <a:tailEnd type="none" w="med" len="med"/>
                    </a:lnB>
                  </a:tcPr>
                </a:tc>
                <a:extLst>
                  <a:ext uri="{0D108BD9-81ED-4DB2-BD59-A6C34878D82A}">
                    <a16:rowId xmlns:a16="http://schemas.microsoft.com/office/drawing/2014/main" val="3855073805"/>
                  </a:ext>
                </a:extLst>
              </a:tr>
            </a:tbl>
          </a:graphicData>
        </a:graphic>
      </p:graphicFrame>
      <p:grpSp>
        <p:nvGrpSpPr>
          <p:cNvPr id="2066" name="Group 2065">
            <a:extLst>
              <a:ext uri="{FF2B5EF4-FFF2-40B4-BE49-F238E27FC236}">
                <a16:creationId xmlns:a16="http://schemas.microsoft.com/office/drawing/2014/main" id="{55BF7289-8E73-7EAF-D3D4-7F0FEF4D3900}"/>
              </a:ext>
            </a:extLst>
          </p:cNvPr>
          <p:cNvGrpSpPr/>
          <p:nvPr/>
        </p:nvGrpSpPr>
        <p:grpSpPr>
          <a:xfrm>
            <a:off x="447290" y="918873"/>
            <a:ext cx="1801949" cy="409714"/>
            <a:chOff x="1639842" y="1416995"/>
            <a:chExt cx="1801949" cy="409714"/>
          </a:xfrm>
        </p:grpSpPr>
        <p:sp>
          <p:nvSpPr>
            <p:cNvPr id="2067" name="Google Shape;112;p3">
              <a:extLst>
                <a:ext uri="{FF2B5EF4-FFF2-40B4-BE49-F238E27FC236}">
                  <a16:creationId xmlns:a16="http://schemas.microsoft.com/office/drawing/2014/main" id="{0CFEC693-8A9E-DC01-38B0-5B66327555CB}"/>
                </a:ext>
              </a:extLst>
            </p:cNvPr>
            <p:cNvSpPr txBox="1"/>
            <p:nvPr/>
          </p:nvSpPr>
          <p:spPr>
            <a:xfrm>
              <a:off x="1871346" y="1463927"/>
              <a:ext cx="1540408" cy="338514"/>
            </a:xfrm>
            <a:prstGeom prst="rect">
              <a:avLst/>
            </a:prstGeom>
            <a:solidFill>
              <a:srgbClr val="FF6DA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1600" b="1" i="0" u="none" strike="noStrike" cap="none" dirty="0">
                <a:solidFill>
                  <a:srgbClr val="FFFFFF"/>
                </a:solidFill>
                <a:latin typeface="Century Gothic"/>
                <a:ea typeface="Century Gothic"/>
                <a:cs typeface="Century Gothic"/>
                <a:sym typeface="Century Gothic"/>
              </a:endParaRPr>
            </a:p>
          </p:txBody>
        </p:sp>
        <p:pic>
          <p:nvPicPr>
            <p:cNvPr id="2068" name="Google Shape;111;p3" descr="Speech Icon, Voice, Talking, Audio, Speech">
              <a:extLst>
                <a:ext uri="{FF2B5EF4-FFF2-40B4-BE49-F238E27FC236}">
                  <a16:creationId xmlns:a16="http://schemas.microsoft.com/office/drawing/2014/main" id="{F2F7897F-2B12-8238-3660-45A9D884D9EF}"/>
                </a:ext>
              </a:extLst>
            </p:cNvPr>
            <p:cNvPicPr preferRelativeResize="0"/>
            <p:nvPr/>
          </p:nvPicPr>
          <p:blipFill rotWithShape="1">
            <a:blip r:embed="rId5">
              <a:alphaModFix/>
            </a:blip>
            <a:srcRect/>
            <a:stretch/>
          </p:blipFill>
          <p:spPr>
            <a:xfrm>
              <a:off x="1639842" y="1416995"/>
              <a:ext cx="520475" cy="409714"/>
            </a:xfrm>
            <a:prstGeom prst="rect">
              <a:avLst/>
            </a:prstGeom>
            <a:noFill/>
            <a:ln>
              <a:noFill/>
            </a:ln>
          </p:spPr>
        </p:pic>
        <p:sp>
          <p:nvSpPr>
            <p:cNvPr id="2069" name="TextBox 2068">
              <a:extLst>
                <a:ext uri="{FF2B5EF4-FFF2-40B4-BE49-F238E27FC236}">
                  <a16:creationId xmlns:a16="http://schemas.microsoft.com/office/drawing/2014/main" id="{99865A21-3641-C7BC-9A6F-AE8453661E18}"/>
                </a:ext>
              </a:extLst>
            </p:cNvPr>
            <p:cNvSpPr txBox="1"/>
            <p:nvPr/>
          </p:nvSpPr>
          <p:spPr>
            <a:xfrm>
              <a:off x="2131035" y="1456663"/>
              <a:ext cx="1310756" cy="338554"/>
            </a:xfrm>
            <a:prstGeom prst="rect">
              <a:avLst/>
            </a:prstGeom>
            <a:noFill/>
          </p:spPr>
          <p:txBody>
            <a:bodyPr wrap="square">
              <a:spAutoFit/>
            </a:bodyPr>
            <a:lstStyle/>
            <a:p>
              <a:r>
                <a:rPr lang="en-GB" sz="1600" b="1" dirty="0" err="1">
                  <a:solidFill>
                    <a:schemeClr val="bg1"/>
                  </a:solidFill>
                  <a:latin typeface="Century Gothic" panose="020B0502020202020204" pitchFamily="34" charset="0"/>
                </a:rPr>
                <a:t>pronunciar</a:t>
              </a:r>
              <a:endParaRPr lang="en-GB" sz="1600" b="1" dirty="0">
                <a:solidFill>
                  <a:schemeClr val="bg1"/>
                </a:solidFill>
                <a:latin typeface="Century Gothic" panose="020B0502020202020204" pitchFamily="34" charset="0"/>
              </a:endParaRPr>
            </a:p>
          </p:txBody>
        </p:sp>
      </p:grpSp>
      <p:grpSp>
        <p:nvGrpSpPr>
          <p:cNvPr id="2075" name="Group 2074">
            <a:extLst>
              <a:ext uri="{FF2B5EF4-FFF2-40B4-BE49-F238E27FC236}">
                <a16:creationId xmlns:a16="http://schemas.microsoft.com/office/drawing/2014/main" id="{92C8C71D-41B9-B706-1B14-48018B4D8F76}"/>
              </a:ext>
            </a:extLst>
          </p:cNvPr>
          <p:cNvGrpSpPr/>
          <p:nvPr/>
        </p:nvGrpSpPr>
        <p:grpSpPr>
          <a:xfrm>
            <a:off x="4934796" y="3021864"/>
            <a:ext cx="2051645" cy="375791"/>
            <a:chOff x="4294741" y="3722426"/>
            <a:chExt cx="2051645" cy="375791"/>
          </a:xfrm>
        </p:grpSpPr>
        <p:sp>
          <p:nvSpPr>
            <p:cNvPr id="2077" name="Title 1">
              <a:extLst>
                <a:ext uri="{FF2B5EF4-FFF2-40B4-BE49-F238E27FC236}">
                  <a16:creationId xmlns:a16="http://schemas.microsoft.com/office/drawing/2014/main" id="{8B2A54A3-E932-10FD-95C8-CCEE993CDC72}"/>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pic>
          <p:nvPicPr>
            <p:cNvPr id="2078" name="Picture 2" descr="Brain, Idea, Think, Creativity">
              <a:extLst>
                <a:ext uri="{FF2B5EF4-FFF2-40B4-BE49-F238E27FC236}">
                  <a16:creationId xmlns:a16="http://schemas.microsoft.com/office/drawing/2014/main" id="{B03AB15A-D69E-3B81-BCC3-A95D748209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4294741" y="3722426"/>
              <a:ext cx="433423" cy="375791"/>
            </a:xfrm>
            <a:prstGeom prst="ellipse">
              <a:avLst/>
            </a:prstGeom>
            <a:noFill/>
            <a:extLst>
              <a:ext uri="{909E8E84-426E-40DD-AFC4-6F175D3DCCD1}">
                <a14:hiddenFill xmlns:a14="http://schemas.microsoft.com/office/drawing/2010/main">
                  <a:solidFill>
                    <a:srgbClr val="FFFFFF"/>
                  </a:solidFill>
                </a14:hiddenFill>
              </a:ext>
            </a:extLst>
          </p:spPr>
        </p:pic>
        <p:sp>
          <p:nvSpPr>
            <p:cNvPr id="2080" name="TextBox 2079">
              <a:extLst>
                <a:ext uri="{FF2B5EF4-FFF2-40B4-BE49-F238E27FC236}">
                  <a16:creationId xmlns:a16="http://schemas.microsoft.com/office/drawing/2014/main" id="{E8E2F280-2DD1-D001-BB62-8789D7FA6F61}"/>
                </a:ext>
              </a:extLst>
            </p:cNvPr>
            <p:cNvSpPr txBox="1"/>
            <p:nvPr/>
          </p:nvSpPr>
          <p:spPr>
            <a:xfrm>
              <a:off x="4709114"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sp>
        <p:nvSpPr>
          <p:cNvPr id="2081" name="TextBox 2080">
            <a:extLst>
              <a:ext uri="{FF2B5EF4-FFF2-40B4-BE49-F238E27FC236}">
                <a16:creationId xmlns:a16="http://schemas.microsoft.com/office/drawing/2014/main" id="{58938A8C-3A73-3811-C753-959D50D184E1}"/>
              </a:ext>
            </a:extLst>
          </p:cNvPr>
          <p:cNvSpPr txBox="1"/>
          <p:nvPr/>
        </p:nvSpPr>
        <p:spPr>
          <a:xfrm>
            <a:off x="153844" y="5713001"/>
            <a:ext cx="4296369" cy="369332"/>
          </a:xfrm>
          <a:prstGeom prst="rect">
            <a:avLst/>
          </a:prstGeom>
          <a:noFill/>
        </p:spPr>
        <p:txBody>
          <a:bodyPr wrap="none" rtlCol="0">
            <a:spAutoFit/>
          </a:bodyPr>
          <a:lstStyle/>
          <a:p>
            <a:r>
              <a:rPr lang="en-GB" b="1" dirty="0">
                <a:solidFill>
                  <a:schemeClr val="tx1">
                    <a:lumMod val="75000"/>
                    <a:lumOff val="25000"/>
                  </a:schemeClr>
                </a:solidFill>
                <a:latin typeface="Century Gothic" panose="020B0502020202020204" pitchFamily="34" charset="0"/>
                <a:cs typeface="Calibri" panose="020F0502020204030204" pitchFamily="34" charset="0"/>
              </a:rPr>
              <a:t>‘estar’ </a:t>
            </a:r>
            <a:r>
              <a:rPr lang="en-GB" dirty="0">
                <a:solidFill>
                  <a:schemeClr val="tx1">
                    <a:lumMod val="75000"/>
                    <a:lumOff val="25000"/>
                  </a:schemeClr>
                </a:solidFill>
                <a:latin typeface="Century Gothic" panose="020B0502020202020204" pitchFamily="34" charset="0"/>
                <a:cs typeface="Calibri" panose="020F0502020204030204" pitchFamily="34" charset="0"/>
              </a:rPr>
              <a:t>[</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to be | being] (with </a:t>
            </a:r>
            <a:r>
              <a:rPr lang="en-GB" b="1" dirty="0">
                <a:solidFill>
                  <a:schemeClr val="tx1">
                    <a:lumMod val="75000"/>
                    <a:lumOff val="25000"/>
                  </a:schemeClr>
                </a:solidFill>
                <a:latin typeface="Century Gothic" panose="020B0502020202020204" pitchFamily="34" charset="0"/>
                <a:ea typeface="Century Gothic"/>
                <a:cs typeface="Century Gothic"/>
                <a:sym typeface="Century Gothic"/>
              </a:rPr>
              <a:t>location</a:t>
            </a:r>
            <a:r>
              <a:rPr lang="en-GB" dirty="0">
                <a:solidFill>
                  <a:schemeClr val="tx1">
                    <a:lumMod val="75000"/>
                    <a:lumOff val="25000"/>
                  </a:schemeClr>
                </a:solidFill>
                <a:latin typeface="Century Gothic" panose="020B0502020202020204" pitchFamily="34" charset="0"/>
                <a:ea typeface="Century Gothic"/>
                <a:cs typeface="Century Gothic"/>
                <a:sym typeface="Century Gothic"/>
              </a:rPr>
              <a:t>)</a:t>
            </a:r>
          </a:p>
        </p:txBody>
      </p:sp>
      <p:grpSp>
        <p:nvGrpSpPr>
          <p:cNvPr id="2082" name="Group 2081">
            <a:extLst>
              <a:ext uri="{FF2B5EF4-FFF2-40B4-BE49-F238E27FC236}">
                <a16:creationId xmlns:a16="http://schemas.microsoft.com/office/drawing/2014/main" id="{CD397701-B238-B9BB-BE9D-AB09D6195480}"/>
              </a:ext>
            </a:extLst>
          </p:cNvPr>
          <p:cNvGrpSpPr/>
          <p:nvPr/>
        </p:nvGrpSpPr>
        <p:grpSpPr>
          <a:xfrm>
            <a:off x="4914128" y="5565650"/>
            <a:ext cx="1943885" cy="588990"/>
            <a:chOff x="115026" y="5917195"/>
            <a:chExt cx="1943885" cy="588990"/>
          </a:xfrm>
        </p:grpSpPr>
        <p:sp>
          <p:nvSpPr>
            <p:cNvPr id="2083" name="TextBox 2082">
              <a:extLst>
                <a:ext uri="{FF2B5EF4-FFF2-40B4-BE49-F238E27FC236}">
                  <a16:creationId xmlns:a16="http://schemas.microsoft.com/office/drawing/2014/main" id="{CEFC0C20-4A83-2F9C-B431-C9A237A1D740}"/>
                </a:ext>
              </a:extLst>
            </p:cNvPr>
            <p:cNvSpPr txBox="1"/>
            <p:nvPr/>
          </p:nvSpPr>
          <p:spPr>
            <a:xfrm>
              <a:off x="587619" y="6105163"/>
              <a:ext cx="1374532" cy="338554"/>
            </a:xfrm>
            <a:prstGeom prst="rect">
              <a:avLst/>
            </a:prstGeom>
            <a:solidFill>
              <a:srgbClr val="C5DC00"/>
            </a:solidFill>
          </p:spPr>
          <p:txBody>
            <a:bodyPr wrap="square">
              <a:spAutoFit/>
            </a:bodyPr>
            <a:lstStyle/>
            <a:p>
              <a:r>
                <a:rPr lang="en-GB" sz="1600" b="1" dirty="0">
                  <a:solidFill>
                    <a:srgbClr val="002060"/>
                  </a:solidFill>
                  <a:latin typeface="Century Gothic"/>
                  <a:sym typeface="Century Gothic"/>
                </a:rPr>
                <a:t>  </a:t>
              </a:r>
              <a:endParaRPr lang="en-GB" sz="1600" dirty="0">
                <a:solidFill>
                  <a:srgbClr val="002060"/>
                </a:solidFill>
              </a:endParaRPr>
            </a:p>
          </p:txBody>
        </p:sp>
        <p:pic>
          <p:nvPicPr>
            <p:cNvPr id="2084" name="Google Shape;170;p8" descr="Jigsaw, Puzzle, Piece, Game, Concept, Solution">
              <a:extLst>
                <a:ext uri="{FF2B5EF4-FFF2-40B4-BE49-F238E27FC236}">
                  <a16:creationId xmlns:a16="http://schemas.microsoft.com/office/drawing/2014/main" id="{FF19F1F1-4F08-1AB8-9F9C-E6532A2F8960}"/>
                </a:ext>
              </a:extLst>
            </p:cNvPr>
            <p:cNvPicPr preferRelativeResize="0"/>
            <p:nvPr/>
          </p:nvPicPr>
          <p:blipFill rotWithShape="1">
            <a:blip r:embed="rId7">
              <a:alphaModFix/>
            </a:blip>
            <a:srcRect/>
            <a:stretch/>
          </p:blipFill>
          <p:spPr>
            <a:xfrm>
              <a:off x="115026" y="5917195"/>
              <a:ext cx="634273" cy="588990"/>
            </a:xfrm>
            <a:prstGeom prst="rect">
              <a:avLst/>
            </a:prstGeom>
            <a:noFill/>
            <a:ln>
              <a:noFill/>
            </a:ln>
          </p:spPr>
        </p:pic>
        <p:sp>
          <p:nvSpPr>
            <p:cNvPr id="2085" name="TextBox 2084">
              <a:extLst>
                <a:ext uri="{FF2B5EF4-FFF2-40B4-BE49-F238E27FC236}">
                  <a16:creationId xmlns:a16="http://schemas.microsoft.com/office/drawing/2014/main" id="{18431122-3D14-4312-1E27-F0D1E7673376}"/>
                </a:ext>
              </a:extLst>
            </p:cNvPr>
            <p:cNvSpPr txBox="1"/>
            <p:nvPr/>
          </p:nvSpPr>
          <p:spPr>
            <a:xfrm>
              <a:off x="774517" y="6101172"/>
              <a:ext cx="1284394" cy="338554"/>
            </a:xfrm>
            <a:prstGeom prst="rect">
              <a:avLst/>
            </a:prstGeom>
            <a:noFill/>
          </p:spPr>
          <p:txBody>
            <a:bodyPr wrap="square">
              <a:spAutoFit/>
            </a:bodyPr>
            <a:lstStyle/>
            <a:p>
              <a:r>
                <a:rPr lang="en-GB" sz="1600" b="1" dirty="0">
                  <a:solidFill>
                    <a:srgbClr val="002060"/>
                  </a:solidFill>
                  <a:latin typeface="Century Gothic"/>
                  <a:sym typeface="Century Gothic"/>
                </a:rPr>
                <a:t>gramática</a:t>
              </a:r>
              <a:endParaRPr lang="en-GB" sz="1600" dirty="0">
                <a:solidFill>
                  <a:srgbClr val="002060"/>
                </a:solidFill>
              </a:endParaRPr>
            </a:p>
          </p:txBody>
        </p:sp>
      </p:grpSp>
      <p:sp>
        <p:nvSpPr>
          <p:cNvPr id="2086" name="Google Shape;171;p8">
            <a:extLst>
              <a:ext uri="{FF2B5EF4-FFF2-40B4-BE49-F238E27FC236}">
                <a16:creationId xmlns:a16="http://schemas.microsoft.com/office/drawing/2014/main" id="{958A8D45-2C06-8AC8-68FA-BF0080DEB8FB}"/>
              </a:ext>
            </a:extLst>
          </p:cNvPr>
          <p:cNvSpPr txBox="1"/>
          <p:nvPr/>
        </p:nvSpPr>
        <p:spPr>
          <a:xfrm>
            <a:off x="193297" y="6140618"/>
            <a:ext cx="6797521"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600" dirty="0">
                <a:solidFill>
                  <a:schemeClr val="tx1">
                    <a:lumMod val="85000"/>
                    <a:lumOff val="15000"/>
                  </a:schemeClr>
                </a:solidFill>
                <a:latin typeface="Century Gothic"/>
                <a:ea typeface="Century Gothic"/>
                <a:cs typeface="Century Gothic"/>
                <a:sym typeface="Century Gothic"/>
              </a:rPr>
              <a:t>In Spanish the verb </a:t>
            </a:r>
            <a:r>
              <a:rPr lang="en-GB" sz="1600" b="1" dirty="0">
                <a:solidFill>
                  <a:schemeClr val="tx1">
                    <a:lumMod val="85000"/>
                    <a:lumOff val="15000"/>
                  </a:schemeClr>
                </a:solidFill>
                <a:latin typeface="Century Gothic"/>
                <a:ea typeface="Century Gothic"/>
                <a:cs typeface="Century Gothic"/>
                <a:sym typeface="Century Gothic"/>
              </a:rPr>
              <a:t>estar</a:t>
            </a:r>
            <a:r>
              <a:rPr lang="en-GB" sz="1600" dirty="0">
                <a:solidFill>
                  <a:schemeClr val="tx1">
                    <a:lumMod val="85000"/>
                    <a:lumOff val="15000"/>
                  </a:schemeClr>
                </a:solidFill>
                <a:latin typeface="Century Gothic"/>
                <a:ea typeface="Century Gothic"/>
                <a:cs typeface="Century Gothic"/>
                <a:sym typeface="Century Gothic"/>
              </a:rPr>
              <a:t> means ‘</a:t>
            </a:r>
            <a:r>
              <a:rPr lang="en-GB" sz="1600" b="1" i="1" dirty="0">
                <a:solidFill>
                  <a:schemeClr val="tx1">
                    <a:lumMod val="85000"/>
                    <a:lumOff val="15000"/>
                  </a:schemeClr>
                </a:solidFill>
                <a:latin typeface="Century Gothic"/>
                <a:ea typeface="Century Gothic"/>
                <a:cs typeface="Century Gothic"/>
                <a:sym typeface="Century Gothic"/>
              </a:rPr>
              <a:t>to be’ </a:t>
            </a:r>
            <a:r>
              <a:rPr lang="en-GB" sz="1600" dirty="0">
                <a:solidFill>
                  <a:schemeClr val="tx1">
                    <a:lumMod val="85000"/>
                    <a:lumOff val="15000"/>
                  </a:schemeClr>
                </a:solidFill>
                <a:latin typeface="Century Gothic"/>
                <a:ea typeface="Century Gothic"/>
                <a:cs typeface="Century Gothic"/>
                <a:sym typeface="Century Gothic"/>
              </a:rPr>
              <a:t>when describing </a:t>
            </a:r>
            <a:r>
              <a:rPr lang="en-GB" sz="1600" b="1" dirty="0">
                <a:solidFill>
                  <a:schemeClr val="tx1">
                    <a:lumMod val="85000"/>
                    <a:lumOff val="15000"/>
                  </a:schemeClr>
                </a:solidFill>
                <a:latin typeface="Century Gothic"/>
                <a:ea typeface="Century Gothic"/>
                <a:cs typeface="Century Gothic"/>
                <a:sym typeface="Century Gothic"/>
              </a:rPr>
              <a:t>location</a:t>
            </a:r>
            <a:r>
              <a:rPr lang="en-GB" sz="1600" dirty="0">
                <a:solidFill>
                  <a:schemeClr val="tx1">
                    <a:lumMod val="85000"/>
                    <a:lumOff val="15000"/>
                  </a:schemeClr>
                </a:solidFill>
                <a:latin typeface="Century Gothic"/>
                <a:ea typeface="Century Gothic"/>
                <a:cs typeface="Century Gothic"/>
                <a:sym typeface="Century Gothic"/>
              </a:rPr>
              <a:t>.</a:t>
            </a:r>
            <a:endParaRPr sz="1600" dirty="0">
              <a:solidFill>
                <a:schemeClr val="tx1">
                  <a:lumMod val="85000"/>
                  <a:lumOff val="15000"/>
                </a:schemeClr>
              </a:solidFill>
              <a:latin typeface="Arial"/>
              <a:ea typeface="Arial"/>
              <a:cs typeface="Arial"/>
              <a:sym typeface="Arial"/>
            </a:endParaRPr>
          </a:p>
        </p:txBody>
      </p:sp>
      <p:sp>
        <p:nvSpPr>
          <p:cNvPr id="2087" name="Google Shape;172;p8">
            <a:extLst>
              <a:ext uri="{FF2B5EF4-FFF2-40B4-BE49-F238E27FC236}">
                <a16:creationId xmlns:a16="http://schemas.microsoft.com/office/drawing/2014/main" id="{3D90E73D-79F7-055E-56A6-283E7630292E}"/>
              </a:ext>
            </a:extLst>
          </p:cNvPr>
          <p:cNvSpPr txBox="1"/>
          <p:nvPr/>
        </p:nvSpPr>
        <p:spPr>
          <a:xfrm>
            <a:off x="2077221" y="6586105"/>
            <a:ext cx="93685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b="1" dirty="0">
                <a:solidFill>
                  <a:srgbClr val="92D050"/>
                </a:solidFill>
                <a:latin typeface="Century Gothic"/>
                <a:ea typeface="Century Gothic"/>
                <a:cs typeface="Century Gothic"/>
                <a:sym typeface="Century Gothic"/>
              </a:rPr>
              <a:t>Estás</a:t>
            </a:r>
            <a:endParaRPr sz="1600" dirty="0">
              <a:solidFill>
                <a:srgbClr val="000000"/>
              </a:solidFill>
              <a:latin typeface="Arial"/>
              <a:ea typeface="Arial"/>
              <a:cs typeface="Arial"/>
              <a:sym typeface="Arial"/>
            </a:endParaRPr>
          </a:p>
        </p:txBody>
      </p:sp>
      <p:sp>
        <p:nvSpPr>
          <p:cNvPr id="2090" name="Google Shape;173;p8">
            <a:extLst>
              <a:ext uri="{FF2B5EF4-FFF2-40B4-BE49-F238E27FC236}">
                <a16:creationId xmlns:a16="http://schemas.microsoft.com/office/drawing/2014/main" id="{53AA120E-35A8-E902-6FFF-D19A7D9636F5}"/>
              </a:ext>
            </a:extLst>
          </p:cNvPr>
          <p:cNvSpPr txBox="1"/>
          <p:nvPr/>
        </p:nvSpPr>
        <p:spPr>
          <a:xfrm>
            <a:off x="2874907" y="6601142"/>
            <a:ext cx="936852"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b="1" dirty="0">
                <a:solidFill>
                  <a:schemeClr val="tx1">
                    <a:lumMod val="75000"/>
                    <a:lumOff val="25000"/>
                  </a:schemeClr>
                </a:solidFill>
                <a:latin typeface="Century Gothic"/>
                <a:ea typeface="Arial"/>
                <a:cs typeface="Arial"/>
                <a:sym typeface="Century Gothic"/>
              </a:rPr>
              <a:t>You are</a:t>
            </a:r>
            <a:endParaRPr sz="1600" dirty="0">
              <a:solidFill>
                <a:schemeClr val="tx1">
                  <a:lumMod val="75000"/>
                  <a:lumOff val="25000"/>
                </a:schemeClr>
              </a:solidFill>
              <a:latin typeface="Arial"/>
              <a:ea typeface="Arial"/>
              <a:cs typeface="Arial"/>
              <a:sym typeface="Arial"/>
            </a:endParaRPr>
          </a:p>
        </p:txBody>
      </p:sp>
      <p:sp>
        <p:nvSpPr>
          <p:cNvPr id="2096" name="Google Shape;173;p8">
            <a:extLst>
              <a:ext uri="{FF2B5EF4-FFF2-40B4-BE49-F238E27FC236}">
                <a16:creationId xmlns:a16="http://schemas.microsoft.com/office/drawing/2014/main" id="{EF799F04-1AD2-A11A-9A3A-8C3F64498347}"/>
              </a:ext>
            </a:extLst>
          </p:cNvPr>
          <p:cNvSpPr txBox="1"/>
          <p:nvPr/>
        </p:nvSpPr>
        <p:spPr>
          <a:xfrm>
            <a:off x="2669441" y="6624002"/>
            <a:ext cx="558493" cy="298135"/>
          </a:xfrm>
          <a:prstGeom prst="rect">
            <a:avLst/>
          </a:prstGeom>
          <a:noFill/>
          <a:ln>
            <a:noFill/>
          </a:ln>
        </p:spPr>
        <p:txBody>
          <a:bodyPr spcFirstLastPara="1" wrap="square" lIns="51427" tIns="25706" rIns="51427" bIns="25706" anchor="t" anchorCtr="0">
            <a:spAutoFit/>
          </a:bodyPr>
          <a:lstStyle/>
          <a:p>
            <a:pPr>
              <a:buClr>
                <a:srgbClr val="1F3864"/>
              </a:buClr>
              <a:buSzPts val="2800"/>
            </a:pPr>
            <a:r>
              <a:rPr lang="en-GB" sz="1600" dirty="0">
                <a:solidFill>
                  <a:schemeClr val="tx1">
                    <a:lumMod val="75000"/>
                    <a:lumOff val="25000"/>
                  </a:schemeClr>
                </a:solidFill>
                <a:latin typeface="Century Gothic"/>
                <a:ea typeface="Century Gothic"/>
                <a:cs typeface="Century Gothic"/>
                <a:sym typeface="Century Gothic"/>
              </a:rPr>
              <a:t>=</a:t>
            </a:r>
            <a:endParaRPr sz="1600" dirty="0">
              <a:solidFill>
                <a:schemeClr val="tx1">
                  <a:lumMod val="75000"/>
                  <a:lumOff val="25000"/>
                </a:schemeClr>
              </a:solidFill>
              <a:latin typeface="Arial"/>
              <a:ea typeface="Arial"/>
              <a:cs typeface="Arial"/>
              <a:sym typeface="Arial"/>
            </a:endParaRPr>
          </a:p>
        </p:txBody>
      </p:sp>
      <p:sp>
        <p:nvSpPr>
          <p:cNvPr id="2100" name="Google Shape;176;p8">
            <a:extLst>
              <a:ext uri="{FF2B5EF4-FFF2-40B4-BE49-F238E27FC236}">
                <a16:creationId xmlns:a16="http://schemas.microsoft.com/office/drawing/2014/main" id="{C20F60D1-71CE-64FC-134F-817A91339B02}"/>
              </a:ext>
            </a:extLst>
          </p:cNvPr>
          <p:cNvSpPr txBox="1"/>
          <p:nvPr/>
        </p:nvSpPr>
        <p:spPr>
          <a:xfrm>
            <a:off x="675968" y="8903053"/>
            <a:ext cx="6399373" cy="294288"/>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580" b="1" dirty="0">
                <a:solidFill>
                  <a:srgbClr val="92D050"/>
                </a:solidFill>
                <a:latin typeface="Century Gothic"/>
                <a:ea typeface="Century Gothic"/>
                <a:cs typeface="Century Gothic"/>
                <a:sym typeface="Century Gothic"/>
              </a:rPr>
              <a:t>Estás</a:t>
            </a:r>
            <a:r>
              <a:rPr lang="en-GB" sz="1580" dirty="0">
                <a:latin typeface="Century Gothic"/>
                <a:ea typeface="Century Gothic"/>
                <a:cs typeface="Century Gothic"/>
                <a:sym typeface="Century Gothic"/>
              </a:rPr>
              <a:t> en España. </a:t>
            </a:r>
            <a:r>
              <a:rPr lang="en-GB" sz="1580" dirty="0">
                <a:latin typeface="Century Gothic"/>
                <a:ea typeface="Century Gothic"/>
                <a:cs typeface="Century Gothic"/>
                <a:sym typeface="Wingdings" panose="05000000000000000000" pitchFamily="2" charset="2"/>
              </a:rPr>
              <a:t> </a:t>
            </a:r>
            <a:r>
              <a:rPr lang="en-GB" sz="1580" dirty="0">
                <a:latin typeface="Century Gothic"/>
                <a:ea typeface="Century Gothic"/>
                <a:cs typeface="Century Gothic"/>
                <a:sym typeface="Century Gothic"/>
              </a:rPr>
              <a:t> _______________________________.</a:t>
            </a:r>
            <a:endParaRPr sz="1580" dirty="0">
              <a:latin typeface="Arial"/>
              <a:ea typeface="Arial"/>
              <a:cs typeface="Arial"/>
              <a:sym typeface="Arial"/>
            </a:endParaRPr>
          </a:p>
        </p:txBody>
      </p:sp>
      <p:sp>
        <p:nvSpPr>
          <p:cNvPr id="2101" name="Google Shape;178;p8">
            <a:extLst>
              <a:ext uri="{FF2B5EF4-FFF2-40B4-BE49-F238E27FC236}">
                <a16:creationId xmlns:a16="http://schemas.microsoft.com/office/drawing/2014/main" id="{A04A35C5-672E-84E1-80F7-7FFD19D6E381}"/>
              </a:ext>
            </a:extLst>
          </p:cNvPr>
          <p:cNvSpPr txBox="1"/>
          <p:nvPr/>
        </p:nvSpPr>
        <p:spPr>
          <a:xfrm>
            <a:off x="574368" y="9276869"/>
            <a:ext cx="5710042" cy="298135"/>
          </a:xfrm>
          <a:prstGeom prst="rect">
            <a:avLst/>
          </a:prstGeom>
          <a:noFill/>
          <a:ln>
            <a:noFill/>
          </a:ln>
        </p:spPr>
        <p:txBody>
          <a:bodyPr spcFirstLastPara="1" wrap="square" lIns="51427" tIns="25706" rIns="51427" bIns="25706" anchor="t" anchorCtr="0">
            <a:spAutoFit/>
          </a:bodyPr>
          <a:lstStyle/>
          <a:p>
            <a:pPr>
              <a:buClr>
                <a:srgbClr val="92D050"/>
              </a:buClr>
              <a:buSzPts val="2800"/>
            </a:pPr>
            <a:r>
              <a:rPr lang="en-GB" sz="1600" dirty="0">
                <a:solidFill>
                  <a:schemeClr val="bg2">
                    <a:lumMod val="25000"/>
                  </a:schemeClr>
                </a:solidFill>
                <a:latin typeface="Century Gothic"/>
                <a:ea typeface="Century Gothic"/>
                <a:cs typeface="Century Gothic"/>
                <a:sym typeface="Century Gothic"/>
              </a:rPr>
              <a:t>¿</a:t>
            </a:r>
            <a:r>
              <a:rPr lang="en-GB" sz="1600" b="1" dirty="0">
                <a:solidFill>
                  <a:srgbClr val="92D050"/>
                </a:solidFill>
                <a:latin typeface="Century Gothic"/>
                <a:ea typeface="Century Gothic"/>
                <a:cs typeface="Century Gothic"/>
                <a:sym typeface="Century Gothic"/>
              </a:rPr>
              <a:t>Estás</a:t>
            </a:r>
            <a:r>
              <a:rPr lang="en-GB" sz="1600" dirty="0">
                <a:latin typeface="Century Gothic"/>
                <a:ea typeface="Century Gothic"/>
                <a:cs typeface="Century Gothic"/>
                <a:sym typeface="Century Gothic"/>
              </a:rPr>
              <a:t> en España?  </a:t>
            </a:r>
            <a:r>
              <a:rPr lang="en-GB" sz="1600" dirty="0">
                <a:latin typeface="Century Gothic"/>
                <a:ea typeface="Century Gothic"/>
                <a:cs typeface="Century Gothic"/>
                <a:sym typeface="Wingdings" panose="05000000000000000000" pitchFamily="2" charset="2"/>
              </a:rPr>
              <a:t> </a:t>
            </a:r>
            <a:r>
              <a:rPr lang="en-GB" sz="1600" dirty="0">
                <a:latin typeface="Century Gothic"/>
                <a:ea typeface="Century Gothic"/>
                <a:cs typeface="Century Gothic"/>
                <a:sym typeface="Century Gothic"/>
              </a:rPr>
              <a:t> _______________________________.</a:t>
            </a:r>
            <a:endParaRPr lang="en-GB" sz="1600" dirty="0">
              <a:latin typeface="Arial"/>
              <a:ea typeface="Arial"/>
              <a:cs typeface="Arial"/>
              <a:sym typeface="Arial"/>
            </a:endParaRPr>
          </a:p>
        </p:txBody>
      </p:sp>
      <p:pic>
        <p:nvPicPr>
          <p:cNvPr id="2102" name="Google Shape;183;p8">
            <a:extLst>
              <a:ext uri="{FF2B5EF4-FFF2-40B4-BE49-F238E27FC236}">
                <a16:creationId xmlns:a16="http://schemas.microsoft.com/office/drawing/2014/main" id="{3A1B3FB8-203D-569D-2CD0-FC1EE31F7AC8}"/>
              </a:ext>
            </a:extLst>
          </p:cNvPr>
          <p:cNvPicPr preferRelativeResize="0"/>
          <p:nvPr/>
        </p:nvPicPr>
        <p:blipFill rotWithShape="1">
          <a:blip r:embed="rId8">
            <a:alphaModFix/>
          </a:blip>
          <a:srcRect/>
          <a:stretch/>
        </p:blipFill>
        <p:spPr>
          <a:xfrm>
            <a:off x="231721" y="8802118"/>
            <a:ext cx="356919" cy="377801"/>
          </a:xfrm>
          <a:prstGeom prst="rect">
            <a:avLst/>
          </a:prstGeom>
          <a:noFill/>
          <a:ln>
            <a:noFill/>
          </a:ln>
        </p:spPr>
      </p:pic>
      <p:pic>
        <p:nvPicPr>
          <p:cNvPr id="2103" name="Google Shape;184;p8">
            <a:extLst>
              <a:ext uri="{FF2B5EF4-FFF2-40B4-BE49-F238E27FC236}">
                <a16:creationId xmlns:a16="http://schemas.microsoft.com/office/drawing/2014/main" id="{040EA48B-B7ED-532D-CE4D-25D5DE67B584}"/>
              </a:ext>
            </a:extLst>
          </p:cNvPr>
          <p:cNvPicPr preferRelativeResize="0"/>
          <p:nvPr/>
        </p:nvPicPr>
        <p:blipFill rotWithShape="1">
          <a:blip r:embed="rId8">
            <a:alphaModFix/>
          </a:blip>
          <a:srcRect/>
          <a:stretch/>
        </p:blipFill>
        <p:spPr>
          <a:xfrm>
            <a:off x="220855" y="9217811"/>
            <a:ext cx="356919" cy="377801"/>
          </a:xfrm>
          <a:prstGeom prst="rect">
            <a:avLst/>
          </a:prstGeom>
          <a:noFill/>
          <a:ln>
            <a:noFill/>
          </a:ln>
        </p:spPr>
      </p:pic>
      <p:pic>
        <p:nvPicPr>
          <p:cNvPr id="2104" name="Picture 6" descr="Free Icon Light illustration and picture">
            <a:extLst>
              <a:ext uri="{FF2B5EF4-FFF2-40B4-BE49-F238E27FC236}">
                <a16:creationId xmlns:a16="http://schemas.microsoft.com/office/drawing/2014/main" id="{41702802-9D6D-C6AC-F641-40DB586697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220" y="8216759"/>
            <a:ext cx="553494" cy="553494"/>
          </a:xfrm>
          <a:prstGeom prst="rect">
            <a:avLst/>
          </a:prstGeom>
          <a:noFill/>
          <a:extLst>
            <a:ext uri="{909E8E84-426E-40DD-AFC4-6F175D3DCCD1}">
              <a14:hiddenFill xmlns:a14="http://schemas.microsoft.com/office/drawing/2010/main">
                <a:solidFill>
                  <a:srgbClr val="FFFFFF"/>
                </a:solidFill>
              </a14:hiddenFill>
            </a:ext>
          </a:extLst>
        </p:spPr>
      </p:pic>
      <p:sp>
        <p:nvSpPr>
          <p:cNvPr id="2105" name="TextBox 2104">
            <a:extLst>
              <a:ext uri="{FF2B5EF4-FFF2-40B4-BE49-F238E27FC236}">
                <a16:creationId xmlns:a16="http://schemas.microsoft.com/office/drawing/2014/main" id="{00FD62F4-A7F9-C5AB-1EFE-0D78BABA4E0E}"/>
              </a:ext>
            </a:extLst>
          </p:cNvPr>
          <p:cNvSpPr txBox="1"/>
          <p:nvPr/>
        </p:nvSpPr>
        <p:spPr>
          <a:xfrm>
            <a:off x="646464" y="8390247"/>
            <a:ext cx="2536272"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rPr>
              <a:t>Translate the examples.</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6" name="TextBox 2105">
            <a:extLst>
              <a:ext uri="{FF2B5EF4-FFF2-40B4-BE49-F238E27FC236}">
                <a16:creationId xmlns:a16="http://schemas.microsoft.com/office/drawing/2014/main" id="{ED979B10-EEC1-9015-DC31-F59856A3D942}"/>
              </a:ext>
            </a:extLst>
          </p:cNvPr>
          <p:cNvSpPr txBox="1"/>
          <p:nvPr/>
        </p:nvSpPr>
        <p:spPr>
          <a:xfrm>
            <a:off x="44042" y="3134745"/>
            <a:ext cx="4532010" cy="338554"/>
          </a:xfrm>
          <a:prstGeom prst="rect">
            <a:avLst/>
          </a:prstGeom>
          <a:noFill/>
        </p:spPr>
        <p:txBody>
          <a:bodyPr wrap="none" rtlCol="0">
            <a:spAutoFit/>
          </a:bodyPr>
          <a:lstStyle/>
          <a:p>
            <a:r>
              <a:rPr lang="en-GB" sz="1600" b="1" dirty="0">
                <a:solidFill>
                  <a:schemeClr val="tx1">
                    <a:lumMod val="75000"/>
                    <a:lumOff val="25000"/>
                  </a:schemeClr>
                </a:solidFill>
                <a:latin typeface="Century Gothic" panose="020B0502020202020204" pitchFamily="34" charset="0"/>
                <a:cs typeface="Calibri" panose="020F0502020204030204" pitchFamily="34" charset="0"/>
                <a:sym typeface="Century Gothic"/>
              </a:rPr>
              <a:t>Write down the key language for this week. </a:t>
            </a:r>
            <a:endParaRPr lang="en-GB"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108" name="TextBox 2107">
            <a:extLst>
              <a:ext uri="{FF2B5EF4-FFF2-40B4-BE49-F238E27FC236}">
                <a16:creationId xmlns:a16="http://schemas.microsoft.com/office/drawing/2014/main" id="{277121B2-253E-B1E3-2FB8-A58D69A57F21}"/>
              </a:ext>
            </a:extLst>
          </p:cNvPr>
          <p:cNvSpPr txBox="1"/>
          <p:nvPr/>
        </p:nvSpPr>
        <p:spPr>
          <a:xfrm>
            <a:off x="3014073" y="4697286"/>
            <a:ext cx="184731" cy="369332"/>
          </a:xfrm>
          <a:prstGeom prst="rect">
            <a:avLst/>
          </a:prstGeom>
          <a:noFill/>
        </p:spPr>
        <p:txBody>
          <a:bodyPr wrap="none" rtlCol="0">
            <a:spAutoFit/>
          </a:bodyPr>
          <a:lstStyle/>
          <a:p>
            <a:endParaRPr lang="en-GB" dirty="0"/>
          </a:p>
        </p:txBody>
      </p:sp>
      <p:grpSp>
        <p:nvGrpSpPr>
          <p:cNvPr id="2109" name="Group 2108">
            <a:extLst>
              <a:ext uri="{FF2B5EF4-FFF2-40B4-BE49-F238E27FC236}">
                <a16:creationId xmlns:a16="http://schemas.microsoft.com/office/drawing/2014/main" id="{3C7B8604-8A93-86F4-80DE-BE0D84CEA2FD}"/>
              </a:ext>
            </a:extLst>
          </p:cNvPr>
          <p:cNvGrpSpPr/>
          <p:nvPr/>
        </p:nvGrpSpPr>
        <p:grpSpPr>
          <a:xfrm>
            <a:off x="4884130" y="600761"/>
            <a:ext cx="1822690" cy="1591306"/>
            <a:chOff x="4876029" y="582476"/>
            <a:chExt cx="1822690" cy="1591306"/>
          </a:xfrm>
        </p:grpSpPr>
        <p:grpSp>
          <p:nvGrpSpPr>
            <p:cNvPr id="2110" name="Group 2109">
              <a:extLst>
                <a:ext uri="{FF2B5EF4-FFF2-40B4-BE49-F238E27FC236}">
                  <a16:creationId xmlns:a16="http://schemas.microsoft.com/office/drawing/2014/main" id="{C94243CE-08A9-E4D7-F7E3-766C5E1A6AF4}"/>
                </a:ext>
              </a:extLst>
            </p:cNvPr>
            <p:cNvGrpSpPr/>
            <p:nvPr/>
          </p:nvGrpSpPr>
          <p:grpSpPr>
            <a:xfrm>
              <a:off x="4876029" y="582476"/>
              <a:ext cx="1822690" cy="1591306"/>
              <a:chOff x="4310576" y="875609"/>
              <a:chExt cx="2558030" cy="2153699"/>
            </a:xfrm>
          </p:grpSpPr>
          <p:sp>
            <p:nvSpPr>
              <p:cNvPr id="2115" name="Rectangle 2114">
                <a:extLst>
                  <a:ext uri="{FF2B5EF4-FFF2-40B4-BE49-F238E27FC236}">
                    <a16:creationId xmlns:a16="http://schemas.microsoft.com/office/drawing/2014/main" id="{3D70A3C3-124F-B525-697F-0AEBD56726D5}"/>
                  </a:ext>
                </a:extLst>
              </p:cNvPr>
              <p:cNvSpPr/>
              <p:nvPr/>
            </p:nvSpPr>
            <p:spPr>
              <a:xfrm>
                <a:off x="4318195" y="953424"/>
                <a:ext cx="2539805" cy="207588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6" name="Rectangle: Rounded Corners 2115">
                <a:extLst>
                  <a:ext uri="{FF2B5EF4-FFF2-40B4-BE49-F238E27FC236}">
                    <a16:creationId xmlns:a16="http://schemas.microsoft.com/office/drawing/2014/main" id="{035230E9-B166-1E30-D7CB-553DD59DA0F9}"/>
                  </a:ext>
                </a:extLst>
              </p:cNvPr>
              <p:cNvSpPr/>
              <p:nvPr/>
            </p:nvSpPr>
            <p:spPr>
              <a:xfrm>
                <a:off x="4310576" y="875609"/>
                <a:ext cx="2558030" cy="536242"/>
              </a:xfrm>
              <a:prstGeom prst="roundRect">
                <a:avLst>
                  <a:gd name="adj" fmla="val 21996"/>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11" name="Rectangle 2110">
              <a:extLst>
                <a:ext uri="{FF2B5EF4-FFF2-40B4-BE49-F238E27FC236}">
                  <a16:creationId xmlns:a16="http://schemas.microsoft.com/office/drawing/2014/main" id="{D0F9D06A-7140-E8C4-35A0-B7684B10E40C}"/>
                </a:ext>
              </a:extLst>
            </p:cNvPr>
            <p:cNvSpPr/>
            <p:nvPr/>
          </p:nvSpPr>
          <p:spPr>
            <a:xfrm>
              <a:off x="4961589" y="1047640"/>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2" name="TextBox 2111">
              <a:extLst>
                <a:ext uri="{FF2B5EF4-FFF2-40B4-BE49-F238E27FC236}">
                  <a16:creationId xmlns:a16="http://schemas.microsoft.com/office/drawing/2014/main" id="{CC711602-1AAD-8B67-5221-CB69C10496E2}"/>
                </a:ext>
              </a:extLst>
            </p:cNvPr>
            <p:cNvSpPr txBox="1"/>
            <p:nvPr/>
          </p:nvSpPr>
          <p:spPr>
            <a:xfrm>
              <a:off x="5115488" y="1002801"/>
              <a:ext cx="1447029" cy="276999"/>
            </a:xfrm>
            <a:prstGeom prst="rect">
              <a:avLst/>
            </a:prstGeom>
            <a:noFill/>
          </p:spPr>
          <p:txBody>
            <a:bodyPr wrap="square">
              <a:spAutoFit/>
            </a:bodyPr>
            <a:lstStyle/>
            <a:p>
              <a:r>
                <a:rPr lang="en-GB" sz="1200" dirty="0">
                  <a:latin typeface="Century Gothic" panose="020B0502020202020204" pitchFamily="34" charset="0"/>
                </a:rPr>
                <a:t>Greetings </a:t>
              </a:r>
              <a:endParaRPr lang="en-GB" sz="1200" dirty="0"/>
            </a:p>
          </p:txBody>
        </p:sp>
        <p:sp>
          <p:nvSpPr>
            <p:cNvPr id="2113" name="Rectangle 2112">
              <a:extLst>
                <a:ext uri="{FF2B5EF4-FFF2-40B4-BE49-F238E27FC236}">
                  <a16:creationId xmlns:a16="http://schemas.microsoft.com/office/drawing/2014/main" id="{A00FAA94-AAC8-B7D8-6264-396588D331A8}"/>
                </a:ext>
              </a:extLst>
            </p:cNvPr>
            <p:cNvSpPr/>
            <p:nvPr/>
          </p:nvSpPr>
          <p:spPr>
            <a:xfrm>
              <a:off x="4961913" y="1286417"/>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4" name="TextBox 2113">
              <a:extLst>
                <a:ext uri="{FF2B5EF4-FFF2-40B4-BE49-F238E27FC236}">
                  <a16:creationId xmlns:a16="http://schemas.microsoft.com/office/drawing/2014/main" id="{1E7AC375-7CFF-5F91-1FED-A6EFDC7752A6}"/>
                </a:ext>
              </a:extLst>
            </p:cNvPr>
            <p:cNvSpPr txBox="1"/>
            <p:nvPr/>
          </p:nvSpPr>
          <p:spPr>
            <a:xfrm>
              <a:off x="5115812" y="1213003"/>
              <a:ext cx="1575350" cy="646331"/>
            </a:xfrm>
            <a:prstGeom prst="rect">
              <a:avLst/>
            </a:prstGeom>
            <a:noFill/>
          </p:spPr>
          <p:txBody>
            <a:bodyPr wrap="square">
              <a:spAutoFit/>
            </a:bodyPr>
            <a:lstStyle/>
            <a:p>
              <a:r>
                <a:rPr lang="en-GB" sz="1200" dirty="0">
                  <a:latin typeface="Century Gothic" panose="020B0502020202020204" pitchFamily="34" charset="0"/>
                </a:rPr>
                <a:t>Understanding and responding to the register in class</a:t>
              </a:r>
            </a:p>
          </p:txBody>
        </p:sp>
      </p:grpSp>
      <p:pic>
        <p:nvPicPr>
          <p:cNvPr id="2117" name="Picture 6" descr="Free target button icon illustration">
            <a:extLst>
              <a:ext uri="{FF2B5EF4-FFF2-40B4-BE49-F238E27FC236}">
                <a16:creationId xmlns:a16="http://schemas.microsoft.com/office/drawing/2014/main" id="{6A4FA092-3191-0F84-97A7-7A65CF1FFAA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4016" y="550815"/>
            <a:ext cx="531606" cy="531606"/>
          </a:xfrm>
          <a:prstGeom prst="rect">
            <a:avLst/>
          </a:prstGeom>
          <a:noFill/>
          <a:extLst>
            <a:ext uri="{909E8E84-426E-40DD-AFC4-6F175D3DCCD1}">
              <a14:hiddenFill xmlns:a14="http://schemas.microsoft.com/office/drawing/2010/main">
                <a:solidFill>
                  <a:srgbClr val="FFFFFF"/>
                </a:solidFill>
              </a14:hiddenFill>
            </a:ext>
          </a:extLst>
        </p:spPr>
      </p:pic>
      <p:pic>
        <p:nvPicPr>
          <p:cNvPr id="2119" name="Picture 7" descr="cosmos">
            <a:extLst>
              <a:ext uri="{FF2B5EF4-FFF2-40B4-BE49-F238E27FC236}">
                <a16:creationId xmlns:a16="http://schemas.microsoft.com/office/drawing/2014/main" id="{4691054A-46F6-0E41-A7D5-9BB86B3364D0}"/>
              </a:ext>
            </a:extLst>
          </p:cNvPr>
          <p:cNvPicPr>
            <a:picLocks noChangeAspect="1" noChangeArrowheads="1"/>
          </p:cNvPicPr>
          <p:nvPr/>
        </p:nvPicPr>
        <p:blipFill>
          <a:blip r:embed="rId12"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541887" y="1528779"/>
            <a:ext cx="990455" cy="9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 name="Picture 2119" descr="A picture containing text, toy, doll&#10;&#10;Description automatically generated">
            <a:extLst>
              <a:ext uri="{FF2B5EF4-FFF2-40B4-BE49-F238E27FC236}">
                <a16:creationId xmlns:a16="http://schemas.microsoft.com/office/drawing/2014/main" id="{D8821858-B0B8-E636-D362-ADE1FC34946F}"/>
              </a:ext>
            </a:extLst>
          </p:cNvPr>
          <p:cNvPicPr>
            <a:picLocks noChangeAspect="1"/>
          </p:cNvPicPr>
          <p:nvPr/>
        </p:nvPicPr>
        <p:blipFill>
          <a:blip r:embed="rId13"/>
          <a:stretch>
            <a:fillRect/>
          </a:stretch>
        </p:blipFill>
        <p:spPr>
          <a:xfrm>
            <a:off x="3993242" y="1886830"/>
            <a:ext cx="600863" cy="1141384"/>
          </a:xfrm>
          <a:prstGeom prst="rect">
            <a:avLst/>
          </a:prstGeom>
        </p:spPr>
      </p:pic>
      <p:sp>
        <p:nvSpPr>
          <p:cNvPr id="2125" name="TextBox 2124">
            <a:extLst>
              <a:ext uri="{FF2B5EF4-FFF2-40B4-BE49-F238E27FC236}">
                <a16:creationId xmlns:a16="http://schemas.microsoft.com/office/drawing/2014/main" id="{3E2B0DE3-D218-3B16-C417-A5542A40DDAA}"/>
              </a:ext>
            </a:extLst>
          </p:cNvPr>
          <p:cNvSpPr txBox="1"/>
          <p:nvPr/>
        </p:nvSpPr>
        <p:spPr>
          <a:xfrm rot="183511">
            <a:off x="4469140" y="2284652"/>
            <a:ext cx="681597" cy="369332"/>
          </a:xfrm>
          <a:prstGeom prst="rect">
            <a:avLst/>
          </a:prstGeom>
          <a:noFill/>
        </p:spPr>
        <p:txBody>
          <a:bodyPr wrap="none" rtlCol="0">
            <a:spAutoFit/>
          </a:bodyPr>
          <a:lstStyle/>
          <a:p>
            <a:r>
              <a:rPr lang="en-GB" dirty="0">
                <a:solidFill>
                  <a:schemeClr val="bg2">
                    <a:lumMod val="25000"/>
                  </a:schemeClr>
                </a:solidFill>
                <a:effectLst>
                  <a:glow rad="127000">
                    <a:schemeClr val="bg2">
                      <a:lumMod val="90000"/>
                    </a:schemeClr>
                  </a:glow>
                </a:effectLst>
                <a:latin typeface="Dreaming Outloud Pro" panose="03050502040302030504" pitchFamily="66" charset="0"/>
                <a:cs typeface="Dreaming Outloud Pro" panose="03050502040302030504" pitchFamily="66" charset="0"/>
              </a:rPr>
              <a:t>Sofía</a:t>
            </a:r>
          </a:p>
        </p:txBody>
      </p:sp>
      <mc:AlternateContent xmlns:mc="http://schemas.openxmlformats.org/markup-compatibility/2006" xmlns:p14="http://schemas.microsoft.com/office/powerpoint/2010/main">
        <mc:Choice Requires="p14">
          <p:contentPart p14:bwMode="auto" r:id="rId14">
            <p14:nvContentPartPr>
              <p14:cNvPr id="2131" name="Ink 2130">
                <a:extLst>
                  <a:ext uri="{FF2B5EF4-FFF2-40B4-BE49-F238E27FC236}">
                    <a16:creationId xmlns:a16="http://schemas.microsoft.com/office/drawing/2014/main" id="{F2B3630D-DDD9-E179-1463-7C810DB38E98}"/>
                  </a:ext>
                </a:extLst>
              </p14:cNvPr>
              <p14:cNvContentPartPr/>
              <p14:nvPr/>
            </p14:nvContentPartPr>
            <p14:xfrm>
              <a:off x="3890565" y="1259359"/>
              <a:ext cx="5400" cy="19440"/>
            </p14:xfrm>
          </p:contentPart>
        </mc:Choice>
        <mc:Fallback xmlns="">
          <p:pic>
            <p:nvPicPr>
              <p:cNvPr id="2131" name="Ink 2130">
                <a:extLst>
                  <a:ext uri="{FF2B5EF4-FFF2-40B4-BE49-F238E27FC236}">
                    <a16:creationId xmlns:a16="http://schemas.microsoft.com/office/drawing/2014/main" id="{F2B3630D-DDD9-E179-1463-7C810DB38E98}"/>
                  </a:ext>
                </a:extLst>
              </p:cNvPr>
              <p:cNvPicPr/>
              <p:nvPr/>
            </p:nvPicPr>
            <p:blipFill>
              <a:blip r:embed="rId15"/>
              <a:stretch>
                <a:fillRect/>
              </a:stretch>
            </p:blipFill>
            <p:spPr>
              <a:xfrm>
                <a:off x="3881565" y="1250359"/>
                <a:ext cx="230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34" name="Ink 2133">
                <a:extLst>
                  <a:ext uri="{FF2B5EF4-FFF2-40B4-BE49-F238E27FC236}">
                    <a16:creationId xmlns:a16="http://schemas.microsoft.com/office/drawing/2014/main" id="{E2E27FA9-45A2-479A-19B5-773D8B5B548C}"/>
                  </a:ext>
                </a:extLst>
              </p14:cNvPr>
              <p14:cNvContentPartPr/>
              <p14:nvPr/>
            </p14:nvContentPartPr>
            <p14:xfrm>
              <a:off x="3974085" y="1190599"/>
              <a:ext cx="360" cy="360"/>
            </p14:xfrm>
          </p:contentPart>
        </mc:Choice>
        <mc:Fallback xmlns="">
          <p:pic>
            <p:nvPicPr>
              <p:cNvPr id="2134" name="Ink 2133">
                <a:extLst>
                  <a:ext uri="{FF2B5EF4-FFF2-40B4-BE49-F238E27FC236}">
                    <a16:creationId xmlns:a16="http://schemas.microsoft.com/office/drawing/2014/main" id="{E2E27FA9-45A2-479A-19B5-773D8B5B548C}"/>
                  </a:ext>
                </a:extLst>
              </p:cNvPr>
              <p:cNvPicPr/>
              <p:nvPr/>
            </p:nvPicPr>
            <p:blipFill>
              <a:blip r:embed="rId17"/>
              <a:stretch>
                <a:fillRect/>
              </a:stretch>
            </p:blipFill>
            <p:spPr>
              <a:xfrm>
                <a:off x="3965085" y="1181599"/>
                <a:ext cx="18000" cy="18000"/>
              </a:xfrm>
              <a:prstGeom prst="rect">
                <a:avLst/>
              </a:prstGeom>
            </p:spPr>
          </p:pic>
        </mc:Fallback>
      </mc:AlternateContent>
      <p:pic>
        <p:nvPicPr>
          <p:cNvPr id="1038" name="Picture 14" descr="Free passport open picture illustration">
            <a:extLst>
              <a:ext uri="{FF2B5EF4-FFF2-40B4-BE49-F238E27FC236}">
                <a16:creationId xmlns:a16="http://schemas.microsoft.com/office/drawing/2014/main" id="{BECF4B00-D37D-BE39-CF2C-6E2E042B64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30787" y="2660566"/>
            <a:ext cx="283327" cy="375792"/>
          </a:xfrm>
          <a:prstGeom prst="rect">
            <a:avLst/>
          </a:prstGeom>
          <a:noFill/>
          <a:extLst>
            <a:ext uri="{909E8E84-426E-40DD-AFC4-6F175D3DCCD1}">
              <a14:hiddenFill xmlns:a14="http://schemas.microsoft.com/office/drawing/2010/main">
                <a:solidFill>
                  <a:srgbClr val="FFFFFF"/>
                </a:solidFill>
              </a14:hiddenFill>
            </a:ext>
          </a:extLst>
        </p:spPr>
      </p:pic>
      <p:sp>
        <p:nvSpPr>
          <p:cNvPr id="2149" name="Rectangle 2148">
            <a:extLst>
              <a:ext uri="{FF2B5EF4-FFF2-40B4-BE49-F238E27FC236}">
                <a16:creationId xmlns:a16="http://schemas.microsoft.com/office/drawing/2014/main" id="{B5006119-0108-A1A4-ACF1-5D4A602DB116}"/>
              </a:ext>
            </a:extLst>
          </p:cNvPr>
          <p:cNvSpPr/>
          <p:nvPr/>
        </p:nvSpPr>
        <p:spPr>
          <a:xfrm>
            <a:off x="4956214" y="1876244"/>
            <a:ext cx="153899" cy="157847"/>
          </a:xfrm>
          <a:prstGeom prst="rect">
            <a:avLst/>
          </a:prstGeom>
          <a:solidFill>
            <a:schemeClr val="bg1">
              <a:lumMod val="9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1" name="TextBox 2150">
            <a:extLst>
              <a:ext uri="{FF2B5EF4-FFF2-40B4-BE49-F238E27FC236}">
                <a16:creationId xmlns:a16="http://schemas.microsoft.com/office/drawing/2014/main" id="{B9E88333-6829-4AAE-27C0-03A240D75CCC}"/>
              </a:ext>
            </a:extLst>
          </p:cNvPr>
          <p:cNvSpPr txBox="1"/>
          <p:nvPr/>
        </p:nvSpPr>
        <p:spPr>
          <a:xfrm>
            <a:off x="5079946" y="1815993"/>
            <a:ext cx="1575350" cy="276999"/>
          </a:xfrm>
          <a:prstGeom prst="rect">
            <a:avLst/>
          </a:prstGeom>
          <a:noFill/>
        </p:spPr>
        <p:txBody>
          <a:bodyPr wrap="square">
            <a:spAutoFit/>
          </a:bodyPr>
          <a:lstStyle/>
          <a:p>
            <a:r>
              <a:rPr lang="en-GB" sz="1200" dirty="0">
                <a:latin typeface="Century Gothic" panose="020B0502020202020204" pitchFamily="34" charset="0"/>
              </a:rPr>
              <a:t>Asking questions</a:t>
            </a:r>
          </a:p>
        </p:txBody>
      </p:sp>
      <p:grpSp>
        <p:nvGrpSpPr>
          <p:cNvPr id="2155" name="Group 2154">
            <a:extLst>
              <a:ext uri="{FF2B5EF4-FFF2-40B4-BE49-F238E27FC236}">
                <a16:creationId xmlns:a16="http://schemas.microsoft.com/office/drawing/2014/main" id="{25A5AD3E-130B-2924-4B2A-44DE077BA56B}"/>
              </a:ext>
            </a:extLst>
          </p:cNvPr>
          <p:cNvGrpSpPr/>
          <p:nvPr/>
        </p:nvGrpSpPr>
        <p:grpSpPr>
          <a:xfrm>
            <a:off x="3818058" y="6443253"/>
            <a:ext cx="512192" cy="540714"/>
            <a:chOff x="300038" y="2473418"/>
            <a:chExt cx="660212" cy="820081"/>
          </a:xfrm>
        </p:grpSpPr>
        <p:pic>
          <p:nvPicPr>
            <p:cNvPr id="2156" name="Picture 2" descr="C:\Users\wdj\Google Drive\Primary\Y5 SoW\From Tracy\Pronouns\you.png">
              <a:extLst>
                <a:ext uri="{FF2B5EF4-FFF2-40B4-BE49-F238E27FC236}">
                  <a16:creationId xmlns:a16="http://schemas.microsoft.com/office/drawing/2014/main" id="{761507E6-A3BB-9C84-4570-B817F19A7E03}"/>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7" name="Picture 2" descr="C:\Users\wdj\Google Drive\Primary\Y5 SoW\From Tracy\Pronouns\he.png">
              <a:extLst>
                <a:ext uri="{FF2B5EF4-FFF2-40B4-BE49-F238E27FC236}">
                  <a16:creationId xmlns:a16="http://schemas.microsoft.com/office/drawing/2014/main" id="{FB382FFB-83E7-C7B0-D2AA-DA6048B7756A}"/>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61" name="Google Shape;171;p8">
            <a:extLst>
              <a:ext uri="{FF2B5EF4-FFF2-40B4-BE49-F238E27FC236}">
                <a16:creationId xmlns:a16="http://schemas.microsoft.com/office/drawing/2014/main" id="{5CFF135F-8FA7-216C-985B-824135334FAA}"/>
              </a:ext>
            </a:extLst>
          </p:cNvPr>
          <p:cNvSpPr txBox="1"/>
          <p:nvPr/>
        </p:nvSpPr>
        <p:spPr>
          <a:xfrm>
            <a:off x="180597" y="6958896"/>
            <a:ext cx="6780444" cy="298135"/>
          </a:xfrm>
          <a:prstGeom prst="rect">
            <a:avLst/>
          </a:prstGeom>
          <a:noFill/>
          <a:ln>
            <a:noFill/>
          </a:ln>
        </p:spPr>
        <p:txBody>
          <a:bodyPr spcFirstLastPara="1" wrap="square" lIns="51427" tIns="25706" rIns="51427" bIns="25706" anchor="t" anchorCtr="0">
            <a:spAutoFit/>
          </a:bodyPr>
          <a:lstStyle/>
          <a:p>
            <a:pPr>
              <a:buClr>
                <a:srgbClr val="002060"/>
              </a:buClr>
              <a:buSzPts val="2800"/>
            </a:pPr>
            <a:r>
              <a:rPr lang="en-GB" sz="1550" dirty="0">
                <a:solidFill>
                  <a:schemeClr val="tx1">
                    <a:lumMod val="85000"/>
                    <a:lumOff val="15000"/>
                  </a:schemeClr>
                </a:solidFill>
                <a:latin typeface="Century Gothic"/>
                <a:ea typeface="Century Gothic"/>
                <a:cs typeface="Century Gothic"/>
                <a:sym typeface="Century Gothic"/>
              </a:rPr>
              <a:t>To change a statement into a question, raise your voice at the end.</a:t>
            </a:r>
            <a:endParaRPr sz="1550" dirty="0">
              <a:solidFill>
                <a:schemeClr val="tx1">
                  <a:lumMod val="85000"/>
                  <a:lumOff val="15000"/>
                </a:schemeClr>
              </a:solidFill>
              <a:latin typeface="Arial"/>
              <a:ea typeface="Arial"/>
              <a:cs typeface="Arial"/>
              <a:sym typeface="Arial"/>
            </a:endParaRPr>
          </a:p>
        </p:txBody>
      </p:sp>
      <p:sp>
        <p:nvSpPr>
          <p:cNvPr id="2162" name="TextBox 2161">
            <a:extLst>
              <a:ext uri="{FF2B5EF4-FFF2-40B4-BE49-F238E27FC236}">
                <a16:creationId xmlns:a16="http://schemas.microsoft.com/office/drawing/2014/main" id="{25C3B261-E36A-740E-8F06-DE95E061BE8D}"/>
              </a:ext>
            </a:extLst>
          </p:cNvPr>
          <p:cNvSpPr txBox="1"/>
          <p:nvPr/>
        </p:nvSpPr>
        <p:spPr>
          <a:xfrm>
            <a:off x="919833" y="7377811"/>
            <a:ext cx="3910147" cy="338554"/>
          </a:xfrm>
          <a:prstGeom prst="rect">
            <a:avLst/>
          </a:prstGeom>
          <a:noFill/>
        </p:spPr>
        <p:txBody>
          <a:bodyPr wrap="square" rtlCol="0">
            <a:spAutoFit/>
          </a:bodyPr>
          <a:lstStyle/>
          <a:p>
            <a:pPr>
              <a:defRPr/>
            </a:pPr>
            <a:r>
              <a:rPr lang="en-GB" sz="1600" b="1" dirty="0" err="1">
                <a:solidFill>
                  <a:srgbClr val="92D050"/>
                </a:solidFill>
                <a:latin typeface="Century Gothic" panose="020B0502020202020204" pitchFamily="34" charset="0"/>
              </a:rPr>
              <a:t>Estás</a:t>
            </a:r>
            <a:r>
              <a:rPr lang="en-GB" sz="1600" b="1" dirty="0">
                <a:solidFill>
                  <a:srgbClr val="92D050"/>
                </a:solidFill>
                <a:latin typeface="Century Gothic" panose="020B0502020202020204" pitchFamily="34" charset="0"/>
              </a:rPr>
              <a:t> </a:t>
            </a:r>
            <a:r>
              <a:rPr lang="en-GB" sz="1600" dirty="0" err="1">
                <a:solidFill>
                  <a:schemeClr val="bg2">
                    <a:lumMod val="25000"/>
                  </a:schemeClr>
                </a:solidFill>
                <a:latin typeface="Century Gothic" panose="020B0502020202020204" pitchFamily="34" charset="0"/>
              </a:rPr>
              <a:t>presente</a:t>
            </a:r>
            <a:r>
              <a:rPr lang="en-GB" sz="1600" dirty="0">
                <a:solidFill>
                  <a:srgbClr val="002060"/>
                </a:solidFill>
                <a:latin typeface="Century Gothic" panose="020B0502020202020204" pitchFamily="34" charset="0"/>
              </a:rPr>
              <a:t>.</a:t>
            </a:r>
          </a:p>
        </p:txBody>
      </p:sp>
      <p:sp>
        <p:nvSpPr>
          <p:cNvPr id="2163" name="TextBox 2162">
            <a:extLst>
              <a:ext uri="{FF2B5EF4-FFF2-40B4-BE49-F238E27FC236}">
                <a16:creationId xmlns:a16="http://schemas.microsoft.com/office/drawing/2014/main" id="{397D9777-F499-29D3-6EA9-E42D10C46835}"/>
              </a:ext>
            </a:extLst>
          </p:cNvPr>
          <p:cNvSpPr txBox="1"/>
          <p:nvPr/>
        </p:nvSpPr>
        <p:spPr>
          <a:xfrm>
            <a:off x="885723" y="7741558"/>
            <a:ext cx="4496048" cy="338554"/>
          </a:xfrm>
          <a:prstGeom prst="rect">
            <a:avLst/>
          </a:prstGeom>
          <a:noFill/>
        </p:spPr>
        <p:txBody>
          <a:bodyPr wrap="square" rtlCol="0">
            <a:spAutoFit/>
          </a:bodyPr>
          <a:lstStyle/>
          <a:p>
            <a:pPr>
              <a:defRPr/>
            </a:pPr>
            <a:r>
              <a:rPr lang="en-GB" sz="1600" b="1" dirty="0">
                <a:solidFill>
                  <a:schemeClr val="bg2">
                    <a:lumMod val="25000"/>
                  </a:schemeClr>
                </a:solidFill>
                <a:latin typeface="Century Gothic" panose="020B0502020202020204" pitchFamily="34" charset="0"/>
              </a:rPr>
              <a:t>You are </a:t>
            </a:r>
            <a:r>
              <a:rPr lang="en-GB" sz="1600" dirty="0">
                <a:solidFill>
                  <a:schemeClr val="bg2">
                    <a:lumMod val="25000"/>
                  </a:schemeClr>
                </a:solidFill>
                <a:latin typeface="Century Gothic" panose="020B0502020202020204" pitchFamily="34" charset="0"/>
              </a:rPr>
              <a:t>present. </a:t>
            </a:r>
          </a:p>
        </p:txBody>
      </p:sp>
      <p:pic>
        <p:nvPicPr>
          <p:cNvPr id="2164" name="Google Shape;183;p8">
            <a:extLst>
              <a:ext uri="{FF2B5EF4-FFF2-40B4-BE49-F238E27FC236}">
                <a16:creationId xmlns:a16="http://schemas.microsoft.com/office/drawing/2014/main" id="{1828E532-19E4-886F-7374-67CBC19DA4FB}"/>
              </a:ext>
            </a:extLst>
          </p:cNvPr>
          <p:cNvPicPr preferRelativeResize="0"/>
          <p:nvPr/>
        </p:nvPicPr>
        <p:blipFill rotWithShape="1">
          <a:blip r:embed="rId8">
            <a:alphaModFix/>
          </a:blip>
          <a:srcRect/>
          <a:stretch/>
        </p:blipFill>
        <p:spPr>
          <a:xfrm>
            <a:off x="552048" y="7649111"/>
            <a:ext cx="396621" cy="376411"/>
          </a:xfrm>
          <a:prstGeom prst="rect">
            <a:avLst/>
          </a:prstGeom>
          <a:noFill/>
          <a:ln>
            <a:noFill/>
          </a:ln>
        </p:spPr>
      </p:pic>
      <p:sp>
        <p:nvSpPr>
          <p:cNvPr id="2165" name="TextBox 2164">
            <a:extLst>
              <a:ext uri="{FF2B5EF4-FFF2-40B4-BE49-F238E27FC236}">
                <a16:creationId xmlns:a16="http://schemas.microsoft.com/office/drawing/2014/main" id="{66F2DFA9-CC9A-09EA-B6F6-3C9CB5FF5532}"/>
              </a:ext>
            </a:extLst>
          </p:cNvPr>
          <p:cNvSpPr txBox="1"/>
          <p:nvPr/>
        </p:nvSpPr>
        <p:spPr>
          <a:xfrm>
            <a:off x="3910922" y="7339048"/>
            <a:ext cx="3910147" cy="338554"/>
          </a:xfrm>
          <a:prstGeom prst="rect">
            <a:avLst/>
          </a:prstGeom>
          <a:noFill/>
        </p:spPr>
        <p:txBody>
          <a:bodyPr wrap="square" rtlCol="0">
            <a:spAutoFit/>
          </a:bodyPr>
          <a:lstStyle/>
          <a:p>
            <a:pPr>
              <a:defRPr/>
            </a:pPr>
            <a:r>
              <a:rPr lang="en-GB" sz="1600" dirty="0">
                <a:solidFill>
                  <a:schemeClr val="bg2">
                    <a:lumMod val="25000"/>
                  </a:schemeClr>
                </a:solidFill>
                <a:latin typeface="Century Gothic" panose="020B0502020202020204" pitchFamily="34" charset="0"/>
              </a:rPr>
              <a:t>¿</a:t>
            </a:r>
            <a:r>
              <a:rPr lang="en-GB" sz="1600" b="1" dirty="0">
                <a:solidFill>
                  <a:srgbClr val="92D050"/>
                </a:solidFill>
                <a:latin typeface="Century Gothic" panose="020B0502020202020204" pitchFamily="34" charset="0"/>
              </a:rPr>
              <a:t>Estás </a:t>
            </a:r>
            <a:r>
              <a:rPr lang="en-GB" sz="1600" dirty="0">
                <a:solidFill>
                  <a:schemeClr val="bg2">
                    <a:lumMod val="25000"/>
                  </a:schemeClr>
                </a:solidFill>
                <a:latin typeface="Century Gothic" panose="020B0502020202020204" pitchFamily="34" charset="0"/>
              </a:rPr>
              <a:t>presente?</a:t>
            </a:r>
          </a:p>
        </p:txBody>
      </p:sp>
      <p:sp>
        <p:nvSpPr>
          <p:cNvPr id="2166" name="TextBox 2165">
            <a:extLst>
              <a:ext uri="{FF2B5EF4-FFF2-40B4-BE49-F238E27FC236}">
                <a16:creationId xmlns:a16="http://schemas.microsoft.com/office/drawing/2014/main" id="{682164DE-0C92-7369-F5F4-04828173AB3D}"/>
              </a:ext>
            </a:extLst>
          </p:cNvPr>
          <p:cNvSpPr txBox="1"/>
          <p:nvPr/>
        </p:nvSpPr>
        <p:spPr>
          <a:xfrm>
            <a:off x="3913416" y="7694519"/>
            <a:ext cx="4496048" cy="338554"/>
          </a:xfrm>
          <a:prstGeom prst="rect">
            <a:avLst/>
          </a:prstGeom>
          <a:noFill/>
        </p:spPr>
        <p:txBody>
          <a:bodyPr wrap="square" rtlCol="0">
            <a:spAutoFit/>
          </a:bodyPr>
          <a:lstStyle/>
          <a:p>
            <a:pPr>
              <a:defRPr/>
            </a:pPr>
            <a:r>
              <a:rPr lang="en-GB" sz="1600" b="1" dirty="0">
                <a:solidFill>
                  <a:schemeClr val="bg2">
                    <a:lumMod val="25000"/>
                  </a:schemeClr>
                </a:solidFill>
                <a:latin typeface="Century Gothic" panose="020B0502020202020204" pitchFamily="34" charset="0"/>
              </a:rPr>
              <a:t>Are you </a:t>
            </a:r>
            <a:r>
              <a:rPr lang="en-GB" sz="1600" dirty="0">
                <a:solidFill>
                  <a:schemeClr val="bg2">
                    <a:lumMod val="25000"/>
                  </a:schemeClr>
                </a:solidFill>
                <a:latin typeface="Century Gothic" panose="020B0502020202020204" pitchFamily="34" charset="0"/>
              </a:rPr>
              <a:t>present? </a:t>
            </a:r>
          </a:p>
        </p:txBody>
      </p:sp>
      <p:pic>
        <p:nvPicPr>
          <p:cNvPr id="2168" name="Google Shape;183;p8">
            <a:extLst>
              <a:ext uri="{FF2B5EF4-FFF2-40B4-BE49-F238E27FC236}">
                <a16:creationId xmlns:a16="http://schemas.microsoft.com/office/drawing/2014/main" id="{CE54091B-6CDD-A0A9-381C-2275DFF344D9}"/>
              </a:ext>
            </a:extLst>
          </p:cNvPr>
          <p:cNvPicPr preferRelativeResize="0"/>
          <p:nvPr/>
        </p:nvPicPr>
        <p:blipFill rotWithShape="1">
          <a:blip r:embed="rId8">
            <a:alphaModFix/>
          </a:blip>
          <a:srcRect/>
          <a:stretch/>
        </p:blipFill>
        <p:spPr>
          <a:xfrm>
            <a:off x="3457638" y="7624790"/>
            <a:ext cx="396621" cy="376411"/>
          </a:xfrm>
          <a:prstGeom prst="rect">
            <a:avLst/>
          </a:prstGeom>
          <a:noFill/>
          <a:ln>
            <a:noFill/>
          </a:ln>
        </p:spPr>
      </p:pic>
      <p:grpSp>
        <p:nvGrpSpPr>
          <p:cNvPr id="2172" name="Group 2171">
            <a:extLst>
              <a:ext uri="{FF2B5EF4-FFF2-40B4-BE49-F238E27FC236}">
                <a16:creationId xmlns:a16="http://schemas.microsoft.com/office/drawing/2014/main" id="{193558D7-B022-1FA4-8EAE-9B886AACBB55}"/>
              </a:ext>
            </a:extLst>
          </p:cNvPr>
          <p:cNvGrpSpPr/>
          <p:nvPr/>
        </p:nvGrpSpPr>
        <p:grpSpPr>
          <a:xfrm>
            <a:off x="4076605" y="1402636"/>
            <a:ext cx="751629" cy="522707"/>
            <a:chOff x="3930186" y="1082830"/>
            <a:chExt cx="922010" cy="645406"/>
          </a:xfrm>
        </p:grpSpPr>
        <p:pic>
          <p:nvPicPr>
            <p:cNvPr id="1046" name="Picture 22" descr="Free Bubble Speech vector and picture">
              <a:extLst>
                <a:ext uri="{FF2B5EF4-FFF2-40B4-BE49-F238E27FC236}">
                  <a16:creationId xmlns:a16="http://schemas.microsoft.com/office/drawing/2014/main" id="{8FBABC97-737C-6222-3E42-74D87815DB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30186" y="1082830"/>
              <a:ext cx="922010" cy="645406"/>
            </a:xfrm>
            <a:prstGeom prst="rect">
              <a:avLst/>
            </a:prstGeom>
            <a:noFill/>
            <a:extLst>
              <a:ext uri="{909E8E84-426E-40DD-AFC4-6F175D3DCCD1}">
                <a14:hiddenFill xmlns:a14="http://schemas.microsoft.com/office/drawing/2010/main">
                  <a:solidFill>
                    <a:srgbClr val="FFFFFF"/>
                  </a:solidFill>
                </a14:hiddenFill>
              </a:ext>
            </a:extLst>
          </p:spPr>
        </p:pic>
        <p:sp>
          <p:nvSpPr>
            <p:cNvPr id="2171" name="TextBox 2170">
              <a:extLst>
                <a:ext uri="{FF2B5EF4-FFF2-40B4-BE49-F238E27FC236}">
                  <a16:creationId xmlns:a16="http://schemas.microsoft.com/office/drawing/2014/main" id="{0100F2C0-FD45-5B17-63B3-E892559299CD}"/>
                </a:ext>
              </a:extLst>
            </p:cNvPr>
            <p:cNvSpPr txBox="1"/>
            <p:nvPr/>
          </p:nvSpPr>
          <p:spPr>
            <a:xfrm>
              <a:off x="3935241" y="1177019"/>
              <a:ext cx="903613" cy="338554"/>
            </a:xfrm>
            <a:prstGeom prst="rect">
              <a:avLst/>
            </a:prstGeom>
            <a:noFill/>
          </p:spPr>
          <p:txBody>
            <a:bodyPr wrap="square">
              <a:spAutoFit/>
            </a:bodyPr>
            <a:lstStyle/>
            <a:p>
              <a:r>
                <a:rPr lang="en-GB" sz="1600" dirty="0">
                  <a:solidFill>
                    <a:schemeClr val="tx1">
                      <a:lumMod val="75000"/>
                      <a:lumOff val="25000"/>
                    </a:schemeClr>
                  </a:solidFill>
                  <a:latin typeface="Modern Love" panose="04090805081005020601" pitchFamily="82" charset="0"/>
                </a:rPr>
                <a:t>¡</a:t>
              </a:r>
              <a:r>
                <a:rPr lang="en-GB" sz="1600" dirty="0" err="1">
                  <a:solidFill>
                    <a:schemeClr val="tx1">
                      <a:lumMod val="75000"/>
                      <a:lumOff val="25000"/>
                    </a:schemeClr>
                  </a:solidFill>
                  <a:latin typeface="Modern Love" panose="04090805081005020601" pitchFamily="82" charset="0"/>
                </a:rPr>
                <a:t>hola</a:t>
              </a:r>
              <a:r>
                <a:rPr lang="en-GB" sz="1600" dirty="0">
                  <a:solidFill>
                    <a:schemeClr val="tx1">
                      <a:lumMod val="75000"/>
                      <a:lumOff val="25000"/>
                    </a:schemeClr>
                  </a:solidFill>
                  <a:latin typeface="Modern Love" panose="04090805081005020601" pitchFamily="82" charset="0"/>
                </a:rPr>
                <a:t>!</a:t>
              </a:r>
              <a:endParaRPr lang="en-GB" sz="1600" dirty="0">
                <a:solidFill>
                  <a:schemeClr val="tx1">
                    <a:lumMod val="75000"/>
                    <a:lumOff val="25000"/>
                  </a:schemeClr>
                </a:solidFill>
              </a:endParaRPr>
            </a:p>
          </p:txBody>
        </p:sp>
      </p:grpSp>
      <p:pic>
        <p:nvPicPr>
          <p:cNvPr id="2173" name="Google Shape;90;p1" descr="Map&#10;&#10;Description automatically generated">
            <a:extLst>
              <a:ext uri="{FF2B5EF4-FFF2-40B4-BE49-F238E27FC236}">
                <a16:creationId xmlns:a16="http://schemas.microsoft.com/office/drawing/2014/main" id="{FC182161-2D79-C13B-082A-8BD82976A252}"/>
              </a:ext>
            </a:extLst>
          </p:cNvPr>
          <p:cNvPicPr preferRelativeResize="0"/>
          <p:nvPr/>
        </p:nvPicPr>
        <p:blipFill rotWithShape="1">
          <a:blip r:embed="rId22">
            <a:alphaModFix/>
          </a:blip>
          <a:srcRect/>
          <a:stretch/>
        </p:blipFill>
        <p:spPr>
          <a:xfrm>
            <a:off x="2302028" y="807152"/>
            <a:ext cx="1584191" cy="2070275"/>
          </a:xfrm>
          <a:prstGeom prst="rect">
            <a:avLst/>
          </a:prstGeom>
          <a:noFill/>
          <a:ln>
            <a:noFill/>
          </a:ln>
        </p:spPr>
      </p:pic>
      <p:pic>
        <p:nvPicPr>
          <p:cNvPr id="2169" name="Picture 2168" descr="Map&#10;&#10;Description automatically generated">
            <a:extLst>
              <a:ext uri="{FF2B5EF4-FFF2-40B4-BE49-F238E27FC236}">
                <a16:creationId xmlns:a16="http://schemas.microsoft.com/office/drawing/2014/main" id="{4E9593B5-40C4-A73D-1F66-5D4EEDF0613C}"/>
              </a:ext>
            </a:extLst>
          </p:cNvPr>
          <p:cNvPicPr>
            <a:picLocks noChangeAspect="1"/>
          </p:cNvPicPr>
          <p:nvPr/>
        </p:nvPicPr>
        <p:blipFill>
          <a:blip r:embed="rId23"/>
          <a:stretch>
            <a:fillRect/>
          </a:stretch>
        </p:blipFill>
        <p:spPr>
          <a:xfrm>
            <a:off x="3033584" y="2252248"/>
            <a:ext cx="1029665" cy="795349"/>
          </a:xfrm>
          <a:prstGeom prst="rect">
            <a:avLst/>
          </a:prstGeom>
        </p:spPr>
      </p:pic>
      <p:pic>
        <p:nvPicPr>
          <p:cNvPr id="2175" name="Picture 14" descr="Spain, Country, Europe, Flag, Borders">
            <a:extLst>
              <a:ext uri="{FF2B5EF4-FFF2-40B4-BE49-F238E27FC236}">
                <a16:creationId xmlns:a16="http://schemas.microsoft.com/office/drawing/2014/main" id="{86842FA0-5A15-79C2-479B-084A192FBE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35594" y="844683"/>
            <a:ext cx="160811" cy="128937"/>
          </a:xfrm>
          <a:prstGeom prst="rect">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474D9601-92A7-2BAC-F8CA-BD70612F4867}"/>
              </a:ext>
            </a:extLst>
          </p:cNvPr>
          <p:cNvSpPr txBox="1"/>
          <p:nvPr/>
        </p:nvSpPr>
        <p:spPr>
          <a:xfrm>
            <a:off x="4006979" y="787260"/>
            <a:ext cx="587020" cy="253916"/>
          </a:xfrm>
          <a:prstGeom prst="rect">
            <a:avLst/>
          </a:prstGeom>
          <a:noFill/>
        </p:spPr>
        <p:txBody>
          <a:bodyPr wrap="none" rtlCol="0">
            <a:spAutoFit/>
          </a:bodyPr>
          <a:lstStyle/>
          <a:p>
            <a:r>
              <a:rPr lang="en-GB" sz="1050" dirty="0">
                <a:solidFill>
                  <a:schemeClr val="bg2">
                    <a:lumMod val="25000"/>
                  </a:schemeClr>
                </a:solidFill>
                <a:latin typeface="Dreaming Outloud Pro" panose="03050502040302030504" pitchFamily="66" charset="0"/>
                <a:cs typeface="Dreaming Outloud Pro" panose="03050502040302030504" pitchFamily="66" charset="0"/>
              </a:rPr>
              <a:t>España</a:t>
            </a:r>
          </a:p>
        </p:txBody>
      </p:sp>
      <p:pic>
        <p:nvPicPr>
          <p:cNvPr id="1031" name="Picture 1030">
            <a:extLst>
              <a:ext uri="{FF2B5EF4-FFF2-40B4-BE49-F238E27FC236}">
                <a16:creationId xmlns:a16="http://schemas.microsoft.com/office/drawing/2014/main" id="{4037E81D-CD5B-6F53-A09F-7FE4BEA2367E}"/>
              </a:ext>
            </a:extLst>
          </p:cNvPr>
          <p:cNvPicPr>
            <a:picLocks noChangeAspect="1"/>
          </p:cNvPicPr>
          <p:nvPr/>
        </p:nvPicPr>
        <p:blipFill>
          <a:blip r:embed="rId25"/>
          <a:stretch>
            <a:fillRect/>
          </a:stretch>
        </p:blipFill>
        <p:spPr>
          <a:xfrm>
            <a:off x="4543697" y="968636"/>
            <a:ext cx="205412" cy="180046"/>
          </a:xfrm>
          <a:prstGeom prst="rect">
            <a:avLst/>
          </a:prstGeom>
        </p:spPr>
      </p:pic>
      <p:sp>
        <p:nvSpPr>
          <p:cNvPr id="1033" name="TextBox 1032">
            <a:extLst>
              <a:ext uri="{FF2B5EF4-FFF2-40B4-BE49-F238E27FC236}">
                <a16:creationId xmlns:a16="http://schemas.microsoft.com/office/drawing/2014/main" id="{FB8AFE4F-3385-22BD-C7B7-14C2AD35D1BF}"/>
              </a:ext>
            </a:extLst>
          </p:cNvPr>
          <p:cNvSpPr txBox="1"/>
          <p:nvPr/>
        </p:nvSpPr>
        <p:spPr>
          <a:xfrm>
            <a:off x="4206774" y="967522"/>
            <a:ext cx="429926" cy="253916"/>
          </a:xfrm>
          <a:prstGeom prst="rect">
            <a:avLst/>
          </a:prstGeom>
          <a:noFill/>
        </p:spPr>
        <p:txBody>
          <a:bodyPr wrap="none" rtlCol="0">
            <a:spAutoFit/>
          </a:bodyPr>
          <a:lstStyle/>
          <a:p>
            <a:r>
              <a:rPr lang="en-GB" sz="1050" dirty="0">
                <a:solidFill>
                  <a:schemeClr val="bg2">
                    <a:lumMod val="25000"/>
                  </a:schemeClr>
                </a:solidFill>
                <a:latin typeface="Dreaming Outloud Pro" panose="03050502040302030504" pitchFamily="66" charset="0"/>
                <a:cs typeface="Dreaming Outloud Pro" panose="03050502040302030504" pitchFamily="66" charset="0"/>
              </a:rPr>
              <a:t>Perú</a:t>
            </a:r>
          </a:p>
        </p:txBody>
      </p:sp>
      <p:grpSp>
        <p:nvGrpSpPr>
          <p:cNvPr id="2" name="Group 1">
            <a:extLst>
              <a:ext uri="{FF2B5EF4-FFF2-40B4-BE49-F238E27FC236}">
                <a16:creationId xmlns:a16="http://schemas.microsoft.com/office/drawing/2014/main" id="{43FA4244-856F-96BD-580E-4438EC500469}"/>
              </a:ext>
            </a:extLst>
          </p:cNvPr>
          <p:cNvGrpSpPr/>
          <p:nvPr/>
        </p:nvGrpSpPr>
        <p:grpSpPr>
          <a:xfrm>
            <a:off x="5135855" y="3049384"/>
            <a:ext cx="1879161" cy="369332"/>
            <a:chOff x="4495800" y="3728776"/>
            <a:chExt cx="1879161" cy="369332"/>
          </a:xfrm>
        </p:grpSpPr>
        <p:sp>
          <p:nvSpPr>
            <p:cNvPr id="3" name="Title 1">
              <a:extLst>
                <a:ext uri="{FF2B5EF4-FFF2-40B4-BE49-F238E27FC236}">
                  <a16:creationId xmlns:a16="http://schemas.microsoft.com/office/drawing/2014/main" id="{9AEA1F44-94CA-56F2-1F64-AF56E6547DE1}"/>
                </a:ext>
              </a:extLst>
            </p:cNvPr>
            <p:cNvSpPr txBox="1">
              <a:spLocks/>
            </p:cNvSpPr>
            <p:nvPr/>
          </p:nvSpPr>
          <p:spPr>
            <a:xfrm>
              <a:off x="4495800" y="3730046"/>
              <a:ext cx="1724856" cy="362134"/>
            </a:xfrm>
            <a:prstGeom prst="rect">
              <a:avLst/>
            </a:prstGeom>
            <a:solidFill>
              <a:srgbClr val="D1F3FF"/>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1100" b="1"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E9C3F1A8-B37F-57B3-CC6B-D9AB90168A99}"/>
                </a:ext>
              </a:extLst>
            </p:cNvPr>
            <p:cNvSpPr txBox="1"/>
            <p:nvPr/>
          </p:nvSpPr>
          <p:spPr>
            <a:xfrm>
              <a:off x="4737689" y="3728776"/>
              <a:ext cx="1637272" cy="369332"/>
            </a:xfrm>
            <a:prstGeom prst="rect">
              <a:avLst/>
            </a:prstGeom>
            <a:noFill/>
          </p:spPr>
          <p:txBody>
            <a:bodyPr wrap="square">
              <a:spAutoFit/>
            </a:bodyPr>
            <a:lstStyle/>
            <a:p>
              <a:r>
                <a:rPr lang="en-GB" sz="1800" b="1" i="0" u="none" strike="noStrike" cap="none" dirty="0">
                  <a:solidFill>
                    <a:srgbClr val="002060"/>
                  </a:solidFill>
                  <a:latin typeface="Century Gothic"/>
                  <a:ea typeface="Century Gothic"/>
                  <a:cs typeface="Century Gothic"/>
                  <a:sym typeface="Century Gothic"/>
                </a:rPr>
                <a:t>vocabulario</a:t>
              </a:r>
              <a:endParaRPr lang="en-GB" dirty="0">
                <a:solidFill>
                  <a:srgbClr val="002060"/>
                </a:solidFill>
              </a:endParaRPr>
            </a:p>
          </p:txBody>
        </p:sp>
      </p:grpSp>
      <p:pic>
        <p:nvPicPr>
          <p:cNvPr id="5" name="Picture 4">
            <a:extLst>
              <a:ext uri="{FF2B5EF4-FFF2-40B4-BE49-F238E27FC236}">
                <a16:creationId xmlns:a16="http://schemas.microsoft.com/office/drawing/2014/main" id="{0CF698BF-27C4-D708-0BAD-CE6BF3DEF3D2}"/>
              </a:ext>
            </a:extLst>
          </p:cNvPr>
          <p:cNvPicPr>
            <a:picLocks noChangeAspect="1"/>
          </p:cNvPicPr>
          <p:nvPr/>
        </p:nvPicPr>
        <p:blipFill>
          <a:blip r:embed="rId26"/>
          <a:stretch>
            <a:fillRect/>
          </a:stretch>
        </p:blipFill>
        <p:spPr>
          <a:xfrm>
            <a:off x="4851036" y="2918599"/>
            <a:ext cx="707513" cy="538005"/>
          </a:xfrm>
          <a:prstGeom prst="rect">
            <a:avLst/>
          </a:prstGeom>
        </p:spPr>
      </p:pic>
    </p:spTree>
    <p:extLst>
      <p:ext uri="{BB962C8B-B14F-4D97-AF65-F5344CB8AC3E}">
        <p14:creationId xmlns:p14="http://schemas.microsoft.com/office/powerpoint/2010/main" val="2745215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5688</TotalTime>
  <Words>7464</Words>
  <Application>Microsoft Office PowerPoint</Application>
  <PresentationFormat>A4 Paper (210x297 mm)</PresentationFormat>
  <Paragraphs>2214</Paragraphs>
  <Slides>45</Slides>
  <Notes>40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Arial</vt:lpstr>
      <vt:lpstr>Arial Black</vt:lpstr>
      <vt:lpstr>Calibri</vt:lpstr>
      <vt:lpstr>Calibri Light</vt:lpstr>
      <vt:lpstr>Cavolini</vt:lpstr>
      <vt:lpstr>Century Gothic</vt:lpstr>
      <vt:lpstr>Century Gothic</vt:lpstr>
      <vt:lpstr>Dreaming Outloud Pro</vt:lpstr>
      <vt:lpstr>Dreaming Outloud Script Pro</vt:lpstr>
      <vt:lpstr>Modern Love</vt:lpstr>
      <vt:lpstr>Segoe Print</vt:lpstr>
      <vt:lpstr>Tw Cen MT</vt:lpstr>
      <vt:lpstr>Office Theme</vt:lpstr>
      <vt:lpstr>español - cover</vt:lpstr>
      <vt:lpstr>Contents</vt:lpstr>
      <vt:lpstr>Characters</vt:lpstr>
      <vt:lpstr>Term overview</vt:lpstr>
      <vt:lpstr>Phonics</vt:lpstr>
      <vt:lpstr>Rojo term 1 week 1</vt:lpstr>
      <vt:lpstr>Rojo term 1 week 1</vt:lpstr>
      <vt:lpstr>Rojo term 1 week 1</vt:lpstr>
      <vt:lpstr>Rojo term 1 week 2</vt:lpstr>
      <vt:lpstr>Rojo term 1 week 2</vt:lpstr>
      <vt:lpstr>Rojo term 1 week 2</vt:lpstr>
      <vt:lpstr>Rojo term 1 week 3</vt:lpstr>
      <vt:lpstr>Rojo term 1 week 3</vt:lpstr>
      <vt:lpstr>Rojo term 1 week 3</vt:lpstr>
      <vt:lpstr>Rojo term 1 week  4</vt:lpstr>
      <vt:lpstr>Rojo term 1 week  4</vt:lpstr>
      <vt:lpstr>Rojo term 1 week  4</vt:lpstr>
      <vt:lpstr>Rojo term 1 week  5</vt:lpstr>
      <vt:lpstr>Rojo term 1 week  5</vt:lpstr>
      <vt:lpstr>Rojo term 1 week  5</vt:lpstr>
      <vt:lpstr>Rojo term 1 week  6</vt:lpstr>
      <vt:lpstr>Rojo term 1 week  6</vt:lpstr>
      <vt:lpstr>Rojo term 1 week  6</vt:lpstr>
      <vt:lpstr>Rojo term 1 week  7</vt:lpstr>
      <vt:lpstr>Rojo term 1 week  7</vt:lpstr>
      <vt:lpstr>Rojo term 1 week  7</vt:lpstr>
      <vt:lpstr>Rojo term 1 week 8</vt:lpstr>
      <vt:lpstr>Rojo term 1 week  8</vt:lpstr>
      <vt:lpstr>Rojo term 1 week  8</vt:lpstr>
      <vt:lpstr>Rojo term 1 week 9</vt:lpstr>
      <vt:lpstr>Rojo term 1 week  9</vt:lpstr>
      <vt:lpstr>Rojo term 1 week  9</vt:lpstr>
      <vt:lpstr>Rojo term 1 week 10</vt:lpstr>
      <vt:lpstr>Rojo term 1 week  10</vt:lpstr>
      <vt:lpstr>Rojo term 1 week  10</vt:lpstr>
      <vt:lpstr>Rojo term 1 week 11</vt:lpstr>
      <vt:lpstr>Rojo term 1 week  11</vt:lpstr>
      <vt:lpstr>Rojo term 1 week  11</vt:lpstr>
      <vt:lpstr>Rojo term 1 week 12</vt:lpstr>
      <vt:lpstr>Rojo term 1 week  12</vt:lpstr>
      <vt:lpstr>Rojo term 1 week  12</vt:lpstr>
      <vt:lpstr>Rojo term 1 week 13</vt:lpstr>
      <vt:lpstr>Rojo term 1 week 14</vt:lpstr>
      <vt:lpstr>Rojo term 1 week 14</vt:lpstr>
      <vt:lpstr>Rojo term 1 week 14 - materials</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23</cp:revision>
  <cp:lastPrinted>2023-06-16T13:44:33Z</cp:lastPrinted>
  <dcterms:created xsi:type="dcterms:W3CDTF">2023-06-09T11:16:33Z</dcterms:created>
  <dcterms:modified xsi:type="dcterms:W3CDTF">2023-09-04T04:07:24Z</dcterms:modified>
</cp:coreProperties>
</file>