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88" r:id="rId2"/>
    <p:sldId id="326" r:id="rId3"/>
    <p:sldId id="292" r:id="rId4"/>
    <p:sldId id="289" r:id="rId5"/>
    <p:sldId id="290" r:id="rId6"/>
    <p:sldId id="285" r:id="rId7"/>
    <p:sldId id="328" r:id="rId8"/>
    <p:sldId id="532" r:id="rId9"/>
    <p:sldId id="533" r:id="rId10"/>
    <p:sldId id="534" r:id="rId11"/>
    <p:sldId id="535" r:id="rId12"/>
    <p:sldId id="536" r:id="rId13"/>
    <p:sldId id="539" r:id="rId14"/>
    <p:sldId id="540" r:id="rId15"/>
    <p:sldId id="541" r:id="rId16"/>
    <p:sldId id="542" r:id="rId17"/>
    <p:sldId id="543" r:id="rId18"/>
    <p:sldId id="544" r:id="rId19"/>
    <p:sldId id="545" r:id="rId20"/>
    <p:sldId id="546" r:id="rId21"/>
    <p:sldId id="549" r:id="rId22"/>
    <p:sldId id="550" r:id="rId23"/>
    <p:sldId id="551" r:id="rId24"/>
    <p:sldId id="552" r:id="rId25"/>
    <p:sldId id="553" r:id="rId26"/>
    <p:sldId id="554" r:id="rId27"/>
    <p:sldId id="555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63" r:id="rId36"/>
    <p:sldId id="564" r:id="rId37"/>
    <p:sldId id="565" r:id="rId38"/>
    <p:sldId id="566" r:id="rId39"/>
    <p:sldId id="567" r:id="rId40"/>
    <p:sldId id="568" r:id="rId41"/>
    <p:sldId id="569" r:id="rId42"/>
    <p:sldId id="570" r:id="rId43"/>
    <p:sldId id="571" r:id="rId44"/>
    <p:sldId id="572" r:id="rId45"/>
    <p:sldId id="573" r:id="rId46"/>
    <p:sldId id="574" r:id="rId47"/>
    <p:sldId id="575" r:id="rId48"/>
    <p:sldId id="576" r:id="rId49"/>
    <p:sldId id="577" r:id="rId50"/>
    <p:sldId id="578" r:id="rId51"/>
    <p:sldId id="899" r:id="rId52"/>
    <p:sldId id="900" r:id="rId53"/>
    <p:sldId id="901" r:id="rId54"/>
    <p:sldId id="902" r:id="rId55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0000"/>
    <a:srgbClr val="FFA3A3"/>
    <a:srgbClr val="00A400"/>
    <a:srgbClr val="B1E5B1"/>
    <a:srgbClr val="CDACE6"/>
    <a:srgbClr val="FFCDE1"/>
    <a:srgbClr val="FF3686"/>
    <a:srgbClr val="FFEBF3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86420" autoAdjust="0"/>
  </p:normalViewPr>
  <p:slideViewPr>
    <p:cSldViewPr snapToGrid="0">
      <p:cViewPr varScale="1">
        <p:scale>
          <a:sx n="66" d="100"/>
          <a:sy n="66" d="100"/>
        </p:scale>
        <p:origin x="3162" y="60"/>
      </p:cViewPr>
      <p:guideLst>
        <p:guide orient="horz" pos="3120"/>
        <p:guide pos="2160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3.xml"/><Relationship Id="rId2" Type="http://schemas.openxmlformats.org/officeDocument/2006/relationships/slide" Target="slides/slide52.xml"/><Relationship Id="rId1" Type="http://schemas.openxmlformats.org/officeDocument/2006/relationships/slide" Target="slides/slide51.xml"/><Relationship Id="rId4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7E13E-E615-455B-96A6-0AA149A194AE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9E327-5811-4512-937A-4B71ED70E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8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03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69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54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12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24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722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662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104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033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66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8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727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239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703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807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04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807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603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019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833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5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447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705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81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39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05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647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991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918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2091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503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45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287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382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072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9269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8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549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7678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33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1179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380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3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72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79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7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91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7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5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4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0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06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3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1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82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4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4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0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4.png"/><Relationship Id="rId18" Type="http://schemas.openxmlformats.org/officeDocument/2006/relationships/image" Target="../media/image9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8.gif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55.png"/><Relationship Id="rId15" Type="http://schemas.openxmlformats.org/officeDocument/2006/relationships/image" Target="../media/image20.gif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microsoft.com/office/2007/relationships/hdphoto" Target="../media/hdphoto3.wdp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94.png"/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12" Type="http://schemas.openxmlformats.org/officeDocument/2006/relationships/audio" Target="../media/audio11.wav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3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audio" Target="../media/audio10.wav"/><Relationship Id="rId5" Type="http://schemas.openxmlformats.org/officeDocument/2006/relationships/image" Target="../media/image83.png"/><Relationship Id="rId15" Type="http://schemas.openxmlformats.org/officeDocument/2006/relationships/image" Target="../media/image8.gif"/><Relationship Id="rId10" Type="http://schemas.openxmlformats.org/officeDocument/2006/relationships/audio" Target="../media/audio9.wav"/><Relationship Id="rId19" Type="http://schemas.openxmlformats.org/officeDocument/2006/relationships/image" Target="../media/image95.png"/><Relationship Id="rId4" Type="http://schemas.microsoft.com/office/2007/relationships/hdphoto" Target="../media/hdphoto2.wdp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62.png"/><Relationship Id="rId7" Type="http://schemas.microsoft.com/office/2007/relationships/hdphoto" Target="../media/hdphoto4.wdp"/><Relationship Id="rId12" Type="http://schemas.openxmlformats.org/officeDocument/2006/relationships/image" Target="../media/image63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58.png"/><Relationship Id="rId5" Type="http://schemas.microsoft.com/office/2007/relationships/hdphoto" Target="../media/hdphoto2.wdp"/><Relationship Id="rId15" Type="http://schemas.openxmlformats.org/officeDocument/2006/relationships/image" Target="../media/image99.png"/><Relationship Id="rId10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9.png"/><Relationship Id="rId18" Type="http://schemas.openxmlformats.org/officeDocument/2006/relationships/image" Target="../media/image105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55.png"/><Relationship Id="rId15" Type="http://schemas.openxmlformats.org/officeDocument/2006/relationships/image" Target="../media/image7.gif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microsoft.com/office/2007/relationships/hdphoto" Target="../media/hdphoto3.wdp"/><Relationship Id="rId1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18" Type="http://schemas.openxmlformats.org/officeDocument/2006/relationships/audio" Target="../media/audio15.wav"/><Relationship Id="rId3" Type="http://schemas.openxmlformats.org/officeDocument/2006/relationships/image" Target="../media/image63.png"/><Relationship Id="rId21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55.png"/><Relationship Id="rId17" Type="http://schemas.microsoft.com/office/2007/relationships/hdphoto" Target="../media/hdphoto5.wdp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1.png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0.png"/><Relationship Id="rId24" Type="http://schemas.openxmlformats.org/officeDocument/2006/relationships/image" Target="../media/image4.png"/><Relationship Id="rId5" Type="http://schemas.openxmlformats.org/officeDocument/2006/relationships/image" Target="../media/image107.png"/><Relationship Id="rId15" Type="http://schemas.microsoft.com/office/2007/relationships/hdphoto" Target="../media/hdphoto4.wdp"/><Relationship Id="rId23" Type="http://schemas.openxmlformats.org/officeDocument/2006/relationships/audio" Target="../media/audio20.wav"/><Relationship Id="rId10" Type="http://schemas.openxmlformats.org/officeDocument/2006/relationships/image" Target="../media/image109.png"/><Relationship Id="rId19" Type="http://schemas.openxmlformats.org/officeDocument/2006/relationships/audio" Target="../media/audio16.wav"/><Relationship Id="rId4" Type="http://schemas.openxmlformats.org/officeDocument/2006/relationships/image" Target="../media/image106.png"/><Relationship Id="rId9" Type="http://schemas.openxmlformats.org/officeDocument/2006/relationships/image" Target="../media/image7.gif"/><Relationship Id="rId14" Type="http://schemas.openxmlformats.org/officeDocument/2006/relationships/image" Target="../media/image83.png"/><Relationship Id="rId22" Type="http://schemas.openxmlformats.org/officeDocument/2006/relationships/audio" Target="../media/audio1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audio" Target="../media/audio21.wav"/><Relationship Id="rId18" Type="http://schemas.openxmlformats.org/officeDocument/2006/relationships/audio" Target="../media/audio26.wav"/><Relationship Id="rId26" Type="http://schemas.openxmlformats.org/officeDocument/2006/relationships/image" Target="../media/image117.png"/><Relationship Id="rId3" Type="http://schemas.openxmlformats.org/officeDocument/2006/relationships/image" Target="../media/image55.png"/><Relationship Id="rId21" Type="http://schemas.microsoft.com/office/2007/relationships/hdphoto" Target="../media/hdphoto4.wdp"/><Relationship Id="rId7" Type="http://schemas.openxmlformats.org/officeDocument/2006/relationships/image" Target="../media/image113.png"/><Relationship Id="rId12" Type="http://schemas.openxmlformats.org/officeDocument/2006/relationships/image" Target="../media/image67.png"/><Relationship Id="rId17" Type="http://schemas.openxmlformats.org/officeDocument/2006/relationships/audio" Target="../media/audio25.wav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4.wav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5.png"/><Relationship Id="rId24" Type="http://schemas.openxmlformats.org/officeDocument/2006/relationships/image" Target="../media/image116.png"/><Relationship Id="rId5" Type="http://schemas.openxmlformats.org/officeDocument/2006/relationships/image" Target="../media/image54.png"/><Relationship Id="rId15" Type="http://schemas.openxmlformats.org/officeDocument/2006/relationships/audio" Target="../media/audio23.wav"/><Relationship Id="rId23" Type="http://schemas.openxmlformats.org/officeDocument/2006/relationships/image" Target="../media/image63.png"/><Relationship Id="rId10" Type="http://schemas.openxmlformats.org/officeDocument/2006/relationships/image" Target="../media/image114.png"/><Relationship Id="rId19" Type="http://schemas.openxmlformats.org/officeDocument/2006/relationships/audio" Target="../media/audio27.wav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openxmlformats.org/officeDocument/2006/relationships/audio" Target="../media/audio22.wav"/><Relationship Id="rId22" Type="http://schemas.openxmlformats.org/officeDocument/2006/relationships/image" Target="../media/image25.png"/><Relationship Id="rId27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9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20.png"/><Relationship Id="rId5" Type="http://schemas.openxmlformats.org/officeDocument/2006/relationships/image" Target="../media/image100.png"/><Relationship Id="rId15" Type="http://schemas.openxmlformats.org/officeDocument/2006/relationships/image" Target="../media/image99.png"/><Relationship Id="rId10" Type="http://schemas.openxmlformats.org/officeDocument/2006/relationships/image" Target="../media/image119.png"/><Relationship Id="rId4" Type="http://schemas.microsoft.com/office/2007/relationships/hdphoto" Target="../media/hdphoto2.wdp"/><Relationship Id="rId9" Type="http://schemas.openxmlformats.org/officeDocument/2006/relationships/image" Target="../media/image103.png"/><Relationship Id="rId1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5" Type="http://schemas.openxmlformats.org/officeDocument/2006/relationships/image" Target="../media/image57.png"/><Relationship Id="rId10" Type="http://schemas.openxmlformats.org/officeDocument/2006/relationships/image" Target="../media/image123.png"/><Relationship Id="rId4" Type="http://schemas.microsoft.com/office/2007/relationships/hdphoto" Target="../media/hdphoto2.wdp"/><Relationship Id="rId9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00.png"/><Relationship Id="rId18" Type="http://schemas.openxmlformats.org/officeDocument/2006/relationships/image" Target="../media/image130.png"/><Relationship Id="rId3" Type="http://schemas.openxmlformats.org/officeDocument/2006/relationships/image" Target="../media/image124.jpg"/><Relationship Id="rId7" Type="http://schemas.openxmlformats.org/officeDocument/2006/relationships/image" Target="../media/image125.png"/><Relationship Id="rId12" Type="http://schemas.openxmlformats.org/officeDocument/2006/relationships/image" Target="../media/image62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5" Type="http://schemas.openxmlformats.org/officeDocument/2006/relationships/image" Target="../media/image127.png"/><Relationship Id="rId10" Type="http://schemas.microsoft.com/office/2007/relationships/hdphoto" Target="../media/hdphoto4.wdp"/><Relationship Id="rId19" Type="http://schemas.openxmlformats.org/officeDocument/2006/relationships/image" Target="../media/image131.png"/><Relationship Id="rId4" Type="http://schemas.openxmlformats.org/officeDocument/2006/relationships/image" Target="../media/image63.png"/><Relationship Id="rId9" Type="http://schemas.openxmlformats.org/officeDocument/2006/relationships/image" Target="../media/image83.png"/><Relationship Id="rId1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63.png"/><Relationship Id="rId3" Type="http://schemas.openxmlformats.org/officeDocument/2006/relationships/image" Target="../media/image55.png"/><Relationship Id="rId21" Type="http://schemas.openxmlformats.org/officeDocument/2006/relationships/image" Target="../media/image99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5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audio" Target="../media/audio32.wav"/><Relationship Id="rId5" Type="http://schemas.openxmlformats.org/officeDocument/2006/relationships/image" Target="../media/image83.png"/><Relationship Id="rId15" Type="http://schemas.openxmlformats.org/officeDocument/2006/relationships/image" Target="../media/image134.png"/><Relationship Id="rId10" Type="http://schemas.openxmlformats.org/officeDocument/2006/relationships/audio" Target="../media/audio31.wav"/><Relationship Id="rId19" Type="http://schemas.openxmlformats.org/officeDocument/2006/relationships/image" Target="../media/image97.png"/><Relationship Id="rId4" Type="http://schemas.microsoft.com/office/2007/relationships/hdphoto" Target="../media/hdphoto2.wdp"/><Relationship Id="rId9" Type="http://schemas.openxmlformats.org/officeDocument/2006/relationships/audio" Target="../media/audio30.wav"/><Relationship Id="rId14" Type="http://schemas.openxmlformats.org/officeDocument/2006/relationships/image" Target="../media/image133.png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2.gif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7.gif"/><Relationship Id="rId5" Type="http://schemas.openxmlformats.org/officeDocument/2006/relationships/image" Target="../media/image100.png"/><Relationship Id="rId15" Type="http://schemas.openxmlformats.org/officeDocument/2006/relationships/image" Target="../media/image136.pn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127.png"/><Relationship Id="rId1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37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microsoft.com/office/2007/relationships/hdphoto" Target="../media/hdphoto4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3.png"/><Relationship Id="rId5" Type="http://schemas.openxmlformats.org/officeDocument/2006/relationships/image" Target="../media/image57.png"/><Relationship Id="rId15" Type="http://schemas.openxmlformats.org/officeDocument/2006/relationships/image" Target="../media/image139.pn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2.png"/><Relationship Id="rId14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audio" Target="../media/audio38.wav"/><Relationship Id="rId18" Type="http://schemas.openxmlformats.org/officeDocument/2006/relationships/image" Target="../media/image143.png"/><Relationship Id="rId3" Type="http://schemas.openxmlformats.org/officeDocument/2006/relationships/image" Target="../media/image141.png"/><Relationship Id="rId7" Type="http://schemas.microsoft.com/office/2007/relationships/hdphoto" Target="../media/hdphoto4.wdp"/><Relationship Id="rId12" Type="http://schemas.openxmlformats.org/officeDocument/2006/relationships/audio" Target="../media/audio37.wav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audio" Target="../media/audio36.wav"/><Relationship Id="rId5" Type="http://schemas.microsoft.com/office/2007/relationships/hdphoto" Target="../media/hdphoto2.wdp"/><Relationship Id="rId15" Type="http://schemas.openxmlformats.org/officeDocument/2006/relationships/audio" Target="../media/audio40.wav"/><Relationship Id="rId10" Type="http://schemas.openxmlformats.org/officeDocument/2006/relationships/audio" Target="../media/audio35.wav"/><Relationship Id="rId4" Type="http://schemas.openxmlformats.org/officeDocument/2006/relationships/image" Target="../media/image55.png"/><Relationship Id="rId9" Type="http://schemas.openxmlformats.org/officeDocument/2006/relationships/image" Target="../media/image133.png"/><Relationship Id="rId14" Type="http://schemas.openxmlformats.org/officeDocument/2006/relationships/audio" Target="../media/audio39.wav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microsoft.com/office/2007/relationships/hdphoto" Target="../media/hdphoto4.wdp"/><Relationship Id="rId26" Type="http://schemas.openxmlformats.org/officeDocument/2006/relationships/audio" Target="../media/audio51.wav"/><Relationship Id="rId3" Type="http://schemas.openxmlformats.org/officeDocument/2006/relationships/image" Target="../media/image55.png"/><Relationship Id="rId21" Type="http://schemas.openxmlformats.org/officeDocument/2006/relationships/audio" Target="../media/audio47.wav"/><Relationship Id="rId34" Type="http://schemas.openxmlformats.org/officeDocument/2006/relationships/audio" Target="../media/audio58.wav"/><Relationship Id="rId7" Type="http://schemas.openxmlformats.org/officeDocument/2006/relationships/audio" Target="../media/audio42.wav"/><Relationship Id="rId12" Type="http://schemas.openxmlformats.org/officeDocument/2006/relationships/image" Target="../media/image145.png"/><Relationship Id="rId17" Type="http://schemas.openxmlformats.org/officeDocument/2006/relationships/image" Target="../media/image83.png"/><Relationship Id="rId25" Type="http://schemas.openxmlformats.org/officeDocument/2006/relationships/audio" Target="../media/audio50.wav"/><Relationship Id="rId33" Type="http://schemas.openxmlformats.org/officeDocument/2006/relationships/audio" Target="../media/audio57.wav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24" Type="http://schemas.openxmlformats.org/officeDocument/2006/relationships/audio" Target="../media/audio49.wav"/><Relationship Id="rId32" Type="http://schemas.openxmlformats.org/officeDocument/2006/relationships/audio" Target="../media/audio56.wav"/><Relationship Id="rId5" Type="http://schemas.openxmlformats.org/officeDocument/2006/relationships/image" Target="../media/image144.png"/><Relationship Id="rId15" Type="http://schemas.openxmlformats.org/officeDocument/2006/relationships/image" Target="../media/image148.png"/><Relationship Id="rId23" Type="http://schemas.openxmlformats.org/officeDocument/2006/relationships/audio" Target="../media/audio48.wav"/><Relationship Id="rId28" Type="http://schemas.openxmlformats.org/officeDocument/2006/relationships/audio" Target="../media/audio53.wav"/><Relationship Id="rId10" Type="http://schemas.openxmlformats.org/officeDocument/2006/relationships/audio" Target="../media/audio45.wav"/><Relationship Id="rId19" Type="http://schemas.openxmlformats.org/officeDocument/2006/relationships/image" Target="../media/image150.png"/><Relationship Id="rId31" Type="http://schemas.openxmlformats.org/officeDocument/2006/relationships/audio" Target="../media/audio55.wav"/><Relationship Id="rId4" Type="http://schemas.microsoft.com/office/2007/relationships/hdphoto" Target="../media/hdphoto2.wdp"/><Relationship Id="rId9" Type="http://schemas.openxmlformats.org/officeDocument/2006/relationships/audio" Target="../media/audio44.wav"/><Relationship Id="rId14" Type="http://schemas.openxmlformats.org/officeDocument/2006/relationships/image" Target="../media/image147.png"/><Relationship Id="rId22" Type="http://schemas.openxmlformats.org/officeDocument/2006/relationships/image" Target="../media/image152.png"/><Relationship Id="rId27" Type="http://schemas.openxmlformats.org/officeDocument/2006/relationships/audio" Target="../media/audio52.wav"/><Relationship Id="rId30" Type="http://schemas.openxmlformats.org/officeDocument/2006/relationships/audio" Target="../media/audio54.wav"/><Relationship Id="rId35" Type="http://schemas.openxmlformats.org/officeDocument/2006/relationships/image" Target="../media/image101.png"/><Relationship Id="rId8" Type="http://schemas.openxmlformats.org/officeDocument/2006/relationships/audio" Target="../media/audio4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01.png"/><Relationship Id="rId1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audio" Target="../media/audio59.wav"/><Relationship Id="rId12" Type="http://schemas.openxmlformats.org/officeDocument/2006/relationships/image" Target="../media/image155.jpe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4.jpeg"/><Relationship Id="rId5" Type="http://schemas.openxmlformats.org/officeDocument/2006/relationships/image" Target="../media/image63.png"/><Relationship Id="rId15" Type="http://schemas.openxmlformats.org/officeDocument/2006/relationships/image" Target="../media/image98.png"/><Relationship Id="rId10" Type="http://schemas.openxmlformats.org/officeDocument/2006/relationships/image" Target="../media/image30.jpg"/><Relationship Id="rId4" Type="http://schemas.microsoft.com/office/2007/relationships/hdphoto" Target="../media/hdphoto2.wdp"/><Relationship Id="rId9" Type="http://schemas.openxmlformats.org/officeDocument/2006/relationships/image" Target="../media/image29.jpg"/><Relationship Id="rId1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.png"/><Relationship Id="rId18" Type="http://schemas.openxmlformats.org/officeDocument/2006/relationships/image" Target="../media/image157.png"/><Relationship Id="rId3" Type="http://schemas.openxmlformats.org/officeDocument/2006/relationships/image" Target="../media/image103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38.png"/><Relationship Id="rId5" Type="http://schemas.openxmlformats.org/officeDocument/2006/relationships/image" Target="../media/image20.gif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19" Type="http://schemas.openxmlformats.org/officeDocument/2006/relationships/image" Target="../media/image158.png"/><Relationship Id="rId4" Type="http://schemas.openxmlformats.org/officeDocument/2006/relationships/image" Target="../media/image7.gif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3" Type="http://schemas.openxmlformats.org/officeDocument/2006/relationships/image" Target="../media/image55.png"/><Relationship Id="rId7" Type="http://schemas.openxmlformats.org/officeDocument/2006/relationships/image" Target="../media/image159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61.png"/><Relationship Id="rId5" Type="http://schemas.openxmlformats.org/officeDocument/2006/relationships/image" Target="../media/image63.png"/><Relationship Id="rId10" Type="http://schemas.openxmlformats.org/officeDocument/2006/relationships/image" Target="../media/image160.png"/><Relationship Id="rId4" Type="http://schemas.microsoft.com/office/2007/relationships/hdphoto" Target="../media/hdphoto2.wdp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audio" Target="../media/audio66.wav"/><Relationship Id="rId3" Type="http://schemas.openxmlformats.org/officeDocument/2006/relationships/image" Target="../media/image55.png"/><Relationship Id="rId7" Type="http://schemas.openxmlformats.org/officeDocument/2006/relationships/audio" Target="../media/audio60.wav"/><Relationship Id="rId12" Type="http://schemas.openxmlformats.org/officeDocument/2006/relationships/audio" Target="../media/audio65.wav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audio" Target="../media/audio64.wav"/><Relationship Id="rId5" Type="http://schemas.openxmlformats.org/officeDocument/2006/relationships/image" Target="../media/image83.png"/><Relationship Id="rId15" Type="http://schemas.openxmlformats.org/officeDocument/2006/relationships/image" Target="../media/image63.png"/><Relationship Id="rId10" Type="http://schemas.openxmlformats.org/officeDocument/2006/relationships/audio" Target="../media/audio63.wav"/><Relationship Id="rId4" Type="http://schemas.microsoft.com/office/2007/relationships/hdphoto" Target="../media/hdphoto2.wdp"/><Relationship Id="rId9" Type="http://schemas.openxmlformats.org/officeDocument/2006/relationships/audio" Target="../media/audio62.wav"/><Relationship Id="rId1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5.png"/><Relationship Id="rId7" Type="http://schemas.openxmlformats.org/officeDocument/2006/relationships/image" Target="../media/image97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101.png"/><Relationship Id="rId5" Type="http://schemas.openxmlformats.org/officeDocument/2006/relationships/image" Target="../media/image58.png"/><Relationship Id="rId10" Type="http://schemas.openxmlformats.org/officeDocument/2006/relationships/image" Target="../media/image100.png"/><Relationship Id="rId4" Type="http://schemas.microsoft.com/office/2007/relationships/hdphoto" Target="../media/hdphoto2.wdp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6.png"/><Relationship Id="rId18" Type="http://schemas.openxmlformats.org/officeDocument/2006/relationships/image" Target="../media/image165.jpe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54.png"/><Relationship Id="rId17" Type="http://schemas.openxmlformats.org/officeDocument/2006/relationships/image" Target="../media/image16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5" Type="http://schemas.openxmlformats.org/officeDocument/2006/relationships/image" Target="../media/image57.png"/><Relationship Id="rId15" Type="http://schemas.openxmlformats.org/officeDocument/2006/relationships/image" Target="../media/image4.png"/><Relationship Id="rId10" Type="http://schemas.openxmlformats.org/officeDocument/2006/relationships/image" Target="../media/image50.png"/><Relationship Id="rId19" Type="http://schemas.openxmlformats.org/officeDocument/2006/relationships/image" Target="../media/image166.png"/><Relationship Id="rId4" Type="http://schemas.microsoft.com/office/2007/relationships/hdphoto" Target="../media/hdphoto2.wdp"/><Relationship Id="rId9" Type="http://schemas.openxmlformats.org/officeDocument/2006/relationships/image" Target="../media/image51.png"/><Relationship Id="rId14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18" Type="http://schemas.openxmlformats.org/officeDocument/2006/relationships/image" Target="../media/image20.gif"/><Relationship Id="rId26" Type="http://schemas.openxmlformats.org/officeDocument/2006/relationships/image" Target="../media/image3.png"/><Relationship Id="rId3" Type="http://schemas.openxmlformats.org/officeDocument/2006/relationships/image" Target="../media/image7.gif"/><Relationship Id="rId21" Type="http://schemas.openxmlformats.org/officeDocument/2006/relationships/image" Target="../media/image23.gif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19.gif"/><Relationship Id="rId25" Type="http://schemas.openxmlformats.org/officeDocument/2006/relationships/image" Target="../media/image2.png"/><Relationship Id="rId2" Type="http://schemas.openxmlformats.org/officeDocument/2006/relationships/image" Target="../media/image6.gif"/><Relationship Id="rId16" Type="http://schemas.openxmlformats.org/officeDocument/2006/relationships/image" Target="../media/image5.png"/><Relationship Id="rId20" Type="http://schemas.openxmlformats.org/officeDocument/2006/relationships/image" Target="../media/image22.gif"/><Relationship Id="rId29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9.gif"/><Relationship Id="rId15" Type="http://schemas.openxmlformats.org/officeDocument/2006/relationships/image" Target="../media/image4.png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10" Type="http://schemas.openxmlformats.org/officeDocument/2006/relationships/image" Target="../media/image14.png"/><Relationship Id="rId19" Type="http://schemas.openxmlformats.org/officeDocument/2006/relationships/image" Target="../media/image21.gif"/><Relationship Id="rId31" Type="http://schemas.openxmlformats.org/officeDocument/2006/relationships/image" Target="../media/image31.gif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gif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openxmlformats.org/officeDocument/2006/relationships/image" Target="../media/image3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00.png"/><Relationship Id="rId18" Type="http://schemas.microsoft.com/office/2007/relationships/hdphoto" Target="../media/hdphoto4.wdp"/><Relationship Id="rId3" Type="http://schemas.openxmlformats.org/officeDocument/2006/relationships/image" Target="../media/image55.png"/><Relationship Id="rId7" Type="http://schemas.openxmlformats.org/officeDocument/2006/relationships/image" Target="../media/image168.png"/><Relationship Id="rId12" Type="http://schemas.openxmlformats.org/officeDocument/2006/relationships/image" Target="../media/image64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5.png"/><Relationship Id="rId5" Type="http://schemas.openxmlformats.org/officeDocument/2006/relationships/image" Target="../media/image63.png"/><Relationship Id="rId15" Type="http://schemas.openxmlformats.org/officeDocument/2006/relationships/image" Target="../media/image171.png"/><Relationship Id="rId10" Type="http://schemas.openxmlformats.org/officeDocument/2006/relationships/image" Target="../media/image4.png"/><Relationship Id="rId19" Type="http://schemas.openxmlformats.org/officeDocument/2006/relationships/image" Target="../media/image172.png"/><Relationship Id="rId4" Type="http://schemas.microsoft.com/office/2007/relationships/hdphoto" Target="../media/hdphoto2.wdp"/><Relationship Id="rId9" Type="http://schemas.openxmlformats.org/officeDocument/2006/relationships/image" Target="../media/image170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60.png"/><Relationship Id="rId18" Type="http://schemas.openxmlformats.org/officeDocument/2006/relationships/image" Target="../media/image175.png"/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12" Type="http://schemas.openxmlformats.org/officeDocument/2006/relationships/image" Target="../media/image173.png"/><Relationship Id="rId17" Type="http://schemas.openxmlformats.org/officeDocument/2006/relationships/image" Target="../media/image17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101.png"/><Relationship Id="rId4" Type="http://schemas.openxmlformats.org/officeDocument/2006/relationships/image" Target="../media/image55.png"/><Relationship Id="rId9" Type="http://schemas.openxmlformats.org/officeDocument/2006/relationships/image" Target="../media/image171.pn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6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99.png"/><Relationship Id="rId5" Type="http://schemas.openxmlformats.org/officeDocument/2006/relationships/image" Target="../media/image100.png"/><Relationship Id="rId15" Type="http://schemas.openxmlformats.org/officeDocument/2006/relationships/image" Target="../media/image4.png"/><Relationship Id="rId10" Type="http://schemas.openxmlformats.org/officeDocument/2006/relationships/image" Target="../media/image98.png"/><Relationship Id="rId4" Type="http://schemas.microsoft.com/office/2007/relationships/hdphoto" Target="../media/hdphoto2.wdp"/><Relationship Id="rId9" Type="http://schemas.openxmlformats.org/officeDocument/2006/relationships/image" Target="../media/image97.png"/><Relationship Id="rId14" Type="http://schemas.openxmlformats.org/officeDocument/2006/relationships/image" Target="../media/image17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80.png"/><Relationship Id="rId18" Type="http://schemas.openxmlformats.org/officeDocument/2006/relationships/image" Target="../media/image182.png"/><Relationship Id="rId3" Type="http://schemas.openxmlformats.org/officeDocument/2006/relationships/image" Target="../media/image55.png"/><Relationship Id="rId21" Type="http://schemas.openxmlformats.org/officeDocument/2006/relationships/image" Target="../media/image185.png"/><Relationship Id="rId7" Type="http://schemas.openxmlformats.org/officeDocument/2006/relationships/image" Target="../media/image58.png"/><Relationship Id="rId12" Type="http://schemas.openxmlformats.org/officeDocument/2006/relationships/image" Target="../media/image17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5.gif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8.png"/><Relationship Id="rId5" Type="http://schemas.openxmlformats.org/officeDocument/2006/relationships/image" Target="../media/image57.png"/><Relationship Id="rId15" Type="http://schemas.openxmlformats.org/officeDocument/2006/relationships/image" Target="../media/image181.png"/><Relationship Id="rId10" Type="http://schemas.openxmlformats.org/officeDocument/2006/relationships/image" Target="../media/image56.png"/><Relationship Id="rId19" Type="http://schemas.openxmlformats.org/officeDocument/2006/relationships/image" Target="../media/image183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image" Target="../media/image1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64.png"/><Relationship Id="rId18" Type="http://schemas.openxmlformats.org/officeDocument/2006/relationships/image" Target="../media/image160.png"/><Relationship Id="rId3" Type="http://schemas.openxmlformats.org/officeDocument/2006/relationships/image" Target="../media/image55.png"/><Relationship Id="rId7" Type="http://schemas.microsoft.com/office/2007/relationships/hdphoto" Target="../media/hdphoto4.wdp"/><Relationship Id="rId12" Type="http://schemas.openxmlformats.org/officeDocument/2006/relationships/image" Target="../media/image189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188.png"/><Relationship Id="rId5" Type="http://schemas.openxmlformats.org/officeDocument/2006/relationships/image" Target="../media/image100.png"/><Relationship Id="rId15" Type="http://schemas.openxmlformats.org/officeDocument/2006/relationships/image" Target="../media/image190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187.png"/><Relationship Id="rId14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98.png"/><Relationship Id="rId18" Type="http://schemas.openxmlformats.org/officeDocument/2006/relationships/image" Target="../media/image194.png"/><Relationship Id="rId3" Type="http://schemas.openxmlformats.org/officeDocument/2006/relationships/image" Target="../media/image55.png"/><Relationship Id="rId7" Type="http://schemas.openxmlformats.org/officeDocument/2006/relationships/image" Target="../media/image171.png"/><Relationship Id="rId12" Type="http://schemas.openxmlformats.org/officeDocument/2006/relationships/image" Target="../media/image97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2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7.wdp"/><Relationship Id="rId5" Type="http://schemas.openxmlformats.org/officeDocument/2006/relationships/image" Target="../media/image64.png"/><Relationship Id="rId15" Type="http://schemas.openxmlformats.org/officeDocument/2006/relationships/image" Target="../media/image58.png"/><Relationship Id="rId10" Type="http://schemas.openxmlformats.org/officeDocument/2006/relationships/image" Target="../media/image193.png"/><Relationship Id="rId19" Type="http://schemas.openxmlformats.org/officeDocument/2006/relationships/image" Target="../media/image181.png"/><Relationship Id="rId4" Type="http://schemas.microsoft.com/office/2007/relationships/hdphoto" Target="../media/hdphoto2.wdp"/><Relationship Id="rId9" Type="http://schemas.openxmlformats.org/officeDocument/2006/relationships/image" Target="../media/image192.png"/><Relationship Id="rId1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1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57.png"/><Relationship Id="rId15" Type="http://schemas.openxmlformats.org/officeDocument/2006/relationships/image" Target="../media/image195.pn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5.png"/><Relationship Id="rId18" Type="http://schemas.openxmlformats.org/officeDocument/2006/relationships/image" Target="../media/image204.png"/><Relationship Id="rId3" Type="http://schemas.openxmlformats.org/officeDocument/2006/relationships/image" Target="../media/image55.png"/><Relationship Id="rId7" Type="http://schemas.openxmlformats.org/officeDocument/2006/relationships/image" Target="../media/image197.png"/><Relationship Id="rId12" Type="http://schemas.openxmlformats.org/officeDocument/2006/relationships/image" Target="../media/image200.png"/><Relationship Id="rId17" Type="http://schemas.openxmlformats.org/officeDocument/2006/relationships/image" Target="../media/image20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54.png"/><Relationship Id="rId5" Type="http://schemas.openxmlformats.org/officeDocument/2006/relationships/image" Target="../media/image83.png"/><Relationship Id="rId15" Type="http://schemas.openxmlformats.org/officeDocument/2006/relationships/image" Target="../media/image202.png"/><Relationship Id="rId10" Type="http://schemas.openxmlformats.org/officeDocument/2006/relationships/image" Target="../media/image199.png"/><Relationship Id="rId4" Type="http://schemas.microsoft.com/office/2007/relationships/hdphoto" Target="../media/hdphoto2.wdp"/><Relationship Id="rId9" Type="http://schemas.openxmlformats.org/officeDocument/2006/relationships/image" Target="../media/image52.png"/><Relationship Id="rId14" Type="http://schemas.openxmlformats.org/officeDocument/2006/relationships/image" Target="../media/image2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60.png"/><Relationship Id="rId3" Type="http://schemas.openxmlformats.org/officeDocument/2006/relationships/image" Target="../media/image100.png"/><Relationship Id="rId7" Type="http://schemas.microsoft.com/office/2007/relationships/hdphoto" Target="../media/hdphoto2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197.png"/><Relationship Id="rId10" Type="http://schemas.openxmlformats.org/officeDocument/2006/relationships/image" Target="../media/image99.png"/><Relationship Id="rId4" Type="http://schemas.openxmlformats.org/officeDocument/2006/relationships/image" Target="../media/image101.png"/><Relationship Id="rId9" Type="http://schemas.openxmlformats.org/officeDocument/2006/relationships/image" Target="../media/image98.png"/><Relationship Id="rId14" Type="http://schemas.openxmlformats.org/officeDocument/2006/relationships/image" Target="../media/image1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05.png"/><Relationship Id="rId18" Type="http://schemas.openxmlformats.org/officeDocument/2006/relationships/image" Target="../media/image8.gif"/><Relationship Id="rId26" Type="http://schemas.openxmlformats.org/officeDocument/2006/relationships/image" Target="../media/image210.png"/><Relationship Id="rId3" Type="http://schemas.openxmlformats.org/officeDocument/2006/relationships/image" Target="../media/image55.png"/><Relationship Id="rId21" Type="http://schemas.openxmlformats.org/officeDocument/2006/relationships/image" Target="../media/image4.png"/><Relationship Id="rId7" Type="http://schemas.openxmlformats.org/officeDocument/2006/relationships/image" Target="../media/image58.png"/><Relationship Id="rId12" Type="http://schemas.openxmlformats.org/officeDocument/2006/relationships/image" Target="../media/image38.png"/><Relationship Id="rId17" Type="http://schemas.openxmlformats.org/officeDocument/2006/relationships/image" Target="../media/image164.png"/><Relationship Id="rId25" Type="http://schemas.openxmlformats.org/officeDocument/2006/relationships/image" Target="../media/image20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2.png"/><Relationship Id="rId20" Type="http://schemas.openxmlformats.org/officeDocument/2006/relationships/image" Target="../media/image7.gif"/><Relationship Id="rId29" Type="http://schemas.openxmlformats.org/officeDocument/2006/relationships/audio" Target="../media/audio69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3.gif"/><Relationship Id="rId24" Type="http://schemas.openxmlformats.org/officeDocument/2006/relationships/image" Target="../media/image209.png"/><Relationship Id="rId32" Type="http://schemas.openxmlformats.org/officeDocument/2006/relationships/image" Target="../media/image212.png"/><Relationship Id="rId5" Type="http://schemas.openxmlformats.org/officeDocument/2006/relationships/image" Target="../media/image57.png"/><Relationship Id="rId15" Type="http://schemas.openxmlformats.org/officeDocument/2006/relationships/image" Target="../media/image206.png"/><Relationship Id="rId23" Type="http://schemas.openxmlformats.org/officeDocument/2006/relationships/image" Target="../media/image208.png"/><Relationship Id="rId28" Type="http://schemas.openxmlformats.org/officeDocument/2006/relationships/audio" Target="../media/audio68.wav"/><Relationship Id="rId10" Type="http://schemas.openxmlformats.org/officeDocument/2006/relationships/image" Target="../media/image22.gif"/><Relationship Id="rId19" Type="http://schemas.openxmlformats.org/officeDocument/2006/relationships/image" Target="../media/image207.png"/><Relationship Id="rId31" Type="http://schemas.openxmlformats.org/officeDocument/2006/relationships/audio" Target="../media/audio70.wav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openxmlformats.org/officeDocument/2006/relationships/image" Target="../media/image46.png"/><Relationship Id="rId22" Type="http://schemas.openxmlformats.org/officeDocument/2006/relationships/image" Target="../media/image5.png"/><Relationship Id="rId27" Type="http://schemas.openxmlformats.org/officeDocument/2006/relationships/audio" Target="../media/audio67.wav"/><Relationship Id="rId30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.gif"/><Relationship Id="rId18" Type="http://schemas.openxmlformats.org/officeDocument/2006/relationships/image" Target="../media/image56.png"/><Relationship Id="rId3" Type="http://schemas.openxmlformats.org/officeDocument/2006/relationships/image" Target="../media/image55.png"/><Relationship Id="rId21" Type="http://schemas.openxmlformats.org/officeDocument/2006/relationships/image" Target="../media/image216.png"/><Relationship Id="rId7" Type="http://schemas.openxmlformats.org/officeDocument/2006/relationships/image" Target="../media/image197.png"/><Relationship Id="rId12" Type="http://schemas.openxmlformats.org/officeDocument/2006/relationships/image" Target="../media/image213.png"/><Relationship Id="rId17" Type="http://schemas.openxmlformats.org/officeDocument/2006/relationships/image" Target="../media/image21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09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gif"/><Relationship Id="rId5" Type="http://schemas.openxmlformats.org/officeDocument/2006/relationships/image" Target="../media/image83.png"/><Relationship Id="rId15" Type="http://schemas.openxmlformats.org/officeDocument/2006/relationships/image" Target="../media/image38.png"/><Relationship Id="rId10" Type="http://schemas.openxmlformats.org/officeDocument/2006/relationships/image" Target="../media/image8.gif"/><Relationship Id="rId19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22.gif"/><Relationship Id="rId1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gif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gif"/><Relationship Id="rId11" Type="http://schemas.openxmlformats.org/officeDocument/2006/relationships/image" Target="../media/image222.png"/><Relationship Id="rId5" Type="http://schemas.openxmlformats.org/officeDocument/2006/relationships/image" Target="../media/image100.png"/><Relationship Id="rId15" Type="http://schemas.openxmlformats.org/officeDocument/2006/relationships/image" Target="../media/image97.png"/><Relationship Id="rId10" Type="http://schemas.openxmlformats.org/officeDocument/2006/relationships/image" Target="../media/image221.png"/><Relationship Id="rId19" Type="http://schemas.openxmlformats.org/officeDocument/2006/relationships/image" Target="../media/image224.png"/><Relationship Id="rId4" Type="http://schemas.microsoft.com/office/2007/relationships/hdphoto" Target="../media/hdphoto2.wdp"/><Relationship Id="rId9" Type="http://schemas.openxmlformats.org/officeDocument/2006/relationships/image" Target="../media/image220.png"/><Relationship Id="rId1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28.png"/><Relationship Id="rId3" Type="http://schemas.openxmlformats.org/officeDocument/2006/relationships/image" Target="../media/image55.png"/><Relationship Id="rId7" Type="http://schemas.openxmlformats.org/officeDocument/2006/relationships/image" Target="../media/image226.png"/><Relationship Id="rId12" Type="http://schemas.openxmlformats.org/officeDocument/2006/relationships/audio" Target="../media/audio71.wav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27.png"/><Relationship Id="rId5" Type="http://schemas.openxmlformats.org/officeDocument/2006/relationships/image" Target="../media/image100.png"/><Relationship Id="rId15" Type="http://schemas.openxmlformats.org/officeDocument/2006/relationships/image" Target="../media/image98.png"/><Relationship Id="rId10" Type="http://schemas.openxmlformats.org/officeDocument/2006/relationships/image" Target="../media/image8.gif"/><Relationship Id="rId4" Type="http://schemas.microsoft.com/office/2007/relationships/hdphoto" Target="../media/hdphoto2.wdp"/><Relationship Id="rId9" Type="http://schemas.openxmlformats.org/officeDocument/2006/relationships/image" Target="../media/image23.gif"/><Relationship Id="rId1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.gif"/><Relationship Id="rId18" Type="http://schemas.openxmlformats.org/officeDocument/2006/relationships/image" Target="../media/image230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7.gif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8.png"/><Relationship Id="rId20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64.png"/><Relationship Id="rId5" Type="http://schemas.openxmlformats.org/officeDocument/2006/relationships/image" Target="../media/image57.png"/><Relationship Id="rId15" Type="http://schemas.openxmlformats.org/officeDocument/2006/relationships/image" Target="../media/image229.png"/><Relationship Id="rId10" Type="http://schemas.openxmlformats.org/officeDocument/2006/relationships/image" Target="../media/image52.png"/><Relationship Id="rId19" Type="http://schemas.openxmlformats.org/officeDocument/2006/relationships/image" Target="../media/image231.png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openxmlformats.org/officeDocument/2006/relationships/image" Target="../media/image2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37.png"/><Relationship Id="rId18" Type="http://schemas.openxmlformats.org/officeDocument/2006/relationships/audio" Target="../media/audio73.wav"/><Relationship Id="rId26" Type="http://schemas.openxmlformats.org/officeDocument/2006/relationships/image" Target="../media/image197.png"/><Relationship Id="rId3" Type="http://schemas.openxmlformats.org/officeDocument/2006/relationships/image" Target="../media/image233.png"/><Relationship Id="rId21" Type="http://schemas.openxmlformats.org/officeDocument/2006/relationships/audio" Target="../media/audio76.wav"/><Relationship Id="rId7" Type="http://schemas.microsoft.com/office/2007/relationships/hdphoto" Target="../media/hdphoto4.wdp"/><Relationship Id="rId12" Type="http://schemas.microsoft.com/office/2007/relationships/hdphoto" Target="../media/hdphoto8.wdp"/><Relationship Id="rId17" Type="http://schemas.openxmlformats.org/officeDocument/2006/relationships/audio" Target="../media/audio72.wav"/><Relationship Id="rId25" Type="http://schemas.openxmlformats.org/officeDocument/2006/relationships/image" Target="../media/image18.gif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38.png"/><Relationship Id="rId20" Type="http://schemas.openxmlformats.org/officeDocument/2006/relationships/audio" Target="../media/audio7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236.png"/><Relationship Id="rId24" Type="http://schemas.openxmlformats.org/officeDocument/2006/relationships/image" Target="../media/image9.gif"/><Relationship Id="rId5" Type="http://schemas.microsoft.com/office/2007/relationships/hdphoto" Target="../media/hdphoto2.wdp"/><Relationship Id="rId15" Type="http://schemas.openxmlformats.org/officeDocument/2006/relationships/image" Target="../media/image12.gif"/><Relationship Id="rId23" Type="http://schemas.openxmlformats.org/officeDocument/2006/relationships/image" Target="../media/image239.png"/><Relationship Id="rId28" Type="http://schemas.openxmlformats.org/officeDocument/2006/relationships/image" Target="../media/image160.png"/><Relationship Id="rId10" Type="http://schemas.openxmlformats.org/officeDocument/2006/relationships/image" Target="../media/image235.png"/><Relationship Id="rId19" Type="http://schemas.openxmlformats.org/officeDocument/2006/relationships/audio" Target="../media/audio74.wav"/><Relationship Id="rId4" Type="http://schemas.openxmlformats.org/officeDocument/2006/relationships/image" Target="../media/image55.png"/><Relationship Id="rId9" Type="http://schemas.openxmlformats.org/officeDocument/2006/relationships/image" Target="../media/image234.png"/><Relationship Id="rId14" Type="http://schemas.openxmlformats.org/officeDocument/2006/relationships/image" Target="../media/image6.gif"/><Relationship Id="rId22" Type="http://schemas.openxmlformats.org/officeDocument/2006/relationships/audio" Target="../media/audio77.wav"/><Relationship Id="rId27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18" Type="http://schemas.openxmlformats.org/officeDocument/2006/relationships/audio" Target="../media/audio83.wav"/><Relationship Id="rId26" Type="http://schemas.openxmlformats.org/officeDocument/2006/relationships/audio" Target="../media/audio85.wav"/><Relationship Id="rId3" Type="http://schemas.openxmlformats.org/officeDocument/2006/relationships/image" Target="../media/image62.png"/><Relationship Id="rId21" Type="http://schemas.openxmlformats.org/officeDocument/2006/relationships/image" Target="../media/image243.png"/><Relationship Id="rId7" Type="http://schemas.openxmlformats.org/officeDocument/2006/relationships/image" Target="../media/image83.png"/><Relationship Id="rId12" Type="http://schemas.openxmlformats.org/officeDocument/2006/relationships/audio" Target="../media/audio78.wav"/><Relationship Id="rId17" Type="http://schemas.openxmlformats.org/officeDocument/2006/relationships/audio" Target="../media/audio82.wav"/><Relationship Id="rId25" Type="http://schemas.openxmlformats.org/officeDocument/2006/relationships/audio" Target="../media/audio84.wav"/><Relationship Id="rId33" Type="http://schemas.openxmlformats.org/officeDocument/2006/relationships/image" Target="../media/image248.png"/><Relationship Id="rId2" Type="http://schemas.openxmlformats.org/officeDocument/2006/relationships/notesSlide" Target="../notesSlides/notesSlide40.xml"/><Relationship Id="rId16" Type="http://schemas.openxmlformats.org/officeDocument/2006/relationships/audio" Target="../media/audio81.wav"/><Relationship Id="rId20" Type="http://schemas.openxmlformats.org/officeDocument/2006/relationships/image" Target="../media/image242.png"/><Relationship Id="rId29" Type="http://schemas.openxmlformats.org/officeDocument/2006/relationships/audio" Target="../media/audio8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24" Type="http://schemas.openxmlformats.org/officeDocument/2006/relationships/image" Target="../media/image246.png"/><Relationship Id="rId32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audio" Target="../media/audio80.wav"/><Relationship Id="rId23" Type="http://schemas.openxmlformats.org/officeDocument/2006/relationships/image" Target="../media/image245.png"/><Relationship Id="rId28" Type="http://schemas.openxmlformats.org/officeDocument/2006/relationships/audio" Target="../media/audio87.wav"/><Relationship Id="rId10" Type="http://schemas.openxmlformats.org/officeDocument/2006/relationships/image" Target="../media/image56.png"/><Relationship Id="rId19" Type="http://schemas.openxmlformats.org/officeDocument/2006/relationships/image" Target="../media/image241.png"/><Relationship Id="rId31" Type="http://schemas.openxmlformats.org/officeDocument/2006/relationships/image" Target="../media/image12.gif"/><Relationship Id="rId4" Type="http://schemas.openxmlformats.org/officeDocument/2006/relationships/image" Target="../media/image52.png"/><Relationship Id="rId9" Type="http://schemas.openxmlformats.org/officeDocument/2006/relationships/image" Target="../media/image240.png"/><Relationship Id="rId14" Type="http://schemas.openxmlformats.org/officeDocument/2006/relationships/audio" Target="../media/audio79.wav"/><Relationship Id="rId22" Type="http://schemas.openxmlformats.org/officeDocument/2006/relationships/image" Target="../media/image244.png"/><Relationship Id="rId27" Type="http://schemas.openxmlformats.org/officeDocument/2006/relationships/audio" Target="../media/audio86.wav"/><Relationship Id="rId30" Type="http://schemas.openxmlformats.org/officeDocument/2006/relationships/image" Target="../media/image247.png"/><Relationship Id="rId8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98.png"/><Relationship Id="rId18" Type="http://schemas.openxmlformats.org/officeDocument/2006/relationships/image" Target="../media/image252.png"/><Relationship Id="rId3" Type="http://schemas.openxmlformats.org/officeDocument/2006/relationships/image" Target="../media/image55.png"/><Relationship Id="rId7" Type="http://schemas.openxmlformats.org/officeDocument/2006/relationships/image" Target="../media/image250.png"/><Relationship Id="rId12" Type="http://schemas.openxmlformats.org/officeDocument/2006/relationships/image" Target="../media/image9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11" Type="http://schemas.openxmlformats.org/officeDocument/2006/relationships/image" Target="../media/image12.gif"/><Relationship Id="rId5" Type="http://schemas.openxmlformats.org/officeDocument/2006/relationships/image" Target="../media/image63.png"/><Relationship Id="rId15" Type="http://schemas.openxmlformats.org/officeDocument/2006/relationships/image" Target="../media/image100.png"/><Relationship Id="rId10" Type="http://schemas.openxmlformats.org/officeDocument/2006/relationships/image" Target="../media/image160.png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3.png"/><Relationship Id="rId5" Type="http://schemas.openxmlformats.org/officeDocument/2006/relationships/image" Target="../media/image57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9.wav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12" Type="http://schemas.openxmlformats.org/officeDocument/2006/relationships/audio" Target="../media/audio93.wav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audio" Target="../media/audio92.wav"/><Relationship Id="rId5" Type="http://schemas.openxmlformats.org/officeDocument/2006/relationships/image" Target="../media/image52.png"/><Relationship Id="rId15" Type="http://schemas.openxmlformats.org/officeDocument/2006/relationships/image" Target="../media/image254.png"/><Relationship Id="rId10" Type="http://schemas.openxmlformats.org/officeDocument/2006/relationships/audio" Target="../media/audio91.wav"/><Relationship Id="rId4" Type="http://schemas.microsoft.com/office/2007/relationships/hdphoto" Target="../media/hdphoto2.wdp"/><Relationship Id="rId9" Type="http://schemas.openxmlformats.org/officeDocument/2006/relationships/audio" Target="../media/audio90.wav"/><Relationship Id="rId1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audio" Target="../media/audio97.wav"/><Relationship Id="rId18" Type="http://schemas.openxmlformats.org/officeDocument/2006/relationships/image" Target="../media/image7.gif"/><Relationship Id="rId3" Type="http://schemas.openxmlformats.org/officeDocument/2006/relationships/image" Target="../media/image55.png"/><Relationship Id="rId21" Type="http://schemas.openxmlformats.org/officeDocument/2006/relationships/image" Target="../media/image62.png"/><Relationship Id="rId7" Type="http://schemas.microsoft.com/office/2007/relationships/hdphoto" Target="../media/hdphoto4.wdp"/><Relationship Id="rId12" Type="http://schemas.openxmlformats.org/officeDocument/2006/relationships/audio" Target="../media/audio96.wav"/><Relationship Id="rId17" Type="http://schemas.openxmlformats.org/officeDocument/2006/relationships/audio" Target="../media/audio101.wav"/><Relationship Id="rId2" Type="http://schemas.openxmlformats.org/officeDocument/2006/relationships/notesSlide" Target="../notesSlides/notesSlide44.xml"/><Relationship Id="rId16" Type="http://schemas.openxmlformats.org/officeDocument/2006/relationships/audio" Target="../media/audio100.wav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audio" Target="../media/audio95.wav"/><Relationship Id="rId5" Type="http://schemas.openxmlformats.org/officeDocument/2006/relationships/image" Target="../media/image64.png"/><Relationship Id="rId15" Type="http://schemas.openxmlformats.org/officeDocument/2006/relationships/audio" Target="../media/audio99.wav"/><Relationship Id="rId23" Type="http://schemas.openxmlformats.org/officeDocument/2006/relationships/image" Target="../media/image56.png"/><Relationship Id="rId10" Type="http://schemas.openxmlformats.org/officeDocument/2006/relationships/audio" Target="../media/audio94.wav"/><Relationship Id="rId19" Type="http://schemas.openxmlformats.org/officeDocument/2006/relationships/image" Target="../media/image257.png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openxmlformats.org/officeDocument/2006/relationships/audio" Target="../media/audio98.wav"/><Relationship Id="rId22" Type="http://schemas.openxmlformats.org/officeDocument/2006/relationships/image" Target="../media/image2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100.png"/><Relationship Id="rId3" Type="http://schemas.openxmlformats.org/officeDocument/2006/relationships/image" Target="../media/image55.png"/><Relationship Id="rId7" Type="http://schemas.openxmlformats.org/officeDocument/2006/relationships/image" Target="../media/image218.png"/><Relationship Id="rId12" Type="http://schemas.openxmlformats.org/officeDocument/2006/relationships/image" Target="../media/image265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64.png"/><Relationship Id="rId5" Type="http://schemas.openxmlformats.org/officeDocument/2006/relationships/image" Target="../media/image259.png"/><Relationship Id="rId15" Type="http://schemas.openxmlformats.org/officeDocument/2006/relationships/image" Target="../media/image98.png"/><Relationship Id="rId10" Type="http://schemas.openxmlformats.org/officeDocument/2006/relationships/image" Target="../media/image263.png"/><Relationship Id="rId4" Type="http://schemas.microsoft.com/office/2007/relationships/hdphoto" Target="../media/hdphoto2.wdp"/><Relationship Id="rId9" Type="http://schemas.openxmlformats.org/officeDocument/2006/relationships/image" Target="../media/image262.png"/><Relationship Id="rId1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1.png"/><Relationship Id="rId18" Type="http://schemas.openxmlformats.org/officeDocument/2006/relationships/image" Target="../media/image276.png"/><Relationship Id="rId3" Type="http://schemas.openxmlformats.org/officeDocument/2006/relationships/image" Target="../media/image83.png"/><Relationship Id="rId21" Type="http://schemas.openxmlformats.org/officeDocument/2006/relationships/image" Target="../media/image278.png"/><Relationship Id="rId7" Type="http://schemas.openxmlformats.org/officeDocument/2006/relationships/image" Target="../media/image55.png"/><Relationship Id="rId12" Type="http://schemas.openxmlformats.org/officeDocument/2006/relationships/image" Target="../media/image270.png"/><Relationship Id="rId17" Type="http://schemas.openxmlformats.org/officeDocument/2006/relationships/image" Target="../media/image275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274.png"/><Relationship Id="rId20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11" Type="http://schemas.openxmlformats.org/officeDocument/2006/relationships/image" Target="../media/image269.png"/><Relationship Id="rId5" Type="http://schemas.openxmlformats.org/officeDocument/2006/relationships/image" Target="../media/image38.png"/><Relationship Id="rId15" Type="http://schemas.openxmlformats.org/officeDocument/2006/relationships/image" Target="../media/image273.png"/><Relationship Id="rId10" Type="http://schemas.openxmlformats.org/officeDocument/2006/relationships/image" Target="../media/image268.png"/><Relationship Id="rId19" Type="http://schemas.openxmlformats.org/officeDocument/2006/relationships/image" Target="../media/image58.png"/><Relationship Id="rId4" Type="http://schemas.microsoft.com/office/2007/relationships/hdphoto" Target="../media/hdphoto4.wdp"/><Relationship Id="rId9" Type="http://schemas.openxmlformats.org/officeDocument/2006/relationships/image" Target="../media/image267.png"/><Relationship Id="rId14" Type="http://schemas.openxmlformats.org/officeDocument/2006/relationships/image" Target="../media/image27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audio" Target="../media/audio60.wav"/><Relationship Id="rId18" Type="http://schemas.openxmlformats.org/officeDocument/2006/relationships/image" Target="../media/image284.png"/><Relationship Id="rId3" Type="http://schemas.openxmlformats.org/officeDocument/2006/relationships/image" Target="../media/image266.png"/><Relationship Id="rId21" Type="http://schemas.openxmlformats.org/officeDocument/2006/relationships/image" Target="../media/image21.gif"/><Relationship Id="rId7" Type="http://schemas.openxmlformats.org/officeDocument/2006/relationships/image" Target="../media/image279.png"/><Relationship Id="rId12" Type="http://schemas.microsoft.com/office/2007/relationships/hdphoto" Target="../media/hdphoto4.wdp"/><Relationship Id="rId17" Type="http://schemas.openxmlformats.org/officeDocument/2006/relationships/image" Target="../media/image283.png"/><Relationship Id="rId2" Type="http://schemas.openxmlformats.org/officeDocument/2006/relationships/notesSlide" Target="../notesSlides/notesSlide47.xml"/><Relationship Id="rId16" Type="http://schemas.openxmlformats.org/officeDocument/2006/relationships/audio" Target="../media/audio102.wav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83.png"/><Relationship Id="rId5" Type="http://schemas.microsoft.com/office/2007/relationships/hdphoto" Target="../media/hdphoto2.wdp"/><Relationship Id="rId15" Type="http://schemas.openxmlformats.org/officeDocument/2006/relationships/image" Target="../media/image5.png"/><Relationship Id="rId10" Type="http://schemas.openxmlformats.org/officeDocument/2006/relationships/image" Target="../media/image282.jpeg"/><Relationship Id="rId19" Type="http://schemas.openxmlformats.org/officeDocument/2006/relationships/image" Target="../media/image12.gif"/><Relationship Id="rId4" Type="http://schemas.openxmlformats.org/officeDocument/2006/relationships/image" Target="../media/image55.png"/><Relationship Id="rId9" Type="http://schemas.openxmlformats.org/officeDocument/2006/relationships/image" Target="../media/image281.png"/><Relationship Id="rId1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9.jpeg"/><Relationship Id="rId3" Type="http://schemas.openxmlformats.org/officeDocument/2006/relationships/image" Target="../media/image266.png"/><Relationship Id="rId7" Type="http://schemas.openxmlformats.org/officeDocument/2006/relationships/image" Target="../media/image4.png"/><Relationship Id="rId12" Type="http://schemas.openxmlformats.org/officeDocument/2006/relationships/image" Target="../media/image288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287.png"/><Relationship Id="rId5" Type="http://schemas.microsoft.com/office/2007/relationships/hdphoto" Target="../media/hdphoto2.wdp"/><Relationship Id="rId15" Type="http://schemas.openxmlformats.org/officeDocument/2006/relationships/image" Target="../media/image291.png"/><Relationship Id="rId10" Type="http://schemas.openxmlformats.org/officeDocument/2006/relationships/image" Target="../media/image286.png"/><Relationship Id="rId4" Type="http://schemas.openxmlformats.org/officeDocument/2006/relationships/image" Target="../media/image55.png"/><Relationship Id="rId9" Type="http://schemas.openxmlformats.org/officeDocument/2006/relationships/image" Target="../media/image285.png"/><Relationship Id="rId14" Type="http://schemas.openxmlformats.org/officeDocument/2006/relationships/image" Target="../media/image2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3.png"/><Relationship Id="rId1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37.jpeg"/><Relationship Id="rId10" Type="http://schemas.microsoft.com/office/2007/relationships/hdphoto" Target="../media/hdphoto3.wdp"/><Relationship Id="rId19" Type="http://schemas.openxmlformats.org/officeDocument/2006/relationships/image" Target="../media/image8.gif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gif"/><Relationship Id="rId18" Type="http://schemas.openxmlformats.org/officeDocument/2006/relationships/image" Target="../media/image74.gif"/><Relationship Id="rId26" Type="http://schemas.openxmlformats.org/officeDocument/2006/relationships/image" Target="../media/image82.gif"/><Relationship Id="rId3" Type="http://schemas.openxmlformats.org/officeDocument/2006/relationships/image" Target="../media/image55.png"/><Relationship Id="rId21" Type="http://schemas.openxmlformats.org/officeDocument/2006/relationships/image" Target="../media/image77.gif"/><Relationship Id="rId7" Type="http://schemas.openxmlformats.org/officeDocument/2006/relationships/image" Target="../media/image64.png"/><Relationship Id="rId12" Type="http://schemas.openxmlformats.org/officeDocument/2006/relationships/image" Target="../media/image52.png"/><Relationship Id="rId17" Type="http://schemas.openxmlformats.org/officeDocument/2006/relationships/image" Target="../media/image73.gif"/><Relationship Id="rId25" Type="http://schemas.openxmlformats.org/officeDocument/2006/relationships/image" Target="../media/image81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gif"/><Relationship Id="rId20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0.gif"/><Relationship Id="rId5" Type="http://schemas.openxmlformats.org/officeDocument/2006/relationships/image" Target="../media/image62.png"/><Relationship Id="rId15" Type="http://schemas.openxmlformats.org/officeDocument/2006/relationships/image" Target="../media/image71.gif"/><Relationship Id="rId23" Type="http://schemas.openxmlformats.org/officeDocument/2006/relationships/image" Target="../media/image79.gif"/><Relationship Id="rId10" Type="http://schemas.openxmlformats.org/officeDocument/2006/relationships/image" Target="../media/image67.png"/><Relationship Id="rId19" Type="http://schemas.openxmlformats.org/officeDocument/2006/relationships/image" Target="../media/image75.gif"/><Relationship Id="rId4" Type="http://schemas.microsoft.com/office/2007/relationships/hdphoto" Target="../media/hdphoto2.wdp"/><Relationship Id="rId9" Type="http://schemas.openxmlformats.org/officeDocument/2006/relationships/image" Target="../media/image66.png"/><Relationship Id="rId14" Type="http://schemas.openxmlformats.org/officeDocument/2006/relationships/image" Target="../media/image70.gif"/><Relationship Id="rId22" Type="http://schemas.openxmlformats.org/officeDocument/2006/relationships/image" Target="../media/image7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2.wav"/><Relationship Id="rId18" Type="http://schemas.openxmlformats.org/officeDocument/2006/relationships/image" Target="../media/image66.png"/><Relationship Id="rId3" Type="http://schemas.openxmlformats.org/officeDocument/2006/relationships/image" Target="../media/image55.png"/><Relationship Id="rId21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audio" Target="../media/audio1.wav"/><Relationship Id="rId17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5.wav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24" Type="http://schemas.openxmlformats.org/officeDocument/2006/relationships/image" Target="../media/image87.png"/><Relationship Id="rId5" Type="http://schemas.openxmlformats.org/officeDocument/2006/relationships/image" Target="../media/image52.png"/><Relationship Id="rId15" Type="http://schemas.openxmlformats.org/officeDocument/2006/relationships/audio" Target="../media/audio4.wav"/><Relationship Id="rId23" Type="http://schemas.openxmlformats.org/officeDocument/2006/relationships/image" Target="../media/image86.gif"/><Relationship Id="rId10" Type="http://schemas.openxmlformats.org/officeDocument/2006/relationships/image" Target="../media/image83.png"/><Relationship Id="rId19" Type="http://schemas.openxmlformats.org/officeDocument/2006/relationships/image" Target="../media/image84.png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openxmlformats.org/officeDocument/2006/relationships/audio" Target="../media/audio3.wav"/><Relationship Id="rId22" Type="http://schemas.openxmlformats.org/officeDocument/2006/relationships/image" Target="../media/image8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8.png"/><Relationship Id="rId10" Type="http://schemas.openxmlformats.org/officeDocument/2006/relationships/image" Target="../media/image62.png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FB667-8AD7-FDD6-DE8F-407F9A63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3" y="615674"/>
            <a:ext cx="5631674" cy="4822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6717" y="251241"/>
            <a:ext cx="2192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Azul Term 1 </a:t>
            </a:r>
          </a:p>
        </p:txBody>
      </p:sp>
      <p:pic>
        <p:nvPicPr>
          <p:cNvPr id="9" name="Picture 10" descr="Free Spain Flag vector and picture">
            <a:extLst>
              <a:ext uri="{FF2B5EF4-FFF2-40B4-BE49-F238E27FC236}">
                <a16:creationId xmlns:a16="http://schemas.microsoft.com/office/drawing/2014/main" id="{69A8C4FB-E76B-FACA-B1FE-68E77A20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99">
            <a:off x="3592271" y="1132036"/>
            <a:ext cx="1047298" cy="6971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6DF9D3A-47BD-898D-C037-147659D4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5">
            <a:off x="970903" y="2948340"/>
            <a:ext cx="617201" cy="3900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07BB80-8440-8EAB-A9F9-AC4DA3114C70}"/>
              </a:ext>
            </a:extLst>
          </p:cNvPr>
          <p:cNvSpPr txBox="1"/>
          <p:nvPr/>
        </p:nvSpPr>
        <p:spPr>
          <a:xfrm rot="21347199">
            <a:off x="3554174" y="2006208"/>
            <a:ext cx="221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E609BE-DA9C-1ED5-9972-9CF693A9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sz="500" dirty="0">
                <a:solidFill>
                  <a:srgbClr val="EB0505"/>
                </a:solidFill>
              </a:rPr>
              <a:t>español - cover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FAF93-A827-F76D-9AED-DDE513CDBF7E}"/>
              </a:ext>
            </a:extLst>
          </p:cNvPr>
          <p:cNvSpPr txBox="1">
            <a:spLocks/>
          </p:cNvSpPr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338" b="1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  <a:endParaRPr lang="en-GB" sz="9338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EBFCB-0CE4-B1D8-3094-AFBFE625FF1F}"/>
              </a:ext>
            </a:extLst>
          </p:cNvPr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Profesor (a)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C77C2-7A4D-F634-B697-1D48D65CCD58}"/>
              </a:ext>
            </a:extLst>
          </p:cNvPr>
          <p:cNvGrpSpPr/>
          <p:nvPr/>
        </p:nvGrpSpPr>
        <p:grpSpPr>
          <a:xfrm>
            <a:off x="5669128" y="4905431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F58A5-345D-59DA-A238-DCC0F535366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977EA7-5B17-15F0-9F95-CC532DCF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E028BA-44FF-5419-B006-251F2C9A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5142478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379168"/>
              </p:ext>
            </p:extLst>
          </p:nvPr>
        </p:nvGraphicFramePr>
        <p:xfrm>
          <a:off x="141144" y="3698765"/>
          <a:ext cx="5225635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40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0640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03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424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rápido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tranquilo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2187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57472" y="5170531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 ‘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[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 | being]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5184650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D246C5D1-15ED-2B1C-586D-B362E503E731}"/>
              </a:ext>
            </a:extLst>
          </p:cNvPr>
          <p:cNvSpPr txBox="1"/>
          <p:nvPr/>
        </p:nvSpPr>
        <p:spPr>
          <a:xfrm>
            <a:off x="234191" y="5714021"/>
            <a:ext cx="3870849" cy="177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To say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where something or someone is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and describe a 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temporary state 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estar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</a:p>
          <a:p>
            <a:pPr>
              <a:buClr>
                <a:srgbClr val="002060"/>
              </a:buClr>
              <a:buSzPts val="2800"/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To talk about 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permanent</a:t>
            </a:r>
            <a:r>
              <a:rPr lang="en-GB" sz="16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traits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ser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GB" sz="1600" i="1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002060"/>
              </a:buClr>
              <a:buSzPts val="2800"/>
            </a:pPr>
            <a:endParaRPr lang="en-GB" sz="1600" i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84266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negativa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51659" y="8901320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negativa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17" y="83428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46" y="884226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74183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791395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3252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88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08043" y="9560956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326562"/>
            <a:chOff x="4876029" y="582476"/>
            <a:chExt cx="1822690" cy="13265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Introducing someone </a:t>
              </a:r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89867" y="1390174"/>
              <a:ext cx="1575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people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036" y="3087929"/>
            <a:ext cx="707513" cy="53800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5E576E-0DE9-043F-3EA8-A46338114F13}"/>
              </a:ext>
            </a:extLst>
          </p:cNvPr>
          <p:cNvSpPr/>
          <p:nvPr/>
        </p:nvSpPr>
        <p:spPr>
          <a:xfrm>
            <a:off x="67805" y="740122"/>
            <a:ext cx="3270608" cy="230695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1156362" y="847439"/>
            <a:ext cx="2235732" cy="529477"/>
            <a:chOff x="1711761" y="1416995"/>
            <a:chExt cx="1730030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91" name="Picture 209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14AFC0-18EA-CFE5-DC9D-FA9E2538C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0314" y="2276064"/>
            <a:ext cx="499825" cy="949455"/>
          </a:xfrm>
          <a:prstGeom prst="rect">
            <a:avLst/>
          </a:prstGeom>
        </p:spPr>
      </p:pic>
      <p:sp>
        <p:nvSpPr>
          <p:cNvPr id="2107" name="Rectangle 2106">
            <a:extLst>
              <a:ext uri="{FF2B5EF4-FFF2-40B4-BE49-F238E27FC236}">
                <a16:creationId xmlns:a16="http://schemas.microsoft.com/office/drawing/2014/main" id="{A0130F81-FDE4-7AC5-0707-A98E5EA26387}"/>
              </a:ext>
            </a:extLst>
          </p:cNvPr>
          <p:cNvSpPr/>
          <p:nvPr/>
        </p:nvSpPr>
        <p:spPr>
          <a:xfrm>
            <a:off x="4973701" y="1468026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07">
            <a:extLst>
              <a:ext uri="{FF2B5EF4-FFF2-40B4-BE49-F238E27FC236}">
                <a16:creationId xmlns:a16="http://schemas.microsoft.com/office/drawing/2014/main" id="{06FD84EF-AB21-32A6-E721-F62D32748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530"/>
              </p:ext>
            </p:extLst>
          </p:nvPr>
        </p:nvGraphicFramePr>
        <p:xfrm>
          <a:off x="232862" y="1528468"/>
          <a:ext cx="1405956" cy="1458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5856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0" name="Table 107">
            <a:extLst>
              <a:ext uri="{FF2B5EF4-FFF2-40B4-BE49-F238E27FC236}">
                <a16:creationId xmlns:a16="http://schemas.microsoft.com/office/drawing/2014/main" id="{96B5A886-76B7-B9B0-DA9D-7663C60AA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93619"/>
              </p:ext>
            </p:extLst>
          </p:nvPr>
        </p:nvGraphicFramePr>
        <p:xfrm>
          <a:off x="1725811" y="1520673"/>
          <a:ext cx="1405956" cy="14632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63268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8DA937F-7BDE-58BC-9236-F48DB7F3CCC3}"/>
              </a:ext>
            </a:extLst>
          </p:cNvPr>
          <p:cNvSpPr txBox="1"/>
          <p:nvPr/>
        </p:nvSpPr>
        <p:spPr>
          <a:xfrm>
            <a:off x="238854" y="2610233"/>
            <a:ext cx="141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fant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915A2A-6C1C-6963-3312-AE9B1602AFC9}"/>
              </a:ext>
            </a:extLst>
          </p:cNvPr>
          <p:cNvSpPr txBox="1"/>
          <p:nvPr/>
        </p:nvSpPr>
        <p:spPr>
          <a:xfrm>
            <a:off x="1879301" y="2630888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dea</a:t>
            </a:r>
          </a:p>
        </p:txBody>
      </p:sp>
      <p:pic>
        <p:nvPicPr>
          <p:cNvPr id="25" name="Picture 2" descr="Elephant, Animal, Jungle, Savannah, Nature, Africa">
            <a:extLst>
              <a:ext uri="{FF2B5EF4-FFF2-40B4-BE49-F238E27FC236}">
                <a16:creationId xmlns:a16="http://schemas.microsoft.com/office/drawing/2014/main" id="{DF5F1E65-D18E-EB2B-74B0-B2417F22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9" y="1802446"/>
            <a:ext cx="1014616" cy="77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Light, Bulb, Box, Outside The Box, Think, Breakthrough">
            <a:extLst>
              <a:ext uri="{FF2B5EF4-FFF2-40B4-BE49-F238E27FC236}">
                <a16:creationId xmlns:a16="http://schemas.microsoft.com/office/drawing/2014/main" id="{7F5EF190-C4FF-2196-8328-CBBD7674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49" y="1688953"/>
            <a:ext cx="760227" cy="970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7F2D5-1E9F-2C70-2415-BFBEAE3EE91F}"/>
              </a:ext>
            </a:extLst>
          </p:cNvPr>
          <p:cNvGrpSpPr/>
          <p:nvPr/>
        </p:nvGrpSpPr>
        <p:grpSpPr>
          <a:xfrm>
            <a:off x="5173956" y="3925489"/>
            <a:ext cx="1637272" cy="810122"/>
            <a:chOff x="-249921" y="8659808"/>
            <a:chExt cx="1422242" cy="717456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77AD7671-E5E0-3C3F-2864-B92A37AEBBFC}"/>
                </a:ext>
              </a:extLst>
            </p:cNvPr>
            <p:cNvSpPr/>
            <p:nvPr/>
          </p:nvSpPr>
          <p:spPr>
            <a:xfrm>
              <a:off x="11048" y="8659808"/>
              <a:ext cx="913583" cy="717456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Picture 6" descr="Free Icon Light illustration and picture">
              <a:extLst>
                <a:ext uri="{FF2B5EF4-FFF2-40B4-BE49-F238E27FC236}">
                  <a16:creationId xmlns:a16="http://schemas.microsoft.com/office/drawing/2014/main" id="{11787F0E-4E4D-9F40-9E00-C926491C6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F7009D-4C9E-C14A-EAC6-31B8C3C755ED}"/>
                </a:ext>
              </a:extLst>
            </p:cNvPr>
            <p:cNvSpPr txBox="1"/>
            <p:nvPr/>
          </p:nvSpPr>
          <p:spPr>
            <a:xfrm>
              <a:off x="186398" y="8701249"/>
              <a:ext cx="738233" cy="398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These </a:t>
              </a:r>
            </a:p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are not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958F62-64A9-D5A3-B103-2D2704A58402}"/>
                </a:ext>
              </a:extLst>
            </p:cNvPr>
            <p:cNvSpPr txBox="1"/>
            <p:nvPr/>
          </p:nvSpPr>
          <p:spPr>
            <a:xfrm>
              <a:off x="-249921" y="9034754"/>
              <a:ext cx="1422242" cy="231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new words .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44" name="Google Shape;172;p8">
            <a:extLst>
              <a:ext uri="{FF2B5EF4-FFF2-40B4-BE49-F238E27FC236}">
                <a16:creationId xmlns:a16="http://schemas.microsoft.com/office/drawing/2014/main" id="{C198F146-AEAF-CCFC-CC03-49D8DFC3F383}"/>
              </a:ext>
            </a:extLst>
          </p:cNvPr>
          <p:cNvSpPr txBox="1"/>
          <p:nvPr/>
        </p:nvSpPr>
        <p:spPr>
          <a:xfrm>
            <a:off x="4202850" y="6181952"/>
            <a:ext cx="184147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 dirty="0">
              <a:solidFill>
                <a:srgbClr val="404040"/>
              </a:solidFill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C103A785-2C74-7279-57C6-AC973BF13F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3419" y="645122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72;p8">
            <a:extLst>
              <a:ext uri="{FF2B5EF4-FFF2-40B4-BE49-F238E27FC236}">
                <a16:creationId xmlns:a16="http://schemas.microsoft.com/office/drawing/2014/main" id="{7225D79A-64A0-24CF-2193-9504E732E115}"/>
              </a:ext>
            </a:extLst>
          </p:cNvPr>
          <p:cNvSpPr txBox="1"/>
          <p:nvPr/>
        </p:nvSpPr>
        <p:spPr>
          <a:xfrm>
            <a:off x="4169020" y="6529566"/>
            <a:ext cx="208429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</a:t>
            </a:r>
            <a:r>
              <a:rPr lang="en-GB" sz="1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 dirty="0"/>
          </a:p>
        </p:txBody>
      </p:sp>
      <p:sp>
        <p:nvSpPr>
          <p:cNvPr id="60" name="Google Shape;172;p8">
            <a:extLst>
              <a:ext uri="{FF2B5EF4-FFF2-40B4-BE49-F238E27FC236}">
                <a16:creationId xmlns:a16="http://schemas.microsoft.com/office/drawing/2014/main" id="{FF96E407-03C7-CE92-D72A-BE44D44ED610}"/>
              </a:ext>
            </a:extLst>
          </p:cNvPr>
          <p:cNvSpPr txBox="1"/>
          <p:nvPr/>
        </p:nvSpPr>
        <p:spPr>
          <a:xfrm>
            <a:off x="4222619" y="6920644"/>
            <a:ext cx="184147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 dirty="0">
              <a:solidFill>
                <a:srgbClr val="404040"/>
              </a:solidFill>
            </a:endParaRPr>
          </a:p>
        </p:txBody>
      </p:sp>
      <p:pic>
        <p:nvPicPr>
          <p:cNvPr id="63" name="Google Shape;183;p8">
            <a:extLst>
              <a:ext uri="{FF2B5EF4-FFF2-40B4-BE49-F238E27FC236}">
                <a16:creationId xmlns:a16="http://schemas.microsoft.com/office/drawing/2014/main" id="{7ED1254F-702C-25DC-8D20-083DDCA336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7255" y="7171063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Google Shape;172;p8">
            <a:extLst>
              <a:ext uri="{FF2B5EF4-FFF2-40B4-BE49-F238E27FC236}">
                <a16:creationId xmlns:a16="http://schemas.microsoft.com/office/drawing/2014/main" id="{F0F5138B-4899-74AC-8276-8BE46F343CB1}"/>
              </a:ext>
            </a:extLst>
          </p:cNvPr>
          <p:cNvSpPr txBox="1"/>
          <p:nvPr/>
        </p:nvSpPr>
        <p:spPr>
          <a:xfrm>
            <a:off x="4168429" y="7254576"/>
            <a:ext cx="265340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positive.</a:t>
            </a:r>
            <a:endParaRPr sz="1000" dirty="0">
              <a:solidFill>
                <a:srgbClr val="404040"/>
              </a:solidFill>
            </a:endParaRPr>
          </a:p>
        </p:txBody>
      </p:sp>
      <p:pic>
        <p:nvPicPr>
          <p:cNvPr id="2074" name="Picture 207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DF8B99D-3286-A42B-01DF-132BA10813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4107" y="6845555"/>
            <a:ext cx="384959" cy="656628"/>
          </a:xfrm>
          <a:prstGeom prst="rect">
            <a:avLst/>
          </a:prstGeom>
        </p:spPr>
      </p:pic>
      <p:sp>
        <p:nvSpPr>
          <p:cNvPr id="2082" name="Speech Bubble: Rectangle with Corners Rounded 2081">
            <a:extLst>
              <a:ext uri="{FF2B5EF4-FFF2-40B4-BE49-F238E27FC236}">
                <a16:creationId xmlns:a16="http://schemas.microsoft.com/office/drawing/2014/main" id="{A7DAFC39-8759-CC97-5E06-45103B87C007}"/>
              </a:ext>
            </a:extLst>
          </p:cNvPr>
          <p:cNvSpPr/>
          <p:nvPr/>
        </p:nvSpPr>
        <p:spPr>
          <a:xfrm>
            <a:off x="5738069" y="7335566"/>
            <a:ext cx="1017890" cy="703668"/>
          </a:xfrm>
          <a:prstGeom prst="wedgeRoundRectCallout">
            <a:avLst>
              <a:gd name="adj1" fmla="val -46446"/>
              <a:gd name="adj2" fmla="val -677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rgbClr val="404040"/>
                </a:solidFill>
                <a:latin typeface="Century Gothic" panose="020B0502020202020204" pitchFamily="34" charset="0"/>
              </a:rPr>
              <a:t>💡 I am a positive person in general.</a:t>
            </a:r>
            <a:endParaRPr lang="en-GB" sz="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4" name="Speech Bubble: Rectangle with Corners Rounded 2083">
            <a:extLst>
              <a:ext uri="{FF2B5EF4-FFF2-40B4-BE49-F238E27FC236}">
                <a16:creationId xmlns:a16="http://schemas.microsoft.com/office/drawing/2014/main" id="{55A7CC3B-828D-E7C1-8A35-39B5AA4B279B}"/>
              </a:ext>
            </a:extLst>
          </p:cNvPr>
          <p:cNvSpPr/>
          <p:nvPr/>
        </p:nvSpPr>
        <p:spPr>
          <a:xfrm>
            <a:off x="4756364" y="9219931"/>
            <a:ext cx="983378" cy="603377"/>
          </a:xfrm>
          <a:prstGeom prst="wedgeRoundRectCallout">
            <a:avLst>
              <a:gd name="adj1" fmla="val 72090"/>
              <a:gd name="adj2" fmla="val -32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dirty="0">
                <a:solidFill>
                  <a:srgbClr val="404040"/>
                </a:solidFill>
                <a:latin typeface="Century Gothic" panose="020B0502020202020204" pitchFamily="34" charset="0"/>
              </a:rPr>
              <a:t>💡 Sofía is a funny person.</a:t>
            </a:r>
            <a:endParaRPr lang="en-GB" sz="788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85" name="Picture 208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8E00EC-E69C-306B-E87D-E1DFDB3F34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93" y="8743231"/>
            <a:ext cx="371566" cy="705817"/>
          </a:xfrm>
          <a:prstGeom prst="rect">
            <a:avLst/>
          </a:prstGeom>
        </p:spPr>
      </p:pic>
      <p:pic>
        <p:nvPicPr>
          <p:cNvPr id="2092" name="Picture 2091">
            <a:extLst>
              <a:ext uri="{FF2B5EF4-FFF2-40B4-BE49-F238E27FC236}">
                <a16:creationId xmlns:a16="http://schemas.microsoft.com/office/drawing/2014/main" id="{D2931E4D-740A-95B0-3FA4-72B69597D4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3431" y="1290129"/>
            <a:ext cx="1217666" cy="778508"/>
          </a:xfrm>
          <a:prstGeom prst="rect">
            <a:avLst/>
          </a:prstGeom>
        </p:spPr>
      </p:pic>
      <p:pic>
        <p:nvPicPr>
          <p:cNvPr id="2093" name="Picture 2092">
            <a:extLst>
              <a:ext uri="{FF2B5EF4-FFF2-40B4-BE49-F238E27FC236}">
                <a16:creationId xmlns:a16="http://schemas.microsoft.com/office/drawing/2014/main" id="{0DA7D105-CE46-E4F3-30BD-A8DC6ACCA0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7482" y="2091632"/>
            <a:ext cx="1131182" cy="8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3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08043" y="9560956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2CF072B-F14D-8C9A-19DD-1485FE1E8EA7}"/>
              </a:ext>
            </a:extLst>
          </p:cNvPr>
          <p:cNvSpPr/>
          <p:nvPr/>
        </p:nvSpPr>
        <p:spPr>
          <a:xfrm>
            <a:off x="158737" y="1553136"/>
            <a:ext cx="4973370" cy="849925"/>
          </a:xfrm>
          <a:custGeom>
            <a:avLst/>
            <a:gdLst>
              <a:gd name="connsiteX0" fmla="*/ 0 w 4973370"/>
              <a:gd name="connsiteY0" fmla="*/ 141657 h 849925"/>
              <a:gd name="connsiteX1" fmla="*/ 141657 w 4973370"/>
              <a:gd name="connsiteY1" fmla="*/ 0 h 849925"/>
              <a:gd name="connsiteX2" fmla="*/ 858566 w 4973370"/>
              <a:gd name="connsiteY2" fmla="*/ 0 h 849925"/>
              <a:gd name="connsiteX3" fmla="*/ 1622375 w 4973370"/>
              <a:gd name="connsiteY3" fmla="*/ 0 h 849925"/>
              <a:gd name="connsiteX4" fmla="*/ 2198582 w 4973370"/>
              <a:gd name="connsiteY4" fmla="*/ 0 h 849925"/>
              <a:gd name="connsiteX5" fmla="*/ 2868590 w 4973370"/>
              <a:gd name="connsiteY5" fmla="*/ 0 h 849925"/>
              <a:gd name="connsiteX6" fmla="*/ 3538598 w 4973370"/>
              <a:gd name="connsiteY6" fmla="*/ 0 h 849925"/>
              <a:gd name="connsiteX7" fmla="*/ 4161705 w 4973370"/>
              <a:gd name="connsiteY7" fmla="*/ 0 h 849925"/>
              <a:gd name="connsiteX8" fmla="*/ 4831713 w 4973370"/>
              <a:gd name="connsiteY8" fmla="*/ 0 h 849925"/>
              <a:gd name="connsiteX9" fmla="*/ 4973370 w 4973370"/>
              <a:gd name="connsiteY9" fmla="*/ 141657 h 849925"/>
              <a:gd name="connsiteX10" fmla="*/ 4973370 w 4973370"/>
              <a:gd name="connsiteY10" fmla="*/ 708268 h 849925"/>
              <a:gd name="connsiteX11" fmla="*/ 4831713 w 4973370"/>
              <a:gd name="connsiteY11" fmla="*/ 849925 h 849925"/>
              <a:gd name="connsiteX12" fmla="*/ 4255506 w 4973370"/>
              <a:gd name="connsiteY12" fmla="*/ 849925 h 849925"/>
              <a:gd name="connsiteX13" fmla="*/ 3538598 w 4973370"/>
              <a:gd name="connsiteY13" fmla="*/ 849925 h 849925"/>
              <a:gd name="connsiteX14" fmla="*/ 2774788 w 4973370"/>
              <a:gd name="connsiteY14" fmla="*/ 849925 h 849925"/>
              <a:gd name="connsiteX15" fmla="*/ 2104780 w 4973370"/>
              <a:gd name="connsiteY15" fmla="*/ 849925 h 849925"/>
              <a:gd name="connsiteX16" fmla="*/ 1340971 w 4973370"/>
              <a:gd name="connsiteY16" fmla="*/ 849925 h 849925"/>
              <a:gd name="connsiteX17" fmla="*/ 141657 w 4973370"/>
              <a:gd name="connsiteY17" fmla="*/ 849925 h 849925"/>
              <a:gd name="connsiteX18" fmla="*/ 0 w 4973370"/>
              <a:gd name="connsiteY18" fmla="*/ 708268 h 849925"/>
              <a:gd name="connsiteX19" fmla="*/ 0 w 4973370"/>
              <a:gd name="connsiteY19" fmla="*/ 141657 h 84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73370" h="849925" extrusionOk="0">
                <a:moveTo>
                  <a:pt x="0" y="141657"/>
                </a:moveTo>
                <a:cubicBezTo>
                  <a:pt x="11978" y="60199"/>
                  <a:pt x="64795" y="14070"/>
                  <a:pt x="141657" y="0"/>
                </a:cubicBezTo>
                <a:cubicBezTo>
                  <a:pt x="357095" y="-15736"/>
                  <a:pt x="623525" y="-32100"/>
                  <a:pt x="858566" y="0"/>
                </a:cubicBezTo>
                <a:cubicBezTo>
                  <a:pt x="1093607" y="32100"/>
                  <a:pt x="1373040" y="30727"/>
                  <a:pt x="1622375" y="0"/>
                </a:cubicBezTo>
                <a:cubicBezTo>
                  <a:pt x="1871710" y="-30727"/>
                  <a:pt x="1914217" y="21684"/>
                  <a:pt x="2198582" y="0"/>
                </a:cubicBezTo>
                <a:cubicBezTo>
                  <a:pt x="2482947" y="-21684"/>
                  <a:pt x="2714092" y="26900"/>
                  <a:pt x="2868590" y="0"/>
                </a:cubicBezTo>
                <a:cubicBezTo>
                  <a:pt x="3023088" y="-26900"/>
                  <a:pt x="3206868" y="-22475"/>
                  <a:pt x="3538598" y="0"/>
                </a:cubicBezTo>
                <a:cubicBezTo>
                  <a:pt x="3870328" y="22475"/>
                  <a:pt x="3953595" y="24429"/>
                  <a:pt x="4161705" y="0"/>
                </a:cubicBezTo>
                <a:cubicBezTo>
                  <a:pt x="4369815" y="-24429"/>
                  <a:pt x="4642404" y="-336"/>
                  <a:pt x="4831713" y="0"/>
                </a:cubicBezTo>
                <a:cubicBezTo>
                  <a:pt x="4915896" y="2292"/>
                  <a:pt x="4981386" y="64052"/>
                  <a:pt x="4973370" y="141657"/>
                </a:cubicBezTo>
                <a:cubicBezTo>
                  <a:pt x="4980705" y="312392"/>
                  <a:pt x="4952925" y="534600"/>
                  <a:pt x="4973370" y="708268"/>
                </a:cubicBezTo>
                <a:cubicBezTo>
                  <a:pt x="4975059" y="784533"/>
                  <a:pt x="4898729" y="858822"/>
                  <a:pt x="4831713" y="849925"/>
                </a:cubicBezTo>
                <a:cubicBezTo>
                  <a:pt x="4695837" y="822683"/>
                  <a:pt x="4447751" y="862823"/>
                  <a:pt x="4255506" y="849925"/>
                </a:cubicBezTo>
                <a:cubicBezTo>
                  <a:pt x="4063261" y="837027"/>
                  <a:pt x="3709836" y="855848"/>
                  <a:pt x="3538598" y="849925"/>
                </a:cubicBezTo>
                <a:cubicBezTo>
                  <a:pt x="3367360" y="844002"/>
                  <a:pt x="2959481" y="826794"/>
                  <a:pt x="2774788" y="849925"/>
                </a:cubicBezTo>
                <a:cubicBezTo>
                  <a:pt x="2590095" y="873057"/>
                  <a:pt x="2332664" y="824735"/>
                  <a:pt x="2104780" y="849925"/>
                </a:cubicBezTo>
                <a:cubicBezTo>
                  <a:pt x="1876896" y="875115"/>
                  <a:pt x="1552172" y="879598"/>
                  <a:pt x="1340971" y="849925"/>
                </a:cubicBezTo>
                <a:cubicBezTo>
                  <a:pt x="1129770" y="820252"/>
                  <a:pt x="402106" y="877939"/>
                  <a:pt x="141657" y="849925"/>
                </a:cubicBezTo>
                <a:cubicBezTo>
                  <a:pt x="56594" y="851321"/>
                  <a:pt x="-3090" y="772931"/>
                  <a:pt x="0" y="708268"/>
                </a:cubicBezTo>
                <a:cubicBezTo>
                  <a:pt x="-25704" y="592651"/>
                  <a:pt x="20697" y="371001"/>
                  <a:pt x="0" y="141657"/>
                </a:cubicBezTo>
                <a:close/>
              </a:path>
            </a:pathLst>
          </a:custGeom>
          <a:noFill/>
          <a:ln w="28575"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sd="30220401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lnSpc>
                <a:spcPct val="150000"/>
              </a:lnSpc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1. _l   _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ngl_s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  _s 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fác_l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y 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hablo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ráp_do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pPr defTabSz="514350">
              <a:lnSpc>
                <a:spcPct val="150000"/>
              </a:lnSpc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2.  M</a:t>
            </a:r>
            <a:r>
              <a:rPr lang="en-GB" sz="1400" u="sng" dirty="0">
                <a:solidFill>
                  <a:srgbClr val="404040"/>
                </a:solidFill>
                <a:latin typeface="Century Gothic" panose="020B0502020202020204" pitchFamily="34" charset="0"/>
              </a:rPr>
              <a:t>_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am_ga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n_c_s_ta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hablar  _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spañol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tamb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_ _n.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CBFA72-B2B6-5B5C-B1DB-8D70C1F29484}"/>
              </a:ext>
            </a:extLst>
          </p:cNvPr>
          <p:cNvSpPr txBox="1"/>
          <p:nvPr/>
        </p:nvSpPr>
        <p:spPr>
          <a:xfrm>
            <a:off x="1961357" y="800094"/>
            <a:ext cx="4459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Persona A: Escucha y escribe.</a:t>
            </a:r>
          </a:p>
          <a:p>
            <a:pPr lvl="0" defTabSz="914400">
              <a:defRPr/>
            </a:pP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(Persona B – turn to the next page.)</a:t>
            </a: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1600" b="1" kern="0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3B18C40-419D-7E4C-EE59-99639325653C}"/>
              </a:ext>
            </a:extLst>
          </p:cNvPr>
          <p:cNvGrpSpPr/>
          <p:nvPr/>
        </p:nvGrpSpPr>
        <p:grpSpPr>
          <a:xfrm>
            <a:off x="467049" y="817222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60" name="Google Shape;222;p10">
              <a:extLst>
                <a:ext uri="{FF2B5EF4-FFF2-40B4-BE49-F238E27FC236}">
                  <a16:creationId xmlns:a16="http://schemas.microsoft.com/office/drawing/2014/main" id="{1C2D5426-1D44-8963-161B-CAA033CEDD2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68F70382-7EF0-4A92-C9CB-9B0A3F3EB50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A7597CF8-4EC5-F2F1-CFCF-30E2E8F2F74B}"/>
              </a:ext>
            </a:extLst>
          </p:cNvPr>
          <p:cNvGrpSpPr/>
          <p:nvPr/>
        </p:nvGrpSpPr>
        <p:grpSpPr>
          <a:xfrm>
            <a:off x="95775" y="704682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1DC5A45A-BE4D-D27B-1C4F-B223B163BF2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4" name="Picture 2063" descr="Free speaker sound loud vector">
              <a:extLst>
                <a:ext uri="{FF2B5EF4-FFF2-40B4-BE49-F238E27FC236}">
                  <a16:creationId xmlns:a16="http://schemas.microsoft.com/office/drawing/2014/main" id="{BC8662CC-8783-D22F-B481-E67CCFB56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67" name="TextBox 2066">
            <a:extLst>
              <a:ext uri="{FF2B5EF4-FFF2-40B4-BE49-F238E27FC236}">
                <a16:creationId xmlns:a16="http://schemas.microsoft.com/office/drawing/2014/main" id="{1DDCDA91-69DD-1E40-D7BF-8E7CDD45941F}"/>
              </a:ext>
            </a:extLst>
          </p:cNvPr>
          <p:cNvSpPr txBox="1"/>
          <p:nvPr/>
        </p:nvSpPr>
        <p:spPr>
          <a:xfrm>
            <a:off x="1961357" y="2639226"/>
            <a:ext cx="6204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a Sofía. </a:t>
            </a:r>
            <a:r>
              <a:rPr lang="en-GB" sz="16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Esribe</a:t>
            </a:r>
            <a:r>
              <a:rPr lang="en-GB" sz="16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 y </a:t>
            </a:r>
            <a:r>
              <a:rPr lang="en-GB" sz="16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6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.</a:t>
            </a:r>
            <a:endParaRPr lang="en-GB" sz="1600" b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5C964FAD-3982-2241-F5A8-0812DD64F0A2}"/>
              </a:ext>
            </a:extLst>
          </p:cNvPr>
          <p:cNvGrpSpPr/>
          <p:nvPr/>
        </p:nvGrpSpPr>
        <p:grpSpPr>
          <a:xfrm>
            <a:off x="467049" y="2618254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70" name="Google Shape;222;p10">
              <a:extLst>
                <a:ext uri="{FF2B5EF4-FFF2-40B4-BE49-F238E27FC236}">
                  <a16:creationId xmlns:a16="http://schemas.microsoft.com/office/drawing/2014/main" id="{A33A035A-4293-209D-C1E5-32BA76F16F0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80482517-404E-C56D-52AC-FE6FCBA5036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7D64C787-2E63-051C-95F9-A502F477B4D8}"/>
              </a:ext>
            </a:extLst>
          </p:cNvPr>
          <p:cNvGrpSpPr/>
          <p:nvPr/>
        </p:nvGrpSpPr>
        <p:grpSpPr>
          <a:xfrm>
            <a:off x="95775" y="2505714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73" name="Oval 2072">
              <a:extLst>
                <a:ext uri="{FF2B5EF4-FFF2-40B4-BE49-F238E27FC236}">
                  <a16:creationId xmlns:a16="http://schemas.microsoft.com/office/drawing/2014/main" id="{3B8E0984-F378-8635-9253-CC390D80113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87" name="Picture 2086" descr="Free speaker sound loud vector">
              <a:extLst>
                <a:ext uri="{FF2B5EF4-FFF2-40B4-BE49-F238E27FC236}">
                  <a16:creationId xmlns:a16="http://schemas.microsoft.com/office/drawing/2014/main" id="{46662A2F-134E-7AE4-CE48-348D9295A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92" name="Picture 2" descr="Check Mark, Checkbox, Check, Tick, Yes">
            <a:extLst>
              <a:ext uri="{FF2B5EF4-FFF2-40B4-BE49-F238E27FC236}">
                <a16:creationId xmlns:a16="http://schemas.microsoft.com/office/drawing/2014/main" id="{DCAB19F9-5091-D5C5-4046-2050942B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73" y="2668359"/>
            <a:ext cx="276870" cy="2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3" name="Table 2092">
            <a:extLst>
              <a:ext uri="{FF2B5EF4-FFF2-40B4-BE49-F238E27FC236}">
                <a16:creationId xmlns:a16="http://schemas.microsoft.com/office/drawing/2014/main" id="{63E48B83-5B49-42B9-6AD3-0E4DBA04C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908531"/>
              </p:ext>
            </p:extLst>
          </p:nvPr>
        </p:nvGraphicFramePr>
        <p:xfrm>
          <a:off x="3329107" y="3164589"/>
          <a:ext cx="1800202" cy="2729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101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  <a:gridCol w="900101">
                  <a:extLst>
                    <a:ext uri="{9D8B030D-6E8A-4147-A177-3AD203B41FA5}">
                      <a16:colId xmlns:a16="http://schemas.microsoft.com/office/drawing/2014/main" val="2489031069"/>
                    </a:ext>
                  </a:extLst>
                </a:gridCol>
              </a:tblGrid>
              <a:tr h="52554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23850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141756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217088"/>
                  </a:ext>
                </a:extLst>
              </a:tr>
            </a:tbl>
          </a:graphicData>
        </a:graphic>
      </p:graphicFrame>
      <p:graphicFrame>
        <p:nvGraphicFramePr>
          <p:cNvPr id="2094" name="Table 7">
            <a:extLst>
              <a:ext uri="{FF2B5EF4-FFF2-40B4-BE49-F238E27FC236}">
                <a16:creationId xmlns:a16="http://schemas.microsoft.com/office/drawing/2014/main" id="{5A7FEA3C-1653-4961-8F4D-2F4C8A279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12459"/>
              </p:ext>
            </p:extLst>
          </p:nvPr>
        </p:nvGraphicFramePr>
        <p:xfrm>
          <a:off x="533739" y="3150312"/>
          <a:ext cx="993711" cy="274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3711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518824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2095" name="TextBox 2094">
            <a:extLst>
              <a:ext uri="{FF2B5EF4-FFF2-40B4-BE49-F238E27FC236}">
                <a16:creationId xmlns:a16="http://schemas.microsoft.com/office/drawing/2014/main" id="{570317E1-64A6-E698-2A0A-8F638CE4C622}"/>
              </a:ext>
            </a:extLst>
          </p:cNvPr>
          <p:cNvSpPr txBox="1"/>
          <p:nvPr/>
        </p:nvSpPr>
        <p:spPr>
          <a:xfrm>
            <a:off x="795988" y="3657634"/>
            <a:ext cx="519694" cy="3347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</a:t>
            </a:r>
          </a:p>
        </p:txBody>
      </p:sp>
      <p:pic>
        <p:nvPicPr>
          <p:cNvPr id="2096" name="Picture 2" descr="Check Mark, Checkbox, Check, Tick, Yes">
            <a:extLst>
              <a:ext uri="{FF2B5EF4-FFF2-40B4-BE49-F238E27FC236}">
                <a16:creationId xmlns:a16="http://schemas.microsoft.com/office/drawing/2014/main" id="{7B0F1B2F-3472-E33D-E83C-C19D2F48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61" y="3718881"/>
            <a:ext cx="276870" cy="25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7" name="Rectangle 2096">
            <a:hlinkClick r:id="" action="ppaction://noaction">
              <a:snd r:embed="rId8" name="s8_E.wav"/>
            </a:hlinkClick>
            <a:extLst>
              <a:ext uri="{FF2B5EF4-FFF2-40B4-BE49-F238E27FC236}">
                <a16:creationId xmlns:a16="http://schemas.microsoft.com/office/drawing/2014/main" id="{725028DC-4BFF-91BF-5490-4C11B99B6F24}"/>
              </a:ext>
            </a:extLst>
          </p:cNvPr>
          <p:cNvSpPr/>
          <p:nvPr/>
        </p:nvSpPr>
        <p:spPr>
          <a:xfrm>
            <a:off x="176141" y="3683678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98" name="Rectangle 2097">
            <a:hlinkClick r:id="" action="ppaction://noaction">
              <a:snd r:embed="rId9" name="s8_1.wav"/>
            </a:hlinkClick>
            <a:extLst>
              <a:ext uri="{FF2B5EF4-FFF2-40B4-BE49-F238E27FC236}">
                <a16:creationId xmlns:a16="http://schemas.microsoft.com/office/drawing/2014/main" id="{80607835-AB95-28DC-AE28-05F314462453}"/>
              </a:ext>
            </a:extLst>
          </p:cNvPr>
          <p:cNvSpPr/>
          <p:nvPr/>
        </p:nvSpPr>
        <p:spPr>
          <a:xfrm>
            <a:off x="176141" y="3992185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99" name="Rectangle 2098">
            <a:hlinkClick r:id="" action="ppaction://noaction">
              <a:snd r:embed="rId10" name="s8_2.wav"/>
            </a:hlinkClick>
            <a:extLst>
              <a:ext uri="{FF2B5EF4-FFF2-40B4-BE49-F238E27FC236}">
                <a16:creationId xmlns:a16="http://schemas.microsoft.com/office/drawing/2014/main" id="{A4BEFC64-AD7F-A5D5-A0E5-1B0CD6093B1F}"/>
              </a:ext>
            </a:extLst>
          </p:cNvPr>
          <p:cNvSpPr/>
          <p:nvPr/>
        </p:nvSpPr>
        <p:spPr>
          <a:xfrm>
            <a:off x="176962" y="4325652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00" name="Rectangle 2099">
            <a:hlinkClick r:id="" action="ppaction://noaction">
              <a:snd r:embed="rId11" name="s8_3.wav"/>
            </a:hlinkClick>
            <a:extLst>
              <a:ext uri="{FF2B5EF4-FFF2-40B4-BE49-F238E27FC236}">
                <a16:creationId xmlns:a16="http://schemas.microsoft.com/office/drawing/2014/main" id="{28194528-A1F1-DBA7-8A11-9B0900CCD46B}"/>
              </a:ext>
            </a:extLst>
          </p:cNvPr>
          <p:cNvSpPr/>
          <p:nvPr/>
        </p:nvSpPr>
        <p:spPr>
          <a:xfrm>
            <a:off x="176141" y="4649189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01" name="Rectangle 2100">
            <a:hlinkClick r:id="" action="ppaction://noaction">
              <a:snd r:embed="rId12" name="s8_4.wav"/>
            </a:hlinkClick>
            <a:extLst>
              <a:ext uri="{FF2B5EF4-FFF2-40B4-BE49-F238E27FC236}">
                <a16:creationId xmlns:a16="http://schemas.microsoft.com/office/drawing/2014/main" id="{FC0819D2-B0E6-4DB2-FA56-32AC4254DB3E}"/>
              </a:ext>
            </a:extLst>
          </p:cNvPr>
          <p:cNvSpPr/>
          <p:nvPr/>
        </p:nvSpPr>
        <p:spPr>
          <a:xfrm>
            <a:off x="176141" y="4965582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02" name="Rectangle 2101">
            <a:hlinkClick r:id="" action="ppaction://noaction">
              <a:snd r:embed="rId13" name="s8_5.wav"/>
            </a:hlinkClick>
            <a:extLst>
              <a:ext uri="{FF2B5EF4-FFF2-40B4-BE49-F238E27FC236}">
                <a16:creationId xmlns:a16="http://schemas.microsoft.com/office/drawing/2014/main" id="{DC3E119F-0BF0-1591-138A-55C8243C27C4}"/>
              </a:ext>
            </a:extLst>
          </p:cNvPr>
          <p:cNvSpPr/>
          <p:nvPr/>
        </p:nvSpPr>
        <p:spPr>
          <a:xfrm>
            <a:off x="176141" y="5295170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103" name="Rectangle 2102">
            <a:hlinkClick r:id="" action="ppaction://noaction">
              <a:snd r:embed="rId14" name="s8_6.wav"/>
            </a:hlinkClick>
            <a:extLst>
              <a:ext uri="{FF2B5EF4-FFF2-40B4-BE49-F238E27FC236}">
                <a16:creationId xmlns:a16="http://schemas.microsoft.com/office/drawing/2014/main" id="{1A1BC896-E7D6-1C79-BC89-542C7A7750EB}"/>
              </a:ext>
            </a:extLst>
          </p:cNvPr>
          <p:cNvSpPr/>
          <p:nvPr/>
        </p:nvSpPr>
        <p:spPr>
          <a:xfrm>
            <a:off x="174523" y="5630478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104" name="Picture 210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CC73CE53-AAA7-0600-C997-8723E69650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28" y="4374128"/>
            <a:ext cx="794867" cy="1509910"/>
          </a:xfrm>
          <a:prstGeom prst="rect">
            <a:avLst/>
          </a:prstGeom>
        </p:spPr>
      </p:pic>
      <p:pic>
        <p:nvPicPr>
          <p:cNvPr id="2105" name="Picture 2104">
            <a:extLst>
              <a:ext uri="{FF2B5EF4-FFF2-40B4-BE49-F238E27FC236}">
                <a16:creationId xmlns:a16="http://schemas.microsoft.com/office/drawing/2014/main" id="{201D0B3F-C7AD-5B30-193B-7EDE1E71C1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03924" y="3188411"/>
            <a:ext cx="1503703" cy="1401587"/>
          </a:xfrm>
          <a:prstGeom prst="rect">
            <a:avLst/>
          </a:prstGeom>
        </p:spPr>
      </p:pic>
      <p:graphicFrame>
        <p:nvGraphicFramePr>
          <p:cNvPr id="2106" name="Table 7">
            <a:extLst>
              <a:ext uri="{FF2B5EF4-FFF2-40B4-BE49-F238E27FC236}">
                <a16:creationId xmlns:a16="http://schemas.microsoft.com/office/drawing/2014/main" id="{48F090A9-E9B7-3713-69E1-C6FA2BECF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118255"/>
              </p:ext>
            </p:extLst>
          </p:nvPr>
        </p:nvGraphicFramePr>
        <p:xfrm>
          <a:off x="1630062" y="3153535"/>
          <a:ext cx="1619907" cy="274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250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016657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46595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  <a:b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[I]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 [s/he]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2108" name="Picture 2" descr="Check Mark, Checkbox, Check, Tick, Yes">
            <a:extLst>
              <a:ext uri="{FF2B5EF4-FFF2-40B4-BE49-F238E27FC236}">
                <a16:creationId xmlns:a16="http://schemas.microsoft.com/office/drawing/2014/main" id="{4B7BF800-8814-D97D-9479-CEE8CC2A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46" y="3640735"/>
            <a:ext cx="276870" cy="25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" name="Google Shape;402;p19">
            <a:extLst>
              <a:ext uri="{FF2B5EF4-FFF2-40B4-BE49-F238E27FC236}">
                <a16:creationId xmlns:a16="http://schemas.microsoft.com/office/drawing/2014/main" id="{7F1C20F7-A96F-1A5D-84CD-8C73B11E0A80}"/>
              </a:ext>
            </a:extLst>
          </p:cNvPr>
          <p:cNvSpPr txBox="1"/>
          <p:nvPr/>
        </p:nvSpPr>
        <p:spPr>
          <a:xfrm>
            <a:off x="1396211" y="6233444"/>
            <a:ext cx="7057344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Lee y escucha. ¿Quién es?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3F3B91C8-4F3F-C02C-7794-0DF86B863DA9}"/>
              </a:ext>
            </a:extLst>
          </p:cNvPr>
          <p:cNvGrpSpPr/>
          <p:nvPr/>
        </p:nvGrpSpPr>
        <p:grpSpPr>
          <a:xfrm>
            <a:off x="95775" y="6041501"/>
            <a:ext cx="1385515" cy="699697"/>
            <a:chOff x="85157" y="674113"/>
            <a:chExt cx="1072125" cy="541432"/>
          </a:xfrm>
        </p:grpSpPr>
        <p:sp>
          <p:nvSpPr>
            <p:cNvPr id="2111" name="Google Shape;206;p9">
              <a:extLst>
                <a:ext uri="{FF2B5EF4-FFF2-40B4-BE49-F238E27FC236}">
                  <a16:creationId xmlns:a16="http://schemas.microsoft.com/office/drawing/2014/main" id="{D476C54A-1362-1AF5-EEA7-0ACF986B9DC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2B142CD0-15BA-CE48-42C0-EA7AD3F5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434111D9-978C-2934-AC23-292B3217F9A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2121" name="Group 2120">
            <a:extLst>
              <a:ext uri="{FF2B5EF4-FFF2-40B4-BE49-F238E27FC236}">
                <a16:creationId xmlns:a16="http://schemas.microsoft.com/office/drawing/2014/main" id="{7A3AC35B-78A1-5891-DA16-63E95DF43B28}"/>
              </a:ext>
            </a:extLst>
          </p:cNvPr>
          <p:cNvGrpSpPr/>
          <p:nvPr/>
        </p:nvGrpSpPr>
        <p:grpSpPr>
          <a:xfrm>
            <a:off x="130140" y="7679794"/>
            <a:ext cx="4999169" cy="1957438"/>
            <a:chOff x="130140" y="7020018"/>
            <a:chExt cx="5734016" cy="1661005"/>
          </a:xfrm>
        </p:grpSpPr>
        <p:sp>
          <p:nvSpPr>
            <p:cNvPr id="2114" name="Speech Bubble: Rectangle with Corners Rounded 2113">
              <a:extLst>
                <a:ext uri="{FF2B5EF4-FFF2-40B4-BE49-F238E27FC236}">
                  <a16:creationId xmlns:a16="http://schemas.microsoft.com/office/drawing/2014/main" id="{83B60A83-01A9-FBA8-D62E-5CA2EE4D8328}"/>
                </a:ext>
              </a:extLst>
            </p:cNvPr>
            <p:cNvSpPr/>
            <p:nvPr/>
          </p:nvSpPr>
          <p:spPr>
            <a:xfrm>
              <a:off x="130140" y="7020018"/>
              <a:ext cx="5511902" cy="1661005"/>
            </a:xfrm>
            <a:prstGeom prst="wedgeRoundRectCallout">
              <a:avLst>
                <a:gd name="adj1" fmla="val 52436"/>
                <a:gd name="adj2" fmla="val -37330"/>
                <a:gd name="adj3" fmla="val 16667"/>
              </a:avLst>
            </a:prstGeom>
            <a:solidFill>
              <a:srgbClr val="FFC9DF"/>
            </a:solidFill>
            <a:ln w="28575"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AR" sz="135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09BE194D-2CE6-792A-32FF-6D3E2A803FC8}"/>
                </a:ext>
              </a:extLst>
            </p:cNvPr>
            <p:cNvSpPr txBox="1"/>
            <p:nvPr/>
          </p:nvSpPr>
          <p:spPr>
            <a:xfrm>
              <a:off x="180084" y="7053368"/>
              <a:ext cx="568407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400" b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1.</a:t>
              </a:r>
              <a:r>
                <a:rPr lang="es-AR" sz="14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 Es muy tranquilo y hoy _____ positivo. _____ muy deportista*. </a:t>
              </a:r>
            </a:p>
            <a:p>
              <a:r>
                <a:rPr lang="es-AR" sz="1400" b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2. </a:t>
              </a:r>
              <a:r>
                <a:rPr lang="es-AR" sz="14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Está nerviosa cuando _____ en el parque. También _____   muy pequeña. ¡Es una coneja!</a:t>
              </a:r>
            </a:p>
            <a:p>
              <a:r>
                <a:rPr lang="es-AR" sz="1400" b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3. </a:t>
              </a:r>
              <a:r>
                <a:rPr lang="es-AR" sz="14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Es elegante y divertido. Hoy _____ muy serio. _____  en clase de español.</a:t>
              </a:r>
            </a:p>
            <a:p>
              <a:r>
                <a:rPr lang="es-AR" sz="1400" b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4. </a:t>
              </a:r>
              <a:r>
                <a:rPr lang="es-AR" sz="14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Normalmente _____</a:t>
              </a:r>
              <a:r>
                <a:rPr lang="es-AR" sz="1400" b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 </a:t>
              </a:r>
              <a:r>
                <a:rPr lang="es-AR" sz="14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  muy creativa y tranquila. </a:t>
              </a:r>
            </a:p>
            <a:p>
              <a:r>
                <a:rPr lang="es-AR" sz="14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 _____   mi amiga. Hoy está muy pesada. </a:t>
              </a:r>
            </a:p>
          </p:txBody>
        </p:sp>
      </p:grpSp>
      <p:pic>
        <p:nvPicPr>
          <p:cNvPr id="2120" name="Picture 2119">
            <a:extLst>
              <a:ext uri="{FF2B5EF4-FFF2-40B4-BE49-F238E27FC236}">
                <a16:creationId xmlns:a16="http://schemas.microsoft.com/office/drawing/2014/main" id="{CF4813B8-A0A1-5A61-36D3-D31026E8BC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8537" y="6708110"/>
            <a:ext cx="3396182" cy="922115"/>
          </a:xfrm>
          <a:prstGeom prst="rect">
            <a:avLst/>
          </a:prstGeom>
        </p:spPr>
      </p:pic>
      <p:sp>
        <p:nvSpPr>
          <p:cNvPr id="2122" name="Rectangle 2121">
            <a:extLst>
              <a:ext uri="{FF2B5EF4-FFF2-40B4-BE49-F238E27FC236}">
                <a16:creationId xmlns:a16="http://schemas.microsoft.com/office/drawing/2014/main" id="{CEDD0BC2-AEE3-7BDA-CE29-95FDA45866F3}"/>
              </a:ext>
            </a:extLst>
          </p:cNvPr>
          <p:cNvSpPr/>
          <p:nvPr/>
        </p:nvSpPr>
        <p:spPr>
          <a:xfrm>
            <a:off x="783153" y="7313835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3" name="Rectangle 2122">
            <a:extLst>
              <a:ext uri="{FF2B5EF4-FFF2-40B4-BE49-F238E27FC236}">
                <a16:creationId xmlns:a16="http://schemas.microsoft.com/office/drawing/2014/main" id="{2A3C29C5-0DC7-EB5E-49D7-50C3D8B952EA}"/>
              </a:ext>
            </a:extLst>
          </p:cNvPr>
          <p:cNvSpPr/>
          <p:nvPr/>
        </p:nvSpPr>
        <p:spPr>
          <a:xfrm>
            <a:off x="2578611" y="7339257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4" name="Rectangle 2123">
            <a:extLst>
              <a:ext uri="{FF2B5EF4-FFF2-40B4-BE49-F238E27FC236}">
                <a16:creationId xmlns:a16="http://schemas.microsoft.com/office/drawing/2014/main" id="{CB153137-6BDA-5300-2C37-D548F8FABD08}"/>
              </a:ext>
            </a:extLst>
          </p:cNvPr>
          <p:cNvSpPr/>
          <p:nvPr/>
        </p:nvSpPr>
        <p:spPr>
          <a:xfrm>
            <a:off x="3472587" y="7321902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5" name="Rectangle 2124">
            <a:extLst>
              <a:ext uri="{FF2B5EF4-FFF2-40B4-BE49-F238E27FC236}">
                <a16:creationId xmlns:a16="http://schemas.microsoft.com/office/drawing/2014/main" id="{8F848CE1-632B-D65E-5073-AFDBE85A917F}"/>
              </a:ext>
            </a:extLst>
          </p:cNvPr>
          <p:cNvSpPr/>
          <p:nvPr/>
        </p:nvSpPr>
        <p:spPr>
          <a:xfrm>
            <a:off x="4041562" y="7136892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6" name="TextBox 2125">
            <a:extLst>
              <a:ext uri="{FF2B5EF4-FFF2-40B4-BE49-F238E27FC236}">
                <a16:creationId xmlns:a16="http://schemas.microsoft.com/office/drawing/2014/main" id="{89E3B4F2-8773-C9CA-8323-0F2092F3FD3F}"/>
              </a:ext>
            </a:extLst>
          </p:cNvPr>
          <p:cNvSpPr txBox="1"/>
          <p:nvPr/>
        </p:nvSpPr>
        <p:spPr>
          <a:xfrm>
            <a:off x="5288217" y="8310864"/>
            <a:ext cx="688009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  very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today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also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and</a:t>
            </a:r>
          </a:p>
        </p:txBody>
      </p:sp>
      <p:pic>
        <p:nvPicPr>
          <p:cNvPr id="2127" name="Picture 2" descr="Magnifying Glass, Search, Magnification, Zoom, Increase">
            <a:extLst>
              <a:ext uri="{FF2B5EF4-FFF2-40B4-BE49-F238E27FC236}">
                <a16:creationId xmlns:a16="http://schemas.microsoft.com/office/drawing/2014/main" id="{C16D596F-A8AA-9DA2-0472-6ED86BDE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28" y="8273520"/>
            <a:ext cx="338419" cy="3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8" name="TextBox 2127">
            <a:extLst>
              <a:ext uri="{FF2B5EF4-FFF2-40B4-BE49-F238E27FC236}">
                <a16:creationId xmlns:a16="http://schemas.microsoft.com/office/drawing/2014/main" id="{4737578F-B831-F96B-335E-2AAE0CA5A8DD}"/>
              </a:ext>
            </a:extLst>
          </p:cNvPr>
          <p:cNvSpPr txBox="1"/>
          <p:nvPr/>
        </p:nvSpPr>
        <p:spPr>
          <a:xfrm>
            <a:off x="4482415" y="9295948"/>
            <a:ext cx="1344534" cy="248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AR" sz="1013" b="1" dirty="0">
                <a:solidFill>
                  <a:srgbClr val="404040"/>
                </a:solidFill>
                <a:latin typeface="Century Gothic" panose="020B0502020202020204" pitchFamily="34" charset="0"/>
              </a:rPr>
              <a:t>deportista</a:t>
            </a:r>
            <a:r>
              <a:rPr lang="es-AR" sz="1013" dirty="0">
                <a:solidFill>
                  <a:srgbClr val="404040"/>
                </a:solidFill>
                <a:latin typeface="Century Gothic" panose="020B0502020202020204" pitchFamily="34" charset="0"/>
              </a:rPr>
              <a:t> = </a:t>
            </a:r>
            <a:r>
              <a:rPr lang="es-AR" sz="1013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sporty</a:t>
            </a:r>
            <a:endParaRPr lang="en-GB" sz="1013" dirty="0">
              <a:solidFill>
                <a:srgbClr val="404040"/>
              </a:solidFill>
            </a:endParaRPr>
          </a:p>
        </p:txBody>
      </p:sp>
      <p:sp>
        <p:nvSpPr>
          <p:cNvPr id="2129" name="TextBox 2128">
            <a:extLst>
              <a:ext uri="{FF2B5EF4-FFF2-40B4-BE49-F238E27FC236}">
                <a16:creationId xmlns:a16="http://schemas.microsoft.com/office/drawing/2014/main" id="{E1D53D3C-C91F-87AC-B9DC-5095DEE049E1}"/>
              </a:ext>
            </a:extLst>
          </p:cNvPr>
          <p:cNvSpPr txBox="1"/>
          <p:nvPr/>
        </p:nvSpPr>
        <p:spPr>
          <a:xfrm>
            <a:off x="5946067" y="8311617"/>
            <a:ext cx="752129" cy="923330"/>
          </a:xfrm>
          <a:prstGeom prst="rect">
            <a:avLst/>
          </a:prstGeom>
          <a:solidFill>
            <a:srgbClr val="F0F0F0"/>
          </a:solidFill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______ 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______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______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2130" name="Rectangle: Rounded Corners 2129">
            <a:extLst>
              <a:ext uri="{FF2B5EF4-FFF2-40B4-BE49-F238E27FC236}">
                <a16:creationId xmlns:a16="http://schemas.microsoft.com/office/drawing/2014/main" id="{64E87661-A0AB-653F-3C88-8F4C50726379}"/>
              </a:ext>
            </a:extLst>
          </p:cNvPr>
          <p:cNvSpPr/>
          <p:nvPr/>
        </p:nvSpPr>
        <p:spPr>
          <a:xfrm>
            <a:off x="4426154" y="6279433"/>
            <a:ext cx="2268185" cy="1107053"/>
          </a:xfrm>
          <a:prstGeom prst="roundRect">
            <a:avLst/>
          </a:prstGeom>
          <a:solidFill>
            <a:srgbClr val="65D7DD"/>
          </a:solidFill>
          <a:ln>
            <a:solidFill>
              <a:srgbClr val="65D7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We already know that </a:t>
            </a: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that end in </a:t>
            </a:r>
          </a:p>
          <a:p>
            <a:pPr>
              <a:defRPr/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‘</a:t>
            </a:r>
            <a:r>
              <a:rPr lang="en-GB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’ change to end in ‘</a:t>
            </a:r>
            <a:r>
              <a:rPr lang="en-GB" sz="1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’ when the noun being described is feminine.</a:t>
            </a:r>
          </a:p>
        </p:txBody>
      </p:sp>
      <p:pic>
        <p:nvPicPr>
          <p:cNvPr id="2131" name="Google Shape;170;p8" descr="Jigsaw, Puzzle, Piece, Game, Concept, Solution">
            <a:extLst>
              <a:ext uri="{FF2B5EF4-FFF2-40B4-BE49-F238E27FC236}">
                <a16:creationId xmlns:a16="http://schemas.microsoft.com/office/drawing/2014/main" id="{7760F728-5285-8623-3663-B28AE2E28653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17953" y="6161476"/>
            <a:ext cx="395803" cy="423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64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859C7C3-5D0B-AAC3-D1B1-740A77508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6" y="3487980"/>
            <a:ext cx="3340880" cy="1828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015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2CF072B-F14D-8C9A-19DD-1485FE1E8EA7}"/>
              </a:ext>
            </a:extLst>
          </p:cNvPr>
          <p:cNvSpPr/>
          <p:nvPr/>
        </p:nvSpPr>
        <p:spPr>
          <a:xfrm>
            <a:off x="158737" y="1437024"/>
            <a:ext cx="4973370" cy="849925"/>
          </a:xfrm>
          <a:custGeom>
            <a:avLst/>
            <a:gdLst>
              <a:gd name="connsiteX0" fmla="*/ 0 w 4973370"/>
              <a:gd name="connsiteY0" fmla="*/ 141657 h 849925"/>
              <a:gd name="connsiteX1" fmla="*/ 141657 w 4973370"/>
              <a:gd name="connsiteY1" fmla="*/ 0 h 849925"/>
              <a:gd name="connsiteX2" fmla="*/ 858566 w 4973370"/>
              <a:gd name="connsiteY2" fmla="*/ 0 h 849925"/>
              <a:gd name="connsiteX3" fmla="*/ 1622375 w 4973370"/>
              <a:gd name="connsiteY3" fmla="*/ 0 h 849925"/>
              <a:gd name="connsiteX4" fmla="*/ 2198582 w 4973370"/>
              <a:gd name="connsiteY4" fmla="*/ 0 h 849925"/>
              <a:gd name="connsiteX5" fmla="*/ 2868590 w 4973370"/>
              <a:gd name="connsiteY5" fmla="*/ 0 h 849925"/>
              <a:gd name="connsiteX6" fmla="*/ 3538598 w 4973370"/>
              <a:gd name="connsiteY6" fmla="*/ 0 h 849925"/>
              <a:gd name="connsiteX7" fmla="*/ 4161705 w 4973370"/>
              <a:gd name="connsiteY7" fmla="*/ 0 h 849925"/>
              <a:gd name="connsiteX8" fmla="*/ 4831713 w 4973370"/>
              <a:gd name="connsiteY8" fmla="*/ 0 h 849925"/>
              <a:gd name="connsiteX9" fmla="*/ 4973370 w 4973370"/>
              <a:gd name="connsiteY9" fmla="*/ 141657 h 849925"/>
              <a:gd name="connsiteX10" fmla="*/ 4973370 w 4973370"/>
              <a:gd name="connsiteY10" fmla="*/ 708268 h 849925"/>
              <a:gd name="connsiteX11" fmla="*/ 4831713 w 4973370"/>
              <a:gd name="connsiteY11" fmla="*/ 849925 h 849925"/>
              <a:gd name="connsiteX12" fmla="*/ 4255506 w 4973370"/>
              <a:gd name="connsiteY12" fmla="*/ 849925 h 849925"/>
              <a:gd name="connsiteX13" fmla="*/ 3538598 w 4973370"/>
              <a:gd name="connsiteY13" fmla="*/ 849925 h 849925"/>
              <a:gd name="connsiteX14" fmla="*/ 2774788 w 4973370"/>
              <a:gd name="connsiteY14" fmla="*/ 849925 h 849925"/>
              <a:gd name="connsiteX15" fmla="*/ 2104780 w 4973370"/>
              <a:gd name="connsiteY15" fmla="*/ 849925 h 849925"/>
              <a:gd name="connsiteX16" fmla="*/ 1340971 w 4973370"/>
              <a:gd name="connsiteY16" fmla="*/ 849925 h 849925"/>
              <a:gd name="connsiteX17" fmla="*/ 141657 w 4973370"/>
              <a:gd name="connsiteY17" fmla="*/ 849925 h 849925"/>
              <a:gd name="connsiteX18" fmla="*/ 0 w 4973370"/>
              <a:gd name="connsiteY18" fmla="*/ 708268 h 849925"/>
              <a:gd name="connsiteX19" fmla="*/ 0 w 4973370"/>
              <a:gd name="connsiteY19" fmla="*/ 141657 h 84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73370" h="849925" extrusionOk="0">
                <a:moveTo>
                  <a:pt x="0" y="141657"/>
                </a:moveTo>
                <a:cubicBezTo>
                  <a:pt x="11978" y="60199"/>
                  <a:pt x="64795" y="14070"/>
                  <a:pt x="141657" y="0"/>
                </a:cubicBezTo>
                <a:cubicBezTo>
                  <a:pt x="357095" y="-15736"/>
                  <a:pt x="623525" y="-32100"/>
                  <a:pt x="858566" y="0"/>
                </a:cubicBezTo>
                <a:cubicBezTo>
                  <a:pt x="1093607" y="32100"/>
                  <a:pt x="1373040" y="30727"/>
                  <a:pt x="1622375" y="0"/>
                </a:cubicBezTo>
                <a:cubicBezTo>
                  <a:pt x="1871710" y="-30727"/>
                  <a:pt x="1914217" y="21684"/>
                  <a:pt x="2198582" y="0"/>
                </a:cubicBezTo>
                <a:cubicBezTo>
                  <a:pt x="2482947" y="-21684"/>
                  <a:pt x="2714092" y="26900"/>
                  <a:pt x="2868590" y="0"/>
                </a:cubicBezTo>
                <a:cubicBezTo>
                  <a:pt x="3023088" y="-26900"/>
                  <a:pt x="3206868" y="-22475"/>
                  <a:pt x="3538598" y="0"/>
                </a:cubicBezTo>
                <a:cubicBezTo>
                  <a:pt x="3870328" y="22475"/>
                  <a:pt x="3953595" y="24429"/>
                  <a:pt x="4161705" y="0"/>
                </a:cubicBezTo>
                <a:cubicBezTo>
                  <a:pt x="4369815" y="-24429"/>
                  <a:pt x="4642404" y="-336"/>
                  <a:pt x="4831713" y="0"/>
                </a:cubicBezTo>
                <a:cubicBezTo>
                  <a:pt x="4915896" y="2292"/>
                  <a:pt x="4981386" y="64052"/>
                  <a:pt x="4973370" y="141657"/>
                </a:cubicBezTo>
                <a:cubicBezTo>
                  <a:pt x="4980705" y="312392"/>
                  <a:pt x="4952925" y="534600"/>
                  <a:pt x="4973370" y="708268"/>
                </a:cubicBezTo>
                <a:cubicBezTo>
                  <a:pt x="4975059" y="784533"/>
                  <a:pt x="4898729" y="858822"/>
                  <a:pt x="4831713" y="849925"/>
                </a:cubicBezTo>
                <a:cubicBezTo>
                  <a:pt x="4695837" y="822683"/>
                  <a:pt x="4447751" y="862823"/>
                  <a:pt x="4255506" y="849925"/>
                </a:cubicBezTo>
                <a:cubicBezTo>
                  <a:pt x="4063261" y="837027"/>
                  <a:pt x="3709836" y="855848"/>
                  <a:pt x="3538598" y="849925"/>
                </a:cubicBezTo>
                <a:cubicBezTo>
                  <a:pt x="3367360" y="844002"/>
                  <a:pt x="2959481" y="826794"/>
                  <a:pt x="2774788" y="849925"/>
                </a:cubicBezTo>
                <a:cubicBezTo>
                  <a:pt x="2590095" y="873057"/>
                  <a:pt x="2332664" y="824735"/>
                  <a:pt x="2104780" y="849925"/>
                </a:cubicBezTo>
                <a:cubicBezTo>
                  <a:pt x="1876896" y="875115"/>
                  <a:pt x="1552172" y="879598"/>
                  <a:pt x="1340971" y="849925"/>
                </a:cubicBezTo>
                <a:cubicBezTo>
                  <a:pt x="1129770" y="820252"/>
                  <a:pt x="402106" y="877939"/>
                  <a:pt x="141657" y="849925"/>
                </a:cubicBezTo>
                <a:cubicBezTo>
                  <a:pt x="56594" y="851321"/>
                  <a:pt x="-3090" y="772931"/>
                  <a:pt x="0" y="708268"/>
                </a:cubicBezTo>
                <a:cubicBezTo>
                  <a:pt x="-25704" y="592651"/>
                  <a:pt x="20697" y="371001"/>
                  <a:pt x="0" y="141657"/>
                </a:cubicBezTo>
                <a:close/>
              </a:path>
            </a:pathLst>
          </a:custGeom>
          <a:noFill/>
          <a:ln w="28575"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sd="30220401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514350">
              <a:lnSpc>
                <a:spcPct val="150000"/>
              </a:lnSpc>
              <a:buAutoNum type="arabicPeriod"/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M_   _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d_a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  _s    _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mportant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_   y  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d_f_r_nt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_.</a:t>
            </a:r>
          </a:p>
          <a:p>
            <a:pPr marL="342900" indent="-342900" defTabSz="514350">
              <a:lnSpc>
                <a:spcPct val="150000"/>
              </a:lnSpc>
              <a:buAutoNum type="arabicPeriod"/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_ 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am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go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una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fras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CBFA72-B2B6-5B5C-B1DB-8D70C1F29484}"/>
              </a:ext>
            </a:extLst>
          </p:cNvPr>
          <p:cNvSpPr txBox="1"/>
          <p:nvPr/>
        </p:nvSpPr>
        <p:spPr>
          <a:xfrm>
            <a:off x="1961357" y="800094"/>
            <a:ext cx="4459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Persona B: Escucha y escribe.</a:t>
            </a:r>
          </a:p>
          <a:p>
            <a:pPr lvl="0" defTabSz="914400">
              <a:defRPr/>
            </a:pP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(Persona A – See previous page.)</a:t>
            </a: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1600" b="1" kern="0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3B18C40-419D-7E4C-EE59-99639325653C}"/>
              </a:ext>
            </a:extLst>
          </p:cNvPr>
          <p:cNvGrpSpPr/>
          <p:nvPr/>
        </p:nvGrpSpPr>
        <p:grpSpPr>
          <a:xfrm>
            <a:off x="467049" y="817222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60" name="Google Shape;222;p10">
              <a:extLst>
                <a:ext uri="{FF2B5EF4-FFF2-40B4-BE49-F238E27FC236}">
                  <a16:creationId xmlns:a16="http://schemas.microsoft.com/office/drawing/2014/main" id="{1C2D5426-1D44-8963-161B-CAA033CEDD2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68F70382-7EF0-4A92-C9CB-9B0A3F3EB50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A7597CF8-4EC5-F2F1-CFCF-30E2E8F2F74B}"/>
              </a:ext>
            </a:extLst>
          </p:cNvPr>
          <p:cNvGrpSpPr/>
          <p:nvPr/>
        </p:nvGrpSpPr>
        <p:grpSpPr>
          <a:xfrm>
            <a:off x="95775" y="704682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1DC5A45A-BE4D-D27B-1C4F-B223B163BF2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4" name="Picture 2063" descr="Free speaker sound loud vector">
              <a:extLst>
                <a:ext uri="{FF2B5EF4-FFF2-40B4-BE49-F238E27FC236}">
                  <a16:creationId xmlns:a16="http://schemas.microsoft.com/office/drawing/2014/main" id="{BC8662CC-8783-D22F-B481-E67CCFB56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5BBEC7-F646-F70A-BFF0-EB97368E6E52}"/>
              </a:ext>
            </a:extLst>
          </p:cNvPr>
          <p:cNvSpPr txBox="1"/>
          <p:nvPr/>
        </p:nvSpPr>
        <p:spPr>
          <a:xfrm>
            <a:off x="108033" y="2980766"/>
            <a:ext cx="33055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black"/>
              </a:buClr>
              <a:buSzPts val="1200"/>
            </a:pPr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Normally I am… today I am… s/he is always … today s/he is…</a:t>
            </a:r>
          </a:p>
        </p:txBody>
      </p:sp>
      <p:sp>
        <p:nvSpPr>
          <p:cNvPr id="20" name="Google Shape;402;p19">
            <a:extLst>
              <a:ext uri="{FF2B5EF4-FFF2-40B4-BE49-F238E27FC236}">
                <a16:creationId xmlns:a16="http://schemas.microsoft.com/office/drawing/2014/main" id="{3400D54E-CD35-163B-3EEC-FACBF23BFCA3}"/>
              </a:ext>
            </a:extLst>
          </p:cNvPr>
          <p:cNvSpPr txBox="1"/>
          <p:nvPr/>
        </p:nvSpPr>
        <p:spPr>
          <a:xfrm>
            <a:off x="1346657" y="2543773"/>
            <a:ext cx="560419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en español.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1EB908-C1A3-C746-0E98-9160CB3DC0E8}"/>
              </a:ext>
            </a:extLst>
          </p:cNvPr>
          <p:cNvGrpSpPr/>
          <p:nvPr/>
        </p:nvGrpSpPr>
        <p:grpSpPr>
          <a:xfrm>
            <a:off x="95775" y="2368132"/>
            <a:ext cx="1250882" cy="605907"/>
            <a:chOff x="7986146" y="4335593"/>
            <a:chExt cx="1250882" cy="60590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81768EA-B456-A0B1-EDE8-70984502B80A}"/>
                </a:ext>
              </a:extLst>
            </p:cNvPr>
            <p:cNvGrpSpPr/>
            <p:nvPr/>
          </p:nvGrpSpPr>
          <p:grpSpPr>
            <a:xfrm>
              <a:off x="8414767" y="4482844"/>
              <a:ext cx="822261" cy="307777"/>
              <a:chOff x="455223" y="4442570"/>
              <a:chExt cx="822262" cy="307777"/>
            </a:xfrm>
          </p:grpSpPr>
          <p:sp>
            <p:nvSpPr>
              <p:cNvPr id="24" name="Google Shape;222;p10">
                <a:extLst>
                  <a:ext uri="{FF2B5EF4-FFF2-40B4-BE49-F238E27FC236}">
                    <a16:creationId xmlns:a16="http://schemas.microsoft.com/office/drawing/2014/main" id="{8C58FD38-07EE-F570-505C-AF65D2EEACD7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BCEC9D-4195-1A64-6BC7-91A4D8F73BAA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131C52-3891-E520-2963-CFD1F4B3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86146" y="4335593"/>
              <a:ext cx="572707" cy="60590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803B5A-2AE4-E3E6-53AB-455A4E98D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69" y="3490546"/>
            <a:ext cx="3534598" cy="179166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7C42CFC-31C7-14AE-FB5D-57C9FEA9272D}"/>
              </a:ext>
            </a:extLst>
          </p:cNvPr>
          <p:cNvGrpSpPr/>
          <p:nvPr/>
        </p:nvGrpSpPr>
        <p:grpSpPr>
          <a:xfrm>
            <a:off x="221615" y="5072139"/>
            <a:ext cx="1401446" cy="1004862"/>
            <a:chOff x="359215" y="4894256"/>
            <a:chExt cx="1263820" cy="1119358"/>
          </a:xfrm>
        </p:grpSpPr>
        <p:sp>
          <p:nvSpPr>
            <p:cNvPr id="29" name="Rectangle: Folded Corner 28">
              <a:extLst>
                <a:ext uri="{FF2B5EF4-FFF2-40B4-BE49-F238E27FC236}">
                  <a16:creationId xmlns:a16="http://schemas.microsoft.com/office/drawing/2014/main" id="{CEDDFF51-5E6C-B71B-C201-B8C4E8F77AC2}"/>
                </a:ext>
              </a:extLst>
            </p:cNvPr>
            <p:cNvSpPr/>
            <p:nvPr/>
          </p:nvSpPr>
          <p:spPr>
            <a:xfrm>
              <a:off x="359215" y="4894256"/>
              <a:ext cx="1263820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6" descr="Free Icon Light illustration and picture">
              <a:extLst>
                <a:ext uri="{FF2B5EF4-FFF2-40B4-BE49-F238E27FC236}">
                  <a16:creationId xmlns:a16="http://schemas.microsoft.com/office/drawing/2014/main" id="{93D4C841-BA33-F732-CFB5-14C66349D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05" y="4950061"/>
              <a:ext cx="328471" cy="348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3A9A4F3-4015-6099-0CF9-5DCC6008A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334666"/>
              </p:ext>
            </p:extLst>
          </p:nvPr>
        </p:nvGraphicFramePr>
        <p:xfrm>
          <a:off x="119417" y="6744180"/>
          <a:ext cx="5916410" cy="301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0555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222768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66546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946541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buscar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necesitar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3033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divertida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amigo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0C2BD4A8-856D-A79E-FF10-13A46FE4FE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8677" y="6637070"/>
            <a:ext cx="572382" cy="435249"/>
          </a:xfrm>
          <a:prstGeom prst="rect">
            <a:avLst/>
          </a:prstGeom>
        </p:spPr>
      </p:pic>
      <p:sp>
        <p:nvSpPr>
          <p:cNvPr id="36" name="Google Shape;402;p19">
            <a:extLst>
              <a:ext uri="{FF2B5EF4-FFF2-40B4-BE49-F238E27FC236}">
                <a16:creationId xmlns:a16="http://schemas.microsoft.com/office/drawing/2014/main" id="{0EC0B543-764A-AFB1-0105-C94ECABFFD68}"/>
              </a:ext>
            </a:extLst>
          </p:cNvPr>
          <p:cNvSpPr txBox="1"/>
          <p:nvPr/>
        </p:nvSpPr>
        <p:spPr>
          <a:xfrm>
            <a:off x="1079425" y="630818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8D3DAA-5222-1717-B38A-F07184CBB20E}"/>
              </a:ext>
            </a:extLst>
          </p:cNvPr>
          <p:cNvGrpSpPr/>
          <p:nvPr/>
        </p:nvGrpSpPr>
        <p:grpSpPr>
          <a:xfrm>
            <a:off x="83227" y="6146123"/>
            <a:ext cx="1072125" cy="541432"/>
            <a:chOff x="85157" y="674113"/>
            <a:chExt cx="1072125" cy="541432"/>
          </a:xfrm>
        </p:grpSpPr>
        <p:sp>
          <p:nvSpPr>
            <p:cNvPr id="38" name="Google Shape;206;p9">
              <a:extLst>
                <a:ext uri="{FF2B5EF4-FFF2-40B4-BE49-F238E27FC236}">
                  <a16:creationId xmlns:a16="http://schemas.microsoft.com/office/drawing/2014/main" id="{654ADC99-25D0-F99F-0D05-E3C17FEBF266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6436B68-E8F5-7329-0F00-012300E17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1D8ADE-0F5F-4EB5-8DC4-EA854E0B37B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E2982DC-96D0-467B-3535-3A94080F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258" y="7859645"/>
            <a:ext cx="631934" cy="581219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767F7574-1FC8-3B70-BF20-321EA194BC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4" y="6904851"/>
            <a:ext cx="667164" cy="6671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ABF7B9-55C4-2831-57DF-97F2A0D84D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022" y="9101977"/>
            <a:ext cx="653860" cy="61944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6D40E39-FFD7-ACAD-625E-CC1A10684885}"/>
              </a:ext>
            </a:extLst>
          </p:cNvPr>
          <p:cNvSpPr txBox="1"/>
          <p:nvPr/>
        </p:nvSpPr>
        <p:spPr>
          <a:xfrm>
            <a:off x="660241" y="73699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AB3931-51CE-9B97-D198-074C384659E7}"/>
              </a:ext>
            </a:extLst>
          </p:cNvPr>
          <p:cNvSpPr txBox="1"/>
          <p:nvPr/>
        </p:nvSpPr>
        <p:spPr>
          <a:xfrm>
            <a:off x="622104" y="822883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799B89-AD1F-3416-7AC7-9BF00B952C64}"/>
              </a:ext>
            </a:extLst>
          </p:cNvPr>
          <p:cNvSpPr txBox="1"/>
          <p:nvPr/>
        </p:nvSpPr>
        <p:spPr>
          <a:xfrm>
            <a:off x="677867" y="947949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5E2D26-A17E-0A24-9B75-9A57D8AE9964}"/>
              </a:ext>
            </a:extLst>
          </p:cNvPr>
          <p:cNvGrpSpPr/>
          <p:nvPr/>
        </p:nvGrpSpPr>
        <p:grpSpPr>
          <a:xfrm>
            <a:off x="5486693" y="2556359"/>
            <a:ext cx="962296" cy="307777"/>
            <a:chOff x="537508" y="810975"/>
            <a:chExt cx="505091" cy="307777"/>
          </a:xfrm>
        </p:grpSpPr>
        <p:sp>
          <p:nvSpPr>
            <p:cNvPr id="50" name="Google Shape;206;p9">
              <a:extLst>
                <a:ext uri="{FF2B5EF4-FFF2-40B4-BE49-F238E27FC236}">
                  <a16:creationId xmlns:a16="http://schemas.microsoft.com/office/drawing/2014/main" id="{62CED138-81D3-8788-9516-D4D60478953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0002BF-DD87-C32F-B93D-2017DBC872B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2" name="Picture 2" descr="Pen, Write, Pencil, Writing Tool, Work, Message, Blue">
            <a:extLst>
              <a:ext uri="{FF2B5EF4-FFF2-40B4-BE49-F238E27FC236}">
                <a16:creationId xmlns:a16="http://schemas.microsoft.com/office/drawing/2014/main" id="{747E792C-2393-9A16-D8A6-21FD43F3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648" y="243983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Google Shape;402;p19">
            <a:extLst>
              <a:ext uri="{FF2B5EF4-FFF2-40B4-BE49-F238E27FC236}">
                <a16:creationId xmlns:a16="http://schemas.microsoft.com/office/drawing/2014/main" id="{295DC392-E602-5C38-5BE9-FA19D544D578}"/>
              </a:ext>
            </a:extLst>
          </p:cNvPr>
          <p:cNvSpPr txBox="1"/>
          <p:nvPr/>
        </p:nvSpPr>
        <p:spPr>
          <a:xfrm>
            <a:off x="3809945" y="2862902"/>
            <a:ext cx="2928638" cy="72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español.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What can you say about you and someone else?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4" name="Picture 2" descr="Free icon pencil write vector">
            <a:extLst>
              <a:ext uri="{FF2B5EF4-FFF2-40B4-BE49-F238E27FC236}">
                <a16:creationId xmlns:a16="http://schemas.microsoft.com/office/drawing/2014/main" id="{1547FC78-5DB1-112B-DECB-70CBCF2D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489925" y="368762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45CCF791-D819-9F3C-825D-15AA738FCC8B}"/>
              </a:ext>
            </a:extLst>
          </p:cNvPr>
          <p:cNvSpPr txBox="1"/>
          <p:nvPr/>
        </p:nvSpPr>
        <p:spPr>
          <a:xfrm>
            <a:off x="3809945" y="5396277"/>
            <a:ext cx="27129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881" indent="-192881">
              <a:buAutoNum type="arabicPeriod"/>
            </a:pPr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Normally I am …  </a:t>
            </a:r>
          </a:p>
          <a:p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2. Today I am …</a:t>
            </a:r>
          </a:p>
          <a:p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3. She always is …</a:t>
            </a:r>
          </a:p>
          <a:p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4. Today she is …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D5A14C68-0AE2-AE6A-1AEB-2BC3536C896D}"/>
              </a:ext>
            </a:extLst>
          </p:cNvPr>
          <p:cNvSpPr txBox="1"/>
          <p:nvPr/>
        </p:nvSpPr>
        <p:spPr>
          <a:xfrm>
            <a:off x="193805" y="5410340"/>
            <a:ext cx="142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9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can only be used with ‘</a:t>
            </a:r>
            <a:r>
              <a:rPr lang="en-GB" sz="9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as they are temporary states. </a:t>
            </a:r>
            <a:endParaRPr lang="en-GB" sz="900" dirty="0"/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B6156ECB-C48C-01E3-866C-AEC8849B9FCC}"/>
              </a:ext>
            </a:extLst>
          </p:cNvPr>
          <p:cNvSpPr txBox="1"/>
          <p:nvPr/>
        </p:nvSpPr>
        <p:spPr>
          <a:xfrm>
            <a:off x="503282" y="5100023"/>
            <a:ext cx="21221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9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cansado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 </a:t>
            </a:r>
            <a:endParaRPr lang="en-GB" sz="900" dirty="0"/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8B4164AE-280D-E970-269C-B6F7461B6D62}"/>
              </a:ext>
            </a:extLst>
          </p:cNvPr>
          <p:cNvSpPr txBox="1"/>
          <p:nvPr/>
        </p:nvSpPr>
        <p:spPr>
          <a:xfrm>
            <a:off x="509686" y="5275358"/>
            <a:ext cx="50977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9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perdido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and </a:t>
            </a:r>
            <a:endParaRPr lang="en-GB" sz="900" dirty="0"/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5B378151-E7B9-CD52-F347-8DBEA78CF102}"/>
              </a:ext>
            </a:extLst>
          </p:cNvPr>
          <p:cNvGrpSpPr/>
          <p:nvPr/>
        </p:nvGrpSpPr>
        <p:grpSpPr>
          <a:xfrm>
            <a:off x="5595984" y="5372907"/>
            <a:ext cx="879685" cy="823176"/>
            <a:chOff x="359215" y="4894256"/>
            <a:chExt cx="1263820" cy="1119358"/>
          </a:xfrm>
        </p:grpSpPr>
        <p:sp>
          <p:nvSpPr>
            <p:cNvPr id="2056" name="Rectangle: Folded Corner 2055">
              <a:extLst>
                <a:ext uri="{FF2B5EF4-FFF2-40B4-BE49-F238E27FC236}">
                  <a16:creationId xmlns:a16="http://schemas.microsoft.com/office/drawing/2014/main" id="{CADE3BBF-A735-9A38-4647-8714B8EBD3D5}"/>
                </a:ext>
              </a:extLst>
            </p:cNvPr>
            <p:cNvSpPr/>
            <p:nvPr/>
          </p:nvSpPr>
          <p:spPr>
            <a:xfrm>
              <a:off x="359215" y="4894256"/>
              <a:ext cx="1263820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57" name="Picture 6" descr="Free Icon Light illustration and picture">
              <a:extLst>
                <a:ext uri="{FF2B5EF4-FFF2-40B4-BE49-F238E27FC236}">
                  <a16:creationId xmlns:a16="http://schemas.microsoft.com/office/drawing/2014/main" id="{56B59554-5361-22CE-841F-927278253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" y="4950062"/>
              <a:ext cx="275738" cy="29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5" name="TextBox 2064">
            <a:extLst>
              <a:ext uri="{FF2B5EF4-FFF2-40B4-BE49-F238E27FC236}">
                <a16:creationId xmlns:a16="http://schemas.microsoft.com/office/drawing/2014/main" id="{6776C925-ED71-4968-454B-2397226B6778}"/>
              </a:ext>
            </a:extLst>
          </p:cNvPr>
          <p:cNvSpPr txBox="1"/>
          <p:nvPr/>
        </p:nvSpPr>
        <p:spPr>
          <a:xfrm>
            <a:off x="5648677" y="5394647"/>
            <a:ext cx="855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404040"/>
                </a:solidFill>
                <a:latin typeface="Century Gothic" panose="020B0502020202020204" pitchFamily="34" charset="0"/>
              </a:rPr>
              <a:t> Use these words to</a:t>
            </a: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E2383C7D-45AA-0E98-E546-F5A5FCB81FCE}"/>
              </a:ext>
            </a:extLst>
          </p:cNvPr>
          <p:cNvSpPr txBox="1"/>
          <p:nvPr/>
        </p:nvSpPr>
        <p:spPr>
          <a:xfrm>
            <a:off x="5550264" y="5650326"/>
            <a:ext cx="898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404040"/>
                </a:solidFill>
                <a:latin typeface="Century Gothic" panose="020B0502020202020204" pitchFamily="34" charset="0"/>
              </a:rPr>
              <a:t>make your sentences more interesting.</a:t>
            </a:r>
          </a:p>
        </p:txBody>
      </p: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19033DB9-ED6E-1C9B-3530-03BE7B9045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35932" y="5186296"/>
            <a:ext cx="417612" cy="5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9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15E5F3-FFE7-5BA5-FB3C-2310D8208157}"/>
              </a:ext>
            </a:extLst>
          </p:cNvPr>
          <p:cNvSpPr/>
          <p:nvPr/>
        </p:nvSpPr>
        <p:spPr>
          <a:xfrm>
            <a:off x="108921" y="740101"/>
            <a:ext cx="3270608" cy="2463561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5142478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948290"/>
              </p:ext>
            </p:extLst>
          </p:nvPr>
        </p:nvGraphicFramePr>
        <p:xfrm>
          <a:off x="141144" y="3698765"/>
          <a:ext cx="5225635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40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0640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03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424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ser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estar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cansado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2187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57472" y="5170531"/>
            <a:ext cx="477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somos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 ‘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estamos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[1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person pl.;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we are]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5184650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37210" y="8351630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38511" y="8777829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291" y="8267908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592" y="873195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74183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791395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3252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88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051398"/>
            <a:chOff x="4876029" y="582476"/>
            <a:chExt cx="1927098" cy="10513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51398"/>
              <a:chOff x="4310576" y="875609"/>
              <a:chExt cx="2558030" cy="142297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3451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me and my friends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036" y="3087929"/>
            <a:ext cx="707513" cy="5380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1197478" y="847418"/>
            <a:ext cx="2235732" cy="529477"/>
            <a:chOff x="1711761" y="1416995"/>
            <a:chExt cx="1730030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7F2D5-1E9F-2C70-2415-BFBEAE3EE91F}"/>
              </a:ext>
            </a:extLst>
          </p:cNvPr>
          <p:cNvGrpSpPr/>
          <p:nvPr/>
        </p:nvGrpSpPr>
        <p:grpSpPr>
          <a:xfrm>
            <a:off x="5173956" y="3925489"/>
            <a:ext cx="1637272" cy="810122"/>
            <a:chOff x="-249921" y="8659808"/>
            <a:chExt cx="1422242" cy="717456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77AD7671-E5E0-3C3F-2864-B92A37AEBBFC}"/>
                </a:ext>
              </a:extLst>
            </p:cNvPr>
            <p:cNvSpPr/>
            <p:nvPr/>
          </p:nvSpPr>
          <p:spPr>
            <a:xfrm>
              <a:off x="11048" y="8659808"/>
              <a:ext cx="913583" cy="717456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Picture 6" descr="Free Icon Light illustration and picture">
              <a:extLst>
                <a:ext uri="{FF2B5EF4-FFF2-40B4-BE49-F238E27FC236}">
                  <a16:creationId xmlns:a16="http://schemas.microsoft.com/office/drawing/2014/main" id="{11787F0E-4E4D-9F40-9E00-C926491C6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F7009D-4C9E-C14A-EAC6-31B8C3C755ED}"/>
                </a:ext>
              </a:extLst>
            </p:cNvPr>
            <p:cNvSpPr txBox="1"/>
            <p:nvPr/>
          </p:nvSpPr>
          <p:spPr>
            <a:xfrm>
              <a:off x="230840" y="8736276"/>
              <a:ext cx="738233" cy="381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Only two words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958F62-64A9-D5A3-B103-2D2704A58402}"/>
                </a:ext>
              </a:extLst>
            </p:cNvPr>
            <p:cNvSpPr txBox="1"/>
            <p:nvPr/>
          </p:nvSpPr>
          <p:spPr>
            <a:xfrm>
              <a:off x="-249921" y="9034754"/>
              <a:ext cx="1422242" cy="231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are new .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A1A855-C092-A48D-83A7-52F468A4DD89}"/>
              </a:ext>
            </a:extLst>
          </p:cNvPr>
          <p:cNvSpPr txBox="1"/>
          <p:nvPr/>
        </p:nvSpPr>
        <p:spPr>
          <a:xfrm>
            <a:off x="138033" y="1162997"/>
            <a:ext cx="32082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 Spanish, </a:t>
            </a: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syllables often come in consonant-vowel pairs. Each syllable in a word is pronounced fully.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216;p3">
            <a:extLst>
              <a:ext uri="{FF2B5EF4-FFF2-40B4-BE49-F238E27FC236}">
                <a16:creationId xmlns:a16="http://schemas.microsoft.com/office/drawing/2014/main" id="{76B9F809-08CF-8AEB-FF63-C4FE487BF799}"/>
              </a:ext>
            </a:extLst>
          </p:cNvPr>
          <p:cNvSpPr txBox="1"/>
          <p:nvPr/>
        </p:nvSpPr>
        <p:spPr>
          <a:xfrm>
            <a:off x="158574" y="2145157"/>
            <a:ext cx="3402131" cy="4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135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lang="en-GB" sz="1350" b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Four clear, separate syllables </a:t>
            </a:r>
            <a:endParaRPr lang="en-GB" sz="1350" dirty="0">
              <a:solidFill>
                <a:srgbClr val="404040"/>
              </a:solidFill>
            </a:endParaRPr>
          </a:p>
        </p:txBody>
      </p:sp>
      <p:pic>
        <p:nvPicPr>
          <p:cNvPr id="25" name="Picture 2" descr="Bar Chocolate, Brown, Sweet, Delicious">
            <a:extLst>
              <a:ext uri="{FF2B5EF4-FFF2-40B4-BE49-F238E27FC236}">
                <a16:creationId xmlns:a16="http://schemas.microsoft.com/office/drawing/2014/main" id="{CD0A3B6B-14AB-F950-8B76-19DDC0A0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80" y="2133824"/>
            <a:ext cx="506921" cy="4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C8E14F-085E-F3FB-4ED9-E436744CAF6F}"/>
              </a:ext>
            </a:extLst>
          </p:cNvPr>
          <p:cNvSpPr/>
          <p:nvPr/>
        </p:nvSpPr>
        <p:spPr>
          <a:xfrm>
            <a:off x="158574" y="2677746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1350" b="1" dirty="0">
                <a:solidFill>
                  <a:srgbClr val="404040"/>
                </a:solidFill>
                <a:latin typeface="Century Gothic"/>
                <a:sym typeface="Century Gothic"/>
              </a:rPr>
              <a:t>in – </a:t>
            </a:r>
            <a:r>
              <a:rPr lang="en-GB" sz="1350" b="1" dirty="0" err="1">
                <a:solidFill>
                  <a:srgbClr val="404040"/>
                </a:solidFill>
                <a:latin typeface="Century Gothic"/>
                <a:sym typeface="Century Gothic"/>
              </a:rPr>
              <a:t>te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sym typeface="Century Gothic"/>
              </a:rPr>
              <a:t> – re – san – </a:t>
            </a:r>
            <a:r>
              <a:rPr lang="en-GB" sz="1350" b="1" dirty="0" err="1">
                <a:solidFill>
                  <a:srgbClr val="404040"/>
                </a:solidFill>
                <a:latin typeface="Century Gothic"/>
                <a:sym typeface="Century Gothic"/>
              </a:rPr>
              <a:t>te</a:t>
            </a:r>
            <a:br>
              <a:rPr lang="en-GB" sz="1350" b="1" dirty="0">
                <a:solidFill>
                  <a:srgbClr val="404040"/>
                </a:solidFill>
                <a:latin typeface="Century Gothic"/>
                <a:sym typeface="Century Gothic"/>
              </a:rPr>
            </a:br>
            <a:r>
              <a:rPr lang="en-GB" sz="1350" dirty="0">
                <a:solidFill>
                  <a:srgbClr val="404040"/>
                </a:solidFill>
                <a:latin typeface="Century Gothic"/>
                <a:sym typeface="Century Gothic"/>
              </a:rPr>
              <a:t>Five clear, separate syllables</a:t>
            </a:r>
            <a:endParaRPr lang="en-GB" sz="1013" dirty="0">
              <a:solidFill>
                <a:srgbClr val="40404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A16DB8C-5ABA-969E-BFF4-1BF63DEBFF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1453" y="2654528"/>
            <a:ext cx="538467" cy="448281"/>
          </a:xfrm>
          <a:prstGeom prst="rect">
            <a:avLst/>
          </a:prstGeom>
        </p:spPr>
      </p:pic>
      <p:grpSp>
        <p:nvGrpSpPr>
          <p:cNvPr id="2105" name="Group 2104">
            <a:extLst>
              <a:ext uri="{FF2B5EF4-FFF2-40B4-BE49-F238E27FC236}">
                <a16:creationId xmlns:a16="http://schemas.microsoft.com/office/drawing/2014/main" id="{254D5C9D-9893-0758-E795-A8D8B89686EF}"/>
              </a:ext>
            </a:extLst>
          </p:cNvPr>
          <p:cNvGrpSpPr/>
          <p:nvPr/>
        </p:nvGrpSpPr>
        <p:grpSpPr>
          <a:xfrm>
            <a:off x="3337311" y="2160900"/>
            <a:ext cx="1906782" cy="949455"/>
            <a:chOff x="9266357" y="3625058"/>
            <a:chExt cx="2163806" cy="12013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2ACFFA8-5989-C9BF-0F4C-34A318D5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49974" y="3625058"/>
              <a:ext cx="1025636" cy="1201325"/>
            </a:xfrm>
            <a:prstGeom prst="rect">
              <a:avLst/>
            </a:prstGeom>
          </p:spPr>
        </p:pic>
        <p:pic>
          <p:nvPicPr>
            <p:cNvPr id="32" name="Picture 31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BE517E6-1786-FE9E-6C0D-B26A451F1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66357" y="3760725"/>
              <a:ext cx="628560" cy="1021411"/>
            </a:xfrm>
            <a:prstGeom prst="rect">
              <a:avLst/>
            </a:prstGeom>
          </p:spPr>
        </p:pic>
        <p:pic>
          <p:nvPicPr>
            <p:cNvPr id="39" name="Picture 3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930910CE-96F5-F1ED-36F1-49EF72174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396"/>
            <a:stretch/>
          </p:blipFill>
          <p:spPr>
            <a:xfrm>
              <a:off x="10825162" y="3655589"/>
              <a:ext cx="605001" cy="1126547"/>
            </a:xfrm>
            <a:prstGeom prst="rect">
              <a:avLst/>
            </a:prstGeom>
          </p:spPr>
        </p:pic>
      </p:grpSp>
      <p:sp>
        <p:nvSpPr>
          <p:cNvPr id="53" name="Google Shape;171;p8">
            <a:extLst>
              <a:ext uri="{FF2B5EF4-FFF2-40B4-BE49-F238E27FC236}">
                <a16:creationId xmlns:a16="http://schemas.microsoft.com/office/drawing/2014/main" id="{BC83C928-DFC8-BB9E-597A-E22397A801BF}"/>
              </a:ext>
            </a:extLst>
          </p:cNvPr>
          <p:cNvSpPr txBox="1"/>
          <p:nvPr/>
        </p:nvSpPr>
        <p:spPr>
          <a:xfrm>
            <a:off x="194396" y="5547996"/>
            <a:ext cx="6448549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In Spanish there are two verbs for ‘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A77B7ED-8785-4313-FDAB-C59776FAF925}"/>
              </a:ext>
            </a:extLst>
          </p:cNvPr>
          <p:cNvSpPr txBox="1"/>
          <p:nvPr/>
        </p:nvSpPr>
        <p:spPr>
          <a:xfrm>
            <a:off x="1019775" y="5861487"/>
            <a:ext cx="573452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13CD3818-4C91-B467-C0F7-12B52F744B71}"/>
              </a:ext>
            </a:extLst>
          </p:cNvPr>
          <p:cNvSpPr txBox="1"/>
          <p:nvPr/>
        </p:nvSpPr>
        <p:spPr>
          <a:xfrm>
            <a:off x="4074473" y="5862790"/>
            <a:ext cx="85392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304381-F626-1592-B4E1-3D61E3B10921}"/>
              </a:ext>
            </a:extLst>
          </p:cNvPr>
          <p:cNvSpPr txBox="1"/>
          <p:nvPr/>
        </p:nvSpPr>
        <p:spPr>
          <a:xfrm>
            <a:off x="212624" y="6092628"/>
            <a:ext cx="24300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ser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</a:t>
            </a:r>
          </a:p>
          <a:p>
            <a:pPr defTabSz="514350">
              <a:defRPr/>
            </a:pP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permanent traits.</a:t>
            </a: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ABD890EB-EFE2-4AFA-82FA-852649300AC3}"/>
              </a:ext>
            </a:extLst>
          </p:cNvPr>
          <p:cNvSpPr txBox="1"/>
          <p:nvPr/>
        </p:nvSpPr>
        <p:spPr>
          <a:xfrm>
            <a:off x="3587574" y="6124409"/>
            <a:ext cx="30857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estar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 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temporary states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 and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location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91257E0B-7385-4D2C-39D3-35F92A66E15A}"/>
              </a:ext>
            </a:extLst>
          </p:cNvPr>
          <p:cNvSpPr txBox="1"/>
          <p:nvPr/>
        </p:nvSpPr>
        <p:spPr>
          <a:xfrm>
            <a:off x="3331810" y="6716224"/>
            <a:ext cx="334150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we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location or a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temporary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state,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estamos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73283F66-B57C-1A61-2919-52D062C09D58}"/>
              </a:ext>
            </a:extLst>
          </p:cNvPr>
          <p:cNvSpPr txBox="1"/>
          <p:nvPr/>
        </p:nvSpPr>
        <p:spPr>
          <a:xfrm>
            <a:off x="194396" y="6701866"/>
            <a:ext cx="316458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we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a permanent trait,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somos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55" name="Straight Arrow Connector 2054">
            <a:extLst>
              <a:ext uri="{FF2B5EF4-FFF2-40B4-BE49-F238E27FC236}">
                <a16:creationId xmlns:a16="http://schemas.microsoft.com/office/drawing/2014/main" id="{FC09E67C-C964-AC2A-097D-ECB4C834F4A5}"/>
              </a:ext>
            </a:extLst>
          </p:cNvPr>
          <p:cNvCxnSpPr>
            <a:cxnSpLocks/>
          </p:cNvCxnSpPr>
          <p:nvPr/>
        </p:nvCxnSpPr>
        <p:spPr>
          <a:xfrm flipH="1">
            <a:off x="2711187" y="5852995"/>
            <a:ext cx="259499" cy="35723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Arrow Connector 2055">
            <a:extLst>
              <a:ext uri="{FF2B5EF4-FFF2-40B4-BE49-F238E27FC236}">
                <a16:creationId xmlns:a16="http://schemas.microsoft.com/office/drawing/2014/main" id="{D8EB96A5-AEE5-AA6D-54A2-DD745D45288B}"/>
              </a:ext>
            </a:extLst>
          </p:cNvPr>
          <p:cNvCxnSpPr>
            <a:cxnSpLocks/>
          </p:cNvCxnSpPr>
          <p:nvPr/>
        </p:nvCxnSpPr>
        <p:spPr>
          <a:xfrm>
            <a:off x="3250949" y="5852995"/>
            <a:ext cx="198909" cy="38461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9" name="Google Shape;178;p8">
            <a:extLst>
              <a:ext uri="{FF2B5EF4-FFF2-40B4-BE49-F238E27FC236}">
                <a16:creationId xmlns:a16="http://schemas.microsoft.com/office/drawing/2014/main" id="{DCA1DA9C-19ED-7C86-4E7A-94C98443DBD6}"/>
              </a:ext>
            </a:extLst>
          </p:cNvPr>
          <p:cNvSpPr txBox="1"/>
          <p:nvPr/>
        </p:nvSpPr>
        <p:spPr>
          <a:xfrm>
            <a:off x="523657" y="9256766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hoy.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0" name="Google Shape;184;p8">
            <a:extLst>
              <a:ext uri="{FF2B5EF4-FFF2-40B4-BE49-F238E27FC236}">
                <a16:creationId xmlns:a16="http://schemas.microsoft.com/office/drawing/2014/main" id="{38CE0E9A-2FC3-E3F9-F94B-FB0CF2564C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144" y="9197708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roup 2092">
            <a:extLst>
              <a:ext uri="{FF2B5EF4-FFF2-40B4-BE49-F238E27FC236}">
                <a16:creationId xmlns:a16="http://schemas.microsoft.com/office/drawing/2014/main" id="{74F41E50-68D8-2B26-7B5B-46E43456EC0D}"/>
              </a:ext>
            </a:extLst>
          </p:cNvPr>
          <p:cNvGrpSpPr/>
          <p:nvPr/>
        </p:nvGrpSpPr>
        <p:grpSpPr>
          <a:xfrm>
            <a:off x="5794411" y="8938122"/>
            <a:ext cx="986174" cy="569711"/>
            <a:chOff x="114334" y="8841387"/>
            <a:chExt cx="1011269" cy="504545"/>
          </a:xfrm>
        </p:grpSpPr>
        <p:sp>
          <p:nvSpPr>
            <p:cNvPr id="2094" name="Rectangle: Folded Corner 2093">
              <a:extLst>
                <a:ext uri="{FF2B5EF4-FFF2-40B4-BE49-F238E27FC236}">
                  <a16:creationId xmlns:a16="http://schemas.microsoft.com/office/drawing/2014/main" id="{A1079889-2CFC-3D75-D048-27CD7CB0C6F6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95" name="Picture 6" descr="Free Icon Light illustration and picture">
              <a:extLst>
                <a:ext uri="{FF2B5EF4-FFF2-40B4-BE49-F238E27FC236}">
                  <a16:creationId xmlns:a16="http://schemas.microsoft.com/office/drawing/2014/main" id="{C0420C4A-C247-0587-0231-7BCC4836D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6" name="TextBox 2095">
              <a:extLst>
                <a:ext uri="{FF2B5EF4-FFF2-40B4-BE49-F238E27FC236}">
                  <a16:creationId xmlns:a16="http://schemas.microsoft.com/office/drawing/2014/main" id="{2FBC080B-89B4-5403-7DED-90A138A7339C}"/>
                </a:ext>
              </a:extLst>
            </p:cNvPr>
            <p:cNvSpPr txBox="1"/>
            <p:nvPr/>
          </p:nvSpPr>
          <p:spPr>
            <a:xfrm>
              <a:off x="387370" y="8882480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It’s not</a:t>
              </a:r>
            </a:p>
          </p:txBody>
        </p:sp>
        <p:sp>
          <p:nvSpPr>
            <p:cNvPr id="2097" name="TextBox 2096">
              <a:extLst>
                <a:ext uri="{FF2B5EF4-FFF2-40B4-BE49-F238E27FC236}">
                  <a16:creationId xmlns:a16="http://schemas.microsoft.com/office/drawing/2014/main" id="{869E6B8D-0C52-50B5-7D06-045C99942799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our natural state!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2100" name="Group 2099">
            <a:extLst>
              <a:ext uri="{FF2B5EF4-FFF2-40B4-BE49-F238E27FC236}">
                <a16:creationId xmlns:a16="http://schemas.microsoft.com/office/drawing/2014/main" id="{5CF2B6C1-0791-9148-B643-D2C3C590FBF5}"/>
              </a:ext>
            </a:extLst>
          </p:cNvPr>
          <p:cNvGrpSpPr/>
          <p:nvPr/>
        </p:nvGrpSpPr>
        <p:grpSpPr>
          <a:xfrm>
            <a:off x="5549593" y="8022427"/>
            <a:ext cx="986174" cy="569711"/>
            <a:chOff x="114334" y="8841387"/>
            <a:chExt cx="1011269" cy="504545"/>
          </a:xfrm>
        </p:grpSpPr>
        <p:sp>
          <p:nvSpPr>
            <p:cNvPr id="2101" name="Rectangle: Folded Corner 2100">
              <a:extLst>
                <a:ext uri="{FF2B5EF4-FFF2-40B4-BE49-F238E27FC236}">
                  <a16:creationId xmlns:a16="http://schemas.microsoft.com/office/drawing/2014/main" id="{4C9C1526-BD7A-EA5A-47A5-18BD5A86E32A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02" name="Picture 6" descr="Free Icon Light illustration and picture">
              <a:extLst>
                <a:ext uri="{FF2B5EF4-FFF2-40B4-BE49-F238E27FC236}">
                  <a16:creationId xmlns:a16="http://schemas.microsoft.com/office/drawing/2014/main" id="{E2CA557A-97C7-B1D9-8DA0-E024EADBE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03" name="TextBox 2102">
              <a:extLst>
                <a:ext uri="{FF2B5EF4-FFF2-40B4-BE49-F238E27FC236}">
                  <a16:creationId xmlns:a16="http://schemas.microsoft.com/office/drawing/2014/main" id="{C49A5D59-3FFD-AA25-D0CD-7FC123A1E49E}"/>
                </a:ext>
              </a:extLst>
            </p:cNvPr>
            <p:cNvSpPr txBox="1"/>
            <p:nvPr/>
          </p:nvSpPr>
          <p:spPr>
            <a:xfrm>
              <a:off x="387370" y="8862234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We are</a:t>
              </a:r>
            </a:p>
          </p:txBody>
        </p:sp>
        <p:sp>
          <p:nvSpPr>
            <p:cNvPr id="2104" name="TextBox 2103">
              <a:extLst>
                <a:ext uri="{FF2B5EF4-FFF2-40B4-BE49-F238E27FC236}">
                  <a16:creationId xmlns:a16="http://schemas.microsoft.com/office/drawing/2014/main" id="{96C6372A-9F7A-9D58-AF62-FA6C65C13144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calm in general.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2106" name="Picture 2105">
            <a:extLst>
              <a:ext uri="{FF2B5EF4-FFF2-40B4-BE49-F238E27FC236}">
                <a16:creationId xmlns:a16="http://schemas.microsoft.com/office/drawing/2014/main" id="{92D4B112-6B37-877F-815B-EF2E1C5CFE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3885" y="992464"/>
            <a:ext cx="1269152" cy="663203"/>
          </a:xfrm>
          <a:prstGeom prst="rect">
            <a:avLst/>
          </a:prstGeom>
        </p:spPr>
      </p:pic>
      <p:pic>
        <p:nvPicPr>
          <p:cNvPr id="2108" name="Picture 2107">
            <a:extLst>
              <a:ext uri="{FF2B5EF4-FFF2-40B4-BE49-F238E27FC236}">
                <a16:creationId xmlns:a16="http://schemas.microsoft.com/office/drawing/2014/main" id="{A0F2EC54-D741-8125-92A6-9763C48415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07886" y="1636493"/>
            <a:ext cx="970166" cy="565322"/>
          </a:xfrm>
          <a:prstGeom prst="rect">
            <a:avLst/>
          </a:prstGeom>
        </p:spPr>
      </p:pic>
      <p:sp>
        <p:nvSpPr>
          <p:cNvPr id="2109" name="TextBox 2108">
            <a:extLst>
              <a:ext uri="{FF2B5EF4-FFF2-40B4-BE49-F238E27FC236}">
                <a16:creationId xmlns:a16="http://schemas.microsoft.com/office/drawing/2014/main" id="{A5C3F08B-6C6A-BB22-DE91-8BAE8338C89A}"/>
              </a:ext>
            </a:extLst>
          </p:cNvPr>
          <p:cNvSpPr txBox="1"/>
          <p:nvPr/>
        </p:nvSpPr>
        <p:spPr>
          <a:xfrm rot="20126489">
            <a:off x="5307937" y="2083173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AB68E2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los</a:t>
            </a:r>
            <a:r>
              <a:rPr lang="en-GB" sz="2000" dirty="0">
                <a:solidFill>
                  <a:srgbClr val="AB68E2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 amigos </a:t>
            </a:r>
          </a:p>
        </p:txBody>
      </p:sp>
    </p:spTree>
    <p:extLst>
      <p:ext uri="{BB962C8B-B14F-4D97-AF65-F5344CB8AC3E}">
        <p14:creationId xmlns:p14="http://schemas.microsoft.com/office/powerpoint/2010/main" val="33132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0A63DB3-E57A-6E80-5151-06EF9AC44203}"/>
              </a:ext>
            </a:extLst>
          </p:cNvPr>
          <p:cNvSpPr/>
          <p:nvPr/>
        </p:nvSpPr>
        <p:spPr>
          <a:xfrm>
            <a:off x="208062" y="3156436"/>
            <a:ext cx="4351733" cy="715133"/>
          </a:xfrm>
          <a:prstGeom prst="roundRect">
            <a:avLst/>
          </a:prstGeom>
          <a:solidFill>
            <a:srgbClr val="DDF0C8"/>
          </a:solidFill>
          <a:ln>
            <a:solidFill>
              <a:srgbClr val="6296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09" name="Google Shape;402;p19">
            <a:extLst>
              <a:ext uri="{FF2B5EF4-FFF2-40B4-BE49-F238E27FC236}">
                <a16:creationId xmlns:a16="http://schemas.microsoft.com/office/drawing/2014/main" id="{7F1C20F7-A96F-1A5D-84CD-8C73B11E0A80}"/>
              </a:ext>
            </a:extLst>
          </p:cNvPr>
          <p:cNvSpPr txBox="1"/>
          <p:nvPr/>
        </p:nvSpPr>
        <p:spPr>
          <a:xfrm>
            <a:off x="1406988" y="829071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Busca seis palabras (de dos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sílabas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 en español.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3F3B91C8-4F3F-C02C-7794-0DF86B863DA9}"/>
              </a:ext>
            </a:extLst>
          </p:cNvPr>
          <p:cNvGrpSpPr/>
          <p:nvPr/>
        </p:nvGrpSpPr>
        <p:grpSpPr>
          <a:xfrm>
            <a:off x="106552" y="694072"/>
            <a:ext cx="1385515" cy="699697"/>
            <a:chOff x="85157" y="674113"/>
            <a:chExt cx="1072125" cy="541432"/>
          </a:xfrm>
        </p:grpSpPr>
        <p:sp>
          <p:nvSpPr>
            <p:cNvPr id="2111" name="Google Shape;206;p9">
              <a:extLst>
                <a:ext uri="{FF2B5EF4-FFF2-40B4-BE49-F238E27FC236}">
                  <a16:creationId xmlns:a16="http://schemas.microsoft.com/office/drawing/2014/main" id="{D476C54A-1362-1AF5-EEA7-0ACF986B9DC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2B142CD0-15BA-CE48-42C0-EA7AD3F5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434111D9-978C-2934-AC23-292B3217F9A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C7E177-6393-30EA-5406-EC519DF27B8D}"/>
              </a:ext>
            </a:extLst>
          </p:cNvPr>
          <p:cNvSpPr txBox="1"/>
          <p:nvPr/>
        </p:nvSpPr>
        <p:spPr>
          <a:xfrm>
            <a:off x="1419688" y="1091650"/>
            <a:ext cx="5438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Then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practise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with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 </a:t>
            </a:r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partner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endParaRPr lang="es-ES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8AA72F-09F3-5059-615E-BEE761ADC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38" y="1477798"/>
            <a:ext cx="4233077" cy="16773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D030D0-6B06-CE61-6F9A-48415196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88" y="3174366"/>
            <a:ext cx="4351733" cy="755556"/>
          </a:xfrm>
          <a:prstGeom prst="rect">
            <a:avLst/>
          </a:prstGeom>
        </p:spPr>
      </p:pic>
      <p:pic>
        <p:nvPicPr>
          <p:cNvPr id="1028" name="Picture 4" descr="Free note notes note cards vector">
            <a:extLst>
              <a:ext uri="{FF2B5EF4-FFF2-40B4-BE49-F238E27FC236}">
                <a16:creationId xmlns:a16="http://schemas.microsoft.com/office/drawing/2014/main" id="{C5AA13E3-E624-E13A-46E2-2507E199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t="48444" r="36356" b="30659"/>
          <a:stretch/>
        </p:blipFill>
        <p:spPr bwMode="auto">
          <a:xfrm>
            <a:off x="4495115" y="1311220"/>
            <a:ext cx="2318641" cy="18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495E4EF3-A94C-E178-4172-CEAF51CA1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147202"/>
              </p:ext>
            </p:extLst>
          </p:nvPr>
        </p:nvGraphicFramePr>
        <p:xfrm>
          <a:off x="4692864" y="2034107"/>
          <a:ext cx="1915798" cy="77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899">
                  <a:extLst>
                    <a:ext uri="{9D8B030D-6E8A-4147-A177-3AD203B41FA5}">
                      <a16:colId xmlns:a16="http://schemas.microsoft.com/office/drawing/2014/main" val="488474653"/>
                    </a:ext>
                  </a:extLst>
                </a:gridCol>
                <a:gridCol w="957899">
                  <a:extLst>
                    <a:ext uri="{9D8B030D-6E8A-4147-A177-3AD203B41FA5}">
                      <a16:colId xmlns:a16="http://schemas.microsoft.com/office/drawing/2014/main" val="4155830702"/>
                    </a:ext>
                  </a:extLst>
                </a:gridCol>
              </a:tblGrid>
              <a:tr h="20403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199244"/>
                  </a:ext>
                </a:extLst>
              </a:tr>
              <a:tr h="20403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367888"/>
                  </a:ext>
                </a:extLst>
              </a:tr>
              <a:tr h="20403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948419"/>
                  </a:ext>
                </a:extLst>
              </a:tr>
            </a:tbl>
          </a:graphicData>
        </a:graphic>
      </p:graphicFrame>
      <p:sp>
        <p:nvSpPr>
          <p:cNvPr id="30" name="Oval 29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1BE26739-E097-E498-9A0B-757DF45BF650}"/>
              </a:ext>
            </a:extLst>
          </p:cNvPr>
          <p:cNvSpPr/>
          <p:nvPr/>
        </p:nvSpPr>
        <p:spPr>
          <a:xfrm rot="20845103">
            <a:off x="4662824" y="2080893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1" name="Oval 30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E33FDDEF-F015-F1F3-9EE0-DCBA473508F0}"/>
              </a:ext>
            </a:extLst>
          </p:cNvPr>
          <p:cNvSpPr/>
          <p:nvPr/>
        </p:nvSpPr>
        <p:spPr>
          <a:xfrm rot="20845103">
            <a:off x="4662823" y="2341763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2" name="Oval 31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A6CE57EE-FBD8-AEDA-4E51-C1FD603DDA02}"/>
              </a:ext>
            </a:extLst>
          </p:cNvPr>
          <p:cNvSpPr/>
          <p:nvPr/>
        </p:nvSpPr>
        <p:spPr>
          <a:xfrm rot="20845103">
            <a:off x="4662825" y="2591694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3" name="Oval 32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E20A0EF4-B817-1066-FBFC-C6A1CF3C0782}"/>
              </a:ext>
            </a:extLst>
          </p:cNvPr>
          <p:cNvSpPr/>
          <p:nvPr/>
        </p:nvSpPr>
        <p:spPr>
          <a:xfrm rot="20845103">
            <a:off x="5632586" y="2077150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Oval 33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CCF3A4E9-9722-1BF3-8149-9A91A86CBDAC}"/>
              </a:ext>
            </a:extLst>
          </p:cNvPr>
          <p:cNvSpPr/>
          <p:nvPr/>
        </p:nvSpPr>
        <p:spPr>
          <a:xfrm rot="20845103">
            <a:off x="5632585" y="2338020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5" name="Oval 34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3A2FF529-4DE6-BAE4-6285-62D6430BE930}"/>
              </a:ext>
            </a:extLst>
          </p:cNvPr>
          <p:cNvSpPr/>
          <p:nvPr/>
        </p:nvSpPr>
        <p:spPr>
          <a:xfrm rot="20845103">
            <a:off x="5632587" y="2587951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6" name="Google Shape;402;p19">
            <a:extLst>
              <a:ext uri="{FF2B5EF4-FFF2-40B4-BE49-F238E27FC236}">
                <a16:creationId xmlns:a16="http://schemas.microsoft.com/office/drawing/2014/main" id="{9CD1B426-F0E9-E175-36DB-3536ED8688D0}"/>
              </a:ext>
            </a:extLst>
          </p:cNvPr>
          <p:cNvSpPr txBox="1"/>
          <p:nvPr/>
        </p:nvSpPr>
        <p:spPr>
          <a:xfrm>
            <a:off x="1365388" y="4118905"/>
            <a:ext cx="5477372" cy="75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Sofía is writing in her diary about her friends and what she has in common with them. 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Lee. ¿Qué 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tienen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en 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común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*?</a:t>
            </a:r>
          </a:p>
          <a:p>
            <a:endParaRPr lang="en-GB" sz="15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D96221-3639-B8DA-3C71-51A3A56BFC9D}"/>
              </a:ext>
            </a:extLst>
          </p:cNvPr>
          <p:cNvGrpSpPr/>
          <p:nvPr/>
        </p:nvGrpSpPr>
        <p:grpSpPr>
          <a:xfrm>
            <a:off x="80192" y="3932042"/>
            <a:ext cx="1385515" cy="699697"/>
            <a:chOff x="85157" y="674113"/>
            <a:chExt cx="1072125" cy="541432"/>
          </a:xfrm>
        </p:grpSpPr>
        <p:sp>
          <p:nvSpPr>
            <p:cNvPr id="38" name="Google Shape;206;p9">
              <a:extLst>
                <a:ext uri="{FF2B5EF4-FFF2-40B4-BE49-F238E27FC236}">
                  <a16:creationId xmlns:a16="http://schemas.microsoft.com/office/drawing/2014/main" id="{5CD66767-0332-ECD2-CE6A-650530CA535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60DC92-6105-A638-5181-8775366E0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23E3F9-21B4-9A2F-827D-B77E34988E9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45" name="Table 30">
            <a:extLst>
              <a:ext uri="{FF2B5EF4-FFF2-40B4-BE49-F238E27FC236}">
                <a16:creationId xmlns:a16="http://schemas.microsoft.com/office/drawing/2014/main" id="{0D858733-4469-0EA8-2552-3FD50D49B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58335"/>
              </p:ext>
            </p:extLst>
          </p:nvPr>
        </p:nvGraphicFramePr>
        <p:xfrm>
          <a:off x="3838214" y="4778749"/>
          <a:ext cx="2913234" cy="2040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1078">
                  <a:extLst>
                    <a:ext uri="{9D8B030D-6E8A-4147-A177-3AD203B41FA5}">
                      <a16:colId xmlns:a16="http://schemas.microsoft.com/office/drawing/2014/main" val="1040322077"/>
                    </a:ext>
                  </a:extLst>
                </a:gridCol>
                <a:gridCol w="971078">
                  <a:extLst>
                    <a:ext uri="{9D8B030D-6E8A-4147-A177-3AD203B41FA5}">
                      <a16:colId xmlns:a16="http://schemas.microsoft.com/office/drawing/2014/main" val="3878320871"/>
                    </a:ext>
                  </a:extLst>
                </a:gridCol>
                <a:gridCol w="971078">
                  <a:extLst>
                    <a:ext uri="{9D8B030D-6E8A-4147-A177-3AD203B41FA5}">
                      <a16:colId xmlns:a16="http://schemas.microsoft.com/office/drawing/2014/main" val="1617499091"/>
                    </a:ext>
                  </a:extLst>
                </a:gridCol>
              </a:tblGrid>
              <a:tr h="410265"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 Quique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1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Úrsula</a:t>
                      </a:r>
                      <a:endParaRPr lang="en-GB" sz="11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1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11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511376"/>
                  </a:ext>
                </a:extLst>
              </a:tr>
              <a:tr h="1630296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420642"/>
                  </a:ext>
                </a:extLst>
              </a:tr>
            </a:tbl>
          </a:graphicData>
        </a:graphic>
      </p:graphicFrame>
      <p:pic>
        <p:nvPicPr>
          <p:cNvPr id="46" name="Picture 4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CC1F66B-ACEB-739D-6105-F9467FAE3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587" y="4790174"/>
            <a:ext cx="162339" cy="367108"/>
          </a:xfrm>
          <a:prstGeom prst="rect">
            <a:avLst/>
          </a:prstGeom>
        </p:spPr>
      </p:pic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0225B8D-B26F-216D-0191-06F242EAC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775" y="4789622"/>
            <a:ext cx="231172" cy="375654"/>
          </a:xfrm>
          <a:prstGeom prst="rect">
            <a:avLst/>
          </a:prstGeom>
        </p:spPr>
      </p:pic>
      <p:pic>
        <p:nvPicPr>
          <p:cNvPr id="49" name="Picture 2" descr="Girl, School, Child, Young, Human, Kid, Person, Happy">
            <a:extLst>
              <a:ext uri="{FF2B5EF4-FFF2-40B4-BE49-F238E27FC236}">
                <a16:creationId xmlns:a16="http://schemas.microsoft.com/office/drawing/2014/main" id="{8010B43B-DB8F-358D-AEBF-83A1ECAE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9319" y="4788938"/>
            <a:ext cx="184173" cy="36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1043">
            <a:extLst>
              <a:ext uri="{FF2B5EF4-FFF2-40B4-BE49-F238E27FC236}">
                <a16:creationId xmlns:a16="http://schemas.microsoft.com/office/drawing/2014/main" id="{7DA7B521-7FC2-4208-EE30-60334D60C2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" y="4605365"/>
            <a:ext cx="4249280" cy="292483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B217F8D-4967-F773-286F-3B0DF5961A38}"/>
              </a:ext>
            </a:extLst>
          </p:cNvPr>
          <p:cNvSpPr txBox="1"/>
          <p:nvPr/>
        </p:nvSpPr>
        <p:spPr>
          <a:xfrm>
            <a:off x="2922610" y="6850086"/>
            <a:ext cx="14132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común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common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juntos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together 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38A046CA-7ECF-6FE7-13D3-946A9FC9E237}"/>
              </a:ext>
            </a:extLst>
          </p:cNvPr>
          <p:cNvSpPr txBox="1"/>
          <p:nvPr/>
        </p:nvSpPr>
        <p:spPr>
          <a:xfrm>
            <a:off x="3981853" y="517614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family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1954DDA3-A7D2-E1DB-499C-91E6A953B173}"/>
              </a:ext>
            </a:extLst>
          </p:cNvPr>
          <p:cNvSpPr txBox="1"/>
          <p:nvPr/>
        </p:nvSpPr>
        <p:spPr>
          <a:xfrm>
            <a:off x="4833113" y="2028204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parque</a:t>
            </a:r>
            <a:endParaRPr lang="en-GB" sz="1200" b="1" i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82643" y="9560956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12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92365B3B-E0D2-8ABC-6AF8-4F2DE0B168C1}"/>
              </a:ext>
            </a:extLst>
          </p:cNvPr>
          <p:cNvSpPr txBox="1"/>
          <p:nvPr/>
        </p:nvSpPr>
        <p:spPr>
          <a:xfrm>
            <a:off x="1968782" y="7563084"/>
            <a:ext cx="4459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¿</a:t>
            </a:r>
            <a:r>
              <a:rPr lang="en-GB" sz="1600" b="1" kern="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Cuántas</a:t>
            </a: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600" b="1" kern="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sílabas</a:t>
            </a: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600" b="1" kern="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tiene</a:t>
            </a: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1600" b="1" kern="0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961D5EAF-8884-8370-FF30-49C8AFAD7DDE}"/>
              </a:ext>
            </a:extLst>
          </p:cNvPr>
          <p:cNvGrpSpPr/>
          <p:nvPr/>
        </p:nvGrpSpPr>
        <p:grpSpPr>
          <a:xfrm>
            <a:off x="474475" y="7539163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56" name="Google Shape;222;p10">
              <a:extLst>
                <a:ext uri="{FF2B5EF4-FFF2-40B4-BE49-F238E27FC236}">
                  <a16:creationId xmlns:a16="http://schemas.microsoft.com/office/drawing/2014/main" id="{E5DADFE6-4501-2BAD-AE82-D29B5CA28F2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69A8B304-4CA7-6542-EB16-D4B22BD2FA8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2C59086B-3ADA-58B7-5092-AE3B8FA80B81}"/>
              </a:ext>
            </a:extLst>
          </p:cNvPr>
          <p:cNvGrpSpPr/>
          <p:nvPr/>
        </p:nvGrpSpPr>
        <p:grpSpPr>
          <a:xfrm>
            <a:off x="103201" y="7426623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5" name="Oval 2064">
              <a:extLst>
                <a:ext uri="{FF2B5EF4-FFF2-40B4-BE49-F238E27FC236}">
                  <a16:creationId xmlns:a16="http://schemas.microsoft.com/office/drawing/2014/main" id="{C241A029-121D-32FB-BD73-907B0F1F23A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6" name="Picture 2065" descr="Free speaker sound loud vector">
              <a:extLst>
                <a:ext uri="{FF2B5EF4-FFF2-40B4-BE49-F238E27FC236}">
                  <a16:creationId xmlns:a16="http://schemas.microsoft.com/office/drawing/2014/main" id="{0D86D8E9-91D8-B19A-6E49-AA06F7F09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68" name="Picture 2067">
            <a:extLst>
              <a:ext uri="{FF2B5EF4-FFF2-40B4-BE49-F238E27FC236}">
                <a16:creationId xmlns:a16="http://schemas.microsoft.com/office/drawing/2014/main" id="{5D4C3788-B44C-3269-5A21-BB2B111F3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063" y="7116027"/>
            <a:ext cx="2268624" cy="2281466"/>
          </a:xfrm>
          <a:prstGeom prst="rect">
            <a:avLst/>
          </a:prstGeom>
        </p:spPr>
      </p:pic>
      <p:graphicFrame>
        <p:nvGraphicFramePr>
          <p:cNvPr id="2074" name="Table 2073">
            <a:extLst>
              <a:ext uri="{FF2B5EF4-FFF2-40B4-BE49-F238E27FC236}">
                <a16:creationId xmlns:a16="http://schemas.microsoft.com/office/drawing/2014/main" id="{05E20E2D-25B4-51DD-9341-DD78F7C3B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27926"/>
              </p:ext>
            </p:extLst>
          </p:nvPr>
        </p:nvGraphicFramePr>
        <p:xfrm>
          <a:off x="629530" y="8074440"/>
          <a:ext cx="734664" cy="92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664">
                  <a:extLst>
                    <a:ext uri="{9D8B030D-6E8A-4147-A177-3AD203B41FA5}">
                      <a16:colId xmlns:a16="http://schemas.microsoft.com/office/drawing/2014/main" val="1753765637"/>
                    </a:ext>
                  </a:extLst>
                </a:gridCol>
              </a:tblGrid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135785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656516"/>
                  </a:ext>
                </a:extLst>
              </a:tr>
            </a:tbl>
          </a:graphicData>
        </a:graphic>
      </p:graphicFrame>
      <p:sp>
        <p:nvSpPr>
          <p:cNvPr id="2075" name="Rectangle: Rounded Corners 2074">
            <a:hlinkClick r:id="" action="ppaction://noaction">
              <a:snd r:embed="rId18" name="23_E_Burgos.wav"/>
            </a:hlinkClick>
            <a:extLst>
              <a:ext uri="{FF2B5EF4-FFF2-40B4-BE49-F238E27FC236}">
                <a16:creationId xmlns:a16="http://schemas.microsoft.com/office/drawing/2014/main" id="{8B0A2CB0-4743-2541-7851-BA9EF8D92B6D}"/>
              </a:ext>
            </a:extLst>
          </p:cNvPr>
          <p:cNvSpPr/>
          <p:nvPr/>
        </p:nvSpPr>
        <p:spPr>
          <a:xfrm>
            <a:off x="162509" y="8179362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76" name="Rectangle: Rounded Corners 2075">
            <a:hlinkClick r:id="" action="ppaction://noaction">
              <a:snd r:embed="rId19" name="24_1_salamanca.wav"/>
            </a:hlinkClick>
            <a:extLst>
              <a:ext uri="{FF2B5EF4-FFF2-40B4-BE49-F238E27FC236}">
                <a16:creationId xmlns:a16="http://schemas.microsoft.com/office/drawing/2014/main" id="{621E0E34-0990-9643-910E-B942826ED2E3}"/>
              </a:ext>
            </a:extLst>
          </p:cNvPr>
          <p:cNvSpPr/>
          <p:nvPr/>
        </p:nvSpPr>
        <p:spPr>
          <a:xfrm>
            <a:off x="157406" y="8633910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77" name="Rectangle: Rounded Corners 2076">
            <a:hlinkClick r:id="" action="ppaction://noaction">
              <a:snd r:embed="rId20" name="27_4_pontevedra.wav"/>
            </a:hlinkClick>
            <a:extLst>
              <a:ext uri="{FF2B5EF4-FFF2-40B4-BE49-F238E27FC236}">
                <a16:creationId xmlns:a16="http://schemas.microsoft.com/office/drawing/2014/main" id="{A6618CB2-C9B1-D00D-6BF8-03751B05F869}"/>
              </a:ext>
            </a:extLst>
          </p:cNvPr>
          <p:cNvSpPr/>
          <p:nvPr/>
        </p:nvSpPr>
        <p:spPr>
          <a:xfrm>
            <a:off x="1556181" y="9098348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78" name="Rectangle: Rounded Corners 2077">
            <a:hlinkClick r:id="" action="ppaction://noaction">
              <a:snd r:embed="rId21" name="28_5_girona.wav"/>
            </a:hlinkClick>
            <a:extLst>
              <a:ext uri="{FF2B5EF4-FFF2-40B4-BE49-F238E27FC236}">
                <a16:creationId xmlns:a16="http://schemas.microsoft.com/office/drawing/2014/main" id="{CA816269-A45B-2184-78EF-071B4D7439C0}"/>
              </a:ext>
            </a:extLst>
          </p:cNvPr>
          <p:cNvSpPr/>
          <p:nvPr/>
        </p:nvSpPr>
        <p:spPr>
          <a:xfrm>
            <a:off x="2901511" y="8157219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2080" name="Table 2079">
            <a:extLst>
              <a:ext uri="{FF2B5EF4-FFF2-40B4-BE49-F238E27FC236}">
                <a16:creationId xmlns:a16="http://schemas.microsoft.com/office/drawing/2014/main" id="{7F675F7E-209F-D8B1-843E-279155ED9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7558"/>
              </p:ext>
            </p:extLst>
          </p:nvPr>
        </p:nvGraphicFramePr>
        <p:xfrm>
          <a:off x="3450039" y="8072979"/>
          <a:ext cx="734664" cy="464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664">
                  <a:extLst>
                    <a:ext uri="{9D8B030D-6E8A-4147-A177-3AD203B41FA5}">
                      <a16:colId xmlns:a16="http://schemas.microsoft.com/office/drawing/2014/main" val="2898833521"/>
                    </a:ext>
                  </a:extLst>
                </a:gridCol>
              </a:tblGrid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9084178"/>
                  </a:ext>
                </a:extLst>
              </a:tr>
            </a:tbl>
          </a:graphicData>
        </a:graphic>
      </p:graphicFrame>
      <p:sp>
        <p:nvSpPr>
          <p:cNvPr id="2081" name="Rectangle: Rounded Corners 2080">
            <a:hlinkClick r:id="" action="ppaction://noaction">
              <a:snd r:embed="rId22" name="25_2_tenerife.wav"/>
            </a:hlinkClick>
            <a:extLst>
              <a:ext uri="{FF2B5EF4-FFF2-40B4-BE49-F238E27FC236}">
                <a16:creationId xmlns:a16="http://schemas.microsoft.com/office/drawing/2014/main" id="{88410BC0-AACE-825B-577A-0473CBDB189E}"/>
              </a:ext>
            </a:extLst>
          </p:cNvPr>
          <p:cNvSpPr/>
          <p:nvPr/>
        </p:nvSpPr>
        <p:spPr>
          <a:xfrm>
            <a:off x="1557269" y="8164524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82" name="Rectangle: Rounded Corners 2081">
            <a:hlinkClick r:id="" action="ppaction://noaction">
              <a:snd r:embed="rId23" name="26-3_madrid.wav"/>
            </a:hlinkClick>
            <a:extLst>
              <a:ext uri="{FF2B5EF4-FFF2-40B4-BE49-F238E27FC236}">
                <a16:creationId xmlns:a16="http://schemas.microsoft.com/office/drawing/2014/main" id="{525B9358-B74B-19C7-3D5F-EA0C50FD803F}"/>
              </a:ext>
            </a:extLst>
          </p:cNvPr>
          <p:cNvSpPr/>
          <p:nvPr/>
        </p:nvSpPr>
        <p:spPr>
          <a:xfrm>
            <a:off x="1564412" y="8659193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graphicFrame>
        <p:nvGraphicFramePr>
          <p:cNvPr id="2083" name="Table 2082">
            <a:extLst>
              <a:ext uri="{FF2B5EF4-FFF2-40B4-BE49-F238E27FC236}">
                <a16:creationId xmlns:a16="http://schemas.microsoft.com/office/drawing/2014/main" id="{64F94675-BC72-321F-0C9B-F8DE27AA9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13094"/>
              </p:ext>
            </p:extLst>
          </p:nvPr>
        </p:nvGraphicFramePr>
        <p:xfrm>
          <a:off x="2019893" y="8086724"/>
          <a:ext cx="734664" cy="1393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664">
                  <a:extLst>
                    <a:ext uri="{9D8B030D-6E8A-4147-A177-3AD203B41FA5}">
                      <a16:colId xmlns:a16="http://schemas.microsoft.com/office/drawing/2014/main" val="2955377011"/>
                    </a:ext>
                  </a:extLst>
                </a:gridCol>
              </a:tblGrid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4870287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2735427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074120"/>
                  </a:ext>
                </a:extLst>
              </a:tr>
            </a:tbl>
          </a:graphicData>
        </a:graphic>
      </p:graphicFrame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D32C3727-9EDE-84FC-7831-AE8FD9D6A216}"/>
              </a:ext>
            </a:extLst>
          </p:cNvPr>
          <p:cNvGrpSpPr/>
          <p:nvPr/>
        </p:nvGrpSpPr>
        <p:grpSpPr>
          <a:xfrm>
            <a:off x="2935722" y="8853885"/>
            <a:ext cx="5325963" cy="550335"/>
            <a:chOff x="51917" y="2520269"/>
            <a:chExt cx="5325963" cy="550335"/>
          </a:xfrm>
        </p:grpSpPr>
        <p:sp>
          <p:nvSpPr>
            <p:cNvPr id="2085" name="Google Shape;152;p2">
              <a:extLst>
                <a:ext uri="{FF2B5EF4-FFF2-40B4-BE49-F238E27FC236}">
                  <a16:creationId xmlns:a16="http://schemas.microsoft.com/office/drawing/2014/main" id="{89DD69CD-8F3E-9837-63D3-A2B2C861A726}"/>
                </a:ext>
              </a:extLst>
            </p:cNvPr>
            <p:cNvSpPr/>
            <p:nvPr/>
          </p:nvSpPr>
          <p:spPr>
            <a:xfrm>
              <a:off x="252859" y="2620689"/>
              <a:ext cx="1712334" cy="443188"/>
            </a:xfrm>
            <a:prstGeom prst="wedgeRoundRectCallout">
              <a:avLst>
                <a:gd name="adj1" fmla="val 30335"/>
                <a:gd name="adj2" fmla="val 412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          These are all</a:t>
              </a:r>
            </a:p>
            <a:p>
              <a:pPr defTabSz="914400">
                <a:buClr>
                  <a:srgbClr val="000000"/>
                </a:buClr>
                <a:defRPr/>
              </a:pPr>
              <a:endParaRPr lang="en-GB" sz="1200" dirty="0"/>
            </a:p>
          </p:txBody>
        </p:sp>
        <p:sp>
          <p:nvSpPr>
            <p:cNvPr id="2086" name="Oval 2085">
              <a:extLst>
                <a:ext uri="{FF2B5EF4-FFF2-40B4-BE49-F238E27FC236}">
                  <a16:creationId xmlns:a16="http://schemas.microsoft.com/office/drawing/2014/main" id="{2C954767-5777-B0D7-EE02-6F0CC7A0ACA1}"/>
                </a:ext>
              </a:extLst>
            </p:cNvPr>
            <p:cNvSpPr/>
            <p:nvPr/>
          </p:nvSpPr>
          <p:spPr>
            <a:xfrm>
              <a:off x="51917" y="2520269"/>
              <a:ext cx="667999" cy="546587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0" name="Picture 2089">
              <a:extLst>
                <a:ext uri="{FF2B5EF4-FFF2-40B4-BE49-F238E27FC236}">
                  <a16:creationId xmlns:a16="http://schemas.microsoft.com/office/drawing/2014/main" id="{513F52A6-A2A8-162D-63FE-1B4CAB5FA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193424" y="2564750"/>
              <a:ext cx="404133" cy="447241"/>
            </a:xfrm>
            <a:prstGeom prst="rect">
              <a:avLst/>
            </a:prstGeom>
          </p:spPr>
        </p:pic>
        <p:pic>
          <p:nvPicPr>
            <p:cNvPr id="2091" name="Picture 209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7F06634F-E759-E6ED-7907-CC1E51A88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70543" y="2696488"/>
              <a:ext cx="670977" cy="183909"/>
            </a:xfrm>
            <a:prstGeom prst="rect">
              <a:avLst/>
            </a:prstGeom>
          </p:spPr>
        </p:pic>
        <p:sp>
          <p:nvSpPr>
            <p:cNvPr id="2107" name="TextBox 2106">
              <a:extLst>
                <a:ext uri="{FF2B5EF4-FFF2-40B4-BE49-F238E27FC236}">
                  <a16:creationId xmlns:a16="http://schemas.microsoft.com/office/drawing/2014/main" id="{7647E960-77F9-E2B4-13C9-80CEA444127B}"/>
                </a:ext>
              </a:extLst>
            </p:cNvPr>
            <p:cNvSpPr txBox="1"/>
            <p:nvPr/>
          </p:nvSpPr>
          <p:spPr>
            <a:xfrm>
              <a:off x="694756" y="2793605"/>
              <a:ext cx="468312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GB" sz="1200" kern="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cities in Spain.</a:t>
              </a:r>
              <a:endParaRPr lang="en-GB" sz="1200" dirty="0"/>
            </a:p>
          </p:txBody>
        </p:sp>
      </p:grpSp>
      <p:sp>
        <p:nvSpPr>
          <p:cNvPr id="2116" name="TextBox 2115">
            <a:extLst>
              <a:ext uri="{FF2B5EF4-FFF2-40B4-BE49-F238E27FC236}">
                <a16:creationId xmlns:a16="http://schemas.microsoft.com/office/drawing/2014/main" id="{CD956E4D-86E4-1E7D-B302-9B415C3E6C6B}"/>
              </a:ext>
            </a:extLst>
          </p:cNvPr>
          <p:cNvSpPr txBox="1"/>
          <p:nvPr/>
        </p:nvSpPr>
        <p:spPr>
          <a:xfrm>
            <a:off x="80192" y="9182068"/>
            <a:ext cx="1413288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syllable</a:t>
            </a:r>
          </a:p>
        </p:txBody>
      </p:sp>
    </p:spTree>
    <p:extLst>
      <p:ext uri="{BB962C8B-B14F-4D97-AF65-F5344CB8AC3E}">
        <p14:creationId xmlns:p14="http://schemas.microsoft.com/office/powerpoint/2010/main" val="308828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3" name="Rectangle: Rounded Corners 2082">
            <a:extLst>
              <a:ext uri="{FF2B5EF4-FFF2-40B4-BE49-F238E27FC236}">
                <a16:creationId xmlns:a16="http://schemas.microsoft.com/office/drawing/2014/main" id="{061B32B3-51AC-065D-26D4-FADD58282795}"/>
              </a:ext>
            </a:extLst>
          </p:cNvPr>
          <p:cNvSpPr/>
          <p:nvPr/>
        </p:nvSpPr>
        <p:spPr>
          <a:xfrm>
            <a:off x="109719" y="741816"/>
            <a:ext cx="6539774" cy="3081052"/>
          </a:xfrm>
          <a:prstGeom prst="roundRect">
            <a:avLst>
              <a:gd name="adj" fmla="val 9000"/>
            </a:avLst>
          </a:prstGeom>
          <a:solidFill>
            <a:srgbClr val="F2F2F2">
              <a:alpha val="32941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556FB4BF-BB2B-788F-29AE-AD5B2775C150}"/>
              </a:ext>
            </a:extLst>
          </p:cNvPr>
          <p:cNvSpPr txBox="1"/>
          <p:nvPr/>
        </p:nvSpPr>
        <p:spPr>
          <a:xfrm>
            <a:off x="199027" y="809578"/>
            <a:ext cx="4546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&amp; number agreement on adjectives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5" name="Google Shape;171;p8">
            <a:extLst>
              <a:ext uri="{FF2B5EF4-FFF2-40B4-BE49-F238E27FC236}">
                <a16:creationId xmlns:a16="http://schemas.microsoft.com/office/drawing/2014/main" id="{DA22A750-38DB-F54F-0BD2-77A60690020B}"/>
              </a:ext>
            </a:extLst>
          </p:cNvPr>
          <p:cNvSpPr txBox="1"/>
          <p:nvPr/>
        </p:nvSpPr>
        <p:spPr>
          <a:xfrm>
            <a:off x="193806" y="1196597"/>
            <a:ext cx="2971455" cy="65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When we describe more than one masculine noun, the adjective ends in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–</a:t>
            </a:r>
            <a:r>
              <a:rPr lang="en-GB" sz="13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os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86" name="Google Shape;183;p8">
            <a:extLst>
              <a:ext uri="{FF2B5EF4-FFF2-40B4-BE49-F238E27FC236}">
                <a16:creationId xmlns:a16="http://schemas.microsoft.com/office/drawing/2014/main" id="{295A7DCF-FC5B-9C20-29C1-348EAA4A16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7634" y="2189045"/>
            <a:ext cx="227360" cy="24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7" name="Picture 2086">
            <a:extLst>
              <a:ext uri="{FF2B5EF4-FFF2-40B4-BE49-F238E27FC236}">
                <a16:creationId xmlns:a16="http://schemas.microsoft.com/office/drawing/2014/main" id="{D823CB47-6B8D-8AFF-52CE-96CDA4FA1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799" y="2011877"/>
            <a:ext cx="764909" cy="727943"/>
          </a:xfrm>
          <a:prstGeom prst="rect">
            <a:avLst/>
          </a:prstGeom>
        </p:spPr>
      </p:pic>
      <p:sp>
        <p:nvSpPr>
          <p:cNvPr id="2090" name="Speech Bubble: Oval 2089">
            <a:extLst>
              <a:ext uri="{FF2B5EF4-FFF2-40B4-BE49-F238E27FC236}">
                <a16:creationId xmlns:a16="http://schemas.microsoft.com/office/drawing/2014/main" id="{137DDD21-803E-A675-9BBA-F09FD4D8B3FA}"/>
              </a:ext>
            </a:extLst>
          </p:cNvPr>
          <p:cNvSpPr/>
          <p:nvPr/>
        </p:nvSpPr>
        <p:spPr>
          <a:xfrm>
            <a:off x="160400" y="1976757"/>
            <a:ext cx="978399" cy="498940"/>
          </a:xfrm>
          <a:prstGeom prst="wedgeEllipseCallout">
            <a:avLst>
              <a:gd name="adj1" fmla="val 48848"/>
              <a:gd name="adj2" fmla="val 52516"/>
            </a:avLst>
          </a:prstGeom>
          <a:solidFill>
            <a:srgbClr val="FF79A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EBDAF5DF-160B-64EA-C46B-F8ECEBA6C55E}"/>
              </a:ext>
            </a:extLst>
          </p:cNvPr>
          <p:cNvSpPr txBox="1"/>
          <p:nvPr/>
        </p:nvSpPr>
        <p:spPr>
          <a:xfrm>
            <a:off x="265103" y="2005605"/>
            <a:ext cx="921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content</a:t>
            </a:r>
            <a:r>
              <a:rPr lang="en-GB" sz="10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os</a:t>
            </a: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92" name="Google Shape;171;p8">
            <a:extLst>
              <a:ext uri="{FF2B5EF4-FFF2-40B4-BE49-F238E27FC236}">
                <a16:creationId xmlns:a16="http://schemas.microsoft.com/office/drawing/2014/main" id="{EFD78654-570E-3D85-5A1B-28A3772E70FD}"/>
              </a:ext>
            </a:extLst>
          </p:cNvPr>
          <p:cNvSpPr txBox="1"/>
          <p:nvPr/>
        </p:nvSpPr>
        <p:spPr>
          <a:xfrm>
            <a:off x="3324225" y="1221872"/>
            <a:ext cx="3281433" cy="65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When we describe more than one feminine noun, the adjective ends </a:t>
            </a:r>
          </a:p>
          <a:p>
            <a:pPr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in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–</a:t>
            </a:r>
            <a:r>
              <a:rPr lang="en-GB" sz="13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93" name="Speech Bubble: Oval 2092">
            <a:extLst>
              <a:ext uri="{FF2B5EF4-FFF2-40B4-BE49-F238E27FC236}">
                <a16:creationId xmlns:a16="http://schemas.microsoft.com/office/drawing/2014/main" id="{83F8A97B-4FFA-16C9-4106-43F5EABDC978}"/>
              </a:ext>
            </a:extLst>
          </p:cNvPr>
          <p:cNvSpPr/>
          <p:nvPr/>
        </p:nvSpPr>
        <p:spPr>
          <a:xfrm>
            <a:off x="3331974" y="1897964"/>
            <a:ext cx="978399" cy="498940"/>
          </a:xfrm>
          <a:prstGeom prst="wedgeEllipseCallout">
            <a:avLst>
              <a:gd name="adj1" fmla="val 48848"/>
              <a:gd name="adj2" fmla="val 52516"/>
            </a:avLst>
          </a:prstGeom>
          <a:solidFill>
            <a:srgbClr val="9FE6FF"/>
          </a:solidFill>
          <a:ln>
            <a:solidFill>
              <a:srgbClr val="008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020C53FD-DD52-9C3D-3C0B-8786CAFD8515}"/>
              </a:ext>
            </a:extLst>
          </p:cNvPr>
          <p:cNvSpPr txBox="1"/>
          <p:nvPr/>
        </p:nvSpPr>
        <p:spPr>
          <a:xfrm>
            <a:off x="3406972" y="1931778"/>
            <a:ext cx="921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content</a:t>
            </a:r>
            <a:r>
              <a:rPr lang="en-GB" sz="1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95" name="Picture 2094">
            <a:extLst>
              <a:ext uri="{FF2B5EF4-FFF2-40B4-BE49-F238E27FC236}">
                <a16:creationId xmlns:a16="http://schemas.microsoft.com/office/drawing/2014/main" id="{8AEDC7F3-CE05-9CA3-2BDA-6086D648F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461" y="785693"/>
            <a:ext cx="1540716" cy="463664"/>
          </a:xfrm>
          <a:prstGeom prst="rect">
            <a:avLst/>
          </a:prstGeom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0B254C56-65B6-1EAF-5192-8591DA2942FD}"/>
              </a:ext>
            </a:extLst>
          </p:cNvPr>
          <p:cNvSpPr txBox="1"/>
          <p:nvPr/>
        </p:nvSpPr>
        <p:spPr>
          <a:xfrm>
            <a:off x="1814449" y="2483959"/>
            <a:ext cx="20793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</a:t>
            </a:r>
            <a:r>
              <a:rPr lang="en-GB" sz="700" dirty="0">
                <a:solidFill>
                  <a:srgbClr val="404040"/>
                </a:solidFill>
                <a:sym typeface="Century Gothic"/>
              </a:rPr>
              <a:t>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(feeling) happy.</a:t>
            </a:r>
            <a:endParaRPr lang="en-GB" sz="1100" dirty="0"/>
          </a:p>
        </p:txBody>
      </p:sp>
      <p:pic>
        <p:nvPicPr>
          <p:cNvPr id="2097" name="Picture 2096">
            <a:extLst>
              <a:ext uri="{FF2B5EF4-FFF2-40B4-BE49-F238E27FC236}">
                <a16:creationId xmlns:a16="http://schemas.microsoft.com/office/drawing/2014/main" id="{21D2ECFC-E7A6-EE37-11E8-1795DA11E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2074" y="2014125"/>
            <a:ext cx="618809" cy="724809"/>
          </a:xfrm>
          <a:prstGeom prst="rect">
            <a:avLst/>
          </a:prstGeom>
        </p:spPr>
      </p:pic>
      <p:pic>
        <p:nvPicPr>
          <p:cNvPr id="2098" name="Google Shape;183;p8">
            <a:extLst>
              <a:ext uri="{FF2B5EF4-FFF2-40B4-BE49-F238E27FC236}">
                <a16:creationId xmlns:a16="http://schemas.microsoft.com/office/drawing/2014/main" id="{BEE7FF94-D3B6-C2A6-6E14-28676CB31B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8709" y="2187372"/>
            <a:ext cx="227360" cy="247122"/>
          </a:xfrm>
          <a:prstGeom prst="rect">
            <a:avLst/>
          </a:prstGeom>
          <a:noFill/>
          <a:ln>
            <a:noFill/>
          </a:ln>
        </p:spPr>
      </p:pic>
      <p:sp>
        <p:nvSpPr>
          <p:cNvPr id="2099" name="Google Shape;172;p8">
            <a:extLst>
              <a:ext uri="{FF2B5EF4-FFF2-40B4-BE49-F238E27FC236}">
                <a16:creationId xmlns:a16="http://schemas.microsoft.com/office/drawing/2014/main" id="{1A56867B-C2E4-9D88-3155-CC15208D7A46}"/>
              </a:ext>
            </a:extLst>
          </p:cNvPr>
          <p:cNvSpPr txBox="1"/>
          <p:nvPr/>
        </p:nvSpPr>
        <p:spPr>
          <a:xfrm>
            <a:off x="4932036" y="2492982"/>
            <a:ext cx="2252718" cy="39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(feeling) happy.</a:t>
            </a:r>
            <a:endParaRPr lang="en-GB" sz="1100" dirty="0"/>
          </a:p>
          <a:p>
            <a:pPr>
              <a:buClr>
                <a:srgbClr val="92D050"/>
              </a:buClr>
              <a:buSzPts val="2800"/>
            </a:pPr>
            <a:endParaRPr sz="1100" dirty="0">
              <a:solidFill>
                <a:srgbClr val="404040"/>
              </a:solidFill>
            </a:endParaRPr>
          </a:p>
        </p:txBody>
      </p:sp>
      <p:grpSp>
        <p:nvGrpSpPr>
          <p:cNvPr id="2101" name="Group 2100">
            <a:extLst>
              <a:ext uri="{FF2B5EF4-FFF2-40B4-BE49-F238E27FC236}">
                <a16:creationId xmlns:a16="http://schemas.microsoft.com/office/drawing/2014/main" id="{C808E022-BDA5-3984-884F-3C92B180EF10}"/>
              </a:ext>
            </a:extLst>
          </p:cNvPr>
          <p:cNvGrpSpPr/>
          <p:nvPr/>
        </p:nvGrpSpPr>
        <p:grpSpPr>
          <a:xfrm>
            <a:off x="6063475" y="1690145"/>
            <a:ext cx="866767" cy="588894"/>
            <a:chOff x="2437343" y="8522245"/>
            <a:chExt cx="866767" cy="588894"/>
          </a:xfrm>
        </p:grpSpPr>
        <p:grpSp>
          <p:nvGrpSpPr>
            <p:cNvPr id="2102" name="Group 2101">
              <a:extLst>
                <a:ext uri="{FF2B5EF4-FFF2-40B4-BE49-F238E27FC236}">
                  <a16:creationId xmlns:a16="http://schemas.microsoft.com/office/drawing/2014/main" id="{684C7D63-A651-A015-BFCD-A3CB76CC7C38}"/>
                </a:ext>
              </a:extLst>
            </p:cNvPr>
            <p:cNvGrpSpPr/>
            <p:nvPr/>
          </p:nvGrpSpPr>
          <p:grpSpPr>
            <a:xfrm>
              <a:off x="2469654" y="8538764"/>
              <a:ext cx="648451" cy="555580"/>
              <a:chOff x="359215" y="4894256"/>
              <a:chExt cx="1263820" cy="1119358"/>
            </a:xfrm>
          </p:grpSpPr>
          <p:sp>
            <p:nvSpPr>
              <p:cNvPr id="2105" name="Rectangle: Folded Corner 2104">
                <a:extLst>
                  <a:ext uri="{FF2B5EF4-FFF2-40B4-BE49-F238E27FC236}">
                    <a16:creationId xmlns:a16="http://schemas.microsoft.com/office/drawing/2014/main" id="{21E4EDCE-62C5-47FF-C8CF-A54CAAE1F308}"/>
                  </a:ext>
                </a:extLst>
              </p:cNvPr>
              <p:cNvSpPr/>
              <p:nvPr/>
            </p:nvSpPr>
            <p:spPr>
              <a:xfrm>
                <a:off x="359215" y="4894256"/>
                <a:ext cx="1263820" cy="1119358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7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106" name="Picture 6" descr="Free Icon Light illustration and picture">
                <a:extLst>
                  <a:ext uri="{FF2B5EF4-FFF2-40B4-BE49-F238E27FC236}">
                    <a16:creationId xmlns:a16="http://schemas.microsoft.com/office/drawing/2014/main" id="{5318C4C9-0B5B-9A65-DB3A-EF3987033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736" y="4950062"/>
                <a:ext cx="275738" cy="292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03" name="TextBox 2102">
              <a:extLst>
                <a:ext uri="{FF2B5EF4-FFF2-40B4-BE49-F238E27FC236}">
                  <a16:creationId xmlns:a16="http://schemas.microsoft.com/office/drawing/2014/main" id="{9292167D-E89D-28CB-733A-3D99CA0B1EE5}"/>
                </a:ext>
              </a:extLst>
            </p:cNvPr>
            <p:cNvSpPr txBox="1"/>
            <p:nvPr/>
          </p:nvSpPr>
          <p:spPr>
            <a:xfrm>
              <a:off x="2560804" y="8522245"/>
              <a:ext cx="7433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‘</a:t>
              </a:r>
              <a:r>
                <a:rPr lang="en-GB" sz="800" b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we</a:t>
              </a:r>
              <a:r>
                <a:rPr lang="en-GB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’ is a</a:t>
              </a:r>
            </a:p>
          </p:txBody>
        </p:sp>
        <p:sp>
          <p:nvSpPr>
            <p:cNvPr id="2104" name="TextBox 2103">
              <a:extLst>
                <a:ext uri="{FF2B5EF4-FFF2-40B4-BE49-F238E27FC236}">
                  <a16:creationId xmlns:a16="http://schemas.microsoft.com/office/drawing/2014/main" id="{BDF6C32E-16B6-80A6-F775-27DAD8D98425}"/>
                </a:ext>
              </a:extLst>
            </p:cNvPr>
            <p:cNvSpPr txBox="1"/>
            <p:nvPr/>
          </p:nvSpPr>
          <p:spPr>
            <a:xfrm>
              <a:off x="2437343" y="8649474"/>
              <a:ext cx="7649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pronoun, like I, you, s/he, it.</a:t>
              </a:r>
            </a:p>
          </p:txBody>
        </p:sp>
      </p:grpSp>
      <p:sp>
        <p:nvSpPr>
          <p:cNvPr id="2152" name="Google Shape;171;p8">
            <a:extLst>
              <a:ext uri="{FF2B5EF4-FFF2-40B4-BE49-F238E27FC236}">
                <a16:creationId xmlns:a16="http://schemas.microsoft.com/office/drawing/2014/main" id="{8FB45A36-D7E8-F851-5E23-D0B353C7F9FB}"/>
              </a:ext>
            </a:extLst>
          </p:cNvPr>
          <p:cNvSpPr txBox="1"/>
          <p:nvPr/>
        </p:nvSpPr>
        <p:spPr>
          <a:xfrm>
            <a:off x="212855" y="2777082"/>
            <a:ext cx="6455688" cy="25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 more than one noun with adjectives that end in -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, just add 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–s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endParaRPr lang="en-GB" sz="13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53" name="Picture 2152">
            <a:extLst>
              <a:ext uri="{FF2B5EF4-FFF2-40B4-BE49-F238E27FC236}">
                <a16:creationId xmlns:a16="http://schemas.microsoft.com/office/drawing/2014/main" id="{3A4BAFB8-3A36-4053-6279-725AEFE27F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085" y="3246638"/>
            <a:ext cx="658425" cy="566977"/>
          </a:xfrm>
          <a:prstGeom prst="rect">
            <a:avLst/>
          </a:prstGeom>
        </p:spPr>
      </p:pic>
      <p:sp>
        <p:nvSpPr>
          <p:cNvPr id="2156" name="Speech Bubble: Oval 2155">
            <a:extLst>
              <a:ext uri="{FF2B5EF4-FFF2-40B4-BE49-F238E27FC236}">
                <a16:creationId xmlns:a16="http://schemas.microsoft.com/office/drawing/2014/main" id="{10A5CDE4-78D2-B5EC-0C6C-6E4C3061BA9C}"/>
              </a:ext>
            </a:extLst>
          </p:cNvPr>
          <p:cNvSpPr/>
          <p:nvPr/>
        </p:nvSpPr>
        <p:spPr>
          <a:xfrm>
            <a:off x="913328" y="3021755"/>
            <a:ext cx="978399" cy="498940"/>
          </a:xfrm>
          <a:prstGeom prst="wedgeEllipseCallout">
            <a:avLst>
              <a:gd name="adj1" fmla="val -54735"/>
              <a:gd name="adj2" fmla="val 43353"/>
            </a:avLst>
          </a:prstGeom>
          <a:solidFill>
            <a:srgbClr val="FF79A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7" name="TextBox 2156">
            <a:extLst>
              <a:ext uri="{FF2B5EF4-FFF2-40B4-BE49-F238E27FC236}">
                <a16:creationId xmlns:a16="http://schemas.microsoft.com/office/drawing/2014/main" id="{CAC27B62-3328-291A-3110-65863DC5D79E}"/>
              </a:ext>
            </a:extLst>
          </p:cNvPr>
          <p:cNvSpPr txBox="1"/>
          <p:nvPr/>
        </p:nvSpPr>
        <p:spPr>
          <a:xfrm>
            <a:off x="949451" y="3058223"/>
            <a:ext cx="1088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Somos</a:t>
            </a:r>
            <a:r>
              <a:rPr lang="en-GB" sz="1000" dirty="0">
                <a:solidFill>
                  <a:srgbClr val="404040"/>
                </a:solidFill>
                <a:latin typeface="Century Gothic" panose="020B0502020202020204" pitchFamily="34" charset="0"/>
              </a:rPr>
              <a:t> important</a:t>
            </a:r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</a:t>
            </a:r>
            <a:r>
              <a:rPr lang="en-GB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60" name="Google Shape;183;p8">
            <a:extLst>
              <a:ext uri="{FF2B5EF4-FFF2-40B4-BE49-F238E27FC236}">
                <a16:creationId xmlns:a16="http://schemas.microsoft.com/office/drawing/2014/main" id="{26BCA682-A7F4-0E74-1371-21AD6DC90C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343" y="3555515"/>
            <a:ext cx="227360" cy="247122"/>
          </a:xfrm>
          <a:prstGeom prst="rect">
            <a:avLst/>
          </a:prstGeom>
          <a:noFill/>
          <a:ln>
            <a:noFill/>
          </a:ln>
        </p:spPr>
      </p:pic>
      <p:sp>
        <p:nvSpPr>
          <p:cNvPr id="2161" name="TextBox 2160">
            <a:extLst>
              <a:ext uri="{FF2B5EF4-FFF2-40B4-BE49-F238E27FC236}">
                <a16:creationId xmlns:a16="http://schemas.microsoft.com/office/drawing/2014/main" id="{F8220BF5-BA86-048D-C6E1-1C67DBC99F18}"/>
              </a:ext>
            </a:extLst>
          </p:cNvPr>
          <p:cNvSpPr txBox="1"/>
          <p:nvPr/>
        </p:nvSpPr>
        <p:spPr>
          <a:xfrm>
            <a:off x="1187009" y="3561258"/>
            <a:ext cx="20793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</a:t>
            </a:r>
            <a:r>
              <a:rPr lang="en-GB" sz="700" dirty="0">
                <a:solidFill>
                  <a:srgbClr val="404040"/>
                </a:solidFill>
                <a:sym typeface="Century Gothic"/>
              </a:rPr>
              <a:t>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important.</a:t>
            </a:r>
            <a:endParaRPr lang="en-GB" sz="1100" dirty="0"/>
          </a:p>
        </p:txBody>
      </p:sp>
      <p:pic>
        <p:nvPicPr>
          <p:cNvPr id="2162" name="Picture 2161">
            <a:extLst>
              <a:ext uri="{FF2B5EF4-FFF2-40B4-BE49-F238E27FC236}">
                <a16:creationId xmlns:a16="http://schemas.microsoft.com/office/drawing/2014/main" id="{2B219F37-6FE0-9967-9259-970DCE81A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5492" y="3246615"/>
            <a:ext cx="811790" cy="545143"/>
          </a:xfrm>
          <a:prstGeom prst="rect">
            <a:avLst/>
          </a:prstGeom>
        </p:spPr>
      </p:pic>
      <p:sp>
        <p:nvSpPr>
          <p:cNvPr id="2163" name="Speech Bubble: Oval 2162">
            <a:extLst>
              <a:ext uri="{FF2B5EF4-FFF2-40B4-BE49-F238E27FC236}">
                <a16:creationId xmlns:a16="http://schemas.microsoft.com/office/drawing/2014/main" id="{50072BE8-712A-C26F-B1EF-F47E6DB4C061}"/>
              </a:ext>
            </a:extLst>
          </p:cNvPr>
          <p:cNvSpPr/>
          <p:nvPr/>
        </p:nvSpPr>
        <p:spPr>
          <a:xfrm>
            <a:off x="3774143" y="3041123"/>
            <a:ext cx="1046342" cy="498940"/>
          </a:xfrm>
          <a:prstGeom prst="wedgeEllipseCallout">
            <a:avLst>
              <a:gd name="adj1" fmla="val -44368"/>
              <a:gd name="adj2" fmla="val 52516"/>
            </a:avLst>
          </a:prstGeom>
          <a:solidFill>
            <a:srgbClr val="9FE6FF"/>
          </a:solidFill>
          <a:ln>
            <a:solidFill>
              <a:srgbClr val="008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4" name="TextBox 2163">
            <a:extLst>
              <a:ext uri="{FF2B5EF4-FFF2-40B4-BE49-F238E27FC236}">
                <a16:creationId xmlns:a16="http://schemas.microsoft.com/office/drawing/2014/main" id="{5A89A56D-6689-680B-DC6A-EC0D7C99D149}"/>
              </a:ext>
            </a:extLst>
          </p:cNvPr>
          <p:cNvSpPr txBox="1"/>
          <p:nvPr/>
        </p:nvSpPr>
        <p:spPr>
          <a:xfrm>
            <a:off x="3841521" y="3082557"/>
            <a:ext cx="971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Somos</a:t>
            </a: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important</a:t>
            </a:r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es.</a:t>
            </a:r>
          </a:p>
        </p:txBody>
      </p:sp>
      <p:pic>
        <p:nvPicPr>
          <p:cNvPr id="2165" name="Google Shape;183;p8">
            <a:extLst>
              <a:ext uri="{FF2B5EF4-FFF2-40B4-BE49-F238E27FC236}">
                <a16:creationId xmlns:a16="http://schemas.microsoft.com/office/drawing/2014/main" id="{66A97EDF-EEF6-5683-4A92-51D8781556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0449" y="3548895"/>
            <a:ext cx="227360" cy="247122"/>
          </a:xfrm>
          <a:prstGeom prst="rect">
            <a:avLst/>
          </a:prstGeom>
          <a:noFill/>
          <a:ln>
            <a:noFill/>
          </a:ln>
        </p:spPr>
      </p:pic>
      <p:sp>
        <p:nvSpPr>
          <p:cNvPr id="2166" name="TextBox 2165">
            <a:extLst>
              <a:ext uri="{FF2B5EF4-FFF2-40B4-BE49-F238E27FC236}">
                <a16:creationId xmlns:a16="http://schemas.microsoft.com/office/drawing/2014/main" id="{2B719664-F062-F6D0-CC4C-1FAB07C626CB}"/>
              </a:ext>
            </a:extLst>
          </p:cNvPr>
          <p:cNvSpPr txBox="1"/>
          <p:nvPr/>
        </p:nvSpPr>
        <p:spPr>
          <a:xfrm>
            <a:off x="4181115" y="3569152"/>
            <a:ext cx="20793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</a:t>
            </a:r>
            <a:r>
              <a:rPr lang="en-GB" sz="700" dirty="0">
                <a:solidFill>
                  <a:srgbClr val="404040"/>
                </a:solidFill>
                <a:sym typeface="Century Gothic"/>
              </a:rPr>
              <a:t>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important.</a:t>
            </a:r>
            <a:endParaRPr lang="en-GB" sz="1100" dirty="0"/>
          </a:p>
        </p:txBody>
      </p:sp>
      <p:graphicFrame>
        <p:nvGraphicFramePr>
          <p:cNvPr id="2167" name="Table 7">
            <a:extLst>
              <a:ext uri="{FF2B5EF4-FFF2-40B4-BE49-F238E27FC236}">
                <a16:creationId xmlns:a16="http://schemas.microsoft.com/office/drawing/2014/main" id="{C90C751A-E382-68FA-9ED1-C012F4CE1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346244"/>
              </p:ext>
            </p:extLst>
          </p:nvPr>
        </p:nvGraphicFramePr>
        <p:xfrm>
          <a:off x="414090" y="4499895"/>
          <a:ext cx="2846018" cy="2318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246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952386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  <a:gridCol w="952386">
                  <a:extLst>
                    <a:ext uri="{9D8B030D-6E8A-4147-A177-3AD203B41FA5}">
                      <a16:colId xmlns:a16="http://schemas.microsoft.com/office/drawing/2014/main" val="1325182766"/>
                    </a:ext>
                  </a:extLst>
                </a:gridCol>
              </a:tblGrid>
              <a:tr h="442962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los dos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2168" name="Picture 2167">
            <a:extLst>
              <a:ext uri="{FF2B5EF4-FFF2-40B4-BE49-F238E27FC236}">
                <a16:creationId xmlns:a16="http://schemas.microsoft.com/office/drawing/2014/main" id="{498D98D5-60E5-8545-4A34-EB9BAB66B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422" y="4639637"/>
            <a:ext cx="255539" cy="299311"/>
          </a:xfrm>
          <a:prstGeom prst="rect">
            <a:avLst/>
          </a:prstGeom>
        </p:spPr>
      </p:pic>
      <p:pic>
        <p:nvPicPr>
          <p:cNvPr id="2169" name="Picture 2168">
            <a:extLst>
              <a:ext uri="{FF2B5EF4-FFF2-40B4-BE49-F238E27FC236}">
                <a16:creationId xmlns:a16="http://schemas.microsoft.com/office/drawing/2014/main" id="{90959151-E397-7509-48BF-8E0E08C4F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839" y="4624397"/>
            <a:ext cx="325422" cy="309696"/>
          </a:xfrm>
          <a:prstGeom prst="rect">
            <a:avLst/>
          </a:prstGeom>
        </p:spPr>
      </p:pic>
      <p:pic>
        <p:nvPicPr>
          <p:cNvPr id="2170" name="Picture 2" descr="Check Mark, Checkbox, Check, Tick, Yes">
            <a:extLst>
              <a:ext uri="{FF2B5EF4-FFF2-40B4-BE49-F238E27FC236}">
                <a16:creationId xmlns:a16="http://schemas.microsoft.com/office/drawing/2014/main" id="{10E3C46F-45D7-4E6C-9C09-6DCDD7A3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4" y="4968578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1" name="Rectangle 2170">
            <a:hlinkClick r:id="" action="ppaction://noaction">
              <a:snd r:embed="rId13" name="33_E_somospositivas.wav"/>
            </a:hlinkClick>
            <a:extLst>
              <a:ext uri="{FF2B5EF4-FFF2-40B4-BE49-F238E27FC236}">
                <a16:creationId xmlns:a16="http://schemas.microsoft.com/office/drawing/2014/main" id="{E6AC349C-37F3-9567-E4D2-8CC000FD7470}"/>
              </a:ext>
            </a:extLst>
          </p:cNvPr>
          <p:cNvSpPr/>
          <p:nvPr/>
        </p:nvSpPr>
        <p:spPr>
          <a:xfrm>
            <a:off x="135479" y="4943311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72" name="Rectangle 2171">
            <a:hlinkClick r:id="" action="ppaction://noaction">
              <a:snd r:embed="rId14" name="34_1_estamosnerviosos.wav"/>
            </a:hlinkClick>
            <a:extLst>
              <a:ext uri="{FF2B5EF4-FFF2-40B4-BE49-F238E27FC236}">
                <a16:creationId xmlns:a16="http://schemas.microsoft.com/office/drawing/2014/main" id="{985872AE-C3AC-997F-C6DC-CF478FDEAE00}"/>
              </a:ext>
            </a:extLst>
          </p:cNvPr>
          <p:cNvSpPr/>
          <p:nvPr/>
        </p:nvSpPr>
        <p:spPr>
          <a:xfrm>
            <a:off x="135479" y="5221562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73" name="Rectangle 2172">
            <a:hlinkClick r:id="" action="ppaction://noaction">
              <a:snd r:embed="rId15" name="35_2_estamostranwuilos.wav"/>
            </a:hlinkClick>
            <a:extLst>
              <a:ext uri="{FF2B5EF4-FFF2-40B4-BE49-F238E27FC236}">
                <a16:creationId xmlns:a16="http://schemas.microsoft.com/office/drawing/2014/main" id="{A4B0ABAB-24EE-A30D-20C8-9643DF20AC71}"/>
              </a:ext>
            </a:extLst>
          </p:cNvPr>
          <p:cNvSpPr/>
          <p:nvPr/>
        </p:nvSpPr>
        <p:spPr>
          <a:xfrm>
            <a:off x="136301" y="5494518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74" name="Rectangle 2173">
            <a:hlinkClick r:id="" action="ppaction://noaction">
              <a:snd r:embed="rId16" name="36_3_somosinteligentes.wav"/>
            </a:hlinkClick>
            <a:extLst>
              <a:ext uri="{FF2B5EF4-FFF2-40B4-BE49-F238E27FC236}">
                <a16:creationId xmlns:a16="http://schemas.microsoft.com/office/drawing/2014/main" id="{3DD08735-1FA2-5F04-A997-C42F1300EEC7}"/>
              </a:ext>
            </a:extLst>
          </p:cNvPr>
          <p:cNvSpPr/>
          <p:nvPr/>
        </p:nvSpPr>
        <p:spPr>
          <a:xfrm>
            <a:off x="135479" y="5757544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75" name="Rectangle 2174">
            <a:hlinkClick r:id="" action="ppaction://noaction">
              <a:snd r:embed="rId17" name="37_4_estamoscansados.wav"/>
            </a:hlinkClick>
            <a:extLst>
              <a:ext uri="{FF2B5EF4-FFF2-40B4-BE49-F238E27FC236}">
                <a16:creationId xmlns:a16="http://schemas.microsoft.com/office/drawing/2014/main" id="{55D42679-F7FD-D935-E357-8A0F7D200D4E}"/>
              </a:ext>
            </a:extLst>
          </p:cNvPr>
          <p:cNvSpPr/>
          <p:nvPr/>
        </p:nvSpPr>
        <p:spPr>
          <a:xfrm>
            <a:off x="135479" y="6023511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76" name="Rectangle 2175">
            <a:hlinkClick r:id="" action="ppaction://noaction">
              <a:snd r:embed="rId18" name="38_5_somospesados.wav"/>
            </a:hlinkClick>
            <a:extLst>
              <a:ext uri="{FF2B5EF4-FFF2-40B4-BE49-F238E27FC236}">
                <a16:creationId xmlns:a16="http://schemas.microsoft.com/office/drawing/2014/main" id="{9B7449C6-D903-DD5C-4175-5370043DD68E}"/>
              </a:ext>
            </a:extLst>
          </p:cNvPr>
          <p:cNvSpPr/>
          <p:nvPr/>
        </p:nvSpPr>
        <p:spPr>
          <a:xfrm>
            <a:off x="135479" y="6292588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177" name="Rectangle 2176">
            <a:hlinkClick r:id="" action="ppaction://noaction">
              <a:snd r:embed="rId19" name="39_6_somosdiferentes.wav"/>
            </a:hlinkClick>
            <a:extLst>
              <a:ext uri="{FF2B5EF4-FFF2-40B4-BE49-F238E27FC236}">
                <a16:creationId xmlns:a16="http://schemas.microsoft.com/office/drawing/2014/main" id="{1A93CFAB-B224-15A2-0896-D059C07273C7}"/>
              </a:ext>
            </a:extLst>
          </p:cNvPr>
          <p:cNvSpPr/>
          <p:nvPr/>
        </p:nvSpPr>
        <p:spPr>
          <a:xfrm>
            <a:off x="133862" y="6557297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178" name="TextBox 2177">
            <a:extLst>
              <a:ext uri="{FF2B5EF4-FFF2-40B4-BE49-F238E27FC236}">
                <a16:creationId xmlns:a16="http://schemas.microsoft.com/office/drawing/2014/main" id="{741F31AE-2195-1B4C-6C21-1089965FE2E6}"/>
              </a:ext>
            </a:extLst>
          </p:cNvPr>
          <p:cNvSpPr txBox="1"/>
          <p:nvPr/>
        </p:nvSpPr>
        <p:spPr>
          <a:xfrm>
            <a:off x="451438" y="4556370"/>
            <a:ext cx="635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Sofía y </a:t>
            </a:r>
          </a:p>
          <a:p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Ángela</a:t>
            </a:r>
            <a:endParaRPr lang="en-GB" sz="10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9" name="TextBox 2178">
            <a:extLst>
              <a:ext uri="{FF2B5EF4-FFF2-40B4-BE49-F238E27FC236}">
                <a16:creationId xmlns:a16="http://schemas.microsoft.com/office/drawing/2014/main" id="{DE3C271F-5FE3-046A-AF07-A1B4FE8159F9}"/>
              </a:ext>
            </a:extLst>
          </p:cNvPr>
          <p:cNvSpPr txBox="1"/>
          <p:nvPr/>
        </p:nvSpPr>
        <p:spPr>
          <a:xfrm>
            <a:off x="1361275" y="4550089"/>
            <a:ext cx="635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Rubén y </a:t>
            </a:r>
          </a:p>
          <a:p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Quique</a:t>
            </a:r>
          </a:p>
        </p:txBody>
      </p:sp>
      <p:grpSp>
        <p:nvGrpSpPr>
          <p:cNvPr id="2186" name="Group 2185">
            <a:extLst>
              <a:ext uri="{FF2B5EF4-FFF2-40B4-BE49-F238E27FC236}">
                <a16:creationId xmlns:a16="http://schemas.microsoft.com/office/drawing/2014/main" id="{F019F621-F87A-BF54-0F0B-63B713E2F2F8}"/>
              </a:ext>
            </a:extLst>
          </p:cNvPr>
          <p:cNvGrpSpPr/>
          <p:nvPr/>
        </p:nvGrpSpPr>
        <p:grpSpPr>
          <a:xfrm>
            <a:off x="410969" y="400564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87" name="Google Shape;222;p10">
              <a:extLst>
                <a:ext uri="{FF2B5EF4-FFF2-40B4-BE49-F238E27FC236}">
                  <a16:creationId xmlns:a16="http://schemas.microsoft.com/office/drawing/2014/main" id="{E894AD43-F9FF-0DAE-BB27-896704E847A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8" name="TextBox 2187">
              <a:extLst>
                <a:ext uri="{FF2B5EF4-FFF2-40B4-BE49-F238E27FC236}">
                  <a16:creationId xmlns:a16="http://schemas.microsoft.com/office/drawing/2014/main" id="{796838A4-0B6B-CC21-2C4B-01A8718FF08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89" name="Group 2188">
            <a:extLst>
              <a:ext uri="{FF2B5EF4-FFF2-40B4-BE49-F238E27FC236}">
                <a16:creationId xmlns:a16="http://schemas.microsoft.com/office/drawing/2014/main" id="{D14F1C76-AB18-1450-03A1-8D84B2DEC784}"/>
              </a:ext>
            </a:extLst>
          </p:cNvPr>
          <p:cNvGrpSpPr/>
          <p:nvPr/>
        </p:nvGrpSpPr>
        <p:grpSpPr>
          <a:xfrm>
            <a:off x="39695" y="389310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90" name="Oval 2189">
              <a:extLst>
                <a:ext uri="{FF2B5EF4-FFF2-40B4-BE49-F238E27FC236}">
                  <a16:creationId xmlns:a16="http://schemas.microsoft.com/office/drawing/2014/main" id="{3B6382C8-CD18-4186-563E-6833699684D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91" name="Picture 2190" descr="Free speaker sound loud vector">
              <a:extLst>
                <a:ext uri="{FF2B5EF4-FFF2-40B4-BE49-F238E27FC236}">
                  <a16:creationId xmlns:a16="http://schemas.microsoft.com/office/drawing/2014/main" id="{8B1597C3-BDD2-EDD3-884F-678595367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92" name="Google Shape;402;p19">
            <a:extLst>
              <a:ext uri="{FF2B5EF4-FFF2-40B4-BE49-F238E27FC236}">
                <a16:creationId xmlns:a16="http://schemas.microsoft.com/office/drawing/2014/main" id="{6A8A5952-E643-5A8E-C6E5-821B37AFA149}"/>
              </a:ext>
            </a:extLst>
          </p:cNvPr>
          <p:cNvSpPr txBox="1"/>
          <p:nvPr/>
        </p:nvSpPr>
        <p:spPr>
          <a:xfrm>
            <a:off x="1896955" y="4063222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Escucha. ¿Quién habla? Marca     . 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93" name="Picture 2" descr="Check Mark, Checkbox, Check, Tick, Yes">
            <a:extLst>
              <a:ext uri="{FF2B5EF4-FFF2-40B4-BE49-F238E27FC236}">
                <a16:creationId xmlns:a16="http://schemas.microsoft.com/office/drawing/2014/main" id="{2B633839-5FCD-B11C-5A98-DEE5F51E0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57" y="4152789"/>
            <a:ext cx="181023" cy="1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95" name="Table 2194">
            <a:extLst>
              <a:ext uri="{FF2B5EF4-FFF2-40B4-BE49-F238E27FC236}">
                <a16:creationId xmlns:a16="http://schemas.microsoft.com/office/drawing/2014/main" id="{157F26BE-3964-FEED-DD4D-07FDB1EDA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38868"/>
              </p:ext>
            </p:extLst>
          </p:nvPr>
        </p:nvGraphicFramePr>
        <p:xfrm>
          <a:off x="4991415" y="4483223"/>
          <a:ext cx="1677128" cy="2311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7128">
                  <a:extLst>
                    <a:ext uri="{9D8B030D-6E8A-4147-A177-3AD203B41FA5}">
                      <a16:colId xmlns:a16="http://schemas.microsoft.com/office/drawing/2014/main" val="333719717"/>
                    </a:ext>
                  </a:extLst>
                </a:gridCol>
              </a:tblGrid>
              <a:tr h="441625">
                <a:tc>
                  <a:txBody>
                    <a:bodyPr/>
                    <a:lstStyle/>
                    <a:p>
                      <a:pPr algn="ctr"/>
                      <a:endParaRPr lang="en-GB" sz="1200" b="1" u="sng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86446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883603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103976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82884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386566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934300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048408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626354"/>
                  </a:ext>
                </a:extLst>
              </a:tr>
            </a:tbl>
          </a:graphicData>
        </a:graphic>
      </p:graphicFrame>
      <p:sp>
        <p:nvSpPr>
          <p:cNvPr id="2196" name="TextBox 2195">
            <a:extLst>
              <a:ext uri="{FF2B5EF4-FFF2-40B4-BE49-F238E27FC236}">
                <a16:creationId xmlns:a16="http://schemas.microsoft.com/office/drawing/2014/main" id="{B04371E7-69F4-B9DB-6917-ED1CA9D42E67}"/>
              </a:ext>
            </a:extLst>
          </p:cNvPr>
          <p:cNvSpPr txBox="1"/>
          <p:nvPr/>
        </p:nvSpPr>
        <p:spPr>
          <a:xfrm>
            <a:off x="5163948" y="4905129"/>
            <a:ext cx="105620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75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positive</a:t>
            </a:r>
            <a:endParaRPr lang="en-GB" sz="1575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98" name="Picture 16" descr="United, Flag, Kingdom, British, Great, Britain">
            <a:extLst>
              <a:ext uri="{FF2B5EF4-FFF2-40B4-BE49-F238E27FC236}">
                <a16:creationId xmlns:a16="http://schemas.microsoft.com/office/drawing/2014/main" id="{D00B35CC-126E-4470-02B4-E8DC0DE9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587" y="4747455"/>
            <a:ext cx="276224" cy="138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99" name="Table 2198">
            <a:extLst>
              <a:ext uri="{FF2B5EF4-FFF2-40B4-BE49-F238E27FC236}">
                <a16:creationId xmlns:a16="http://schemas.microsoft.com/office/drawing/2014/main" id="{3965AC35-2D78-998B-E75B-B827659BB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123934"/>
              </p:ext>
            </p:extLst>
          </p:nvPr>
        </p:nvGraphicFramePr>
        <p:xfrm>
          <a:off x="3394830" y="4498657"/>
          <a:ext cx="1541624" cy="2308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812">
                  <a:extLst>
                    <a:ext uri="{9D8B030D-6E8A-4147-A177-3AD203B41FA5}">
                      <a16:colId xmlns:a16="http://schemas.microsoft.com/office/drawing/2014/main" val="1784850224"/>
                    </a:ext>
                  </a:extLst>
                </a:gridCol>
                <a:gridCol w="770812">
                  <a:extLst>
                    <a:ext uri="{9D8B030D-6E8A-4147-A177-3AD203B41FA5}">
                      <a16:colId xmlns:a16="http://schemas.microsoft.com/office/drawing/2014/main" val="2197584610"/>
                    </a:ext>
                  </a:extLst>
                </a:gridCol>
              </a:tblGrid>
              <a:tr h="436316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581377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640010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569157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010774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394978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985788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974096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002724"/>
                  </a:ext>
                </a:extLst>
              </a:tr>
            </a:tbl>
          </a:graphicData>
        </a:graphic>
      </p:graphicFrame>
      <p:pic>
        <p:nvPicPr>
          <p:cNvPr id="2200" name="Picture 2" descr="Check Mark, Checkbox, Check, Tick, Yes">
            <a:extLst>
              <a:ext uri="{FF2B5EF4-FFF2-40B4-BE49-F238E27FC236}">
                <a16:creationId xmlns:a16="http://schemas.microsoft.com/office/drawing/2014/main" id="{8ECD3164-B160-E5C7-9E84-D20A826B8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67" y="4953977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3" name="TextBox 2202">
            <a:extLst>
              <a:ext uri="{FF2B5EF4-FFF2-40B4-BE49-F238E27FC236}">
                <a16:creationId xmlns:a16="http://schemas.microsoft.com/office/drawing/2014/main" id="{7FF177F5-5B94-1F1E-B41E-332FA6AFA8B6}"/>
              </a:ext>
            </a:extLst>
          </p:cNvPr>
          <p:cNvSpPr txBox="1"/>
          <p:nvPr/>
        </p:nvSpPr>
        <p:spPr>
          <a:xfrm>
            <a:off x="5035966" y="4510625"/>
            <a:ext cx="1742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11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en </a:t>
            </a:r>
            <a:r>
              <a:rPr lang="en-GB" sz="1100" b="1" u="sng" dirty="0">
                <a:solidFill>
                  <a:srgbClr val="404040"/>
                </a:solidFill>
                <a:latin typeface="Century Gothic" panose="020B0502020202020204" pitchFamily="34" charset="0"/>
              </a:rPr>
              <a:t>inglés</a:t>
            </a:r>
          </a:p>
        </p:txBody>
      </p:sp>
      <p:sp>
        <p:nvSpPr>
          <p:cNvPr id="2206" name="Google Shape;402;p19">
            <a:extLst>
              <a:ext uri="{FF2B5EF4-FFF2-40B4-BE49-F238E27FC236}">
                <a16:creationId xmlns:a16="http://schemas.microsoft.com/office/drawing/2014/main" id="{15029A99-CE47-E065-FF29-DB810CE5A8FD}"/>
              </a:ext>
            </a:extLst>
          </p:cNvPr>
          <p:cNvSpPr txBox="1"/>
          <p:nvPr/>
        </p:nvSpPr>
        <p:spPr>
          <a:xfrm>
            <a:off x="1316802" y="707880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 las palabras.</a:t>
            </a:r>
          </a:p>
        </p:txBody>
      </p:sp>
      <p:grpSp>
        <p:nvGrpSpPr>
          <p:cNvPr id="2211" name="Group 2210">
            <a:extLst>
              <a:ext uri="{FF2B5EF4-FFF2-40B4-BE49-F238E27FC236}">
                <a16:creationId xmlns:a16="http://schemas.microsoft.com/office/drawing/2014/main" id="{6D985FFC-0600-907C-7609-D98C8B9014C1}"/>
              </a:ext>
            </a:extLst>
          </p:cNvPr>
          <p:cNvGrpSpPr/>
          <p:nvPr/>
        </p:nvGrpSpPr>
        <p:grpSpPr>
          <a:xfrm>
            <a:off x="39695" y="6894772"/>
            <a:ext cx="1385515" cy="699697"/>
            <a:chOff x="85157" y="674113"/>
            <a:chExt cx="1072125" cy="541432"/>
          </a:xfrm>
        </p:grpSpPr>
        <p:sp>
          <p:nvSpPr>
            <p:cNvPr id="2212" name="Google Shape;206;p9">
              <a:extLst>
                <a:ext uri="{FF2B5EF4-FFF2-40B4-BE49-F238E27FC236}">
                  <a16:creationId xmlns:a16="http://schemas.microsoft.com/office/drawing/2014/main" id="{2CF0B028-2359-ACD6-989A-64F1760118A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13" name="Picture 2212">
              <a:extLst>
                <a:ext uri="{FF2B5EF4-FFF2-40B4-BE49-F238E27FC236}">
                  <a16:creationId xmlns:a16="http://schemas.microsoft.com/office/drawing/2014/main" id="{3FF10991-EA04-089E-71F7-0482E7C13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214" name="TextBox 2213">
              <a:extLst>
                <a:ext uri="{FF2B5EF4-FFF2-40B4-BE49-F238E27FC236}">
                  <a16:creationId xmlns:a16="http://schemas.microsoft.com/office/drawing/2014/main" id="{EF80EE31-4A09-1F9C-CB4E-CCB6BF7AA8FC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219" name="Picture 2218">
            <a:extLst>
              <a:ext uri="{FF2B5EF4-FFF2-40B4-BE49-F238E27FC236}">
                <a16:creationId xmlns:a16="http://schemas.microsoft.com/office/drawing/2014/main" id="{95E5EE8C-4FCA-DBE9-DB36-D5A89848D3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0822" y="7925914"/>
            <a:ext cx="2563516" cy="1815271"/>
          </a:xfrm>
          <a:prstGeom prst="rect">
            <a:avLst/>
          </a:prstGeom>
        </p:spPr>
      </p:pic>
      <p:pic>
        <p:nvPicPr>
          <p:cNvPr id="2223" name="Picture 222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35F9E0B1-3CD9-B51F-59AA-2F47B914BD5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275498"/>
            <a:ext cx="2569640" cy="1574528"/>
          </a:xfrm>
          <a:prstGeom prst="rect">
            <a:avLst/>
          </a:prstGeom>
        </p:spPr>
      </p:pic>
      <p:pic>
        <p:nvPicPr>
          <p:cNvPr id="2222" name="Picture 2221">
            <a:extLst>
              <a:ext uri="{FF2B5EF4-FFF2-40B4-BE49-F238E27FC236}">
                <a16:creationId xmlns:a16="http://schemas.microsoft.com/office/drawing/2014/main" id="{76ED8948-81EC-C9C4-3DF6-9F87383674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69750" y="8076616"/>
            <a:ext cx="788843" cy="690794"/>
          </a:xfrm>
          <a:prstGeom prst="rect">
            <a:avLst/>
          </a:prstGeom>
        </p:spPr>
      </p:pic>
      <p:sp>
        <p:nvSpPr>
          <p:cNvPr id="2238" name="TextBox 2237">
            <a:extLst>
              <a:ext uri="{FF2B5EF4-FFF2-40B4-BE49-F238E27FC236}">
                <a16:creationId xmlns:a16="http://schemas.microsoft.com/office/drawing/2014/main" id="{B5EEB8FC-F512-96DD-FBFC-0060A3B94FE1}"/>
              </a:ext>
            </a:extLst>
          </p:cNvPr>
          <p:cNvSpPr txBox="1"/>
          <p:nvPr/>
        </p:nvSpPr>
        <p:spPr>
          <a:xfrm>
            <a:off x="5369552" y="7112041"/>
            <a:ext cx="1413288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classify</a:t>
            </a:r>
          </a:p>
        </p:txBody>
      </p:sp>
      <p:pic>
        <p:nvPicPr>
          <p:cNvPr id="2242" name="Picture 2241">
            <a:extLst>
              <a:ext uri="{FF2B5EF4-FFF2-40B4-BE49-F238E27FC236}">
                <a16:creationId xmlns:a16="http://schemas.microsoft.com/office/drawing/2014/main" id="{447C9676-03DF-4E6C-2F90-F038106370D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2484" y="7376111"/>
            <a:ext cx="5348937" cy="543427"/>
          </a:xfrm>
          <a:prstGeom prst="rect">
            <a:avLst/>
          </a:prstGeom>
        </p:spPr>
      </p:pic>
      <p:sp>
        <p:nvSpPr>
          <p:cNvPr id="2243" name="TextBox 2242">
            <a:extLst>
              <a:ext uri="{FF2B5EF4-FFF2-40B4-BE49-F238E27FC236}">
                <a16:creationId xmlns:a16="http://schemas.microsoft.com/office/drawing/2014/main" id="{1D33F021-DF0E-DC65-8C07-9F7A94E7150E}"/>
              </a:ext>
            </a:extLst>
          </p:cNvPr>
          <p:cNvSpPr txBox="1"/>
          <p:nvPr/>
        </p:nvSpPr>
        <p:spPr>
          <a:xfrm>
            <a:off x="1746160" y="7940791"/>
            <a:ext cx="105620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75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perdido</a:t>
            </a:r>
            <a:endParaRPr lang="en-GB" sz="1575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44" name="TextBox 2243">
            <a:extLst>
              <a:ext uri="{FF2B5EF4-FFF2-40B4-BE49-F238E27FC236}">
                <a16:creationId xmlns:a16="http://schemas.microsoft.com/office/drawing/2014/main" id="{229A8F21-0A37-98C4-AE1E-2941EE2032BC}"/>
              </a:ext>
            </a:extLst>
          </p:cNvPr>
          <p:cNvSpPr txBox="1"/>
          <p:nvPr/>
        </p:nvSpPr>
        <p:spPr>
          <a:xfrm>
            <a:off x="6382643" y="95609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4309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FDA428-2B11-62A1-A288-D4DAC6EC5FB6}"/>
              </a:ext>
            </a:extLst>
          </p:cNvPr>
          <p:cNvGrpSpPr/>
          <p:nvPr/>
        </p:nvGrpSpPr>
        <p:grpSpPr>
          <a:xfrm>
            <a:off x="493678" y="847831"/>
            <a:ext cx="962296" cy="307777"/>
            <a:chOff x="537508" y="810975"/>
            <a:chExt cx="505091" cy="307777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7A8B941A-ED2F-A9F5-AD09-C78DE8CB8370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8E0AAE-93BC-C7D8-5230-CD8C98924EF8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4" name="Picture 2" descr="Pen, Write, Pencil, Writing Tool, Work, Message, Blue">
            <a:extLst>
              <a:ext uri="{FF2B5EF4-FFF2-40B4-BE49-F238E27FC236}">
                <a16:creationId xmlns:a16="http://schemas.microsoft.com/office/drawing/2014/main" id="{23AAAAF2-D62A-D635-3DA6-5335EADC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" y="7166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402;p19">
            <a:extLst>
              <a:ext uri="{FF2B5EF4-FFF2-40B4-BE49-F238E27FC236}">
                <a16:creationId xmlns:a16="http://schemas.microsoft.com/office/drawing/2014/main" id="{84D055EC-591B-5200-3FF1-6F0A0106D5BD}"/>
              </a:ext>
            </a:extLst>
          </p:cNvPr>
          <p:cNvSpPr txBox="1"/>
          <p:nvPr/>
        </p:nvSpPr>
        <p:spPr>
          <a:xfrm>
            <a:off x="1462535" y="87751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español.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18365B8-0167-7E41-CCDC-A0157E05B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061750"/>
              </p:ext>
            </p:extLst>
          </p:nvPr>
        </p:nvGraphicFramePr>
        <p:xfrm>
          <a:off x="176257" y="1317354"/>
          <a:ext cx="4921673" cy="3708400"/>
        </p:xfrm>
        <a:graphic>
          <a:graphicData uri="http://schemas.openxmlformats.org/drawingml/2006/table">
            <a:tbl>
              <a:tblPr firstRow="1" bandRow="1"/>
              <a:tblGrid>
                <a:gridCol w="410992">
                  <a:extLst>
                    <a:ext uri="{9D8B030D-6E8A-4147-A177-3AD203B41FA5}">
                      <a16:colId xmlns:a16="http://schemas.microsoft.com/office/drawing/2014/main" val="1040392634"/>
                    </a:ext>
                  </a:extLst>
                </a:gridCol>
                <a:gridCol w="4510681">
                  <a:extLst>
                    <a:ext uri="{9D8B030D-6E8A-4147-A177-3AD203B41FA5}">
                      <a16:colId xmlns:a16="http://schemas.microsoft.com/office/drawing/2014/main" val="412535627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(feeling) happy today.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25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25331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always independent.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9307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7660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family.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5124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2308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(feeling) ill.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0364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84510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important.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5182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544761"/>
                  </a:ext>
                </a:extLst>
              </a:tr>
            </a:tbl>
          </a:graphicData>
        </a:graphic>
      </p:graphicFrame>
      <p:pic>
        <p:nvPicPr>
          <p:cNvPr id="17" name="Picture 2" descr="Free icon pencil write vector">
            <a:extLst>
              <a:ext uri="{FF2B5EF4-FFF2-40B4-BE49-F238E27FC236}">
                <a16:creationId xmlns:a16="http://schemas.microsoft.com/office/drawing/2014/main" id="{DDECA96F-B2BC-4F42-9132-57F3CB90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98885" y="176486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icon pencil write vector">
            <a:extLst>
              <a:ext uri="{FF2B5EF4-FFF2-40B4-BE49-F238E27FC236}">
                <a16:creationId xmlns:a16="http://schemas.microsoft.com/office/drawing/2014/main" id="{5369B150-9E3B-0B26-9662-01CC931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12673" y="248758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icon pencil write vector">
            <a:extLst>
              <a:ext uri="{FF2B5EF4-FFF2-40B4-BE49-F238E27FC236}">
                <a16:creationId xmlns:a16="http://schemas.microsoft.com/office/drawing/2014/main" id="{0EE61104-DCF8-50D5-B9A5-14096B71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12675" y="321030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icon pencil write vector">
            <a:extLst>
              <a:ext uri="{FF2B5EF4-FFF2-40B4-BE49-F238E27FC236}">
                <a16:creationId xmlns:a16="http://schemas.microsoft.com/office/drawing/2014/main" id="{441C51EE-A161-4F78-34EC-0B74A5019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12673" y="394857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147944B-75E6-1D73-F62A-EDB22CD67864}"/>
              </a:ext>
            </a:extLst>
          </p:cNvPr>
          <p:cNvSpPr/>
          <p:nvPr/>
        </p:nvSpPr>
        <p:spPr>
          <a:xfrm>
            <a:off x="5165395" y="3934371"/>
            <a:ext cx="1510595" cy="1099277"/>
          </a:xfrm>
          <a:prstGeom prst="roundRect">
            <a:avLst/>
          </a:prstGeom>
          <a:solidFill>
            <a:schemeClr val="bg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always = </a:t>
            </a:r>
          </a:p>
          <a:p>
            <a:pPr algn="ctr">
              <a:lnSpc>
                <a:spcPct val="150000"/>
              </a:lnSpc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s_ _</a:t>
            </a:r>
            <a:r>
              <a:rPr lang="en-GB" sz="12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mpr</a:t>
            </a: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_ 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today = </a:t>
            </a: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h_ y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family = </a:t>
            </a:r>
            <a:r>
              <a:rPr lang="en-GB" sz="12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f_m_l_a</a:t>
            </a:r>
            <a:endParaRPr lang="en-GB" sz="12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C3267D2-E633-8701-96BB-21F03757E678}"/>
              </a:ext>
            </a:extLst>
          </p:cNvPr>
          <p:cNvGrpSpPr/>
          <p:nvPr/>
        </p:nvGrpSpPr>
        <p:grpSpPr>
          <a:xfrm>
            <a:off x="4635662" y="821335"/>
            <a:ext cx="1743353" cy="1233072"/>
            <a:chOff x="7705447" y="2164670"/>
            <a:chExt cx="1743353" cy="123307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7C42CFC-31C7-14AE-FB5D-57C9FEA9272D}"/>
                </a:ext>
              </a:extLst>
            </p:cNvPr>
            <p:cNvGrpSpPr/>
            <p:nvPr/>
          </p:nvGrpSpPr>
          <p:grpSpPr>
            <a:xfrm>
              <a:off x="7737836" y="2164670"/>
              <a:ext cx="1246144" cy="1111930"/>
              <a:chOff x="359215" y="4894256"/>
              <a:chExt cx="1263820" cy="1119358"/>
            </a:xfrm>
          </p:grpSpPr>
          <p:sp>
            <p:nvSpPr>
              <p:cNvPr id="29" name="Rectangle: Folded Corner 28">
                <a:extLst>
                  <a:ext uri="{FF2B5EF4-FFF2-40B4-BE49-F238E27FC236}">
                    <a16:creationId xmlns:a16="http://schemas.microsoft.com/office/drawing/2014/main" id="{CEDDFF51-5E6C-B71B-C201-B8C4E8F77AC2}"/>
                  </a:ext>
                </a:extLst>
              </p:cNvPr>
              <p:cNvSpPr/>
              <p:nvPr/>
            </p:nvSpPr>
            <p:spPr>
              <a:xfrm>
                <a:off x="359215" y="4894256"/>
                <a:ext cx="1263820" cy="1119358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7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0" name="Picture 6" descr="Free Icon Light illustration and picture">
                <a:extLst>
                  <a:ext uri="{FF2B5EF4-FFF2-40B4-BE49-F238E27FC236}">
                    <a16:creationId xmlns:a16="http://schemas.microsoft.com/office/drawing/2014/main" id="{93D4C841-BA33-F732-CFB5-14C66349D8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945" y="4927049"/>
                <a:ext cx="233807" cy="247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D5A14C68-0AE2-AE6A-1AEB-2BC3536C896D}"/>
                </a:ext>
              </a:extLst>
            </p:cNvPr>
            <p:cNvSpPr txBox="1"/>
            <p:nvPr/>
          </p:nvSpPr>
          <p:spPr>
            <a:xfrm>
              <a:off x="8019545" y="2202433"/>
              <a:ext cx="142925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defRPr/>
              </a:pPr>
              <a:r>
                <a:rPr lang="en-GB" sz="10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Spanish</a:t>
              </a:r>
              <a:endParaRPr lang="en-GB" sz="5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6B9005-34A2-8095-2E8D-E50B666D6B9B}"/>
                </a:ext>
              </a:extLst>
            </p:cNvPr>
            <p:cNvSpPr txBox="1"/>
            <p:nvPr/>
          </p:nvSpPr>
          <p:spPr>
            <a:xfrm>
              <a:off x="7705447" y="2382079"/>
              <a:ext cx="144023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defRPr/>
              </a:pPr>
              <a:r>
                <a:rPr lang="en-GB" sz="10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dverbs for now,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always, today can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usually go at the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start, end or after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the verb.</a:t>
              </a:r>
              <a:endParaRPr lang="en-GB" sz="10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  <a:p>
              <a:pPr defTabSz="514350">
                <a:defRPr/>
              </a:pPr>
              <a:endParaRPr lang="en-GB" sz="10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EFF5C7F-D46F-678B-357A-C6CC92C2A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8768" y="1227861"/>
            <a:ext cx="472697" cy="4498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91B0848-BC24-C794-132F-5942C96798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961" y="1973188"/>
            <a:ext cx="384065" cy="4498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8E76203-E116-DDFB-119D-9AFAE167E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9226" y="2666726"/>
            <a:ext cx="432160" cy="5166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80FC018-E31D-7E31-A4CC-3FA7F821FC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1311" y="3399402"/>
            <a:ext cx="516109" cy="5349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84B055A-1E77-DA26-7BF7-8506875317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4965" y="4248286"/>
            <a:ext cx="442657" cy="450854"/>
          </a:xfrm>
          <a:prstGeom prst="rect">
            <a:avLst/>
          </a:prstGeom>
        </p:spPr>
      </p:pic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9ABD8F8F-D712-9762-0E42-7D65D7606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467238"/>
              </p:ext>
            </p:extLst>
          </p:nvPr>
        </p:nvGraphicFramePr>
        <p:xfrm>
          <a:off x="106379" y="5868744"/>
          <a:ext cx="6611010" cy="3408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97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5302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97394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75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935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favourite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group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8158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practise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participate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guitar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teach, teaching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job, work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child, kid (f).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8158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different (pl.)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intelligent (pl.)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(trait)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independent (pl.)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pleased (m.,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tired (m.,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active (f.,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A10EC33C-ACFA-5E42-B30F-B62F1719B990}"/>
              </a:ext>
            </a:extLst>
          </p:cNvPr>
          <p:cNvSpPr txBox="1"/>
          <p:nvPr/>
        </p:nvSpPr>
        <p:spPr>
          <a:xfrm>
            <a:off x="1424779" y="534756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048" name="Picture 2047">
            <a:extLst>
              <a:ext uri="{FF2B5EF4-FFF2-40B4-BE49-F238E27FC236}">
                <a16:creationId xmlns:a16="http://schemas.microsoft.com/office/drawing/2014/main" id="{6A06080D-2E44-6BD3-8801-0A2FCD5EB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432" y="7189217"/>
            <a:ext cx="631934" cy="581219"/>
          </a:xfrm>
          <a:prstGeom prst="rect">
            <a:avLst/>
          </a:prstGeom>
        </p:spPr>
      </p:pic>
      <p:pic>
        <p:nvPicPr>
          <p:cNvPr id="2050" name="Picture 2049" descr="Icon&#10;&#10;Description automatically generated">
            <a:extLst>
              <a:ext uri="{FF2B5EF4-FFF2-40B4-BE49-F238E27FC236}">
                <a16:creationId xmlns:a16="http://schemas.microsoft.com/office/drawing/2014/main" id="{4645EC80-D859-FF13-C0AD-BB160E0265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1" y="6153614"/>
            <a:ext cx="667164" cy="667164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49125DF7-CAC7-DF1B-6359-DF9E3A2E58CC}"/>
              </a:ext>
            </a:extLst>
          </p:cNvPr>
          <p:cNvSpPr txBox="1"/>
          <p:nvPr/>
        </p:nvSpPr>
        <p:spPr>
          <a:xfrm>
            <a:off x="673118" y="655876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3B66CE2B-914D-DD34-599B-28C37419E9F9}"/>
              </a:ext>
            </a:extLst>
          </p:cNvPr>
          <p:cNvSpPr txBox="1"/>
          <p:nvPr/>
        </p:nvSpPr>
        <p:spPr>
          <a:xfrm>
            <a:off x="654820" y="757292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059" name="Picture 2058">
            <a:extLst>
              <a:ext uri="{FF2B5EF4-FFF2-40B4-BE49-F238E27FC236}">
                <a16:creationId xmlns:a16="http://schemas.microsoft.com/office/drawing/2014/main" id="{17CD38AE-57EC-6F71-11F2-558747E776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677" y="8601346"/>
            <a:ext cx="653860" cy="619446"/>
          </a:xfrm>
          <a:prstGeom prst="rect">
            <a:avLst/>
          </a:prstGeom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329E49E1-525C-BF0F-7639-DF50337970E2}"/>
              </a:ext>
            </a:extLst>
          </p:cNvPr>
          <p:cNvSpPr txBox="1"/>
          <p:nvPr/>
        </p:nvSpPr>
        <p:spPr>
          <a:xfrm>
            <a:off x="710064" y="903692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99E1A3D8-AD86-E11F-28DC-C4A0F4D3C8C4}"/>
              </a:ext>
            </a:extLst>
          </p:cNvPr>
          <p:cNvGrpSpPr/>
          <p:nvPr/>
        </p:nvGrpSpPr>
        <p:grpSpPr>
          <a:xfrm>
            <a:off x="493678" y="5323183"/>
            <a:ext cx="962296" cy="307777"/>
            <a:chOff x="537508" y="810975"/>
            <a:chExt cx="505091" cy="307777"/>
          </a:xfrm>
        </p:grpSpPr>
        <p:sp>
          <p:nvSpPr>
            <p:cNvPr id="2062" name="Google Shape;206;p9">
              <a:extLst>
                <a:ext uri="{FF2B5EF4-FFF2-40B4-BE49-F238E27FC236}">
                  <a16:creationId xmlns:a16="http://schemas.microsoft.com/office/drawing/2014/main" id="{A6BA9972-EBFE-51EB-F96D-144A1442AAE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11B18E5D-F908-DD8C-D3C0-3DCCB9E4933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64" name="Picture 2" descr="Pen, Write, Pencil, Writing Tool, Work, Message, Blue">
            <a:extLst>
              <a:ext uri="{FF2B5EF4-FFF2-40B4-BE49-F238E27FC236}">
                <a16:creationId xmlns:a16="http://schemas.microsoft.com/office/drawing/2014/main" id="{2417FA6C-E18B-3562-9B9D-5C2D2229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" y="519203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Box 2067">
            <a:extLst>
              <a:ext uri="{FF2B5EF4-FFF2-40B4-BE49-F238E27FC236}">
                <a16:creationId xmlns:a16="http://schemas.microsoft.com/office/drawing/2014/main" id="{5EE57B98-A214-2547-0AA6-4F35E3BA8144}"/>
              </a:ext>
            </a:extLst>
          </p:cNvPr>
          <p:cNvSpPr txBox="1"/>
          <p:nvPr/>
        </p:nvSpPr>
        <p:spPr>
          <a:xfrm>
            <a:off x="6357243" y="9560956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78B59D-0271-F5D0-A076-02179C8619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2218" y="5679248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83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15E5F3-FFE7-5BA5-FB3C-2310D8208157}"/>
              </a:ext>
            </a:extLst>
          </p:cNvPr>
          <p:cNvSpPr/>
          <p:nvPr/>
        </p:nvSpPr>
        <p:spPr>
          <a:xfrm>
            <a:off x="108921" y="740101"/>
            <a:ext cx="3270608" cy="2120887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587967" cy="486243"/>
            <a:chOff x="3814354" y="2201705"/>
            <a:chExt cx="587967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56626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127548"/>
              </p:ext>
            </p:extLst>
          </p:nvPr>
        </p:nvGraphicFramePr>
        <p:xfrm>
          <a:off x="141144" y="3698765"/>
          <a:ext cx="5225635" cy="1726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40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0640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03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424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dieciséis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catorce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veinte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quince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veintiuno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cuándo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792793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2187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3252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88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619601"/>
            <a:chOff x="4876029" y="582476"/>
            <a:chExt cx="1927098" cy="16196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579433"/>
              <a:chOff x="4310576" y="875609"/>
              <a:chExt cx="2558030" cy="213763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0598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Asking someone when their birthday is.</a:t>
              </a:r>
            </a:p>
            <a:p>
              <a:r>
                <a:rPr lang="en-GB" sz="1200" dirty="0">
                  <a:latin typeface="Century Gothic" panose="020B0502020202020204" pitchFamily="34" charset="0"/>
                </a:rPr>
                <a:t>Telling someone when my birthday is.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3087929"/>
            <a:ext cx="707513" cy="5380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1205098" y="847418"/>
            <a:ext cx="2235732" cy="529477"/>
            <a:chOff x="1711761" y="1416995"/>
            <a:chExt cx="1730030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A1A855-C092-A48D-83A7-52F468A4DD89}"/>
              </a:ext>
            </a:extLst>
          </p:cNvPr>
          <p:cNvSpPr txBox="1"/>
          <p:nvPr/>
        </p:nvSpPr>
        <p:spPr>
          <a:xfrm>
            <a:off x="130413" y="1406837"/>
            <a:ext cx="3208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vowels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2" name="Google Shape;216;p3">
            <a:extLst>
              <a:ext uri="{FF2B5EF4-FFF2-40B4-BE49-F238E27FC236}">
                <a16:creationId xmlns:a16="http://schemas.microsoft.com/office/drawing/2014/main" id="{76B9F809-08CF-8AEB-FF63-C4FE487BF799}"/>
              </a:ext>
            </a:extLst>
          </p:cNvPr>
          <p:cNvSpPr txBox="1"/>
          <p:nvPr/>
        </p:nvSpPr>
        <p:spPr>
          <a:xfrm>
            <a:off x="141789" y="1708265"/>
            <a:ext cx="3226129" cy="11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When they appear next to each other, the Spanish vowels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[a]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,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[e]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and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[o]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are pronounced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separately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This is why we call them ‘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strong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’ vowels!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282E02-BE5E-84F1-0EC1-92D61C44FE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715" y="2240548"/>
            <a:ext cx="1608063" cy="8632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CC23F1-AD8B-F7A1-2F97-F45641B8EA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6438" y="1364142"/>
            <a:ext cx="1804572" cy="10364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056B6BD-BA40-30CB-BDD4-E2BC286019BC}"/>
              </a:ext>
            </a:extLst>
          </p:cNvPr>
          <p:cNvSpPr/>
          <p:nvPr/>
        </p:nvSpPr>
        <p:spPr>
          <a:xfrm>
            <a:off x="4959879" y="1607681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D05F5F-6715-418D-7F5D-77255441B5AE}"/>
              </a:ext>
            </a:extLst>
          </p:cNvPr>
          <p:cNvSpPr/>
          <p:nvPr/>
        </p:nvSpPr>
        <p:spPr>
          <a:xfrm>
            <a:off x="133544" y="5533003"/>
            <a:ext cx="6539774" cy="396011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70F100-3528-EADB-E1F8-38D04B4D2848}"/>
              </a:ext>
            </a:extLst>
          </p:cNvPr>
          <p:cNvSpPr txBox="1"/>
          <p:nvPr/>
        </p:nvSpPr>
        <p:spPr>
          <a:xfrm>
            <a:off x="169961" y="5669311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Los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números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[16-19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A817BF-1D8D-DB20-58E1-D481F98F721C}"/>
              </a:ext>
            </a:extLst>
          </p:cNvPr>
          <p:cNvGrpSpPr/>
          <p:nvPr/>
        </p:nvGrpSpPr>
        <p:grpSpPr>
          <a:xfrm>
            <a:off x="4850628" y="5575175"/>
            <a:ext cx="1943885" cy="588990"/>
            <a:chOff x="115026" y="5917195"/>
            <a:chExt cx="1943885" cy="58899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56C308-CC22-CF81-3C3D-99A7D025E1C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3797B78-728C-AA97-E674-5335E48FC35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E489A4-21EF-0546-DD3C-086FD5FF0F05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DC799F25-2CF4-DCE5-C75D-B366481FA390}"/>
              </a:ext>
            </a:extLst>
          </p:cNvPr>
          <p:cNvSpPr txBox="1"/>
          <p:nvPr/>
        </p:nvSpPr>
        <p:spPr>
          <a:xfrm>
            <a:off x="203921" y="6043296"/>
            <a:ext cx="644854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Spanish numbers 16-19 follow a clear pattern.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E992D472-E78B-760E-F537-7DBB70233AA5}"/>
              </a:ext>
            </a:extLst>
          </p:cNvPr>
          <p:cNvSpPr txBox="1"/>
          <p:nvPr/>
        </p:nvSpPr>
        <p:spPr>
          <a:xfrm>
            <a:off x="603439" y="6670819"/>
            <a:ext cx="63914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16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+ seis (which contracts to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one word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as “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”). </a:t>
            </a: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17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+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siete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=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dieici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siete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	18 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+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ocho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=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ocho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19 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+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nueve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=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nueve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5" name="Google Shape;171;p8">
            <a:extLst>
              <a:ext uri="{FF2B5EF4-FFF2-40B4-BE49-F238E27FC236}">
                <a16:creationId xmlns:a16="http://schemas.microsoft.com/office/drawing/2014/main" id="{0086088F-60C2-5665-5F97-14055E1A62D8}"/>
              </a:ext>
            </a:extLst>
          </p:cNvPr>
          <p:cNvSpPr txBox="1"/>
          <p:nvPr/>
        </p:nvSpPr>
        <p:spPr>
          <a:xfrm>
            <a:off x="224770" y="7409923"/>
            <a:ext cx="6157874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Numbers 21-29 use a combination of 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and a 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number from 1-9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, all in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one word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202C7617-DE13-CFC9-ADE8-1AF8A1C24252}"/>
              </a:ext>
            </a:extLst>
          </p:cNvPr>
          <p:cNvSpPr txBox="1"/>
          <p:nvPr/>
        </p:nvSpPr>
        <p:spPr>
          <a:xfrm>
            <a:off x="1232936" y="7944373"/>
            <a:ext cx="6665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21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E820CBF-0330-3BC1-44D5-9B298FB85410}"/>
              </a:ext>
            </a:extLst>
          </p:cNvPr>
          <p:cNvSpPr txBox="1"/>
          <p:nvPr/>
        </p:nvSpPr>
        <p:spPr>
          <a:xfrm>
            <a:off x="1784769" y="7931813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uno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2A41E99A-661C-CDFA-6833-562E53F380F6}"/>
              </a:ext>
            </a:extLst>
          </p:cNvPr>
          <p:cNvSpPr txBox="1"/>
          <p:nvPr/>
        </p:nvSpPr>
        <p:spPr>
          <a:xfrm>
            <a:off x="1242461" y="8317520"/>
            <a:ext cx="200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22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ADDA6CF6-1EEE-3828-6471-9C2C2A5291D2}"/>
              </a:ext>
            </a:extLst>
          </p:cNvPr>
          <p:cNvSpPr txBox="1"/>
          <p:nvPr/>
        </p:nvSpPr>
        <p:spPr>
          <a:xfrm>
            <a:off x="1784769" y="8304959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ó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E06A4346-5A6E-9384-5A88-FE76858528E9}"/>
              </a:ext>
            </a:extLst>
          </p:cNvPr>
          <p:cNvSpPr txBox="1"/>
          <p:nvPr/>
        </p:nvSpPr>
        <p:spPr>
          <a:xfrm>
            <a:off x="3171604" y="7947310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B526D3F8-52E2-3718-C06A-79034CD3EB79}"/>
              </a:ext>
            </a:extLst>
          </p:cNvPr>
          <p:cNvSpPr txBox="1"/>
          <p:nvPr/>
        </p:nvSpPr>
        <p:spPr>
          <a:xfrm>
            <a:off x="3171604" y="8317520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CBAFD18F-F0B1-BBF8-B634-D786B360C862}"/>
              </a:ext>
            </a:extLst>
          </p:cNvPr>
          <p:cNvSpPr txBox="1"/>
          <p:nvPr/>
        </p:nvSpPr>
        <p:spPr>
          <a:xfrm>
            <a:off x="4898280" y="7894097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cinco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EEE7F9D1-6EC7-99CD-8BEF-4B62EEFB0B4A}"/>
              </a:ext>
            </a:extLst>
          </p:cNvPr>
          <p:cNvSpPr txBox="1"/>
          <p:nvPr/>
        </p:nvSpPr>
        <p:spPr>
          <a:xfrm>
            <a:off x="4898280" y="8310478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is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91EDA7B3-AF23-AEDA-1D8B-D1BC62500678}"/>
              </a:ext>
            </a:extLst>
          </p:cNvPr>
          <p:cNvSpPr txBox="1"/>
          <p:nvPr/>
        </p:nvSpPr>
        <p:spPr>
          <a:xfrm>
            <a:off x="2716141" y="7925475"/>
            <a:ext cx="2144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23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E3DE7FF-9239-E14C-DE8F-9F58BD7C4CC9}"/>
              </a:ext>
            </a:extLst>
          </p:cNvPr>
          <p:cNvSpPr txBox="1"/>
          <p:nvPr/>
        </p:nvSpPr>
        <p:spPr>
          <a:xfrm>
            <a:off x="2725665" y="8298622"/>
            <a:ext cx="200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24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D6428166-E847-5856-3B01-CBA2A5607A9D}"/>
              </a:ext>
            </a:extLst>
          </p:cNvPr>
          <p:cNvSpPr txBox="1"/>
          <p:nvPr/>
        </p:nvSpPr>
        <p:spPr>
          <a:xfrm>
            <a:off x="4320848" y="7943423"/>
            <a:ext cx="91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25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A3F57628-88C4-0FF4-DBE7-6D39DE314B9B}"/>
              </a:ext>
            </a:extLst>
          </p:cNvPr>
          <p:cNvSpPr txBox="1"/>
          <p:nvPr/>
        </p:nvSpPr>
        <p:spPr>
          <a:xfrm>
            <a:off x="4330372" y="8316570"/>
            <a:ext cx="712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26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EB3662D6-DC30-F2F8-4D8B-52BFA73181DF}"/>
              </a:ext>
            </a:extLst>
          </p:cNvPr>
          <p:cNvSpPr txBox="1"/>
          <p:nvPr/>
        </p:nvSpPr>
        <p:spPr>
          <a:xfrm>
            <a:off x="153677" y="8753033"/>
            <a:ext cx="648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For numbers from 31 to 39, use  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 + y +  a 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number from 1-9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, in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three separate words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5A374113-9B71-87D0-87E9-9C11033CEA51}"/>
              </a:ext>
            </a:extLst>
          </p:cNvPr>
          <p:cNvSpPr txBox="1"/>
          <p:nvPr/>
        </p:nvSpPr>
        <p:spPr>
          <a:xfrm>
            <a:off x="152782" y="6306613"/>
            <a:ext cx="65540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Use the combination “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“ + the number (6, 7, 8, 9).</a:t>
            </a:r>
          </a:p>
        </p:txBody>
      </p:sp>
    </p:spTree>
    <p:extLst>
      <p:ext uri="{BB962C8B-B14F-4D97-AF65-F5344CB8AC3E}">
        <p14:creationId xmlns:p14="http://schemas.microsoft.com/office/powerpoint/2010/main" val="564243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7BECCC-31B5-FAD7-77D3-AF85B97D2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1" y="1263747"/>
            <a:ext cx="3834488" cy="2738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558939" cy="486243"/>
            <a:chOff x="3814354" y="2201705"/>
            <a:chExt cx="558939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7598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09" name="Google Shape;402;p19">
            <a:extLst>
              <a:ext uri="{FF2B5EF4-FFF2-40B4-BE49-F238E27FC236}">
                <a16:creationId xmlns:a16="http://schemas.microsoft.com/office/drawing/2014/main" id="{7F1C20F7-A96F-1A5D-84CD-8C73B11E0A80}"/>
              </a:ext>
            </a:extLst>
          </p:cNvPr>
          <p:cNvSpPr txBox="1"/>
          <p:nvPr/>
        </p:nvSpPr>
        <p:spPr>
          <a:xfrm>
            <a:off x="1406220" y="903777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correcto.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3F3B91C8-4F3F-C02C-7794-0DF86B863DA9}"/>
              </a:ext>
            </a:extLst>
          </p:cNvPr>
          <p:cNvGrpSpPr/>
          <p:nvPr/>
        </p:nvGrpSpPr>
        <p:grpSpPr>
          <a:xfrm>
            <a:off x="106552" y="694072"/>
            <a:ext cx="1385515" cy="699697"/>
            <a:chOff x="85157" y="674113"/>
            <a:chExt cx="1072125" cy="541432"/>
          </a:xfrm>
        </p:grpSpPr>
        <p:sp>
          <p:nvSpPr>
            <p:cNvPr id="2111" name="Google Shape;206;p9">
              <a:extLst>
                <a:ext uri="{FF2B5EF4-FFF2-40B4-BE49-F238E27FC236}">
                  <a16:creationId xmlns:a16="http://schemas.microsoft.com/office/drawing/2014/main" id="{D476C54A-1362-1AF5-EEA7-0ACF986B9DC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2B142CD0-15BA-CE48-42C0-EA7AD3F5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434111D9-978C-2934-AC23-292B3217F9A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82643" y="9560956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2AEA7-8054-224C-867F-0BB95F0BE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77" y="4580194"/>
            <a:ext cx="3547044" cy="2464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F13DA7-5E72-9E46-2B36-C85EC3388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355" y="5445304"/>
            <a:ext cx="1406072" cy="8911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63FD24D-3D7A-81B9-BA68-1489039F6EC1}"/>
              </a:ext>
            </a:extLst>
          </p:cNvPr>
          <p:cNvGrpSpPr/>
          <p:nvPr/>
        </p:nvGrpSpPr>
        <p:grpSpPr>
          <a:xfrm>
            <a:off x="501414" y="4024891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9" name="Google Shape;222;p10">
              <a:extLst>
                <a:ext uri="{FF2B5EF4-FFF2-40B4-BE49-F238E27FC236}">
                  <a16:creationId xmlns:a16="http://schemas.microsoft.com/office/drawing/2014/main" id="{51B31BEA-08FD-3828-BD75-98784B8CB5A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16FBD6-12B5-8056-7B45-60A577065CF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8D941E-7D8F-B2E6-580D-F09D97202588}"/>
              </a:ext>
            </a:extLst>
          </p:cNvPr>
          <p:cNvGrpSpPr/>
          <p:nvPr/>
        </p:nvGrpSpPr>
        <p:grpSpPr>
          <a:xfrm>
            <a:off x="130140" y="3912351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6A3F541-E8A9-2813-95C4-33013E402DD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5" name="Picture 24" descr="Free speaker sound loud vector">
              <a:extLst>
                <a:ext uri="{FF2B5EF4-FFF2-40B4-BE49-F238E27FC236}">
                  <a16:creationId xmlns:a16="http://schemas.microsoft.com/office/drawing/2014/main" id="{80EB5473-1D7D-6F40-33BF-B7A0F74DB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8" name="Google Shape;402;p19">
            <a:extLst>
              <a:ext uri="{FF2B5EF4-FFF2-40B4-BE49-F238E27FC236}">
                <a16:creationId xmlns:a16="http://schemas.microsoft.com/office/drawing/2014/main" id="{23A9B2D0-690A-00CC-4234-4E555062D9FB}"/>
              </a:ext>
            </a:extLst>
          </p:cNvPr>
          <p:cNvSpPr txBox="1"/>
          <p:nvPr/>
        </p:nvSpPr>
        <p:spPr>
          <a:xfrm>
            <a:off x="1968577" y="3949251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s-AR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Quique pregunta.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45290ED-038A-8C38-9F53-E0B4CBB4DB33}"/>
              </a:ext>
            </a:extLst>
          </p:cNvPr>
          <p:cNvGrpSpPr/>
          <p:nvPr/>
        </p:nvGrpSpPr>
        <p:grpSpPr>
          <a:xfrm>
            <a:off x="2519577" y="6015358"/>
            <a:ext cx="1118214" cy="883388"/>
            <a:chOff x="1077" y="8673566"/>
            <a:chExt cx="1257780" cy="890963"/>
          </a:xfrm>
        </p:grpSpPr>
        <p:sp>
          <p:nvSpPr>
            <p:cNvPr id="41" name="Rectangle: Folded Corner 40">
              <a:extLst>
                <a:ext uri="{FF2B5EF4-FFF2-40B4-BE49-F238E27FC236}">
                  <a16:creationId xmlns:a16="http://schemas.microsoft.com/office/drawing/2014/main" id="{8ACD0DF3-0B7E-0C46-DFF9-704650D55C6D}"/>
                </a:ext>
              </a:extLst>
            </p:cNvPr>
            <p:cNvSpPr/>
            <p:nvPr/>
          </p:nvSpPr>
          <p:spPr>
            <a:xfrm>
              <a:off x="1077" y="8673566"/>
              <a:ext cx="1058130" cy="8763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6" descr="Free Icon Light illustration and picture">
              <a:extLst>
                <a:ext uri="{FF2B5EF4-FFF2-40B4-BE49-F238E27FC236}">
                  <a16:creationId xmlns:a16="http://schemas.microsoft.com/office/drawing/2014/main" id="{FD658BC8-5584-1983-27D0-1682EC3E1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454659C-E696-042D-5E5E-615207B7A7C7}"/>
                </a:ext>
              </a:extLst>
            </p:cNvPr>
            <p:cNvSpPr txBox="1"/>
            <p:nvPr/>
          </p:nvSpPr>
          <p:spPr>
            <a:xfrm>
              <a:off x="52569" y="8695366"/>
              <a:ext cx="1206288" cy="869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     Use </a:t>
              </a:r>
              <a:r>
                <a:rPr lang="en-GB" sz="1000" b="1" i="1" dirty="0" err="1">
                  <a:solidFill>
                    <a:srgbClr val="404040"/>
                  </a:solidFill>
                  <a:latin typeface="Century Gothic" panose="020F0302020204030204"/>
                </a:rPr>
                <a:t>el</a:t>
              </a:r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 </a:t>
              </a:r>
            </a:p>
            <a:p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before the number to mean </a:t>
              </a:r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‘</a:t>
              </a:r>
              <a:r>
                <a:rPr lang="en-GB" sz="1000" b="1" i="1" dirty="0">
                  <a:solidFill>
                    <a:srgbClr val="404040"/>
                  </a:solidFill>
                  <a:latin typeface="Century Gothic" panose="020F0302020204030204"/>
                </a:rPr>
                <a:t>on the</a:t>
              </a:r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’.</a:t>
              </a:r>
              <a:endParaRPr lang="en-GB" sz="1000" b="1" i="1" dirty="0">
                <a:solidFill>
                  <a:srgbClr val="404040"/>
                </a:solidFill>
                <a:latin typeface="Century Gothic" panose="020F0302020204030204"/>
              </a:endParaRPr>
            </a:p>
          </p:txBody>
        </p:sp>
      </p:grpSp>
      <p:sp>
        <p:nvSpPr>
          <p:cNvPr id="52" name="Google Shape;402;p19">
            <a:extLst>
              <a:ext uri="{FF2B5EF4-FFF2-40B4-BE49-F238E27FC236}">
                <a16:creationId xmlns:a16="http://schemas.microsoft.com/office/drawing/2014/main" id="{51AE9E71-86A3-B233-FE7A-341D6C0F96B8}"/>
              </a:ext>
            </a:extLst>
          </p:cNvPr>
          <p:cNvSpPr txBox="1"/>
          <p:nvPr/>
        </p:nvSpPr>
        <p:spPr>
          <a:xfrm>
            <a:off x="1982172" y="4187277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s-AR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 y escribe.</a:t>
            </a:r>
          </a:p>
        </p:txBody>
      </p:sp>
      <p:pic>
        <p:nvPicPr>
          <p:cNvPr id="55" name="Picture 5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21032DB-8740-F0C9-261C-355C8BE3E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05" y="5581160"/>
            <a:ext cx="2674041" cy="146369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ADA7BC3-36FB-27A0-7D7B-0CDE0B308310}"/>
              </a:ext>
            </a:extLst>
          </p:cNvPr>
          <p:cNvGrpSpPr/>
          <p:nvPr/>
        </p:nvGrpSpPr>
        <p:grpSpPr>
          <a:xfrm>
            <a:off x="5397932" y="4665688"/>
            <a:ext cx="962296" cy="307777"/>
            <a:chOff x="537508" y="810975"/>
            <a:chExt cx="505091" cy="307777"/>
          </a:xfrm>
        </p:grpSpPr>
        <p:sp>
          <p:nvSpPr>
            <p:cNvPr id="57" name="Google Shape;206;p9">
              <a:extLst>
                <a:ext uri="{FF2B5EF4-FFF2-40B4-BE49-F238E27FC236}">
                  <a16:creationId xmlns:a16="http://schemas.microsoft.com/office/drawing/2014/main" id="{9AA7EECF-B52E-1DD4-4854-0997635C995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C96E228-0654-E8B8-A3DF-4AE57D20106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9" name="Picture 2" descr="Pen, Write, Pencil, Writing Tool, Work, Message, Blue">
            <a:extLst>
              <a:ext uri="{FF2B5EF4-FFF2-40B4-BE49-F238E27FC236}">
                <a16:creationId xmlns:a16="http://schemas.microsoft.com/office/drawing/2014/main" id="{59988082-BBCE-E132-230B-1BE74B6DE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87" y="454916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402;p19">
            <a:extLst>
              <a:ext uri="{FF2B5EF4-FFF2-40B4-BE49-F238E27FC236}">
                <a16:creationId xmlns:a16="http://schemas.microsoft.com/office/drawing/2014/main" id="{526A8DFB-BFA4-B233-6BFB-F43756E2E24F}"/>
              </a:ext>
            </a:extLst>
          </p:cNvPr>
          <p:cNvSpPr txBox="1"/>
          <p:nvPr/>
        </p:nvSpPr>
        <p:spPr>
          <a:xfrm>
            <a:off x="4125501" y="4972683"/>
            <a:ext cx="2663282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español.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¿</a:t>
            </a:r>
            <a:r>
              <a:rPr lang="en-GB" sz="1400" dirty="0" err="1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Cuándo</a:t>
            </a: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es </a:t>
            </a:r>
            <a:r>
              <a:rPr lang="en-GB" sz="1400" dirty="0" err="1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tu</a:t>
            </a: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dirty="0" err="1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cumpleaños</a:t>
            </a: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61" name="Picture 2" descr="Free icon pencil write vector">
            <a:extLst>
              <a:ext uri="{FF2B5EF4-FFF2-40B4-BE49-F238E27FC236}">
                <a16:creationId xmlns:a16="http://schemas.microsoft.com/office/drawing/2014/main" id="{88622C2E-CD66-9294-6CB7-15A9D0A3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4217904" y="574117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date of birth cake candles illustration">
            <a:extLst>
              <a:ext uri="{FF2B5EF4-FFF2-40B4-BE49-F238E27FC236}">
                <a16:creationId xmlns:a16="http://schemas.microsoft.com/office/drawing/2014/main" id="{765F3AA7-55D6-A14E-4939-8AB64B2D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02" y="6485649"/>
            <a:ext cx="745601" cy="5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158;p2">
            <a:extLst>
              <a:ext uri="{FF2B5EF4-FFF2-40B4-BE49-F238E27FC236}">
                <a16:creationId xmlns:a16="http://schemas.microsoft.com/office/drawing/2014/main" id="{A4FB39A5-09A1-3728-B449-3022F03FDF13}"/>
              </a:ext>
            </a:extLst>
          </p:cNvPr>
          <p:cNvSpPr txBox="1"/>
          <p:nvPr/>
        </p:nvSpPr>
        <p:spPr>
          <a:xfrm>
            <a:off x="1042069" y="7704768"/>
            <a:ext cx="300743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_ _   s</a:t>
            </a:r>
            <a:endParaRPr lang="es-AR" sz="1575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158;p2">
            <a:extLst>
              <a:ext uri="{FF2B5EF4-FFF2-40B4-BE49-F238E27FC236}">
                <a16:creationId xmlns:a16="http://schemas.microsoft.com/office/drawing/2014/main" id="{0DB322A3-F7CB-706C-B9AF-4841F7FD638C}"/>
              </a:ext>
            </a:extLst>
          </p:cNvPr>
          <p:cNvSpPr txBox="1"/>
          <p:nvPr/>
        </p:nvSpPr>
        <p:spPr>
          <a:xfrm>
            <a:off x="625440" y="7697152"/>
            <a:ext cx="48602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[EJ]</a:t>
            </a:r>
          </a:p>
        </p:txBody>
      </p:sp>
      <p:sp>
        <p:nvSpPr>
          <p:cNvPr id="1024" name="Google Shape;158;p2">
            <a:extLst>
              <a:ext uri="{FF2B5EF4-FFF2-40B4-BE49-F238E27FC236}">
                <a16:creationId xmlns:a16="http://schemas.microsoft.com/office/drawing/2014/main" id="{D3077069-FDD2-63C6-67E8-69BEB143D75A}"/>
              </a:ext>
            </a:extLst>
          </p:cNvPr>
          <p:cNvSpPr txBox="1"/>
          <p:nvPr/>
        </p:nvSpPr>
        <p:spPr>
          <a:xfrm>
            <a:off x="632213" y="8039183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025" name="Google Shape;158;p2">
            <a:extLst>
              <a:ext uri="{FF2B5EF4-FFF2-40B4-BE49-F238E27FC236}">
                <a16:creationId xmlns:a16="http://schemas.microsoft.com/office/drawing/2014/main" id="{CEC62374-05D1-529F-1E25-0E07CCF99BD5}"/>
              </a:ext>
            </a:extLst>
          </p:cNvPr>
          <p:cNvSpPr txBox="1"/>
          <p:nvPr/>
        </p:nvSpPr>
        <p:spPr>
          <a:xfrm>
            <a:off x="1029413" y="8052214"/>
            <a:ext cx="300743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 _ _ </a:t>
            </a:r>
            <a:r>
              <a:rPr lang="en-GB" sz="1575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tro</a:t>
            </a:r>
            <a:endParaRPr lang="es-AR" sz="1575" b="1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6" name="Google Shape;158;p2">
            <a:extLst>
              <a:ext uri="{FF2B5EF4-FFF2-40B4-BE49-F238E27FC236}">
                <a16:creationId xmlns:a16="http://schemas.microsoft.com/office/drawing/2014/main" id="{85CCF1C9-6F1E-5CC2-582B-BAAFC7493D9E}"/>
              </a:ext>
            </a:extLst>
          </p:cNvPr>
          <p:cNvSpPr txBox="1"/>
          <p:nvPr/>
        </p:nvSpPr>
        <p:spPr>
          <a:xfrm>
            <a:off x="640184" y="8399010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027" name="Google Shape;158;p2">
            <a:extLst>
              <a:ext uri="{FF2B5EF4-FFF2-40B4-BE49-F238E27FC236}">
                <a16:creationId xmlns:a16="http://schemas.microsoft.com/office/drawing/2014/main" id="{9E5BE824-6DFE-F223-36A0-15EA9D5A6507}"/>
              </a:ext>
            </a:extLst>
          </p:cNvPr>
          <p:cNvSpPr txBox="1"/>
          <p:nvPr/>
        </p:nvSpPr>
        <p:spPr>
          <a:xfrm>
            <a:off x="1037384" y="8412040"/>
            <a:ext cx="300743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 _ _ l</a:t>
            </a:r>
            <a:endParaRPr lang="es-AR" sz="1575" b="1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9" name="Google Shape;158;p2">
            <a:extLst>
              <a:ext uri="{FF2B5EF4-FFF2-40B4-BE49-F238E27FC236}">
                <a16:creationId xmlns:a16="http://schemas.microsoft.com/office/drawing/2014/main" id="{8D92D5CB-B768-594E-50B5-3D740D6EE40E}"/>
              </a:ext>
            </a:extLst>
          </p:cNvPr>
          <p:cNvSpPr txBox="1"/>
          <p:nvPr/>
        </p:nvSpPr>
        <p:spPr>
          <a:xfrm>
            <a:off x="1024727" y="8712592"/>
            <a:ext cx="250956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_ _ r</a:t>
            </a:r>
            <a:endParaRPr lang="es-AR" sz="1575" b="1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0" name="Google Shape;158;p2">
            <a:extLst>
              <a:ext uri="{FF2B5EF4-FFF2-40B4-BE49-F238E27FC236}">
                <a16:creationId xmlns:a16="http://schemas.microsoft.com/office/drawing/2014/main" id="{105E62C6-47EF-857C-8B0B-E8E16E4D3981}"/>
              </a:ext>
            </a:extLst>
          </p:cNvPr>
          <p:cNvSpPr txBox="1"/>
          <p:nvPr/>
        </p:nvSpPr>
        <p:spPr>
          <a:xfrm>
            <a:off x="633028" y="9022387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1031" name="Google Shape;158;p2">
            <a:extLst>
              <a:ext uri="{FF2B5EF4-FFF2-40B4-BE49-F238E27FC236}">
                <a16:creationId xmlns:a16="http://schemas.microsoft.com/office/drawing/2014/main" id="{8AAB736D-6C98-A231-3825-BB005B661CA9}"/>
              </a:ext>
            </a:extLst>
          </p:cNvPr>
          <p:cNvSpPr txBox="1"/>
          <p:nvPr/>
        </p:nvSpPr>
        <p:spPr>
          <a:xfrm>
            <a:off x="1030227" y="9035417"/>
            <a:ext cx="300743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 _ _ </a:t>
            </a:r>
            <a:r>
              <a:rPr lang="en-GB" sz="1575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lang="es-AR" sz="1575" b="1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2" name="Google Shape;158;p2">
            <a:extLst>
              <a:ext uri="{FF2B5EF4-FFF2-40B4-BE49-F238E27FC236}">
                <a16:creationId xmlns:a16="http://schemas.microsoft.com/office/drawing/2014/main" id="{61D4039B-8EB8-9505-D52B-6B79FD1F8FAB}"/>
              </a:ext>
            </a:extLst>
          </p:cNvPr>
          <p:cNvSpPr txBox="1"/>
          <p:nvPr/>
        </p:nvSpPr>
        <p:spPr>
          <a:xfrm>
            <a:off x="640184" y="9329705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sp>
        <p:nvSpPr>
          <p:cNvPr id="1033" name="Google Shape;158;p2">
            <a:extLst>
              <a:ext uri="{FF2B5EF4-FFF2-40B4-BE49-F238E27FC236}">
                <a16:creationId xmlns:a16="http://schemas.microsoft.com/office/drawing/2014/main" id="{648751FB-E38A-3692-0460-5D1F419F099B}"/>
              </a:ext>
            </a:extLst>
          </p:cNvPr>
          <p:cNvSpPr txBox="1"/>
          <p:nvPr/>
        </p:nvSpPr>
        <p:spPr>
          <a:xfrm>
            <a:off x="1037384" y="9342735"/>
            <a:ext cx="300743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recr</a:t>
            </a: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</a:t>
            </a:r>
            <a:endParaRPr lang="es-AR" sz="1575" b="1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950BF590-FF89-A1A7-8345-D7A409C0A43E}"/>
              </a:ext>
            </a:extLst>
          </p:cNvPr>
          <p:cNvSpPr txBox="1"/>
          <p:nvPr/>
        </p:nvSpPr>
        <p:spPr>
          <a:xfrm>
            <a:off x="1232626" y="7672786"/>
            <a:ext cx="437940" cy="3261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19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ao</a:t>
            </a:r>
            <a:endParaRPr lang="en-GB" sz="1519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5" name="Google Shape;158;p2">
            <a:extLst>
              <a:ext uri="{FF2B5EF4-FFF2-40B4-BE49-F238E27FC236}">
                <a16:creationId xmlns:a16="http://schemas.microsoft.com/office/drawing/2014/main" id="{2B7A17D7-262A-FBF4-ED29-6C29EE17F68E}"/>
              </a:ext>
            </a:extLst>
          </p:cNvPr>
          <p:cNvSpPr txBox="1"/>
          <p:nvPr/>
        </p:nvSpPr>
        <p:spPr>
          <a:xfrm>
            <a:off x="635498" y="8702652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pic>
        <p:nvPicPr>
          <p:cNvPr id="1036" name="Picture 2" descr="Free theatre sock and buskin tragedy comedy illustration">
            <a:extLst>
              <a:ext uri="{FF2B5EF4-FFF2-40B4-BE49-F238E27FC236}">
                <a16:creationId xmlns:a16="http://schemas.microsoft.com/office/drawing/2014/main" id="{531A4733-FA26-A89C-B5D3-912C7390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45" y="8046505"/>
            <a:ext cx="394853" cy="2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4" descr="Free crown cross jewelry illustration">
            <a:extLst>
              <a:ext uri="{FF2B5EF4-FFF2-40B4-BE49-F238E27FC236}">
                <a16:creationId xmlns:a16="http://schemas.microsoft.com/office/drawing/2014/main" id="{F847509F-282D-C6FC-59F5-2EFF662B7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07" y="8385956"/>
            <a:ext cx="243028" cy="24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3" descr="Free lioness lion predator illustration">
            <a:extLst>
              <a:ext uri="{FF2B5EF4-FFF2-40B4-BE49-F238E27FC236}">
                <a16:creationId xmlns:a16="http://schemas.microsoft.com/office/drawing/2014/main" id="{883D0018-A444-9645-27B8-B25E8AC3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0" y="9044655"/>
            <a:ext cx="511652" cy="27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ree slippery wet caution illustration">
            <a:extLst>
              <a:ext uri="{FF2B5EF4-FFF2-40B4-BE49-F238E27FC236}">
                <a16:creationId xmlns:a16="http://schemas.microsoft.com/office/drawing/2014/main" id="{1C4ECC5E-21EA-FAD3-D237-0259E104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82" y="8683070"/>
            <a:ext cx="369775" cy="32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7" descr="Free button green edge illustration">
            <a:extLst>
              <a:ext uri="{FF2B5EF4-FFF2-40B4-BE49-F238E27FC236}">
                <a16:creationId xmlns:a16="http://schemas.microsoft.com/office/drawing/2014/main" id="{FCD68849-24A5-EA72-9CDA-AC76A9AD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78" y="9367972"/>
            <a:ext cx="304359" cy="3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DC9BF01F-E22B-8D80-95D2-C2557EC1BDE3}"/>
              </a:ext>
            </a:extLst>
          </p:cNvPr>
          <p:cNvGrpSpPr/>
          <p:nvPr/>
        </p:nvGrpSpPr>
        <p:grpSpPr>
          <a:xfrm>
            <a:off x="478594" y="7186028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042" name="Google Shape;222;p10">
              <a:extLst>
                <a:ext uri="{FF2B5EF4-FFF2-40B4-BE49-F238E27FC236}">
                  <a16:creationId xmlns:a16="http://schemas.microsoft.com/office/drawing/2014/main" id="{CA1DE00C-F2B8-9404-0076-03842C502E3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AC80F49E-A93A-9B18-C63F-D934554CB15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F9276E4C-96FC-5273-C5CA-919A94810186}"/>
              </a:ext>
            </a:extLst>
          </p:cNvPr>
          <p:cNvGrpSpPr/>
          <p:nvPr/>
        </p:nvGrpSpPr>
        <p:grpSpPr>
          <a:xfrm>
            <a:off x="107320" y="7073488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4940666B-E0DF-A9C4-03D0-DD47B6390A90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49" name="Picture 1048" descr="Free speaker sound loud vector">
              <a:extLst>
                <a:ext uri="{FF2B5EF4-FFF2-40B4-BE49-F238E27FC236}">
                  <a16:creationId xmlns:a16="http://schemas.microsoft.com/office/drawing/2014/main" id="{52F0640B-290A-B7CE-0CF6-FA725FA7B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50" name="Google Shape;402;p19">
            <a:extLst>
              <a:ext uri="{FF2B5EF4-FFF2-40B4-BE49-F238E27FC236}">
                <a16:creationId xmlns:a16="http://schemas.microsoft.com/office/drawing/2014/main" id="{C4CEF6AE-0351-A1A9-934D-E1C6A9E28F33}"/>
              </a:ext>
            </a:extLst>
          </p:cNvPr>
          <p:cNvSpPr txBox="1"/>
          <p:nvPr/>
        </p:nvSpPr>
        <p:spPr>
          <a:xfrm>
            <a:off x="1980063" y="7229410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s-AR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Completa las palabras.</a:t>
            </a:r>
          </a:p>
        </p:txBody>
      </p:sp>
      <p:cxnSp>
        <p:nvCxnSpPr>
          <p:cNvPr id="1051" name="Google Shape;133;p2">
            <a:extLst>
              <a:ext uri="{FF2B5EF4-FFF2-40B4-BE49-F238E27FC236}">
                <a16:creationId xmlns:a16="http://schemas.microsoft.com/office/drawing/2014/main" id="{38DF5118-89C6-2B28-5EEF-9742FF7FB25A}"/>
              </a:ext>
            </a:extLst>
          </p:cNvPr>
          <p:cNvCxnSpPr>
            <a:cxnSpLocks/>
          </p:cNvCxnSpPr>
          <p:nvPr/>
        </p:nvCxnSpPr>
        <p:spPr>
          <a:xfrm>
            <a:off x="2797692" y="7704768"/>
            <a:ext cx="0" cy="2028141"/>
          </a:xfrm>
          <a:prstGeom prst="straightConnector1">
            <a:avLst/>
          </a:prstGeom>
          <a:noFill/>
          <a:ln w="28575" cap="flat" cmpd="sng">
            <a:solidFill>
              <a:srgbClr val="40404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053" name="Google Shape;158;p2">
            <a:extLst>
              <a:ext uri="{FF2B5EF4-FFF2-40B4-BE49-F238E27FC236}">
                <a16:creationId xmlns:a16="http://schemas.microsoft.com/office/drawing/2014/main" id="{52D35219-2864-96A4-1E7F-422C15051C7A}"/>
              </a:ext>
            </a:extLst>
          </p:cNvPr>
          <p:cNvSpPr txBox="1"/>
          <p:nvPr/>
        </p:nvSpPr>
        <p:spPr>
          <a:xfrm>
            <a:off x="3188119" y="7646352"/>
            <a:ext cx="48602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[EJ]</a:t>
            </a:r>
          </a:p>
        </p:txBody>
      </p:sp>
      <p:sp>
        <p:nvSpPr>
          <p:cNvPr id="1054" name="Google Shape;158;p2">
            <a:extLst>
              <a:ext uri="{FF2B5EF4-FFF2-40B4-BE49-F238E27FC236}">
                <a16:creationId xmlns:a16="http://schemas.microsoft.com/office/drawing/2014/main" id="{8D00430B-8B93-F51D-831D-753C9032AD45}"/>
              </a:ext>
            </a:extLst>
          </p:cNvPr>
          <p:cNvSpPr txBox="1"/>
          <p:nvPr/>
        </p:nvSpPr>
        <p:spPr>
          <a:xfrm>
            <a:off x="3194892" y="8039183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055" name="Google Shape;158;p2">
            <a:extLst>
              <a:ext uri="{FF2B5EF4-FFF2-40B4-BE49-F238E27FC236}">
                <a16:creationId xmlns:a16="http://schemas.microsoft.com/office/drawing/2014/main" id="{243B8D9B-609B-FC36-A9E7-A51DD46E667D}"/>
              </a:ext>
            </a:extLst>
          </p:cNvPr>
          <p:cNvSpPr txBox="1"/>
          <p:nvPr/>
        </p:nvSpPr>
        <p:spPr>
          <a:xfrm>
            <a:off x="3202863" y="8399010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056" name="Google Shape;158;p2">
            <a:extLst>
              <a:ext uri="{FF2B5EF4-FFF2-40B4-BE49-F238E27FC236}">
                <a16:creationId xmlns:a16="http://schemas.microsoft.com/office/drawing/2014/main" id="{B4048AA8-B4E0-AF1D-F0BA-23DB55E10853}"/>
              </a:ext>
            </a:extLst>
          </p:cNvPr>
          <p:cNvSpPr txBox="1"/>
          <p:nvPr/>
        </p:nvSpPr>
        <p:spPr>
          <a:xfrm>
            <a:off x="3195707" y="9022387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1057" name="Google Shape;158;p2">
            <a:extLst>
              <a:ext uri="{FF2B5EF4-FFF2-40B4-BE49-F238E27FC236}">
                <a16:creationId xmlns:a16="http://schemas.microsoft.com/office/drawing/2014/main" id="{C52F9588-653D-7BA0-1C8A-D1280A0DBC8F}"/>
              </a:ext>
            </a:extLst>
          </p:cNvPr>
          <p:cNvSpPr txBox="1"/>
          <p:nvPr/>
        </p:nvSpPr>
        <p:spPr>
          <a:xfrm>
            <a:off x="3202863" y="9329705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sp>
        <p:nvSpPr>
          <p:cNvPr id="1058" name="Google Shape;158;p2">
            <a:extLst>
              <a:ext uri="{FF2B5EF4-FFF2-40B4-BE49-F238E27FC236}">
                <a16:creationId xmlns:a16="http://schemas.microsoft.com/office/drawing/2014/main" id="{B9036EDA-BBF0-64AB-BFC1-2F2729FADF6B}"/>
              </a:ext>
            </a:extLst>
          </p:cNvPr>
          <p:cNvSpPr txBox="1"/>
          <p:nvPr/>
        </p:nvSpPr>
        <p:spPr>
          <a:xfrm>
            <a:off x="3198177" y="8702652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88E88186-A662-A520-0472-568CEFF9C57D}"/>
              </a:ext>
            </a:extLst>
          </p:cNvPr>
          <p:cNvSpPr txBox="1"/>
          <p:nvPr/>
        </p:nvSpPr>
        <p:spPr>
          <a:xfrm>
            <a:off x="3544365" y="7649604"/>
            <a:ext cx="3034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169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Mateo</a:t>
            </a:r>
            <a:endParaRPr lang="en-GB" sz="1400" dirty="0"/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5CC8CE8B-70F1-C2F6-0BD1-BD62CF0E28AD}"/>
              </a:ext>
            </a:extLst>
          </p:cNvPr>
          <p:cNvSpPr txBox="1"/>
          <p:nvPr/>
        </p:nvSpPr>
        <p:spPr>
          <a:xfrm>
            <a:off x="3547672" y="8037533"/>
            <a:ext cx="3034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169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creo</a:t>
            </a:r>
            <a:endParaRPr lang="en-GB" sz="1400" dirty="0"/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61615B81-D298-F7D7-F8C1-598A1597926B}"/>
              </a:ext>
            </a:extLst>
          </p:cNvPr>
          <p:cNvSpPr txBox="1"/>
          <p:nvPr/>
        </p:nvSpPr>
        <p:spPr>
          <a:xfrm>
            <a:off x="3534292" y="8392746"/>
            <a:ext cx="3034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169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poeta</a:t>
            </a:r>
            <a:endParaRPr lang="en-GB" sz="1400" dirty="0"/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B876A02A-6DD6-4F04-5B5C-1E696C33E332}"/>
              </a:ext>
            </a:extLst>
          </p:cNvPr>
          <p:cNvSpPr txBox="1"/>
          <p:nvPr/>
        </p:nvSpPr>
        <p:spPr>
          <a:xfrm>
            <a:off x="3534292" y="8709926"/>
            <a:ext cx="3034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169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cumpleaños</a:t>
            </a:r>
            <a:endParaRPr lang="en-GB" sz="1400" dirty="0"/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1F188DE3-216E-989A-3B2A-5A319A527014}"/>
              </a:ext>
            </a:extLst>
          </p:cNvPr>
          <p:cNvSpPr txBox="1"/>
          <p:nvPr/>
        </p:nvSpPr>
        <p:spPr>
          <a:xfrm>
            <a:off x="3536971" y="9046243"/>
            <a:ext cx="3034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169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</a:t>
            </a:r>
            <a:endParaRPr lang="en-GB" sz="1400" dirty="0"/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EE39FCA7-FC42-6925-34DB-CB347503ADCE}"/>
              </a:ext>
            </a:extLst>
          </p:cNvPr>
          <p:cNvSpPr txBox="1"/>
          <p:nvPr/>
        </p:nvSpPr>
        <p:spPr>
          <a:xfrm>
            <a:off x="3533165" y="9331091"/>
            <a:ext cx="3034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169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tarea</a:t>
            </a:r>
            <a:endParaRPr lang="en-GB" sz="1400" dirty="0"/>
          </a:p>
        </p:txBody>
      </p:sp>
      <p:sp>
        <p:nvSpPr>
          <p:cNvPr id="1070" name="Google Shape;402;p19">
            <a:extLst>
              <a:ext uri="{FF2B5EF4-FFF2-40B4-BE49-F238E27FC236}">
                <a16:creationId xmlns:a16="http://schemas.microsoft.com/office/drawing/2014/main" id="{7D7161A8-9968-79A1-96E8-83E3D7C16A50}"/>
              </a:ext>
            </a:extLst>
          </p:cNvPr>
          <p:cNvSpPr txBox="1"/>
          <p:nvPr/>
        </p:nvSpPr>
        <p:spPr>
          <a:xfrm>
            <a:off x="4461327" y="7636029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s-AR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Separa las sílabas.</a:t>
            </a:r>
          </a:p>
        </p:txBody>
      </p: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D8A138CA-B342-3C3C-F532-F96778D6692B}"/>
              </a:ext>
            </a:extLst>
          </p:cNvPr>
          <p:cNvGrpSpPr/>
          <p:nvPr/>
        </p:nvGrpSpPr>
        <p:grpSpPr>
          <a:xfrm>
            <a:off x="5424954" y="7266139"/>
            <a:ext cx="962296" cy="307777"/>
            <a:chOff x="537508" y="810975"/>
            <a:chExt cx="505091" cy="307777"/>
          </a:xfrm>
        </p:grpSpPr>
        <p:sp>
          <p:nvSpPr>
            <p:cNvPr id="1072" name="Google Shape;206;p9">
              <a:extLst>
                <a:ext uri="{FF2B5EF4-FFF2-40B4-BE49-F238E27FC236}">
                  <a16:creationId xmlns:a16="http://schemas.microsoft.com/office/drawing/2014/main" id="{24B90746-EB39-FDF3-8598-53AED226CBE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73" name="TextBox 1072">
              <a:extLst>
                <a:ext uri="{FF2B5EF4-FFF2-40B4-BE49-F238E27FC236}">
                  <a16:creationId xmlns:a16="http://schemas.microsoft.com/office/drawing/2014/main" id="{B474F0D2-38D7-8B0E-5ABA-876DAE70C5BC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74" name="Picture 2" descr="Pen, Write, Pencil, Writing Tool, Work, Message, Blue">
            <a:extLst>
              <a:ext uri="{FF2B5EF4-FFF2-40B4-BE49-F238E27FC236}">
                <a16:creationId xmlns:a16="http://schemas.microsoft.com/office/drawing/2014/main" id="{5B138886-71B5-2DD5-CB74-623080EA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09" y="714961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" name="TextBox 1074">
            <a:extLst>
              <a:ext uri="{FF2B5EF4-FFF2-40B4-BE49-F238E27FC236}">
                <a16:creationId xmlns:a16="http://schemas.microsoft.com/office/drawing/2014/main" id="{57085B7F-97F4-F9F4-E6DE-CCFFB9D7A2E1}"/>
              </a:ext>
            </a:extLst>
          </p:cNvPr>
          <p:cNvSpPr txBox="1"/>
          <p:nvPr/>
        </p:nvSpPr>
        <p:spPr>
          <a:xfrm>
            <a:off x="4802477" y="9292183"/>
            <a:ext cx="14132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separa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separate</a:t>
            </a:r>
          </a:p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sílabas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 = syllables</a:t>
            </a:r>
          </a:p>
        </p:txBody>
      </p: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77BFA924-87B2-FC24-9893-94F47013EF79}"/>
              </a:ext>
            </a:extLst>
          </p:cNvPr>
          <p:cNvCxnSpPr/>
          <p:nvPr/>
        </p:nvCxnSpPr>
        <p:spPr>
          <a:xfrm>
            <a:off x="3958727" y="7671387"/>
            <a:ext cx="0" cy="22705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D584733A-9613-5CBE-EBB5-64E59E14A4C3}"/>
              </a:ext>
            </a:extLst>
          </p:cNvPr>
          <p:cNvCxnSpPr/>
          <p:nvPr/>
        </p:nvCxnSpPr>
        <p:spPr>
          <a:xfrm>
            <a:off x="4174204" y="7679154"/>
            <a:ext cx="0" cy="22705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8" name="Rectangle: Rounded Corners 1077">
            <a:extLst>
              <a:ext uri="{FF2B5EF4-FFF2-40B4-BE49-F238E27FC236}">
                <a16:creationId xmlns:a16="http://schemas.microsoft.com/office/drawing/2014/main" id="{63C37345-7BDA-AA6E-C268-017BA07EC5A7}"/>
              </a:ext>
            </a:extLst>
          </p:cNvPr>
          <p:cNvSpPr/>
          <p:nvPr/>
        </p:nvSpPr>
        <p:spPr>
          <a:xfrm>
            <a:off x="4338655" y="1598220"/>
            <a:ext cx="2172598" cy="2129731"/>
          </a:xfrm>
          <a:prstGeom prst="roundRect">
            <a:avLst/>
          </a:prstGeom>
          <a:solidFill>
            <a:srgbClr val="DDF0C8"/>
          </a:solidFill>
          <a:ln>
            <a:solidFill>
              <a:srgbClr val="6296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latin typeface="Century Gothic" panose="020B0502020202020204" pitchFamily="34" charset="0"/>
            </a:endParaRPr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6C1FC107-8894-A541-9910-481A1B0FB954}"/>
              </a:ext>
            </a:extLst>
          </p:cNvPr>
          <p:cNvSpPr txBox="1"/>
          <p:nvPr/>
        </p:nvSpPr>
        <p:spPr>
          <a:xfrm>
            <a:off x="5729999" y="3299916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ener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o</a:t>
            </a: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B591E75C-260A-6B9B-ABA0-FD7E96B262EB}"/>
              </a:ext>
            </a:extLst>
          </p:cNvPr>
          <p:cNvSpPr txBox="1"/>
          <p:nvPr/>
        </p:nvSpPr>
        <p:spPr>
          <a:xfrm>
            <a:off x="4488934" y="1671838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f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ebrer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o</a:t>
            </a: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64DFF2EB-5ADB-1055-85A1-F71B72724670}"/>
              </a:ext>
            </a:extLst>
          </p:cNvPr>
          <p:cNvSpPr txBox="1"/>
          <p:nvPr/>
        </p:nvSpPr>
        <p:spPr>
          <a:xfrm>
            <a:off x="4356054" y="2496084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marzo</a:t>
            </a: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4406DE69-D16F-DAC3-83CA-0198D4A4792F}"/>
              </a:ext>
            </a:extLst>
          </p:cNvPr>
          <p:cNvSpPr txBox="1"/>
          <p:nvPr/>
        </p:nvSpPr>
        <p:spPr>
          <a:xfrm>
            <a:off x="4411014" y="2946113"/>
            <a:ext cx="62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abril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E7AD9DDE-A0C5-F583-41EF-290DF4CD2CAE}"/>
              </a:ext>
            </a:extLst>
          </p:cNvPr>
          <p:cNvSpPr txBox="1"/>
          <p:nvPr/>
        </p:nvSpPr>
        <p:spPr>
          <a:xfrm>
            <a:off x="5778149" y="2153397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mayo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995B8270-62F1-69EB-DA6E-16A5AB5B64E7}"/>
              </a:ext>
            </a:extLst>
          </p:cNvPr>
          <p:cNvSpPr txBox="1"/>
          <p:nvPr/>
        </p:nvSpPr>
        <p:spPr>
          <a:xfrm>
            <a:off x="4379197" y="2163499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junio</a:t>
            </a: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5F459057-22D7-5F98-AF45-D651713F18AC}"/>
              </a:ext>
            </a:extLst>
          </p:cNvPr>
          <p:cNvSpPr txBox="1"/>
          <p:nvPr/>
        </p:nvSpPr>
        <p:spPr>
          <a:xfrm>
            <a:off x="5426120" y="2987035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julio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E348F9F3-4C8F-25DC-C342-591916767E0B}"/>
              </a:ext>
            </a:extLst>
          </p:cNvPr>
          <p:cNvSpPr txBox="1"/>
          <p:nvPr/>
        </p:nvSpPr>
        <p:spPr>
          <a:xfrm>
            <a:off x="5541174" y="167531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agosto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980B2EA2-CCEA-5453-3505-5FACCBB7866B}"/>
              </a:ext>
            </a:extLst>
          </p:cNvPr>
          <p:cNvSpPr txBox="1"/>
          <p:nvPr/>
        </p:nvSpPr>
        <p:spPr>
          <a:xfrm>
            <a:off x="4509984" y="3322703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septiembre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BAF6587A-7DF5-B823-6C58-712F7683749B}"/>
              </a:ext>
            </a:extLst>
          </p:cNvPr>
          <p:cNvSpPr txBox="1"/>
          <p:nvPr/>
        </p:nvSpPr>
        <p:spPr>
          <a:xfrm>
            <a:off x="5086404" y="2721819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noviembre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AA1F7EA8-0437-32C2-8062-610973D0DF2B}"/>
              </a:ext>
            </a:extLst>
          </p:cNvPr>
          <p:cNvSpPr txBox="1"/>
          <p:nvPr/>
        </p:nvSpPr>
        <p:spPr>
          <a:xfrm>
            <a:off x="4774429" y="1986865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dieciembre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D333CE75-4CE6-7905-4E86-A142785484AC}"/>
              </a:ext>
            </a:extLst>
          </p:cNvPr>
          <p:cNvSpPr txBox="1"/>
          <p:nvPr/>
        </p:nvSpPr>
        <p:spPr>
          <a:xfrm>
            <a:off x="5141536" y="2411681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octubre</a:t>
            </a:r>
          </a:p>
        </p:txBody>
      </p:sp>
    </p:spTree>
    <p:extLst>
      <p:ext uri="{BB962C8B-B14F-4D97-AF65-F5344CB8AC3E}">
        <p14:creationId xmlns:p14="http://schemas.microsoft.com/office/powerpoint/2010/main" val="2492706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3B1DC28-F450-99CA-C9F7-1A68BB777296}"/>
              </a:ext>
            </a:extLst>
          </p:cNvPr>
          <p:cNvSpPr/>
          <p:nvPr/>
        </p:nvSpPr>
        <p:spPr>
          <a:xfrm>
            <a:off x="142721" y="730262"/>
            <a:ext cx="6539774" cy="221736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573453" cy="471729"/>
            <a:chOff x="3814354" y="2201705"/>
            <a:chExt cx="573453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2112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556FB4BF-BB2B-788F-29AE-AD5B2775C150}"/>
              </a:ext>
            </a:extLst>
          </p:cNvPr>
          <p:cNvSpPr txBox="1"/>
          <p:nvPr/>
        </p:nvSpPr>
        <p:spPr>
          <a:xfrm>
            <a:off x="256177" y="781003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Using ‘</a:t>
            </a:r>
            <a:r>
              <a:rPr lang="en-GB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’ with dates</a:t>
            </a: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5" name="Google Shape;171;p8">
            <a:extLst>
              <a:ext uri="{FF2B5EF4-FFF2-40B4-BE49-F238E27FC236}">
                <a16:creationId xmlns:a16="http://schemas.microsoft.com/office/drawing/2014/main" id="{DA22A750-38DB-F54F-0BD2-77A60690020B}"/>
              </a:ext>
            </a:extLst>
          </p:cNvPr>
          <p:cNvSpPr txBox="1"/>
          <p:nvPr/>
        </p:nvSpPr>
        <p:spPr>
          <a:xfrm>
            <a:off x="250956" y="1168022"/>
            <a:ext cx="4512089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the definite article 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 to mean ‘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on the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 with specific dates.</a:t>
            </a:r>
          </a:p>
        </p:txBody>
      </p:sp>
      <p:grpSp>
        <p:nvGrpSpPr>
          <p:cNvPr id="2186" name="Group 2185">
            <a:extLst>
              <a:ext uri="{FF2B5EF4-FFF2-40B4-BE49-F238E27FC236}">
                <a16:creationId xmlns:a16="http://schemas.microsoft.com/office/drawing/2014/main" id="{F019F621-F87A-BF54-0F0B-63B713E2F2F8}"/>
              </a:ext>
            </a:extLst>
          </p:cNvPr>
          <p:cNvGrpSpPr/>
          <p:nvPr/>
        </p:nvGrpSpPr>
        <p:grpSpPr>
          <a:xfrm>
            <a:off x="410969" y="3120282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87" name="Google Shape;222;p10">
              <a:extLst>
                <a:ext uri="{FF2B5EF4-FFF2-40B4-BE49-F238E27FC236}">
                  <a16:creationId xmlns:a16="http://schemas.microsoft.com/office/drawing/2014/main" id="{E894AD43-F9FF-0DAE-BB27-896704E847A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8" name="TextBox 2187">
              <a:extLst>
                <a:ext uri="{FF2B5EF4-FFF2-40B4-BE49-F238E27FC236}">
                  <a16:creationId xmlns:a16="http://schemas.microsoft.com/office/drawing/2014/main" id="{796838A4-0B6B-CC21-2C4B-01A8718FF08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89" name="Group 2188">
            <a:extLst>
              <a:ext uri="{FF2B5EF4-FFF2-40B4-BE49-F238E27FC236}">
                <a16:creationId xmlns:a16="http://schemas.microsoft.com/office/drawing/2014/main" id="{D14F1C76-AB18-1450-03A1-8D84B2DEC784}"/>
              </a:ext>
            </a:extLst>
          </p:cNvPr>
          <p:cNvGrpSpPr/>
          <p:nvPr/>
        </p:nvGrpSpPr>
        <p:grpSpPr>
          <a:xfrm>
            <a:off x="39695" y="3007742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90" name="Oval 2189">
              <a:extLst>
                <a:ext uri="{FF2B5EF4-FFF2-40B4-BE49-F238E27FC236}">
                  <a16:creationId xmlns:a16="http://schemas.microsoft.com/office/drawing/2014/main" id="{3B6382C8-CD18-4186-563E-6833699684D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91" name="Picture 2190" descr="Free speaker sound loud vector">
              <a:extLst>
                <a:ext uri="{FF2B5EF4-FFF2-40B4-BE49-F238E27FC236}">
                  <a16:creationId xmlns:a16="http://schemas.microsoft.com/office/drawing/2014/main" id="{8B1597C3-BDD2-EDD3-884F-678595367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92" name="Google Shape;402;p19">
            <a:extLst>
              <a:ext uri="{FF2B5EF4-FFF2-40B4-BE49-F238E27FC236}">
                <a16:creationId xmlns:a16="http://schemas.microsoft.com/office/drawing/2014/main" id="{6A8A5952-E643-5A8E-C6E5-821B37AFA149}"/>
              </a:ext>
            </a:extLst>
          </p:cNvPr>
          <p:cNvSpPr txBox="1"/>
          <p:nvPr/>
        </p:nvSpPr>
        <p:spPr>
          <a:xfrm>
            <a:off x="1896955" y="3090774"/>
            <a:ext cx="4961045" cy="805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¿Qué día es?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 y decide.  Luego, escribe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día y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44" name="TextBox 2243">
            <a:extLst>
              <a:ext uri="{FF2B5EF4-FFF2-40B4-BE49-F238E27FC236}">
                <a16:creationId xmlns:a16="http://schemas.microsoft.com/office/drawing/2014/main" id="{229A8F21-0A37-98C4-AE1E-2941EE2032BC}"/>
              </a:ext>
            </a:extLst>
          </p:cNvPr>
          <p:cNvSpPr txBox="1"/>
          <p:nvPr/>
        </p:nvSpPr>
        <p:spPr>
          <a:xfrm>
            <a:off x="6382643" y="9560956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17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A0BABC48-DFDE-FE65-1638-B7B587FF6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522600"/>
              </p:ext>
            </p:extLst>
          </p:nvPr>
        </p:nvGraphicFramePr>
        <p:xfrm>
          <a:off x="924758" y="3666226"/>
          <a:ext cx="4553813" cy="2508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8298">
                  <a:extLst>
                    <a:ext uri="{9D8B030D-6E8A-4147-A177-3AD203B41FA5}">
                      <a16:colId xmlns:a16="http://schemas.microsoft.com/office/drawing/2014/main" val="2054163616"/>
                    </a:ext>
                  </a:extLst>
                </a:gridCol>
                <a:gridCol w="852132">
                  <a:extLst>
                    <a:ext uri="{9D8B030D-6E8A-4147-A177-3AD203B41FA5}">
                      <a16:colId xmlns:a16="http://schemas.microsoft.com/office/drawing/2014/main" val="797485281"/>
                    </a:ext>
                  </a:extLst>
                </a:gridCol>
                <a:gridCol w="1123214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350169">
                  <a:extLst>
                    <a:ext uri="{9D8B030D-6E8A-4147-A177-3AD203B41FA5}">
                      <a16:colId xmlns:a16="http://schemas.microsoft.com/office/drawing/2014/main" val="2218309923"/>
                    </a:ext>
                  </a:extLst>
                </a:gridCol>
              </a:tblGrid>
              <a:tr h="445678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337427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19E9B7-A390-3D7A-D370-B677197F0FE9}"/>
              </a:ext>
            </a:extLst>
          </p:cNvPr>
          <p:cNvSpPr txBox="1"/>
          <p:nvPr/>
        </p:nvSpPr>
        <p:spPr>
          <a:xfrm>
            <a:off x="3389060" y="4122946"/>
            <a:ext cx="412292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6" name="Rectangle 5">
            <a:hlinkClick r:id="" action="ppaction://noaction">
              <a:snd r:embed="rId7" name="BEEP_us4 1.wav"/>
            </a:hlinkClick>
            <a:extLst>
              <a:ext uri="{FF2B5EF4-FFF2-40B4-BE49-F238E27FC236}">
                <a16:creationId xmlns:a16="http://schemas.microsoft.com/office/drawing/2014/main" id="{F48D68AC-DEB5-4B9F-F363-ADA2B9835530}"/>
              </a:ext>
            </a:extLst>
          </p:cNvPr>
          <p:cNvSpPr/>
          <p:nvPr/>
        </p:nvSpPr>
        <p:spPr>
          <a:xfrm>
            <a:off x="536384" y="4156632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" name="Rectangle 6">
            <a:hlinkClick r:id="" action="ppaction://noaction">
              <a:snd r:embed="rId8" name="BEEP_us4 2.wav"/>
            </a:hlinkClick>
            <a:extLst>
              <a:ext uri="{FF2B5EF4-FFF2-40B4-BE49-F238E27FC236}">
                <a16:creationId xmlns:a16="http://schemas.microsoft.com/office/drawing/2014/main" id="{000BCDB7-1BBF-9165-EEA1-2350313BC3CC}"/>
              </a:ext>
            </a:extLst>
          </p:cNvPr>
          <p:cNvSpPr/>
          <p:nvPr/>
        </p:nvSpPr>
        <p:spPr>
          <a:xfrm>
            <a:off x="536383" y="4469279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9" name="BEEP_us4 3.wav"/>
            </a:hlinkClick>
            <a:extLst>
              <a:ext uri="{FF2B5EF4-FFF2-40B4-BE49-F238E27FC236}">
                <a16:creationId xmlns:a16="http://schemas.microsoft.com/office/drawing/2014/main" id="{3BD76549-6B94-8033-DE58-DEB0F1BB5080}"/>
              </a:ext>
            </a:extLst>
          </p:cNvPr>
          <p:cNvSpPr/>
          <p:nvPr/>
        </p:nvSpPr>
        <p:spPr>
          <a:xfrm>
            <a:off x="536383" y="4758532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Rectangle 11">
            <a:hlinkClick r:id="" action="ppaction://noaction">
              <a:snd r:embed="rId10" name="BEEP_us4 4.wav"/>
            </a:hlinkClick>
            <a:extLst>
              <a:ext uri="{FF2B5EF4-FFF2-40B4-BE49-F238E27FC236}">
                <a16:creationId xmlns:a16="http://schemas.microsoft.com/office/drawing/2014/main" id="{63836727-A0AC-5071-F192-82F4BF0D7B27}"/>
              </a:ext>
            </a:extLst>
          </p:cNvPr>
          <p:cNvSpPr/>
          <p:nvPr/>
        </p:nvSpPr>
        <p:spPr>
          <a:xfrm>
            <a:off x="536383" y="5047785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3" name="Rectangle 12">
            <a:hlinkClick r:id="" action="ppaction://noaction">
              <a:snd r:embed="rId11" name="BEEP_us4 5.wav"/>
            </a:hlinkClick>
            <a:extLst>
              <a:ext uri="{FF2B5EF4-FFF2-40B4-BE49-F238E27FC236}">
                <a16:creationId xmlns:a16="http://schemas.microsoft.com/office/drawing/2014/main" id="{F8D84CFB-605E-EFBD-DD1C-95E13DFB210C}"/>
              </a:ext>
            </a:extLst>
          </p:cNvPr>
          <p:cNvSpPr/>
          <p:nvPr/>
        </p:nvSpPr>
        <p:spPr>
          <a:xfrm>
            <a:off x="536383" y="5337039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4" name="Rectangle 13">
            <a:hlinkClick r:id="" action="ppaction://noaction">
              <a:snd r:embed="rId12" name="BEEP_us4 6.wav"/>
            </a:hlinkClick>
            <a:extLst>
              <a:ext uri="{FF2B5EF4-FFF2-40B4-BE49-F238E27FC236}">
                <a16:creationId xmlns:a16="http://schemas.microsoft.com/office/drawing/2014/main" id="{23A4604C-7517-F636-7B2E-5D794E36A098}"/>
              </a:ext>
            </a:extLst>
          </p:cNvPr>
          <p:cNvSpPr/>
          <p:nvPr/>
        </p:nvSpPr>
        <p:spPr>
          <a:xfrm>
            <a:off x="536383" y="5631957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13" name="BEEP_us4 7.wav"/>
            </a:hlinkClick>
            <a:extLst>
              <a:ext uri="{FF2B5EF4-FFF2-40B4-BE49-F238E27FC236}">
                <a16:creationId xmlns:a16="http://schemas.microsoft.com/office/drawing/2014/main" id="{7F12B7B9-FFE0-FCBD-47D3-20B7BD1004B5}"/>
              </a:ext>
            </a:extLst>
          </p:cNvPr>
          <p:cNvSpPr/>
          <p:nvPr/>
        </p:nvSpPr>
        <p:spPr>
          <a:xfrm>
            <a:off x="536383" y="5926876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16" name="Google Shape;293;p7" descr="green checkmark">
            <a:extLst>
              <a:ext uri="{FF2B5EF4-FFF2-40B4-BE49-F238E27FC236}">
                <a16:creationId xmlns:a16="http://schemas.microsoft.com/office/drawing/2014/main" id="{B0CB561C-E268-24A0-9068-F43726B7116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62991" y="4159838"/>
            <a:ext cx="221581" cy="2308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008F3E-F232-D6F9-8241-82515726DD55}"/>
              </a:ext>
            </a:extLst>
          </p:cNvPr>
          <p:cNvSpPr txBox="1"/>
          <p:nvPr/>
        </p:nvSpPr>
        <p:spPr>
          <a:xfrm>
            <a:off x="4149266" y="4112669"/>
            <a:ext cx="132930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September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5EBE37-04B6-F55E-53BE-A7AAC3DE7E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3436" y="3788127"/>
            <a:ext cx="260543" cy="254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76F8EE-D9AE-5D62-5E1F-76C4C8803511}"/>
              </a:ext>
            </a:extLst>
          </p:cNvPr>
          <p:cNvSpPr txBox="1"/>
          <p:nvPr/>
        </p:nvSpPr>
        <p:spPr>
          <a:xfrm>
            <a:off x="949451" y="3705559"/>
            <a:ext cx="1008105" cy="40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13" b="1" dirty="0">
                <a:solidFill>
                  <a:srgbClr val="404040"/>
                </a:solidFill>
                <a:latin typeface="Century Gothic" panose="020B0502020202020204" pitchFamily="34" charset="0"/>
              </a:rPr>
              <a:t>mi </a:t>
            </a:r>
          </a:p>
          <a:p>
            <a:r>
              <a:rPr lang="en-GB" sz="1013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cumpleaños</a:t>
            </a:r>
            <a:endParaRPr lang="en-GB" sz="1013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2FE5C9-F913-C41E-452C-0DDB59E694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2854" y="3765272"/>
            <a:ext cx="339391" cy="288745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B763928-DDBC-6A50-9639-E19A270C8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001534"/>
              </p:ext>
            </p:extLst>
          </p:nvPr>
        </p:nvGraphicFramePr>
        <p:xfrm>
          <a:off x="130140" y="6774381"/>
          <a:ext cx="5916410" cy="301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0555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222768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66546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946541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) año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cansado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perdido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rara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tonta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3033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diceisiete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mayo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uno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veinte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veinticinco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BA0C57D9-C19D-B3C4-8744-91BB1E3C89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75302" y="6556756"/>
            <a:ext cx="572382" cy="435249"/>
          </a:xfrm>
          <a:prstGeom prst="rect">
            <a:avLst/>
          </a:prstGeom>
        </p:spPr>
      </p:pic>
      <p:sp>
        <p:nvSpPr>
          <p:cNvPr id="30" name="Google Shape;402;p19">
            <a:extLst>
              <a:ext uri="{FF2B5EF4-FFF2-40B4-BE49-F238E27FC236}">
                <a16:creationId xmlns:a16="http://schemas.microsoft.com/office/drawing/2014/main" id="{166A4380-5844-1B8C-0810-215C5BC09703}"/>
              </a:ext>
            </a:extLst>
          </p:cNvPr>
          <p:cNvSpPr txBox="1"/>
          <p:nvPr/>
        </p:nvSpPr>
        <p:spPr>
          <a:xfrm>
            <a:off x="1090148" y="630935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3E07B3-7CBF-A7C6-0763-F562048A54C9}"/>
              </a:ext>
            </a:extLst>
          </p:cNvPr>
          <p:cNvGrpSpPr/>
          <p:nvPr/>
        </p:nvGrpSpPr>
        <p:grpSpPr>
          <a:xfrm>
            <a:off x="93950" y="6176324"/>
            <a:ext cx="1072125" cy="541432"/>
            <a:chOff x="85157" y="674113"/>
            <a:chExt cx="1072125" cy="541432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3F4D5074-C1BD-CBAE-C6C4-BA8865B928F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2600D60-AF48-CA4F-49D5-DD95001DA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BE9B00-3BD4-8F46-6344-E4ED66B881D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EC149B7-00D8-080D-36B9-0F24537FE5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6981" y="7889846"/>
            <a:ext cx="631934" cy="58121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A617B2A-62C1-691E-4628-F9A7820219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7" y="6935052"/>
            <a:ext cx="667164" cy="6671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BB2CB4-688B-4C5C-6A34-CB619ACB0C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745" y="9132178"/>
            <a:ext cx="653860" cy="61944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970FC50-1AAA-0AB1-D248-2E8E61E7953D}"/>
              </a:ext>
            </a:extLst>
          </p:cNvPr>
          <p:cNvSpPr txBox="1"/>
          <p:nvPr/>
        </p:nvSpPr>
        <p:spPr>
          <a:xfrm>
            <a:off x="670964" y="740019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92C1A3-5ABB-D911-E976-DA01D0DD235B}"/>
              </a:ext>
            </a:extLst>
          </p:cNvPr>
          <p:cNvSpPr txBox="1"/>
          <p:nvPr/>
        </p:nvSpPr>
        <p:spPr>
          <a:xfrm>
            <a:off x="632827" y="825904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C1F154-A951-2663-DCEC-9CBA20BA4B02}"/>
              </a:ext>
            </a:extLst>
          </p:cNvPr>
          <p:cNvSpPr txBox="1"/>
          <p:nvPr/>
        </p:nvSpPr>
        <p:spPr>
          <a:xfrm>
            <a:off x="688590" y="950969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E2D78D-B87A-12F1-E26C-FA556D6187F1}"/>
              </a:ext>
            </a:extLst>
          </p:cNvPr>
          <p:cNvSpPr txBox="1"/>
          <p:nvPr/>
        </p:nvSpPr>
        <p:spPr>
          <a:xfrm>
            <a:off x="215175" y="1682532"/>
            <a:ext cx="1417376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solidFill>
                  <a:srgbClr val="FF538C"/>
                </a:solidFill>
                <a:latin typeface="Century Gothic" panose="020B0502020202020204" pitchFamily="34" charset="0"/>
              </a:rPr>
              <a:t>Por </a:t>
            </a:r>
            <a:r>
              <a:rPr lang="en-GB" sz="1575" b="1" dirty="0" err="1">
                <a:solidFill>
                  <a:srgbClr val="FF538C"/>
                </a:solidFill>
                <a:latin typeface="Century Gothic" panose="020B0502020202020204" pitchFamily="34" charset="0"/>
              </a:rPr>
              <a:t>ejemplo</a:t>
            </a:r>
            <a:r>
              <a:rPr lang="en-GB" sz="1575" b="1" dirty="0">
                <a:solidFill>
                  <a:srgbClr val="FF538C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FCB843-3ED0-FC33-74AF-9E92189AEAAA}"/>
              </a:ext>
            </a:extLst>
          </p:cNvPr>
          <p:cNvSpPr txBox="1"/>
          <p:nvPr/>
        </p:nvSpPr>
        <p:spPr>
          <a:xfrm>
            <a:off x="1535252" y="1715989"/>
            <a:ext cx="3599062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Mi </a:t>
            </a:r>
            <a:r>
              <a:rPr lang="en-GB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es</a:t>
            </a:r>
            <a:r>
              <a:rPr lang="en-GB" sz="1575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1575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19 de </a:t>
            </a:r>
            <a:r>
              <a:rPr lang="en-GB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agosto</a:t>
            </a: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0FDEA-29BB-6547-9FF2-FBC60281CC54}"/>
              </a:ext>
            </a:extLst>
          </p:cNvPr>
          <p:cNvSpPr txBox="1"/>
          <p:nvPr/>
        </p:nvSpPr>
        <p:spPr>
          <a:xfrm>
            <a:off x="1535252" y="1953568"/>
            <a:ext cx="42722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My birthday is </a:t>
            </a:r>
            <a:r>
              <a:rPr lang="en-GB" sz="135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on the 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19</a:t>
            </a:r>
            <a:r>
              <a:rPr lang="en-GB" sz="1350" i="1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th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of August.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B59EF7-EA34-22B5-FDEA-6085293A8538}"/>
              </a:ext>
            </a:extLst>
          </p:cNvPr>
          <p:cNvSpPr txBox="1"/>
          <p:nvPr/>
        </p:nvSpPr>
        <p:spPr>
          <a:xfrm>
            <a:off x="210182" y="2476514"/>
            <a:ext cx="336936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Hoy es 24 de </a:t>
            </a:r>
            <a:r>
              <a:rPr lang="en-GB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enero</a:t>
            </a: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5984E3-4FE3-97DE-05FD-1CF09955D7C7}"/>
              </a:ext>
            </a:extLst>
          </p:cNvPr>
          <p:cNvSpPr txBox="1"/>
          <p:nvPr/>
        </p:nvSpPr>
        <p:spPr>
          <a:xfrm>
            <a:off x="2288634" y="2510986"/>
            <a:ext cx="42722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Today is </a:t>
            </a:r>
            <a:r>
              <a:rPr lang="en-GB" sz="135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the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24</a:t>
            </a:r>
            <a:r>
              <a:rPr lang="en-GB" sz="1350" i="1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th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of January.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48ECCB-21DF-131E-1090-E8997B0FD276}"/>
              </a:ext>
            </a:extLst>
          </p:cNvPr>
          <p:cNvSpPr txBox="1"/>
          <p:nvPr/>
        </p:nvSpPr>
        <p:spPr>
          <a:xfrm>
            <a:off x="193785" y="2197078"/>
            <a:ext cx="3576620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say today’s date, don’t use ‘</a:t>
            </a: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8C740E-70FA-BE8A-ACE8-4E64FC1ED90B}"/>
              </a:ext>
            </a:extLst>
          </p:cNvPr>
          <p:cNvGrpSpPr/>
          <p:nvPr/>
        </p:nvGrpSpPr>
        <p:grpSpPr>
          <a:xfrm>
            <a:off x="4859805" y="794193"/>
            <a:ext cx="1943885" cy="588990"/>
            <a:chOff x="115026" y="5917195"/>
            <a:chExt cx="1943885" cy="58899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E1B5C7-E246-B038-4714-57F5F1F6C179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BFCD355-42AD-ED46-F4DD-23C6F9EFC7EE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4FA932-221E-84B6-C71C-60FD6358E0B0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4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01" y="485064"/>
            <a:ext cx="5915025" cy="171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298538"/>
              </p:ext>
            </p:extLst>
          </p:nvPr>
        </p:nvGraphicFramePr>
        <p:xfrm>
          <a:off x="241101" y="485065"/>
          <a:ext cx="6492298" cy="9012583"/>
        </p:xfrm>
        <a:graphic>
          <a:graphicData uri="http://schemas.openxmlformats.org/drawingml/2006/table">
            <a:tbl>
              <a:tblPr/>
              <a:tblGrid>
                <a:gridCol w="574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Greeting and responding to the register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Introducing and describing someone</a:t>
                      </a:r>
                      <a:endParaRPr lang="en-GB" sz="1600" b="1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5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Describing me and my friends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11-14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birthdays and dates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15-18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Asking what the date is;</a:t>
                      </a:r>
                      <a:r>
                        <a:rPr lang="en-GB" sz="1600" baseline="0" dirty="0">
                          <a:latin typeface="Century Gothic" panose="020B0502020202020204" pitchFamily="34" charset="0"/>
                        </a:rPr>
                        <a:t> a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sking when an event takes place. 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19-22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my friends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23-26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Día de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los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Muertos; describing an ‘altar</a:t>
                      </a: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’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27-30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belonging and problems at school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31-33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Asking and answering questions about what you or someone else has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34-36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Asking and answering questions about what you or your friends have;</a:t>
                      </a:r>
                      <a:r>
                        <a:rPr lang="en-GB" sz="16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describing what there is / are in class.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37-40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Talking about things we and others have at home; describing your room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41-44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Describe my physical appearance (hair, eyes and face)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45-48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37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 &amp; 14.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Christmas in Spain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49-52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4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573453" cy="471729"/>
            <a:chOff x="3814354" y="2201705"/>
            <a:chExt cx="573453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2112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10EC33C-ACFA-5E42-B30F-B62F1719B990}"/>
              </a:ext>
            </a:extLst>
          </p:cNvPr>
          <p:cNvSpPr txBox="1"/>
          <p:nvPr/>
        </p:nvSpPr>
        <p:spPr>
          <a:xfrm>
            <a:off x="1448602" y="4281217"/>
            <a:ext cx="3062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las frases en español.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99E1A3D8-AD86-E11F-28DC-C4A0F4D3C8C4}"/>
              </a:ext>
            </a:extLst>
          </p:cNvPr>
          <p:cNvGrpSpPr/>
          <p:nvPr/>
        </p:nvGrpSpPr>
        <p:grpSpPr>
          <a:xfrm>
            <a:off x="517501" y="4269560"/>
            <a:ext cx="962296" cy="307777"/>
            <a:chOff x="537508" y="810975"/>
            <a:chExt cx="505091" cy="307777"/>
          </a:xfrm>
        </p:grpSpPr>
        <p:sp>
          <p:nvSpPr>
            <p:cNvPr id="2062" name="Google Shape;206;p9">
              <a:extLst>
                <a:ext uri="{FF2B5EF4-FFF2-40B4-BE49-F238E27FC236}">
                  <a16:creationId xmlns:a16="http://schemas.microsoft.com/office/drawing/2014/main" id="{A6BA9972-EBFE-51EB-F96D-144A1442AAE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11B18E5D-F908-DD8C-D3C0-3DCCB9E4933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64" name="Picture 2" descr="Pen, Write, Pencil, Writing Tool, Work, Message, Blue">
            <a:extLst>
              <a:ext uri="{FF2B5EF4-FFF2-40B4-BE49-F238E27FC236}">
                <a16:creationId xmlns:a16="http://schemas.microsoft.com/office/drawing/2014/main" id="{2417FA6C-E18B-3562-9B9D-5C2D2229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8" y="4138408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Box 2067">
            <a:extLst>
              <a:ext uri="{FF2B5EF4-FFF2-40B4-BE49-F238E27FC236}">
                <a16:creationId xmlns:a16="http://schemas.microsoft.com/office/drawing/2014/main" id="{5EE57B98-A214-2547-0AA6-4F35E3BA8144}"/>
              </a:ext>
            </a:extLst>
          </p:cNvPr>
          <p:cNvSpPr txBox="1"/>
          <p:nvPr/>
        </p:nvSpPr>
        <p:spPr>
          <a:xfrm>
            <a:off x="6372483" y="9560956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18</a:t>
            </a:r>
          </a:p>
        </p:txBody>
      </p:sp>
      <p:sp>
        <p:nvSpPr>
          <p:cNvPr id="24" name="Google Shape;402;p19">
            <a:extLst>
              <a:ext uri="{FF2B5EF4-FFF2-40B4-BE49-F238E27FC236}">
                <a16:creationId xmlns:a16="http://schemas.microsoft.com/office/drawing/2014/main" id="{5C9552E0-F668-37E3-50C7-CFCB2F0FA330}"/>
              </a:ext>
            </a:extLst>
          </p:cNvPr>
          <p:cNvSpPr txBox="1"/>
          <p:nvPr/>
        </p:nvSpPr>
        <p:spPr>
          <a:xfrm>
            <a:off x="1316165" y="803246"/>
            <a:ext cx="560419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completa la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encuesta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D0847F-C017-1E1D-190A-7A1CB1625283}"/>
              </a:ext>
            </a:extLst>
          </p:cNvPr>
          <p:cNvGrpSpPr/>
          <p:nvPr/>
        </p:nvGrpSpPr>
        <p:grpSpPr>
          <a:xfrm>
            <a:off x="111003" y="656633"/>
            <a:ext cx="1250882" cy="605907"/>
            <a:chOff x="7986146" y="4335593"/>
            <a:chExt cx="1250882" cy="60590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94FEB9A-B308-38DD-E221-8E3BAFF7B609}"/>
                </a:ext>
              </a:extLst>
            </p:cNvPr>
            <p:cNvGrpSpPr/>
            <p:nvPr/>
          </p:nvGrpSpPr>
          <p:grpSpPr>
            <a:xfrm>
              <a:off x="8414767" y="4482844"/>
              <a:ext cx="822261" cy="307777"/>
              <a:chOff x="455223" y="4442570"/>
              <a:chExt cx="822262" cy="307777"/>
            </a:xfrm>
          </p:grpSpPr>
          <p:sp>
            <p:nvSpPr>
              <p:cNvPr id="35" name="Google Shape;222;p10">
                <a:extLst>
                  <a:ext uri="{FF2B5EF4-FFF2-40B4-BE49-F238E27FC236}">
                    <a16:creationId xmlns:a16="http://schemas.microsoft.com/office/drawing/2014/main" id="{041ADEA1-64C4-CD24-3A72-FA340CCFEE79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B1F109-16EC-CCA7-1267-116336604E82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62A9BA3-C280-BC00-E053-67FB70EB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6146" y="4335593"/>
              <a:ext cx="572707" cy="605907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F533A93-9E79-ABE7-3910-FA71FE6213D5}"/>
              </a:ext>
            </a:extLst>
          </p:cNvPr>
          <p:cNvSpPr txBox="1"/>
          <p:nvPr/>
        </p:nvSpPr>
        <p:spPr>
          <a:xfrm>
            <a:off x="539624" y="1205777"/>
            <a:ext cx="4865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💬 </a:t>
            </a:r>
            <a:r>
              <a:rPr lang="es-ES" sz="1400" dirty="0">
                <a:solidFill>
                  <a:srgbClr val="40404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1400" b="1" dirty="0">
                <a:solidFill>
                  <a:srgbClr val="FF538C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C…..</a:t>
            </a:r>
            <a:r>
              <a:rPr lang="es-ES" sz="1400" b="1" dirty="0">
                <a:solidFill>
                  <a:srgbClr val="40404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40404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t.... c……..?</a:t>
            </a: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🎤 M ….. c……… e.. e..  [_____] d.. [______]</a:t>
            </a:r>
          </a:p>
          <a:p>
            <a:endParaRPr lang="es-ES" sz="1400" dirty="0">
              <a:solidFill>
                <a:srgbClr val="40404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39A492D7-C7E9-4001-67BA-DC968358C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869433"/>
              </p:ext>
            </p:extLst>
          </p:nvPr>
        </p:nvGraphicFramePr>
        <p:xfrm>
          <a:off x="94033" y="1760869"/>
          <a:ext cx="6654552" cy="22778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3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18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3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1309">
                  <a:extLst>
                    <a:ext uri="{9D8B030D-6E8A-4147-A177-3AD203B41FA5}">
                      <a16:colId xmlns:a16="http://schemas.microsoft.com/office/drawing/2014/main" val="625429011"/>
                    </a:ext>
                  </a:extLst>
                </a:gridCol>
                <a:gridCol w="552849">
                  <a:extLst>
                    <a:ext uri="{9D8B030D-6E8A-4147-A177-3AD203B41FA5}">
                      <a16:colId xmlns:a16="http://schemas.microsoft.com/office/drawing/2014/main" val="180182299"/>
                    </a:ext>
                  </a:extLst>
                </a:gridCol>
                <a:gridCol w="707741">
                  <a:extLst>
                    <a:ext uri="{9D8B030D-6E8A-4147-A177-3AD203B41FA5}">
                      <a16:colId xmlns:a16="http://schemas.microsoft.com/office/drawing/2014/main" val="2492550084"/>
                    </a:ext>
                  </a:extLst>
                </a:gridCol>
                <a:gridCol w="801054">
                  <a:extLst>
                    <a:ext uri="{9D8B030D-6E8A-4147-A177-3AD203B41FA5}">
                      <a16:colId xmlns:a16="http://schemas.microsoft.com/office/drawing/2014/main" val="3482710241"/>
                    </a:ext>
                  </a:extLst>
                </a:gridCol>
              </a:tblGrid>
              <a:tr h="245438"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45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January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February</a:t>
                      </a:r>
                      <a:endParaRPr lang="es-ES" sz="8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March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April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May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June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July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August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dirty="0" err="1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September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800" b="1" dirty="0" err="1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October</a:t>
                      </a:r>
                      <a:endParaRPr lang="es-ES" sz="8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dirty="0" err="1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November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dirty="0" err="1">
                          <a:solidFill>
                            <a:srgbClr val="404040"/>
                          </a:solidFill>
                          <a:latin typeface="Segoe Print" panose="02000600000000000000" pitchFamily="2" charset="0"/>
                        </a:rPr>
                        <a:t>December</a:t>
                      </a:r>
                      <a:endParaRPr lang="es-ES" sz="900" b="1" dirty="0">
                        <a:solidFill>
                          <a:srgbClr val="40404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1" name="Picture 4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7CF25E3C-0960-754C-6EF4-649A8F593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24" y="701086"/>
            <a:ext cx="2261776" cy="1100979"/>
          </a:xfrm>
          <a:prstGeom prst="rect">
            <a:avLst/>
          </a:prstGeom>
        </p:spPr>
      </p:pic>
      <p:pic>
        <p:nvPicPr>
          <p:cNvPr id="44" name="Picture 2" descr="Free icon pencil write vector">
            <a:extLst>
              <a:ext uri="{FF2B5EF4-FFF2-40B4-BE49-F238E27FC236}">
                <a16:creationId xmlns:a16="http://schemas.microsoft.com/office/drawing/2014/main" id="{9ACCE043-9D52-0A0E-B9A4-A87F63B8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4804019" y="771606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ree date of birth cake candles illustration">
            <a:extLst>
              <a:ext uri="{FF2B5EF4-FFF2-40B4-BE49-F238E27FC236}">
                <a16:creationId xmlns:a16="http://schemas.microsoft.com/office/drawing/2014/main" id="{22226D29-7754-949D-8B2B-95D63DD4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47" y="1271740"/>
            <a:ext cx="745601" cy="5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AD57A4E-703D-A9E3-A1CB-320385B6C411}"/>
              </a:ext>
            </a:extLst>
          </p:cNvPr>
          <p:cNvSpPr txBox="1"/>
          <p:nvPr/>
        </p:nvSpPr>
        <p:spPr>
          <a:xfrm>
            <a:off x="475499" y="4842150"/>
            <a:ext cx="5974066" cy="271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My birthday is on the 27</a:t>
            </a:r>
            <a:r>
              <a:rPr lang="en-GB" sz="1400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th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of November.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My birthday is on the 9</a:t>
            </a:r>
            <a:r>
              <a:rPr lang="en-GB" sz="1400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th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of September.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My birthday is on the 25</a:t>
            </a:r>
            <a:r>
              <a:rPr lang="en-GB" sz="1400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th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of June.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My birthday is on the 31</a:t>
            </a:r>
            <a:r>
              <a:rPr lang="en-GB" sz="1400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st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July.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FB5AE516-7CE3-B4BA-B853-9EC759524179}"/>
              </a:ext>
            </a:extLst>
          </p:cNvPr>
          <p:cNvGrpSpPr/>
          <p:nvPr/>
        </p:nvGrpSpPr>
        <p:grpSpPr>
          <a:xfrm>
            <a:off x="539624" y="5122913"/>
            <a:ext cx="5559851" cy="414857"/>
            <a:chOff x="9004930" y="6728891"/>
            <a:chExt cx="5559851" cy="41485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98C896-F468-A731-9C62-4655B92F47E8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49" name="Picture 2" descr="Free icon pencil write vector">
              <a:extLst>
                <a:ext uri="{FF2B5EF4-FFF2-40B4-BE49-F238E27FC236}">
                  <a16:creationId xmlns:a16="http://schemas.microsoft.com/office/drawing/2014/main" id="{4806EE02-08C6-0976-EBA7-272EBC207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FF1C957-2830-BEBD-2E64-D919D8850A85}"/>
              </a:ext>
            </a:extLst>
          </p:cNvPr>
          <p:cNvGrpSpPr/>
          <p:nvPr/>
        </p:nvGrpSpPr>
        <p:grpSpPr>
          <a:xfrm>
            <a:off x="4511040" y="4156157"/>
            <a:ext cx="1224350" cy="965309"/>
            <a:chOff x="311322" y="8659808"/>
            <a:chExt cx="1224350" cy="866669"/>
          </a:xfrm>
        </p:grpSpPr>
        <p:sp>
          <p:nvSpPr>
            <p:cNvPr id="51" name="Rectangle: Folded Corner 50">
              <a:extLst>
                <a:ext uri="{FF2B5EF4-FFF2-40B4-BE49-F238E27FC236}">
                  <a16:creationId xmlns:a16="http://schemas.microsoft.com/office/drawing/2014/main" id="{9971BE9E-2E6E-5DE9-CB6A-D61C19C81DC3}"/>
                </a:ext>
              </a:extLst>
            </p:cNvPr>
            <p:cNvSpPr/>
            <p:nvPr/>
          </p:nvSpPr>
          <p:spPr>
            <a:xfrm>
              <a:off x="333483" y="8659808"/>
              <a:ext cx="1028333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2" name="Picture 6" descr="Free Icon Light illustration and picture">
              <a:extLst>
                <a:ext uri="{FF2B5EF4-FFF2-40B4-BE49-F238E27FC236}">
                  <a16:creationId xmlns:a16="http://schemas.microsoft.com/office/drawing/2014/main" id="{AE36074B-68B8-CD79-5DA9-E757028D5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0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A0544D-3459-8AC5-709F-8B94D7D05584}"/>
                </a:ext>
              </a:extLst>
            </p:cNvPr>
            <p:cNvSpPr txBox="1"/>
            <p:nvPr/>
          </p:nvSpPr>
          <p:spPr>
            <a:xfrm>
              <a:off x="563644" y="8721517"/>
              <a:ext cx="90369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Remember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97FC256-3DB8-77ED-5CD6-9A104BC64CF6}"/>
                </a:ext>
              </a:extLst>
            </p:cNvPr>
            <p:cNvSpPr txBox="1"/>
            <p:nvPr/>
          </p:nvSpPr>
          <p:spPr>
            <a:xfrm>
              <a:off x="311322" y="8880146"/>
              <a:ext cx="1224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dirty="0">
                  <a:solidFill>
                    <a:srgbClr val="404040"/>
                  </a:solidFill>
                  <a:latin typeface="Century Gothic" panose="020F0302020204030204"/>
                </a:rPr>
                <a:t>that we don’t </a:t>
              </a:r>
            </a:p>
            <a:p>
              <a:r>
                <a:rPr lang="en-GB" sz="900" dirty="0">
                  <a:solidFill>
                    <a:srgbClr val="404040"/>
                  </a:solidFill>
                  <a:latin typeface="Century Gothic" panose="020F0302020204030204"/>
                </a:rPr>
                <a:t>use capital letters with months in Spanish. </a:t>
              </a:r>
              <a:endParaRPr lang="en-GB" sz="900" b="1" dirty="0">
                <a:solidFill>
                  <a:srgbClr val="404040"/>
                </a:solidFill>
                <a:latin typeface="Century Gothic" panose="020F0302020204030204"/>
              </a:endParaRPr>
            </a:p>
          </p:txBody>
        </p:sp>
      </p:grp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DFC376BF-F7A1-EE66-27FE-2715DF806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103364"/>
              </p:ext>
            </p:extLst>
          </p:nvPr>
        </p:nvGraphicFramePr>
        <p:xfrm>
          <a:off x="170015" y="488323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pic>
        <p:nvPicPr>
          <p:cNvPr id="2076" name="Picture 207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020590A-ADB9-9706-0F86-FD0BF14AFB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0362" y="4915224"/>
            <a:ext cx="325374" cy="528732"/>
          </a:xfrm>
          <a:prstGeom prst="rect">
            <a:avLst/>
          </a:prstGeom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A8E1D917-B8AB-207D-D054-DDDB4D4EC4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62" y="5634335"/>
            <a:ext cx="354150" cy="491478"/>
          </a:xfrm>
          <a:prstGeom prst="rect">
            <a:avLst/>
          </a:prstGeom>
        </p:spPr>
      </p:pic>
      <p:grpSp>
        <p:nvGrpSpPr>
          <p:cNvPr id="2082" name="Group 2081">
            <a:extLst>
              <a:ext uri="{FF2B5EF4-FFF2-40B4-BE49-F238E27FC236}">
                <a16:creationId xmlns:a16="http://schemas.microsoft.com/office/drawing/2014/main" id="{A536D4E1-890F-C9BA-838F-2DFD603A7DDC}"/>
              </a:ext>
            </a:extLst>
          </p:cNvPr>
          <p:cNvGrpSpPr/>
          <p:nvPr/>
        </p:nvGrpSpPr>
        <p:grpSpPr>
          <a:xfrm>
            <a:off x="539624" y="5735734"/>
            <a:ext cx="5559851" cy="414857"/>
            <a:chOff x="9004930" y="6728891"/>
            <a:chExt cx="5559851" cy="414857"/>
          </a:xfrm>
        </p:grpSpPr>
        <p:sp>
          <p:nvSpPr>
            <p:cNvPr id="2083" name="TextBox 2082">
              <a:extLst>
                <a:ext uri="{FF2B5EF4-FFF2-40B4-BE49-F238E27FC236}">
                  <a16:creationId xmlns:a16="http://schemas.microsoft.com/office/drawing/2014/main" id="{E2114A9E-FBE5-34AB-033B-D46319F22990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2084" name="Picture 2" descr="Free icon pencil write vector">
              <a:extLst>
                <a:ext uri="{FF2B5EF4-FFF2-40B4-BE49-F238E27FC236}">
                  <a16:creationId xmlns:a16="http://schemas.microsoft.com/office/drawing/2014/main" id="{228686B4-8E04-E872-1501-7F5D16F2A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085" name="Table 2084">
            <a:extLst>
              <a:ext uri="{FF2B5EF4-FFF2-40B4-BE49-F238E27FC236}">
                <a16:creationId xmlns:a16="http://schemas.microsoft.com/office/drawing/2014/main" id="{AFE7BC8F-C7FE-58C0-A164-4DD35762F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330082"/>
              </p:ext>
            </p:extLst>
          </p:nvPr>
        </p:nvGraphicFramePr>
        <p:xfrm>
          <a:off x="170015" y="5496054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EBC48FAF-3FAB-B2A4-ECFA-1CA6CCB46EAA}"/>
              </a:ext>
            </a:extLst>
          </p:cNvPr>
          <p:cNvGrpSpPr/>
          <p:nvPr/>
        </p:nvGrpSpPr>
        <p:grpSpPr>
          <a:xfrm>
            <a:off x="539624" y="6348555"/>
            <a:ext cx="5559851" cy="414857"/>
            <a:chOff x="9004930" y="6728891"/>
            <a:chExt cx="5559851" cy="414857"/>
          </a:xfrm>
        </p:grpSpPr>
        <p:sp>
          <p:nvSpPr>
            <p:cNvPr id="2087" name="TextBox 2086">
              <a:extLst>
                <a:ext uri="{FF2B5EF4-FFF2-40B4-BE49-F238E27FC236}">
                  <a16:creationId xmlns:a16="http://schemas.microsoft.com/office/drawing/2014/main" id="{221E89DB-E86E-86AD-A541-F45F5480525F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2089" name="Picture 2" descr="Free icon pencil write vector">
              <a:extLst>
                <a:ext uri="{FF2B5EF4-FFF2-40B4-BE49-F238E27FC236}">
                  <a16:creationId xmlns:a16="http://schemas.microsoft.com/office/drawing/2014/main" id="{5CDA7B78-E458-BB45-E0AF-5CB3BB311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090" name="Table 2089">
            <a:extLst>
              <a:ext uri="{FF2B5EF4-FFF2-40B4-BE49-F238E27FC236}">
                <a16:creationId xmlns:a16="http://schemas.microsoft.com/office/drawing/2014/main" id="{A661D2D0-2AE5-0512-8E28-DB47CE248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26674"/>
              </p:ext>
            </p:extLst>
          </p:nvPr>
        </p:nvGraphicFramePr>
        <p:xfrm>
          <a:off x="170015" y="610887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2091" name="Group 2090">
            <a:extLst>
              <a:ext uri="{FF2B5EF4-FFF2-40B4-BE49-F238E27FC236}">
                <a16:creationId xmlns:a16="http://schemas.microsoft.com/office/drawing/2014/main" id="{C3CB4A0D-C688-E9E2-B743-AF40FCEDD4AE}"/>
              </a:ext>
            </a:extLst>
          </p:cNvPr>
          <p:cNvGrpSpPr/>
          <p:nvPr/>
        </p:nvGrpSpPr>
        <p:grpSpPr>
          <a:xfrm>
            <a:off x="548697" y="7011246"/>
            <a:ext cx="5559851" cy="414857"/>
            <a:chOff x="9004930" y="6728891"/>
            <a:chExt cx="5559851" cy="414857"/>
          </a:xfrm>
        </p:grpSpPr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C9E191CF-3D85-730D-333C-3DE1C881C154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2093" name="Picture 2" descr="Free icon pencil write vector">
              <a:extLst>
                <a:ext uri="{FF2B5EF4-FFF2-40B4-BE49-F238E27FC236}">
                  <a16:creationId xmlns:a16="http://schemas.microsoft.com/office/drawing/2014/main" id="{29501808-5F6D-7774-BE5C-9EA1C9FF8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094" name="Table 2093">
            <a:extLst>
              <a:ext uri="{FF2B5EF4-FFF2-40B4-BE49-F238E27FC236}">
                <a16:creationId xmlns:a16="http://schemas.microsoft.com/office/drawing/2014/main" id="{90D7991D-5743-B66A-D8DC-79429631C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13293"/>
              </p:ext>
            </p:extLst>
          </p:nvPr>
        </p:nvGraphicFramePr>
        <p:xfrm>
          <a:off x="179088" y="6771566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pic>
        <p:nvPicPr>
          <p:cNvPr id="2095" name="Picture 2094">
            <a:extLst>
              <a:ext uri="{FF2B5EF4-FFF2-40B4-BE49-F238E27FC236}">
                <a16:creationId xmlns:a16="http://schemas.microsoft.com/office/drawing/2014/main" id="{931D38A9-ACFF-2F61-9762-6A7D1F4AFA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37" y="6155562"/>
            <a:ext cx="447409" cy="536686"/>
          </a:xfrm>
          <a:prstGeom prst="rect">
            <a:avLst/>
          </a:prstGeom>
        </p:spPr>
      </p:pic>
      <p:pic>
        <p:nvPicPr>
          <p:cNvPr id="2096" name="Picture 2095" descr="A picture containing text&#10;&#10;Description automatically generated">
            <a:extLst>
              <a:ext uri="{FF2B5EF4-FFF2-40B4-BE49-F238E27FC236}">
                <a16:creationId xmlns:a16="http://schemas.microsoft.com/office/drawing/2014/main" id="{FDFBE8A7-6033-BBCF-EA3E-89AC554802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9663" y="6706111"/>
            <a:ext cx="680666" cy="657553"/>
          </a:xfrm>
          <a:prstGeom prst="rect">
            <a:avLst/>
          </a:prstGeom>
        </p:spPr>
      </p:pic>
      <p:pic>
        <p:nvPicPr>
          <p:cNvPr id="2097" name="Picture 209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7A2343C1-99AC-A25D-B382-55D454E87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49" y="8173542"/>
            <a:ext cx="2674041" cy="1463690"/>
          </a:xfrm>
          <a:prstGeom prst="rect">
            <a:avLst/>
          </a:prstGeom>
        </p:spPr>
      </p:pic>
      <p:pic>
        <p:nvPicPr>
          <p:cNvPr id="2103" name="Picture 2" descr="Free icon pencil write vector">
            <a:extLst>
              <a:ext uri="{FF2B5EF4-FFF2-40B4-BE49-F238E27FC236}">
                <a16:creationId xmlns:a16="http://schemas.microsoft.com/office/drawing/2014/main" id="{A43DBCB7-7DB0-8951-86CD-E6EE3A36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262048" y="833355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2" descr="Free date of birth cake candles illustration">
            <a:extLst>
              <a:ext uri="{FF2B5EF4-FFF2-40B4-BE49-F238E27FC236}">
                <a16:creationId xmlns:a16="http://schemas.microsoft.com/office/drawing/2014/main" id="{44AD3F84-23B1-63F3-1808-12F62525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46" y="9078031"/>
            <a:ext cx="745601" cy="5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" name="TextBox 2108">
            <a:extLst>
              <a:ext uri="{FF2B5EF4-FFF2-40B4-BE49-F238E27FC236}">
                <a16:creationId xmlns:a16="http://schemas.microsoft.com/office/drawing/2014/main" id="{7117B91A-9A6F-6D25-2B78-9458C182125E}"/>
              </a:ext>
            </a:extLst>
          </p:cNvPr>
          <p:cNvSpPr txBox="1"/>
          <p:nvPr/>
        </p:nvSpPr>
        <p:spPr>
          <a:xfrm>
            <a:off x="1440504" y="7656332"/>
            <a:ext cx="4592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pregunta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la respuesta.</a:t>
            </a: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16E5A1E7-4446-1721-0783-A2448765F830}"/>
              </a:ext>
            </a:extLst>
          </p:cNvPr>
          <p:cNvGrpSpPr/>
          <p:nvPr/>
        </p:nvGrpSpPr>
        <p:grpSpPr>
          <a:xfrm>
            <a:off x="509404" y="7644675"/>
            <a:ext cx="962296" cy="307777"/>
            <a:chOff x="537508" y="810975"/>
            <a:chExt cx="505091" cy="307777"/>
          </a:xfrm>
        </p:grpSpPr>
        <p:sp>
          <p:nvSpPr>
            <p:cNvPr id="2111" name="Google Shape;206;p9">
              <a:extLst>
                <a:ext uri="{FF2B5EF4-FFF2-40B4-BE49-F238E27FC236}">
                  <a16:creationId xmlns:a16="http://schemas.microsoft.com/office/drawing/2014/main" id="{8D124F53-137B-0F60-879E-CA6D8C20D02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12" name="TextBox 2111">
              <a:extLst>
                <a:ext uri="{FF2B5EF4-FFF2-40B4-BE49-F238E27FC236}">
                  <a16:creationId xmlns:a16="http://schemas.microsoft.com/office/drawing/2014/main" id="{E4A156CB-45EA-2969-E450-BF3210019C98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13" name="Picture 2" descr="Pen, Write, Pencil, Writing Tool, Work, Message, Blue">
            <a:extLst>
              <a:ext uri="{FF2B5EF4-FFF2-40B4-BE49-F238E27FC236}">
                <a16:creationId xmlns:a16="http://schemas.microsoft.com/office/drawing/2014/main" id="{49B2D3CB-600E-BF35-623C-F2E8E163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1" y="751352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5" name="Picture 211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4E43F462-55B0-FCDA-BF72-B18AFC7BD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8" y="8186865"/>
            <a:ext cx="2674041" cy="1463690"/>
          </a:xfrm>
          <a:prstGeom prst="rect">
            <a:avLst/>
          </a:prstGeom>
        </p:spPr>
      </p:pic>
      <p:pic>
        <p:nvPicPr>
          <p:cNvPr id="2116" name="Picture 2" descr="Free icon pencil write vector">
            <a:extLst>
              <a:ext uri="{FF2B5EF4-FFF2-40B4-BE49-F238E27FC236}">
                <a16:creationId xmlns:a16="http://schemas.microsoft.com/office/drawing/2014/main" id="{613095D3-9607-470A-F16F-65413459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69277" y="834687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ree Question Mark A Notice illustration and picture">
            <a:extLst>
              <a:ext uri="{FF2B5EF4-FFF2-40B4-BE49-F238E27FC236}">
                <a16:creationId xmlns:a16="http://schemas.microsoft.com/office/drawing/2014/main" id="{115D3684-7A90-9936-9089-4AE2EC0B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60" y="9127979"/>
            <a:ext cx="611954" cy="4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7" name="Picture 2" descr="Free date of birth cake candles illustration">
            <a:extLst>
              <a:ext uri="{FF2B5EF4-FFF2-40B4-BE49-F238E27FC236}">
                <a16:creationId xmlns:a16="http://schemas.microsoft.com/office/drawing/2014/main" id="{A6DD22CC-CB8C-2DFE-B380-193F81F6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84" y="9296400"/>
            <a:ext cx="370505" cy="2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25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15E5F3-FFE7-5BA5-FB3C-2310D8208157}"/>
              </a:ext>
            </a:extLst>
          </p:cNvPr>
          <p:cNvSpPr/>
          <p:nvPr/>
        </p:nvSpPr>
        <p:spPr>
          <a:xfrm>
            <a:off x="108921" y="740101"/>
            <a:ext cx="3270608" cy="2120887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587967" cy="486243"/>
            <a:chOff x="3814354" y="2201705"/>
            <a:chExt cx="587967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56626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47883"/>
              </p:ext>
            </p:extLst>
          </p:nvPr>
        </p:nvGraphicFramePr>
        <p:xfrm>
          <a:off x="141145" y="3343165"/>
          <a:ext cx="6539773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897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08847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16310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163107">
                  <a:extLst>
                    <a:ext uri="{9D8B030D-6E8A-4147-A177-3AD203B41FA5}">
                      <a16:colId xmlns:a16="http://schemas.microsoft.com/office/drawing/2014/main" val="3831851769"/>
                    </a:ext>
                  </a:extLst>
                </a:gridCol>
                <a:gridCol w="1163107">
                  <a:extLst>
                    <a:ext uri="{9D8B030D-6E8A-4147-A177-3AD203B41FA5}">
                      <a16:colId xmlns:a16="http://schemas.microsoft.com/office/drawing/2014/main" val="3343863460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cuál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lunes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miércoles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martes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8631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29696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19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579433"/>
            <a:chOff x="4876029" y="582476"/>
            <a:chExt cx="1927098" cy="15794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579433"/>
              <a:chOff x="4310576" y="875609"/>
              <a:chExt cx="2558030" cy="213763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0598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Asking what the date is.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  <a:p>
              <a:r>
                <a:rPr lang="en-GB" sz="1200" dirty="0">
                  <a:latin typeface="Century Gothic" panose="020B0502020202020204" pitchFamily="34" charset="0"/>
                </a:rPr>
                <a:t>Asking when an event takes place. 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2732329"/>
            <a:ext cx="707513" cy="5380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1319413" y="847418"/>
            <a:ext cx="2248616" cy="529477"/>
            <a:chOff x="1800212" y="1416995"/>
            <a:chExt cx="1739995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2126926" y="1463927"/>
              <a:ext cx="1284827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00212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229451" y="144094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A1A855-C092-A48D-83A7-52F468A4DD89}"/>
              </a:ext>
            </a:extLst>
          </p:cNvPr>
          <p:cNvSpPr txBox="1"/>
          <p:nvPr/>
        </p:nvSpPr>
        <p:spPr>
          <a:xfrm>
            <a:off x="130413" y="1348417"/>
            <a:ext cx="3208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2" name="Google Shape;216;p3">
            <a:extLst>
              <a:ext uri="{FF2B5EF4-FFF2-40B4-BE49-F238E27FC236}">
                <a16:creationId xmlns:a16="http://schemas.microsoft.com/office/drawing/2014/main" id="{76B9F809-08CF-8AEB-FF63-C4FE487BF799}"/>
              </a:ext>
            </a:extLst>
          </p:cNvPr>
          <p:cNvSpPr txBox="1"/>
          <p:nvPr/>
        </p:nvSpPr>
        <p:spPr>
          <a:xfrm>
            <a:off x="141789" y="1694295"/>
            <a:ext cx="3226129" cy="11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The vowel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</a:t>
            </a:r>
            <a:r>
              <a:rPr lang="en-US" sz="1400" b="1" dirty="0">
                <a:solidFill>
                  <a:srgbClr val="FF538C"/>
                </a:solidFill>
                <a:latin typeface="Century Gothic" panose="020B0502020202020204" pitchFamily="34" charset="0"/>
              </a:rPr>
              <a:t>u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]</a:t>
            </a:r>
            <a:r>
              <a:rPr lang="en-US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merges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with [a], [e] and [o] to make a single syllable. This is a ‘weak’ vowel. </a:t>
            </a:r>
          </a:p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Because the [u] is ‘gliding’ into the next vowel, it sounds like a [w]!</a:t>
            </a:r>
            <a:endParaRPr lang="en-US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56B6BD-BA40-30CB-BDD4-E2BC286019BC}"/>
              </a:ext>
            </a:extLst>
          </p:cNvPr>
          <p:cNvSpPr/>
          <p:nvPr/>
        </p:nvSpPr>
        <p:spPr>
          <a:xfrm>
            <a:off x="4959879" y="1607681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D05F5F-6715-418D-7F5D-77255441B5AE}"/>
              </a:ext>
            </a:extLst>
          </p:cNvPr>
          <p:cNvSpPr/>
          <p:nvPr/>
        </p:nvSpPr>
        <p:spPr>
          <a:xfrm>
            <a:off x="133544" y="4816360"/>
            <a:ext cx="6539774" cy="282042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70F100-3528-EADB-E1F8-38D04B4D2848}"/>
              </a:ext>
            </a:extLst>
          </p:cNvPr>
          <p:cNvSpPr txBox="1"/>
          <p:nvPr/>
        </p:nvSpPr>
        <p:spPr>
          <a:xfrm>
            <a:off x="169961" y="4885992"/>
            <a:ext cx="340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Cuál</a:t>
            </a:r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? | ¿Qué? | ¿</a:t>
            </a:r>
            <a:r>
              <a:rPr lang="en-GB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Cuándo</a:t>
            </a:r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?</a:t>
            </a: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A817BF-1D8D-DB20-58E1-D481F98F721C}"/>
              </a:ext>
            </a:extLst>
          </p:cNvPr>
          <p:cNvGrpSpPr/>
          <p:nvPr/>
        </p:nvGrpSpPr>
        <p:grpSpPr>
          <a:xfrm>
            <a:off x="4850628" y="4858531"/>
            <a:ext cx="1943885" cy="588990"/>
            <a:chOff x="115026" y="5917195"/>
            <a:chExt cx="1943885" cy="58899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56C308-CC22-CF81-3C3D-99A7D025E1C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3797B78-728C-AA97-E674-5335E48FC35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E489A4-21EF-0546-DD3C-086FD5FF0F05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DC799F25-2CF4-DCE5-C75D-B366481FA390}"/>
              </a:ext>
            </a:extLst>
          </p:cNvPr>
          <p:cNvSpPr txBox="1"/>
          <p:nvPr/>
        </p:nvSpPr>
        <p:spPr>
          <a:xfrm>
            <a:off x="203921" y="5269502"/>
            <a:ext cx="644854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[which | what | when]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55870-5131-F34D-45CE-0F76DD41F810}"/>
              </a:ext>
            </a:extLst>
          </p:cNvPr>
          <p:cNvSpPr txBox="1"/>
          <p:nvPr/>
        </p:nvSpPr>
        <p:spPr>
          <a:xfrm>
            <a:off x="141145" y="5534108"/>
            <a:ext cx="6610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There are two ways to ask about today’s date: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604E76-4EFA-11FA-FF99-3445A7C68F74}"/>
              </a:ext>
            </a:extLst>
          </p:cNvPr>
          <p:cNvSpPr txBox="1"/>
          <p:nvPr/>
        </p:nvSpPr>
        <p:spPr>
          <a:xfrm>
            <a:off x="158998" y="5789090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Compare: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054379-E895-96AE-73F8-3AE2585A66F8}"/>
              </a:ext>
            </a:extLst>
          </p:cNvPr>
          <p:cNvSpPr txBox="1"/>
          <p:nvPr/>
        </p:nvSpPr>
        <p:spPr>
          <a:xfrm>
            <a:off x="150071" y="6060880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la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fecha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de hoy?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C8326B-2121-87D2-329E-0F6D76704710}"/>
              </a:ext>
            </a:extLst>
          </p:cNvPr>
          <p:cNvSpPr txBox="1"/>
          <p:nvPr/>
        </p:nvSpPr>
        <p:spPr>
          <a:xfrm>
            <a:off x="185509" y="6351119"/>
            <a:ext cx="2696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Which</a:t>
            </a:r>
            <a:r>
              <a:rPr lang="en-GB" sz="14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is the date (of) today?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098FDC-F581-F3E8-4B6A-3A71C1F48F01}"/>
              </a:ext>
            </a:extLst>
          </p:cNvPr>
          <p:cNvSpPr txBox="1"/>
          <p:nvPr/>
        </p:nvSpPr>
        <p:spPr>
          <a:xfrm>
            <a:off x="158998" y="6718502"/>
            <a:ext cx="5093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Use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cuándo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to ask when with specific dates: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93A879-6836-E18E-5C8E-11CF8180DC12}"/>
              </a:ext>
            </a:extLst>
          </p:cNvPr>
          <p:cNvSpPr txBox="1"/>
          <p:nvPr/>
        </p:nvSpPr>
        <p:spPr>
          <a:xfrm>
            <a:off x="3437409" y="6027463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Qué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día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hoy?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F8B4F8-71B1-FFEA-64E1-EFDE41A60EEE}"/>
              </a:ext>
            </a:extLst>
          </p:cNvPr>
          <p:cNvSpPr txBox="1"/>
          <p:nvPr/>
        </p:nvSpPr>
        <p:spPr>
          <a:xfrm>
            <a:off x="3446335" y="6351119"/>
            <a:ext cx="2696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What</a:t>
            </a:r>
            <a:r>
              <a:rPr lang="en-GB" sz="14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day is it today?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0C5E84-9CC3-6B47-F863-71C5BBFB3F4A}"/>
              </a:ext>
            </a:extLst>
          </p:cNvPr>
          <p:cNvSpPr txBox="1"/>
          <p:nvPr/>
        </p:nvSpPr>
        <p:spPr>
          <a:xfrm>
            <a:off x="150071" y="6994167"/>
            <a:ext cx="3175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Cuándo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DDCDEAD-B129-EB00-D4C6-736D624EBF00}"/>
              </a:ext>
            </a:extLst>
          </p:cNvPr>
          <p:cNvGrpSpPr/>
          <p:nvPr/>
        </p:nvGrpSpPr>
        <p:grpSpPr>
          <a:xfrm>
            <a:off x="2809181" y="7008009"/>
            <a:ext cx="986496" cy="883389"/>
            <a:chOff x="1077" y="8673566"/>
            <a:chExt cx="1109622" cy="890963"/>
          </a:xfrm>
        </p:grpSpPr>
        <p:sp>
          <p:nvSpPr>
            <p:cNvPr id="47" name="Rectangle: Folded Corner 46">
              <a:extLst>
                <a:ext uri="{FF2B5EF4-FFF2-40B4-BE49-F238E27FC236}">
                  <a16:creationId xmlns:a16="http://schemas.microsoft.com/office/drawing/2014/main" id="{C812C8AF-50CD-806E-FBE0-8E2F819611B0}"/>
                </a:ext>
              </a:extLst>
            </p:cNvPr>
            <p:cNvSpPr/>
            <p:nvPr/>
          </p:nvSpPr>
          <p:spPr>
            <a:xfrm>
              <a:off x="1077" y="8673566"/>
              <a:ext cx="1058130" cy="8763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6" descr="Free Icon Light illustration and picture">
              <a:extLst>
                <a:ext uri="{FF2B5EF4-FFF2-40B4-BE49-F238E27FC236}">
                  <a16:creationId xmlns:a16="http://schemas.microsoft.com/office/drawing/2014/main" id="{2062F8FB-3BB4-5B91-3B51-615DA42FF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5D0A400-8965-8BC3-E6EC-224D075D1D07}"/>
                </a:ext>
              </a:extLst>
            </p:cNvPr>
            <p:cNvSpPr txBox="1"/>
            <p:nvPr/>
          </p:nvSpPr>
          <p:spPr>
            <a:xfrm>
              <a:off x="52569" y="8695366"/>
              <a:ext cx="1058130" cy="869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     ‘</a:t>
              </a:r>
              <a:r>
                <a:rPr lang="en-GB" sz="1000" b="1" dirty="0" err="1">
                  <a:solidFill>
                    <a:srgbClr val="404040"/>
                  </a:solidFill>
                  <a:latin typeface="Century Gothic" panose="020F0302020204030204"/>
                </a:rPr>
                <a:t>cuándo</a:t>
              </a:r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’ </a:t>
              </a:r>
            </a:p>
            <a:p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Is followed by ‘es’, never by</a:t>
              </a:r>
            </a:p>
            <a:p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a noun.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FB937A-8C87-593B-EAB4-2178C155FC6D}"/>
              </a:ext>
            </a:extLst>
          </p:cNvPr>
          <p:cNvGrpSpPr/>
          <p:nvPr/>
        </p:nvGrpSpPr>
        <p:grpSpPr>
          <a:xfrm>
            <a:off x="5505035" y="5543741"/>
            <a:ext cx="986496" cy="883389"/>
            <a:chOff x="1077" y="8673566"/>
            <a:chExt cx="1109622" cy="890963"/>
          </a:xfrm>
        </p:grpSpPr>
        <p:sp>
          <p:nvSpPr>
            <p:cNvPr id="52" name="Rectangle: Folded Corner 51">
              <a:extLst>
                <a:ext uri="{FF2B5EF4-FFF2-40B4-BE49-F238E27FC236}">
                  <a16:creationId xmlns:a16="http://schemas.microsoft.com/office/drawing/2014/main" id="{EE061521-F3AA-8D8D-D2E2-AFB9C3383A9E}"/>
                </a:ext>
              </a:extLst>
            </p:cNvPr>
            <p:cNvSpPr/>
            <p:nvPr/>
          </p:nvSpPr>
          <p:spPr>
            <a:xfrm>
              <a:off x="1077" y="8673566"/>
              <a:ext cx="1058130" cy="8763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3" name="Picture 6" descr="Free Icon Light illustration and picture">
              <a:extLst>
                <a:ext uri="{FF2B5EF4-FFF2-40B4-BE49-F238E27FC236}">
                  <a16:creationId xmlns:a16="http://schemas.microsoft.com/office/drawing/2014/main" id="{9DB6ACDE-AD6B-A060-52A1-AAD4D2313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EC25595-66ED-3A5F-42AD-6ABAD82C77CC}"/>
                </a:ext>
              </a:extLst>
            </p:cNvPr>
            <p:cNvSpPr txBox="1"/>
            <p:nvPr/>
          </p:nvSpPr>
          <p:spPr>
            <a:xfrm>
              <a:off x="52569" y="8695366"/>
              <a:ext cx="1058130" cy="869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     ‘</a:t>
              </a:r>
              <a:r>
                <a:rPr lang="en-GB" sz="1000" b="1" dirty="0" err="1">
                  <a:solidFill>
                    <a:srgbClr val="404040"/>
                  </a:solidFill>
                  <a:latin typeface="Century Gothic" panose="020F0302020204030204"/>
                </a:rPr>
                <a:t>cuál</a:t>
              </a:r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’ </a:t>
              </a:r>
            </a:p>
            <a:p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is followed by ‘es’, but ‘</a:t>
              </a:r>
              <a:r>
                <a:rPr lang="en-GB" sz="1000" b="1" i="1" dirty="0">
                  <a:solidFill>
                    <a:srgbClr val="404040"/>
                  </a:solidFill>
                  <a:latin typeface="Century Gothic" panose="020F0302020204030204"/>
                </a:rPr>
                <a:t>qué</a:t>
              </a:r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’ by a noun.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D4AAF6-D275-763C-8A4C-45CB8EBA4B0C}"/>
              </a:ext>
            </a:extLst>
          </p:cNvPr>
          <p:cNvGrpSpPr/>
          <p:nvPr/>
        </p:nvGrpSpPr>
        <p:grpSpPr>
          <a:xfrm>
            <a:off x="480195" y="7926514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58" name="Google Shape;222;p10">
              <a:extLst>
                <a:ext uri="{FF2B5EF4-FFF2-40B4-BE49-F238E27FC236}">
                  <a16:creationId xmlns:a16="http://schemas.microsoft.com/office/drawing/2014/main" id="{3AACE95A-2AEA-3981-2409-DAB79ECF858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D6F389-279E-5DDE-24B2-37A321D7584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38A811-BA54-6041-1061-0CE394FF36B5}"/>
              </a:ext>
            </a:extLst>
          </p:cNvPr>
          <p:cNvGrpSpPr/>
          <p:nvPr/>
        </p:nvGrpSpPr>
        <p:grpSpPr>
          <a:xfrm>
            <a:off x="108921" y="7813974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B662804-5C39-416B-284F-38C9CBB696C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2" name="Picture 61" descr="Free speaker sound loud vector">
              <a:extLst>
                <a:ext uri="{FF2B5EF4-FFF2-40B4-BE49-F238E27FC236}">
                  <a16:creationId xmlns:a16="http://schemas.microsoft.com/office/drawing/2014/main" id="{FE72162C-543B-F9C8-E2D4-26A386754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1E02AF1-73BC-B4D3-3428-638B633C16D1}"/>
              </a:ext>
            </a:extLst>
          </p:cNvPr>
          <p:cNvSpPr txBox="1"/>
          <p:nvPr/>
        </p:nvSpPr>
        <p:spPr>
          <a:xfrm>
            <a:off x="1959521" y="7967279"/>
            <a:ext cx="3299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números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26" name="Table 51">
            <a:extLst>
              <a:ext uri="{FF2B5EF4-FFF2-40B4-BE49-F238E27FC236}">
                <a16:creationId xmlns:a16="http://schemas.microsoft.com/office/drawing/2014/main" id="{72E05F74-C5FE-B67C-7651-AC61A4233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454955"/>
              </p:ext>
            </p:extLst>
          </p:nvPr>
        </p:nvGraphicFramePr>
        <p:xfrm>
          <a:off x="267569" y="8651391"/>
          <a:ext cx="6178185" cy="588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245">
                  <a:extLst>
                    <a:ext uri="{9D8B030D-6E8A-4147-A177-3AD203B41FA5}">
                      <a16:colId xmlns:a16="http://schemas.microsoft.com/office/drawing/2014/main" val="3343863460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1841320704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2065979269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4209464746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2822477094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329981695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1985705486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1011925267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4034311401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2403717433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3567237589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3068660583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410624090"/>
                    </a:ext>
                  </a:extLst>
                </a:gridCol>
              </a:tblGrid>
              <a:tr h="588538"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pic>
        <p:nvPicPr>
          <p:cNvPr id="1027" name="Picture 1026">
            <a:extLst>
              <a:ext uri="{FF2B5EF4-FFF2-40B4-BE49-F238E27FC236}">
                <a16:creationId xmlns:a16="http://schemas.microsoft.com/office/drawing/2014/main" id="{9D801E1E-BC92-BD7C-9395-5E09AD0478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0761" y="7903326"/>
            <a:ext cx="1420821" cy="629431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02006322-0064-88F8-4D9A-5ECC47E929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9762" y="2250747"/>
            <a:ext cx="1206158" cy="436073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F550D695-E6F6-28FC-3E18-75C3595835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5246" y="1124534"/>
            <a:ext cx="1457070" cy="890093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2F362B6F-8CB1-8DF2-485F-6A64021A17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8874" y="2118298"/>
            <a:ext cx="674499" cy="7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85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238E2C8-E5F9-09CB-2680-4D9514892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52" y="1378876"/>
            <a:ext cx="5610225" cy="2414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16995" cy="471729"/>
            <a:chOff x="3814354" y="2201705"/>
            <a:chExt cx="616995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82643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20</a:t>
            </a:r>
          </a:p>
        </p:txBody>
      </p: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DC9BF01F-E22B-8D80-95D2-C2557EC1BDE3}"/>
              </a:ext>
            </a:extLst>
          </p:cNvPr>
          <p:cNvGrpSpPr/>
          <p:nvPr/>
        </p:nvGrpSpPr>
        <p:grpSpPr>
          <a:xfrm>
            <a:off x="449587" y="388592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042" name="Google Shape;222;p10">
              <a:extLst>
                <a:ext uri="{FF2B5EF4-FFF2-40B4-BE49-F238E27FC236}">
                  <a16:creationId xmlns:a16="http://schemas.microsoft.com/office/drawing/2014/main" id="{CA1DE00C-F2B8-9404-0076-03842C502E3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AC80F49E-A93A-9B18-C63F-D934554CB15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F9276E4C-96FC-5273-C5CA-919A94810186}"/>
              </a:ext>
            </a:extLst>
          </p:cNvPr>
          <p:cNvGrpSpPr/>
          <p:nvPr/>
        </p:nvGrpSpPr>
        <p:grpSpPr>
          <a:xfrm>
            <a:off x="78313" y="377338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4940666B-E0DF-A9C4-03D0-DD47B6390A90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49" name="Picture 1048" descr="Free speaker sound loud vector">
              <a:extLst>
                <a:ext uri="{FF2B5EF4-FFF2-40B4-BE49-F238E27FC236}">
                  <a16:creationId xmlns:a16="http://schemas.microsoft.com/office/drawing/2014/main" id="{52F0640B-290A-B7CE-0CF6-FA725FA7B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A4266E-D499-ED5E-F832-1381993305C0}"/>
              </a:ext>
            </a:extLst>
          </p:cNvPr>
          <p:cNvGrpSpPr/>
          <p:nvPr/>
        </p:nvGrpSpPr>
        <p:grpSpPr>
          <a:xfrm>
            <a:off x="478594" y="79707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07085CDF-5509-C15D-2331-82DD6870CED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BBC4C0-BB53-958E-1772-AADBF6AD5A2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D3334-5D3D-FD20-577E-7D26D10D0B42}"/>
              </a:ext>
            </a:extLst>
          </p:cNvPr>
          <p:cNvGrpSpPr/>
          <p:nvPr/>
        </p:nvGrpSpPr>
        <p:grpSpPr>
          <a:xfrm>
            <a:off x="107320" y="68453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B98672-A19A-F518-8E8C-70D36C7672F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5" name="Picture 14" descr="Free speaker sound loud vector">
              <a:extLst>
                <a:ext uri="{FF2B5EF4-FFF2-40B4-BE49-F238E27FC236}">
                  <a16:creationId xmlns:a16="http://schemas.microsoft.com/office/drawing/2014/main" id="{86103FF5-A526-0669-9955-219EB6A92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EB8F383-0FF4-0241-4927-720F831D0F6A}"/>
              </a:ext>
            </a:extLst>
          </p:cNvPr>
          <p:cNvSpPr txBox="1"/>
          <p:nvPr/>
        </p:nvSpPr>
        <p:spPr>
          <a:xfrm>
            <a:off x="1957920" y="717191"/>
            <a:ext cx="4192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Sofía escucha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mensajes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de sus amigos. </a:t>
            </a:r>
          </a:p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¿Qué palabra es?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DE48BEE-9583-3A68-44AB-E18B332FE0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4"/>
          <a:stretch/>
        </p:blipFill>
        <p:spPr>
          <a:xfrm>
            <a:off x="5980503" y="640090"/>
            <a:ext cx="643429" cy="711291"/>
          </a:xfrm>
          <a:prstGeom prst="rect">
            <a:avLst/>
          </a:prstGeom>
        </p:spPr>
      </p:pic>
      <p:pic>
        <p:nvPicPr>
          <p:cNvPr id="24" name="Google Shape;293;p7" descr="green checkmark">
            <a:extLst>
              <a:ext uri="{FF2B5EF4-FFF2-40B4-BE49-F238E27FC236}">
                <a16:creationId xmlns:a16="http://schemas.microsoft.com/office/drawing/2014/main" id="{C5976E1B-F977-48E5-775A-DB5BAF1E34F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2867" y="1880342"/>
            <a:ext cx="208698" cy="17538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B284CB8-A6AE-43C0-1B43-9517C5643F39}"/>
              </a:ext>
            </a:extLst>
          </p:cNvPr>
          <p:cNvSpPr txBox="1"/>
          <p:nvPr/>
        </p:nvSpPr>
        <p:spPr>
          <a:xfrm>
            <a:off x="1051797" y="1463986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en-GB" sz="1200" b="1" dirty="0" err="1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Cuándo</a:t>
            </a:r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 es…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915F32-10C0-416B-52C6-516A8017E1B8}"/>
              </a:ext>
            </a:extLst>
          </p:cNvPr>
          <p:cNvSpPr txBox="1"/>
          <p:nvPr/>
        </p:nvSpPr>
        <p:spPr>
          <a:xfrm>
            <a:off x="1940762" y="3884901"/>
            <a:ext cx="431400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Sofía y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Ángela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escriben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en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el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diario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</a:p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Escucha y escribe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el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número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 ¿Qué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mes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es?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9" name="Table 7">
            <a:extLst>
              <a:ext uri="{FF2B5EF4-FFF2-40B4-BE49-F238E27FC236}">
                <a16:creationId xmlns:a16="http://schemas.microsoft.com/office/drawing/2014/main" id="{41984039-AF80-570F-53FF-288D30216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998986"/>
              </p:ext>
            </p:extLst>
          </p:nvPr>
        </p:nvGraphicFramePr>
        <p:xfrm>
          <a:off x="490390" y="4509013"/>
          <a:ext cx="5619314" cy="2602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538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302164">
                  <a:extLst>
                    <a:ext uri="{9D8B030D-6E8A-4147-A177-3AD203B41FA5}">
                      <a16:colId xmlns:a16="http://schemas.microsoft.com/office/drawing/2014/main" val="2218309923"/>
                    </a:ext>
                  </a:extLst>
                </a:gridCol>
                <a:gridCol w="2060612">
                  <a:extLst>
                    <a:ext uri="{9D8B030D-6E8A-4147-A177-3AD203B41FA5}">
                      <a16:colId xmlns:a16="http://schemas.microsoft.com/office/drawing/2014/main" val="3992632386"/>
                    </a:ext>
                  </a:extLst>
                </a:gridCol>
              </a:tblGrid>
              <a:tr h="531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otra</a:t>
                      </a:r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16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337427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6B89167C-608C-1DC5-03DE-03259A89D948}"/>
              </a:ext>
            </a:extLst>
          </p:cNvPr>
          <p:cNvSpPr txBox="1"/>
          <p:nvPr/>
        </p:nvSpPr>
        <p:spPr>
          <a:xfrm>
            <a:off x="596435" y="5051304"/>
            <a:ext cx="1184940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dieciocho</a:t>
            </a:r>
            <a:endParaRPr lang="en-GB" sz="1575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BB16AD-4956-38C3-FFC6-67972F3ADA09}"/>
              </a:ext>
            </a:extLst>
          </p:cNvPr>
          <p:cNvSpPr txBox="1"/>
          <p:nvPr/>
        </p:nvSpPr>
        <p:spPr>
          <a:xfrm>
            <a:off x="2307329" y="5056657"/>
            <a:ext cx="412292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54" name="Rectangle 53">
            <a:hlinkClick r:id="" action="ppaction://noaction">
              <a:snd r:embed="rId10" name="s9 3.wav"/>
            </a:hlinkClick>
            <a:extLst>
              <a:ext uri="{FF2B5EF4-FFF2-40B4-BE49-F238E27FC236}">
                <a16:creationId xmlns:a16="http://schemas.microsoft.com/office/drawing/2014/main" id="{F70D5CE6-EF15-FD42-4395-E790104036FB}"/>
              </a:ext>
            </a:extLst>
          </p:cNvPr>
          <p:cNvSpPr/>
          <p:nvPr/>
        </p:nvSpPr>
        <p:spPr>
          <a:xfrm>
            <a:off x="174652" y="5083068"/>
            <a:ext cx="199363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28" name="Rectangle 1027">
            <a:hlinkClick r:id="" action="ppaction://noaction">
              <a:snd r:embed="rId11" name="s9 4.wav"/>
            </a:hlinkClick>
            <a:extLst>
              <a:ext uri="{FF2B5EF4-FFF2-40B4-BE49-F238E27FC236}">
                <a16:creationId xmlns:a16="http://schemas.microsoft.com/office/drawing/2014/main" id="{87997BB6-F729-CA1E-24EA-C4B0967ECB42}"/>
              </a:ext>
            </a:extLst>
          </p:cNvPr>
          <p:cNvSpPr/>
          <p:nvPr/>
        </p:nvSpPr>
        <p:spPr>
          <a:xfrm>
            <a:off x="172161" y="5385884"/>
            <a:ext cx="199363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44" name="Rectangle 1043">
            <a:hlinkClick r:id="" action="ppaction://noaction">
              <a:snd r:embed="rId12" name="s9 5.wav"/>
            </a:hlinkClick>
            <a:extLst>
              <a:ext uri="{FF2B5EF4-FFF2-40B4-BE49-F238E27FC236}">
                <a16:creationId xmlns:a16="http://schemas.microsoft.com/office/drawing/2014/main" id="{D6B06096-A71F-D0E2-5CA0-6BFC23458A12}"/>
              </a:ext>
            </a:extLst>
          </p:cNvPr>
          <p:cNvSpPr/>
          <p:nvPr/>
        </p:nvSpPr>
        <p:spPr>
          <a:xfrm>
            <a:off x="175214" y="5676483"/>
            <a:ext cx="199363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45" name="Rectangle 1044">
            <a:hlinkClick r:id="" action="ppaction://noaction">
              <a:snd r:embed="rId13" name="s9 6.wav"/>
            </a:hlinkClick>
            <a:extLst>
              <a:ext uri="{FF2B5EF4-FFF2-40B4-BE49-F238E27FC236}">
                <a16:creationId xmlns:a16="http://schemas.microsoft.com/office/drawing/2014/main" id="{6E6F90D2-01A7-AE80-3991-441FDDC34AC7}"/>
              </a:ext>
            </a:extLst>
          </p:cNvPr>
          <p:cNvSpPr/>
          <p:nvPr/>
        </p:nvSpPr>
        <p:spPr>
          <a:xfrm>
            <a:off x="174652" y="5969993"/>
            <a:ext cx="199363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46" name="Rectangle 1045">
            <a:hlinkClick r:id="" action="ppaction://noaction">
              <a:snd r:embed="rId14" name="s9 7.wav"/>
            </a:hlinkClick>
            <a:extLst>
              <a:ext uri="{FF2B5EF4-FFF2-40B4-BE49-F238E27FC236}">
                <a16:creationId xmlns:a16="http://schemas.microsoft.com/office/drawing/2014/main" id="{2B17922F-5693-4036-5266-D41FE89A67F5}"/>
              </a:ext>
            </a:extLst>
          </p:cNvPr>
          <p:cNvSpPr/>
          <p:nvPr/>
        </p:nvSpPr>
        <p:spPr>
          <a:xfrm>
            <a:off x="165435" y="6254751"/>
            <a:ext cx="199363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52" name="Rectangle 1051">
            <a:hlinkClick r:id="" action="ppaction://noaction">
              <a:snd r:embed="rId15" name="s9 8.wav"/>
            </a:hlinkClick>
            <a:extLst>
              <a:ext uri="{FF2B5EF4-FFF2-40B4-BE49-F238E27FC236}">
                <a16:creationId xmlns:a16="http://schemas.microsoft.com/office/drawing/2014/main" id="{57736795-48D1-AD03-8CA9-7F51F35E5745}"/>
              </a:ext>
            </a:extLst>
          </p:cNvPr>
          <p:cNvSpPr/>
          <p:nvPr/>
        </p:nvSpPr>
        <p:spPr>
          <a:xfrm>
            <a:off x="165435" y="6552498"/>
            <a:ext cx="199363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61" name="Rectangle 1060">
            <a:hlinkClick r:id="" action="ppaction://noaction">
              <a:snd r:embed="rId15" name="s9 8.wav"/>
            </a:hlinkClick>
            <a:extLst>
              <a:ext uri="{FF2B5EF4-FFF2-40B4-BE49-F238E27FC236}">
                <a16:creationId xmlns:a16="http://schemas.microsoft.com/office/drawing/2014/main" id="{1A6CC9DB-2695-B144-7763-F1CBF4A87224}"/>
              </a:ext>
            </a:extLst>
          </p:cNvPr>
          <p:cNvSpPr/>
          <p:nvPr/>
        </p:nvSpPr>
        <p:spPr>
          <a:xfrm>
            <a:off x="165755" y="6855786"/>
            <a:ext cx="199363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054" name="Picture 2053">
            <a:extLst>
              <a:ext uri="{FF2B5EF4-FFF2-40B4-BE49-F238E27FC236}">
                <a16:creationId xmlns:a16="http://schemas.microsoft.com/office/drawing/2014/main" id="{F392E06D-7982-449E-0E8F-0201F3D45D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07305" y="6237811"/>
            <a:ext cx="1184940" cy="878083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A8DCDE0C-6615-6FAA-5865-290D2AF4BCBE}"/>
              </a:ext>
            </a:extLst>
          </p:cNvPr>
          <p:cNvSpPr/>
          <p:nvPr/>
        </p:nvSpPr>
        <p:spPr>
          <a:xfrm>
            <a:off x="157061" y="7920806"/>
            <a:ext cx="314327" cy="316338"/>
          </a:xfrm>
          <a:prstGeom prst="roundRect">
            <a:avLst>
              <a:gd name="adj" fmla="val 624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56" name="Rectangle: Rounded Corners 2055">
            <a:extLst>
              <a:ext uri="{FF2B5EF4-FFF2-40B4-BE49-F238E27FC236}">
                <a16:creationId xmlns:a16="http://schemas.microsoft.com/office/drawing/2014/main" id="{AB610121-28CB-E9CE-369B-16AE7BC72581}"/>
              </a:ext>
            </a:extLst>
          </p:cNvPr>
          <p:cNvSpPr/>
          <p:nvPr/>
        </p:nvSpPr>
        <p:spPr>
          <a:xfrm>
            <a:off x="165523" y="8858331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57" name="Rectangle: Rounded Corners 2056">
            <a:extLst>
              <a:ext uri="{FF2B5EF4-FFF2-40B4-BE49-F238E27FC236}">
                <a16:creationId xmlns:a16="http://schemas.microsoft.com/office/drawing/2014/main" id="{AD169340-0CF3-CD62-F0BC-2F2B76A9FC65}"/>
              </a:ext>
            </a:extLst>
          </p:cNvPr>
          <p:cNvSpPr/>
          <p:nvPr/>
        </p:nvSpPr>
        <p:spPr>
          <a:xfrm>
            <a:off x="157061" y="8382010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58" name="Rectangle: Rounded Corners 2057">
            <a:extLst>
              <a:ext uri="{FF2B5EF4-FFF2-40B4-BE49-F238E27FC236}">
                <a16:creationId xmlns:a16="http://schemas.microsoft.com/office/drawing/2014/main" id="{1CF7B4A1-F824-42FA-2F71-E6041741EF72}"/>
              </a:ext>
            </a:extLst>
          </p:cNvPr>
          <p:cNvSpPr/>
          <p:nvPr/>
        </p:nvSpPr>
        <p:spPr>
          <a:xfrm>
            <a:off x="164383" y="9324352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187FD2B5-B1FD-2E94-0B25-2DF15D70E271}"/>
              </a:ext>
            </a:extLst>
          </p:cNvPr>
          <p:cNvGrpSpPr/>
          <p:nvPr/>
        </p:nvGrpSpPr>
        <p:grpSpPr>
          <a:xfrm>
            <a:off x="567792" y="7859978"/>
            <a:ext cx="4025194" cy="414857"/>
            <a:chOff x="9004930" y="6728891"/>
            <a:chExt cx="5559851" cy="414857"/>
          </a:xfrm>
        </p:grpSpPr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F5D2E532-7840-4E2A-EF65-17F0C6BA85D4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_________________________________.</a:t>
              </a:r>
            </a:p>
          </p:txBody>
        </p:sp>
        <p:pic>
          <p:nvPicPr>
            <p:cNvPr id="2073" name="Picture 2" descr="Free icon pencil write vector">
              <a:extLst>
                <a:ext uri="{FF2B5EF4-FFF2-40B4-BE49-F238E27FC236}">
                  <a16:creationId xmlns:a16="http://schemas.microsoft.com/office/drawing/2014/main" id="{7B57DA3D-CEA0-21FB-9D25-325EBB898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9F09397B-D96E-D985-A5BA-E133237553BF}"/>
              </a:ext>
            </a:extLst>
          </p:cNvPr>
          <p:cNvGrpSpPr/>
          <p:nvPr/>
        </p:nvGrpSpPr>
        <p:grpSpPr>
          <a:xfrm>
            <a:off x="547960" y="8296151"/>
            <a:ext cx="4025194" cy="414857"/>
            <a:chOff x="9004930" y="6728891"/>
            <a:chExt cx="5559851" cy="414857"/>
          </a:xfrm>
        </p:grpSpPr>
        <p:sp>
          <p:nvSpPr>
            <p:cNvPr id="2075" name="TextBox 2074">
              <a:extLst>
                <a:ext uri="{FF2B5EF4-FFF2-40B4-BE49-F238E27FC236}">
                  <a16:creationId xmlns:a16="http://schemas.microsoft.com/office/drawing/2014/main" id="{8E9F0BEF-B724-CA6F-2AEC-F0A560A79916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_________________________________.</a:t>
              </a:r>
            </a:p>
          </p:txBody>
        </p:sp>
        <p:pic>
          <p:nvPicPr>
            <p:cNvPr id="2076" name="Picture 2" descr="Free icon pencil write vector">
              <a:extLst>
                <a:ext uri="{FF2B5EF4-FFF2-40B4-BE49-F238E27FC236}">
                  <a16:creationId xmlns:a16="http://schemas.microsoft.com/office/drawing/2014/main" id="{6EF11302-8C11-2DE3-35A3-D4C0B5CAD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E7DE5D97-E95F-22BD-BC07-2C21774EE485}"/>
              </a:ext>
            </a:extLst>
          </p:cNvPr>
          <p:cNvGrpSpPr/>
          <p:nvPr/>
        </p:nvGrpSpPr>
        <p:grpSpPr>
          <a:xfrm>
            <a:off x="547960" y="8759812"/>
            <a:ext cx="4025194" cy="414857"/>
            <a:chOff x="9004930" y="6728891"/>
            <a:chExt cx="5559851" cy="414857"/>
          </a:xfrm>
        </p:grpSpPr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849AC2BF-2AF7-348D-AD75-1673AB34F13A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_________________________________.</a:t>
              </a:r>
            </a:p>
          </p:txBody>
        </p:sp>
        <p:pic>
          <p:nvPicPr>
            <p:cNvPr id="2079" name="Picture 2" descr="Free icon pencil write vector">
              <a:extLst>
                <a:ext uri="{FF2B5EF4-FFF2-40B4-BE49-F238E27FC236}">
                  <a16:creationId xmlns:a16="http://schemas.microsoft.com/office/drawing/2014/main" id="{5D586EA4-43C8-FA2F-7F07-E2A5837FD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4EAF8109-D0D1-ED54-5DB2-D90F44BFA78C}"/>
              </a:ext>
            </a:extLst>
          </p:cNvPr>
          <p:cNvGrpSpPr/>
          <p:nvPr/>
        </p:nvGrpSpPr>
        <p:grpSpPr>
          <a:xfrm>
            <a:off x="585264" y="9270502"/>
            <a:ext cx="4025194" cy="414857"/>
            <a:chOff x="9004930" y="6728891"/>
            <a:chExt cx="5559851" cy="414857"/>
          </a:xfrm>
        </p:grpSpPr>
        <p:sp>
          <p:nvSpPr>
            <p:cNvPr id="2081" name="TextBox 2080">
              <a:extLst>
                <a:ext uri="{FF2B5EF4-FFF2-40B4-BE49-F238E27FC236}">
                  <a16:creationId xmlns:a16="http://schemas.microsoft.com/office/drawing/2014/main" id="{9490BF89-CCC5-611B-D08F-F54EA2FABBDC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_________________________________.</a:t>
              </a:r>
            </a:p>
          </p:txBody>
        </p:sp>
        <p:pic>
          <p:nvPicPr>
            <p:cNvPr id="2082" name="Picture 2" descr="Free icon pencil write vector">
              <a:extLst>
                <a:ext uri="{FF2B5EF4-FFF2-40B4-BE49-F238E27FC236}">
                  <a16:creationId xmlns:a16="http://schemas.microsoft.com/office/drawing/2014/main" id="{6BF4659F-B247-FF21-8A0F-68EAB1FBB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83" name="Picture 2082">
            <a:extLst>
              <a:ext uri="{FF2B5EF4-FFF2-40B4-BE49-F238E27FC236}">
                <a16:creationId xmlns:a16="http://schemas.microsoft.com/office/drawing/2014/main" id="{10228584-8908-2EC2-C11B-0B29066F9C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99540" y="7921112"/>
            <a:ext cx="1242342" cy="1779000"/>
          </a:xfrm>
          <a:prstGeom prst="rect">
            <a:avLst/>
          </a:prstGeom>
        </p:spPr>
      </p:pic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B5E194DD-34DD-41B3-73E8-B2F99C394274}"/>
              </a:ext>
            </a:extLst>
          </p:cNvPr>
          <p:cNvGrpSpPr/>
          <p:nvPr/>
        </p:nvGrpSpPr>
        <p:grpSpPr>
          <a:xfrm>
            <a:off x="442032" y="731115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85" name="Google Shape;222;p10">
              <a:extLst>
                <a:ext uri="{FF2B5EF4-FFF2-40B4-BE49-F238E27FC236}">
                  <a16:creationId xmlns:a16="http://schemas.microsoft.com/office/drawing/2014/main" id="{2849A41F-655A-4727-0D9B-D4859296C2B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6" name="TextBox 2085">
              <a:extLst>
                <a:ext uri="{FF2B5EF4-FFF2-40B4-BE49-F238E27FC236}">
                  <a16:creationId xmlns:a16="http://schemas.microsoft.com/office/drawing/2014/main" id="{BE7E84CE-E943-7373-39B3-BDD7F14143C8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BD7510EA-EDEF-CBAD-EA1B-1843739F99E3}"/>
              </a:ext>
            </a:extLst>
          </p:cNvPr>
          <p:cNvGrpSpPr/>
          <p:nvPr/>
        </p:nvGrpSpPr>
        <p:grpSpPr>
          <a:xfrm>
            <a:off x="70758" y="719861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89" name="Oval 2088">
              <a:extLst>
                <a:ext uri="{FF2B5EF4-FFF2-40B4-BE49-F238E27FC236}">
                  <a16:creationId xmlns:a16="http://schemas.microsoft.com/office/drawing/2014/main" id="{144A3865-1912-707F-E3EF-5D6DA69C8C0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90" name="Picture 2089" descr="Free speaker sound loud vector">
              <a:extLst>
                <a:ext uri="{FF2B5EF4-FFF2-40B4-BE49-F238E27FC236}">
                  <a16:creationId xmlns:a16="http://schemas.microsoft.com/office/drawing/2014/main" id="{BEFD2CCB-79F3-20A1-3B5F-BD766A3B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91" name="TextBox 2090">
            <a:extLst>
              <a:ext uri="{FF2B5EF4-FFF2-40B4-BE49-F238E27FC236}">
                <a16:creationId xmlns:a16="http://schemas.microsoft.com/office/drawing/2014/main" id="{C022D982-6C01-F31A-7976-ABD8665835F1}"/>
              </a:ext>
            </a:extLst>
          </p:cNvPr>
          <p:cNvSpPr txBox="1"/>
          <p:nvPr/>
        </p:nvSpPr>
        <p:spPr>
          <a:xfrm>
            <a:off x="1915235" y="7341770"/>
            <a:ext cx="29883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las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fechas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9515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573453" cy="471729"/>
            <a:chOff x="3814354" y="2201705"/>
            <a:chExt cx="573453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2112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44" name="TextBox 2243">
            <a:extLst>
              <a:ext uri="{FF2B5EF4-FFF2-40B4-BE49-F238E27FC236}">
                <a16:creationId xmlns:a16="http://schemas.microsoft.com/office/drawing/2014/main" id="{229A8F21-0A37-98C4-AE1E-2941EE2032BC}"/>
              </a:ext>
            </a:extLst>
          </p:cNvPr>
          <p:cNvSpPr txBox="1"/>
          <p:nvPr/>
        </p:nvSpPr>
        <p:spPr>
          <a:xfrm>
            <a:off x="6382643" y="9560956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21</a:t>
            </a: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E329880-2990-6A07-5C52-EFF8FFC89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065964"/>
              </p:ext>
            </p:extLst>
          </p:nvPr>
        </p:nvGraphicFramePr>
        <p:xfrm>
          <a:off x="186981" y="1348220"/>
          <a:ext cx="3836875" cy="240011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88114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58062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654627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626572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1486942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ua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ue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uo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p </a:t>
                      </a:r>
                      <a:r>
                        <a:rPr lang="en-GB" sz="1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ue</a:t>
                      </a:r>
                      <a:r>
                        <a:rPr lang="en-GB" sz="1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 t a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9710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j  _ _  g o</a:t>
                      </a: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 o n s t r _ _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_ _   d r o   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 _  _  t a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 e n g _ _ 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53" name="Google Shape;156;p20">
            <a:extLst>
              <a:ext uri="{FF2B5EF4-FFF2-40B4-BE49-F238E27FC236}">
                <a16:creationId xmlns:a16="http://schemas.microsoft.com/office/drawing/2014/main" id="{C5AF6193-9990-E7F9-BC60-ECB5AA2D0B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9549" y="1729229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53">
            <a:hlinkClick r:id="" action="ppaction://noaction">
              <a:snd r:embed="rId6" name="us2 1.wav"/>
            </a:hlinkClick>
            <a:extLst>
              <a:ext uri="{FF2B5EF4-FFF2-40B4-BE49-F238E27FC236}">
                <a16:creationId xmlns:a16="http://schemas.microsoft.com/office/drawing/2014/main" id="{90502671-7EB3-E20F-D125-B6CBCD88580F}"/>
              </a:ext>
            </a:extLst>
          </p:cNvPr>
          <p:cNvSpPr/>
          <p:nvPr/>
        </p:nvSpPr>
        <p:spPr>
          <a:xfrm>
            <a:off x="319938" y="1735404"/>
            <a:ext cx="228026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5" name="Rectangle 54">
            <a:hlinkClick r:id="" action="ppaction://noaction">
              <a:snd r:embed="rId7" name="us2 2.wav"/>
            </a:hlinkClick>
            <a:extLst>
              <a:ext uri="{FF2B5EF4-FFF2-40B4-BE49-F238E27FC236}">
                <a16:creationId xmlns:a16="http://schemas.microsoft.com/office/drawing/2014/main" id="{30473053-65A3-518D-011F-B49DBC5B2B13}"/>
              </a:ext>
            </a:extLst>
          </p:cNvPr>
          <p:cNvSpPr/>
          <p:nvPr/>
        </p:nvSpPr>
        <p:spPr>
          <a:xfrm>
            <a:off x="319938" y="2104633"/>
            <a:ext cx="228026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6" name="Rectangle 55">
            <a:hlinkClick r:id="" action="ppaction://noaction">
              <a:snd r:embed="rId8" name="us2 3.wav"/>
            </a:hlinkClick>
            <a:extLst>
              <a:ext uri="{FF2B5EF4-FFF2-40B4-BE49-F238E27FC236}">
                <a16:creationId xmlns:a16="http://schemas.microsoft.com/office/drawing/2014/main" id="{B7A009E6-1464-7C32-F167-18AF8E6D64F9}"/>
              </a:ext>
            </a:extLst>
          </p:cNvPr>
          <p:cNvSpPr/>
          <p:nvPr/>
        </p:nvSpPr>
        <p:spPr>
          <a:xfrm>
            <a:off x="320759" y="2452387"/>
            <a:ext cx="228026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7" name="Rectangle 56">
            <a:hlinkClick r:id="" action="ppaction://noaction">
              <a:snd r:embed="rId9" name="us2 4.wav"/>
            </a:hlinkClick>
            <a:extLst>
              <a:ext uri="{FF2B5EF4-FFF2-40B4-BE49-F238E27FC236}">
                <a16:creationId xmlns:a16="http://schemas.microsoft.com/office/drawing/2014/main" id="{861F82F9-CD2B-8576-26E7-C5798865E106}"/>
              </a:ext>
            </a:extLst>
          </p:cNvPr>
          <p:cNvSpPr/>
          <p:nvPr/>
        </p:nvSpPr>
        <p:spPr>
          <a:xfrm>
            <a:off x="319938" y="2775924"/>
            <a:ext cx="228026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Rectangle 57">
            <a:hlinkClick r:id="" action="ppaction://noaction">
              <a:snd r:embed="rId10" name="us2 5.wav"/>
            </a:hlinkClick>
            <a:extLst>
              <a:ext uri="{FF2B5EF4-FFF2-40B4-BE49-F238E27FC236}">
                <a16:creationId xmlns:a16="http://schemas.microsoft.com/office/drawing/2014/main" id="{5F8F1098-DD01-2C1A-A0AE-675B3495DD17}"/>
              </a:ext>
            </a:extLst>
          </p:cNvPr>
          <p:cNvSpPr/>
          <p:nvPr/>
        </p:nvSpPr>
        <p:spPr>
          <a:xfrm>
            <a:off x="319938" y="3131608"/>
            <a:ext cx="228026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9" name="Rectangle 58">
            <a:hlinkClick r:id="" action="ppaction://noaction">
              <a:snd r:embed="rId11" name="us2 6.wav"/>
            </a:hlinkClick>
            <a:extLst>
              <a:ext uri="{FF2B5EF4-FFF2-40B4-BE49-F238E27FC236}">
                <a16:creationId xmlns:a16="http://schemas.microsoft.com/office/drawing/2014/main" id="{666322A0-4E94-907F-F42E-B47014EF7788}"/>
              </a:ext>
            </a:extLst>
          </p:cNvPr>
          <p:cNvSpPr/>
          <p:nvPr/>
        </p:nvSpPr>
        <p:spPr>
          <a:xfrm>
            <a:off x="319938" y="3450481"/>
            <a:ext cx="228026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0" name="Picture 2" descr="Free door entrance room door illustration">
            <a:extLst>
              <a:ext uri="{FF2B5EF4-FFF2-40B4-BE49-F238E27FC236}">
                <a16:creationId xmlns:a16="http://schemas.microsoft.com/office/drawing/2014/main" id="{BCEB831E-DFD7-68F7-0709-F83050ED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32" y="1552536"/>
            <a:ext cx="236589" cy="4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Free domino game playing illustration">
            <a:extLst>
              <a:ext uri="{FF2B5EF4-FFF2-40B4-BE49-F238E27FC236}">
                <a16:creationId xmlns:a16="http://schemas.microsoft.com/office/drawing/2014/main" id="{67F3BAE1-90CF-54B1-02BC-BDF5E69C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6225" y="2113255"/>
            <a:ext cx="102063" cy="20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Free board game diagonal illustration">
            <a:extLst>
              <a:ext uri="{FF2B5EF4-FFF2-40B4-BE49-F238E27FC236}">
                <a16:creationId xmlns:a16="http://schemas.microsoft.com/office/drawing/2014/main" id="{0BE92827-62B1-8FB6-2F9A-BAF6CF3D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73" y="2052843"/>
            <a:ext cx="306262" cy="26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Free picture frame frame framed illustration">
            <a:extLst>
              <a:ext uri="{FF2B5EF4-FFF2-40B4-BE49-F238E27FC236}">
                <a16:creationId xmlns:a16="http://schemas.microsoft.com/office/drawing/2014/main" id="{683933D3-43B0-DC78-0382-4AA71C26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96" y="2780835"/>
            <a:ext cx="214205" cy="2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0" name="Picture 10" descr="Free tongue sticking mouth illustration">
            <a:extLst>
              <a:ext uri="{FF2B5EF4-FFF2-40B4-BE49-F238E27FC236}">
                <a16:creationId xmlns:a16="http://schemas.microsoft.com/office/drawing/2014/main" id="{A8508BDB-4E7B-BD32-EA3A-0302D344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5556" y="3543440"/>
            <a:ext cx="236590" cy="12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1" name="Group 2240">
            <a:extLst>
              <a:ext uri="{FF2B5EF4-FFF2-40B4-BE49-F238E27FC236}">
                <a16:creationId xmlns:a16="http://schemas.microsoft.com/office/drawing/2014/main" id="{C02D453D-3BAC-EAC6-C248-A681569F760E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242" name="Google Shape;222;p10">
              <a:extLst>
                <a:ext uri="{FF2B5EF4-FFF2-40B4-BE49-F238E27FC236}">
                  <a16:creationId xmlns:a16="http://schemas.microsoft.com/office/drawing/2014/main" id="{CCEAC0DF-8675-2C0A-8A11-52A86986955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3" name="TextBox 2242">
              <a:extLst>
                <a:ext uri="{FF2B5EF4-FFF2-40B4-BE49-F238E27FC236}">
                  <a16:creationId xmlns:a16="http://schemas.microsoft.com/office/drawing/2014/main" id="{66EFE64B-31FF-5158-832A-C1DB3B03DE4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245" name="Group 2244">
            <a:extLst>
              <a:ext uri="{FF2B5EF4-FFF2-40B4-BE49-F238E27FC236}">
                <a16:creationId xmlns:a16="http://schemas.microsoft.com/office/drawing/2014/main" id="{575B341B-8B1F-61D4-3EB3-77D591720162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46" name="Oval 2245">
              <a:extLst>
                <a:ext uri="{FF2B5EF4-FFF2-40B4-BE49-F238E27FC236}">
                  <a16:creationId xmlns:a16="http://schemas.microsoft.com/office/drawing/2014/main" id="{D556D662-7033-4C58-1767-7BE0674DF50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47" name="Picture 2246" descr="Free speaker sound loud vector">
              <a:extLst>
                <a:ext uri="{FF2B5EF4-FFF2-40B4-BE49-F238E27FC236}">
                  <a16:creationId xmlns:a16="http://schemas.microsoft.com/office/drawing/2014/main" id="{445E7949-869F-7D43-E91B-9EB28CC78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48" name="TextBox 2247">
            <a:extLst>
              <a:ext uri="{FF2B5EF4-FFF2-40B4-BE49-F238E27FC236}">
                <a16:creationId xmlns:a16="http://schemas.microsoft.com/office/drawing/2014/main" id="{D42E5AF1-0B1D-0A37-7B2F-800585EA9588}"/>
              </a:ext>
            </a:extLst>
          </p:cNvPr>
          <p:cNvSpPr txBox="1"/>
          <p:nvPr/>
        </p:nvSpPr>
        <p:spPr>
          <a:xfrm>
            <a:off x="1961408" y="826871"/>
            <a:ext cx="28055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las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letras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7" name="Google Shape;157;p2">
            <a:extLst>
              <a:ext uri="{FF2B5EF4-FFF2-40B4-BE49-F238E27FC236}">
                <a16:creationId xmlns:a16="http://schemas.microsoft.com/office/drawing/2014/main" id="{3D52F429-39DD-DA96-4FAB-F6E7B7C8AA8D}"/>
              </a:ext>
            </a:extLst>
          </p:cNvPr>
          <p:cNvSpPr txBox="1"/>
          <p:nvPr/>
        </p:nvSpPr>
        <p:spPr>
          <a:xfrm>
            <a:off x="4163681" y="1848187"/>
            <a:ext cx="2609795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words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s-AR" sz="1400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merges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14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pic>
        <p:nvPicPr>
          <p:cNvPr id="2262" name="Picture 2261">
            <a:extLst>
              <a:ext uri="{FF2B5EF4-FFF2-40B4-BE49-F238E27FC236}">
                <a16:creationId xmlns:a16="http://schemas.microsoft.com/office/drawing/2014/main" id="{1B1805BA-26C8-7537-6916-95EAEA8C57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89077" y="1125182"/>
            <a:ext cx="2146072" cy="726816"/>
          </a:xfrm>
          <a:prstGeom prst="rect">
            <a:avLst/>
          </a:prstGeom>
        </p:spPr>
      </p:pic>
      <p:grpSp>
        <p:nvGrpSpPr>
          <p:cNvPr id="2265" name="Group 2264">
            <a:extLst>
              <a:ext uri="{FF2B5EF4-FFF2-40B4-BE49-F238E27FC236}">
                <a16:creationId xmlns:a16="http://schemas.microsoft.com/office/drawing/2014/main" id="{EC108D32-C18F-1907-1E76-501FF9BCD27B}"/>
              </a:ext>
            </a:extLst>
          </p:cNvPr>
          <p:cNvGrpSpPr/>
          <p:nvPr/>
        </p:nvGrpSpPr>
        <p:grpSpPr>
          <a:xfrm>
            <a:off x="4214348" y="2664842"/>
            <a:ext cx="2424764" cy="1170646"/>
            <a:chOff x="4233555" y="2611095"/>
            <a:chExt cx="2424764" cy="1170646"/>
          </a:xfrm>
        </p:grpSpPr>
        <p:sp>
          <p:nvSpPr>
            <p:cNvPr id="2263" name="Rectangle: Rounded Corners 2262">
              <a:extLst>
                <a:ext uri="{FF2B5EF4-FFF2-40B4-BE49-F238E27FC236}">
                  <a16:creationId xmlns:a16="http://schemas.microsoft.com/office/drawing/2014/main" id="{53B101D6-C3F1-25E7-C498-BC15AE8FDCE2}"/>
                </a:ext>
              </a:extLst>
            </p:cNvPr>
            <p:cNvSpPr/>
            <p:nvPr/>
          </p:nvSpPr>
          <p:spPr>
            <a:xfrm>
              <a:off x="4233555" y="2611095"/>
              <a:ext cx="2424764" cy="1170646"/>
            </a:xfrm>
            <a:prstGeom prst="roundRect">
              <a:avLst/>
            </a:prstGeom>
            <a:solidFill>
              <a:srgbClr val="FFE7EF"/>
            </a:solidFill>
            <a:ln w="28575">
              <a:solidFill>
                <a:srgbClr val="FF53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64" name="Picture 2263">
              <a:extLst>
                <a:ext uri="{FF2B5EF4-FFF2-40B4-BE49-F238E27FC236}">
                  <a16:creationId xmlns:a16="http://schemas.microsoft.com/office/drawing/2014/main" id="{FBD67936-8D5E-C38E-B8B4-0683508D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408989" y="2648854"/>
              <a:ext cx="2080136" cy="1073774"/>
            </a:xfrm>
            <a:prstGeom prst="rect">
              <a:avLst/>
            </a:prstGeom>
          </p:spPr>
        </p:pic>
      </p:grpSp>
      <p:cxnSp>
        <p:nvCxnSpPr>
          <p:cNvPr id="2266" name="Straight Arrow Connector 2265">
            <a:extLst>
              <a:ext uri="{FF2B5EF4-FFF2-40B4-BE49-F238E27FC236}">
                <a16:creationId xmlns:a16="http://schemas.microsoft.com/office/drawing/2014/main" id="{F815E45D-6888-FEDF-3A15-A85E8CEC4342}"/>
              </a:ext>
            </a:extLst>
          </p:cNvPr>
          <p:cNvCxnSpPr>
            <a:cxnSpLocks/>
          </p:cNvCxnSpPr>
          <p:nvPr/>
        </p:nvCxnSpPr>
        <p:spPr>
          <a:xfrm>
            <a:off x="4717944" y="2921451"/>
            <a:ext cx="0" cy="21248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68" name="Google Shape;339;p8">
            <a:extLst>
              <a:ext uri="{FF2B5EF4-FFF2-40B4-BE49-F238E27FC236}">
                <a16:creationId xmlns:a16="http://schemas.microsoft.com/office/drawing/2014/main" id="{AD325363-9E00-D77B-24EE-ED3C6A2E4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079521"/>
              </p:ext>
            </p:extLst>
          </p:nvPr>
        </p:nvGraphicFramePr>
        <p:xfrm>
          <a:off x="579473" y="4452954"/>
          <a:ext cx="2673210" cy="4172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1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  <a:endParaRPr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</a:t>
                      </a: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69" name="Google Shape;339;p8">
            <a:extLst>
              <a:ext uri="{FF2B5EF4-FFF2-40B4-BE49-F238E27FC236}">
                <a16:creationId xmlns:a16="http://schemas.microsoft.com/office/drawing/2014/main" id="{441BC1D9-677F-F440-47AC-69FB203448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934714"/>
              </p:ext>
            </p:extLst>
          </p:nvPr>
        </p:nvGraphicFramePr>
        <p:xfrm>
          <a:off x="3861931" y="5621358"/>
          <a:ext cx="2838975" cy="48006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(trait)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(state)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(trait)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70" name="Google Shape;339;p8">
            <a:extLst>
              <a:ext uri="{FF2B5EF4-FFF2-40B4-BE49-F238E27FC236}">
                <a16:creationId xmlns:a16="http://schemas.microsoft.com/office/drawing/2014/main" id="{AA4D1C56-0500-6301-D0BF-789733015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259373"/>
              </p:ext>
            </p:extLst>
          </p:nvPr>
        </p:nvGraphicFramePr>
        <p:xfrm>
          <a:off x="579473" y="4931561"/>
          <a:ext cx="2665375" cy="26575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95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75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usually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always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71" name="Google Shape;339;p8">
            <a:extLst>
              <a:ext uri="{FF2B5EF4-FFF2-40B4-BE49-F238E27FC236}">
                <a16:creationId xmlns:a16="http://schemas.microsoft.com/office/drawing/2014/main" id="{322DBD66-C51E-B361-1A6B-F601D74F5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708063"/>
              </p:ext>
            </p:extLst>
          </p:nvPr>
        </p:nvGraphicFramePr>
        <p:xfrm>
          <a:off x="588047" y="5240604"/>
          <a:ext cx="2665374" cy="39434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8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3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annoying (f)</a:t>
                      </a: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slow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annoying (m)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72" name="Google Shape;339;p8">
            <a:extLst>
              <a:ext uri="{FF2B5EF4-FFF2-40B4-BE49-F238E27FC236}">
                <a16:creationId xmlns:a16="http://schemas.microsoft.com/office/drawing/2014/main" id="{59EDC59A-0A74-FFEB-2FCE-3A078ADE5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8645849"/>
              </p:ext>
            </p:extLst>
          </p:nvPr>
        </p:nvGraphicFramePr>
        <p:xfrm>
          <a:off x="3861932" y="4418322"/>
          <a:ext cx="2838975" cy="39434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3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 friend (f)</a:t>
                      </a: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 friend (m)</a:t>
                      </a: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friend (f)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73" name="Google Shape;339;p8">
            <a:extLst>
              <a:ext uri="{FF2B5EF4-FFF2-40B4-BE49-F238E27FC236}">
                <a16:creationId xmlns:a16="http://schemas.microsoft.com/office/drawing/2014/main" id="{92C66A81-A7A1-87A7-6EB5-15499B22DD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252436"/>
              </p:ext>
            </p:extLst>
          </p:nvPr>
        </p:nvGraphicFramePr>
        <p:xfrm>
          <a:off x="3871128" y="4863350"/>
          <a:ext cx="2838975" cy="26575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75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74" name="Google Shape;339;p8">
            <a:extLst>
              <a:ext uri="{FF2B5EF4-FFF2-40B4-BE49-F238E27FC236}">
                <a16:creationId xmlns:a16="http://schemas.microsoft.com/office/drawing/2014/main" id="{F1AB98AC-AE67-4CBF-A544-0ED2AEAD02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505103"/>
              </p:ext>
            </p:extLst>
          </p:nvPr>
        </p:nvGraphicFramePr>
        <p:xfrm>
          <a:off x="3876469" y="5259438"/>
          <a:ext cx="2838975" cy="2495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6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play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play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plays 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75" name="Google Shape;338;p8">
            <a:hlinkClick r:id="" action="ppaction://noaction">
              <a:snd r:embed="rId21" name="us3 2.wav"/>
            </a:hlinkClick>
            <a:extLst>
              <a:ext uri="{FF2B5EF4-FFF2-40B4-BE49-F238E27FC236}">
                <a16:creationId xmlns:a16="http://schemas.microsoft.com/office/drawing/2014/main" id="{05B5EE55-BF5B-371F-9CEA-F031503128B0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36915" y="4499739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76" name="Google Shape;350;p8">
            <a:extLst>
              <a:ext uri="{FF2B5EF4-FFF2-40B4-BE49-F238E27FC236}">
                <a16:creationId xmlns:a16="http://schemas.microsoft.com/office/drawing/2014/main" id="{418063E8-99AB-77AB-A294-F7E38F6D3FC3}"/>
              </a:ext>
            </a:extLst>
          </p:cNvPr>
          <p:cNvSpPr txBox="1"/>
          <p:nvPr/>
        </p:nvSpPr>
        <p:spPr>
          <a:xfrm>
            <a:off x="50256" y="4514026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350" b="1" kern="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sz="1350" kern="0" dirty="0">
              <a:solidFill>
                <a:srgbClr val="40404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77" name="Google Shape;357;p8">
            <a:extLst>
              <a:ext uri="{FF2B5EF4-FFF2-40B4-BE49-F238E27FC236}">
                <a16:creationId xmlns:a16="http://schemas.microsoft.com/office/drawing/2014/main" id="{D379D8A1-A12F-7C2A-1A90-A71009407603}"/>
              </a:ext>
            </a:extLst>
          </p:cNvPr>
          <p:cNvSpPr/>
          <p:nvPr/>
        </p:nvSpPr>
        <p:spPr>
          <a:xfrm>
            <a:off x="1447800" y="4456931"/>
            <a:ext cx="876301" cy="4127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 defTabSz="514350">
              <a:buClr>
                <a:srgbClr val="000000"/>
              </a:buClr>
              <a:defRPr/>
            </a:pPr>
            <a:endParaRPr sz="1013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8" name="Google Shape;338;p8">
            <a:hlinkClick r:id="" action="ppaction://noaction">
              <a:snd r:embed="rId23" name="us3 3.wav"/>
            </a:hlinkClick>
            <a:extLst>
              <a:ext uri="{FF2B5EF4-FFF2-40B4-BE49-F238E27FC236}">
                <a16:creationId xmlns:a16="http://schemas.microsoft.com/office/drawing/2014/main" id="{642E0F32-3647-AABA-DF7A-7DFA443C9606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37135" y="4923397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79" name="Google Shape;350;p8">
            <a:extLst>
              <a:ext uri="{FF2B5EF4-FFF2-40B4-BE49-F238E27FC236}">
                <a16:creationId xmlns:a16="http://schemas.microsoft.com/office/drawing/2014/main" id="{C9DA3987-423E-7169-EF22-8A6E62D9B677}"/>
              </a:ext>
            </a:extLst>
          </p:cNvPr>
          <p:cNvSpPr txBox="1"/>
          <p:nvPr/>
        </p:nvSpPr>
        <p:spPr>
          <a:xfrm>
            <a:off x="50476" y="4937684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350" b="1" kern="0" dirty="0">
                <a:solidFill>
                  <a:srgbClr val="40404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sz="1350" kern="0" dirty="0">
              <a:solidFill>
                <a:srgbClr val="40404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80" name="Google Shape;338;p8">
            <a:hlinkClick r:id="" action="ppaction://noaction">
              <a:snd r:embed="rId24" name="us3 4.wav"/>
            </a:hlinkClick>
            <a:extLst>
              <a:ext uri="{FF2B5EF4-FFF2-40B4-BE49-F238E27FC236}">
                <a16:creationId xmlns:a16="http://schemas.microsoft.com/office/drawing/2014/main" id="{8B97A057-CB27-292A-BB69-971C9265A1A0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45708" y="5288550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81" name="Google Shape;350;p8">
            <a:extLst>
              <a:ext uri="{FF2B5EF4-FFF2-40B4-BE49-F238E27FC236}">
                <a16:creationId xmlns:a16="http://schemas.microsoft.com/office/drawing/2014/main" id="{AAC3B3A7-F651-764B-65FE-30D887CF3130}"/>
              </a:ext>
            </a:extLst>
          </p:cNvPr>
          <p:cNvSpPr txBox="1"/>
          <p:nvPr/>
        </p:nvSpPr>
        <p:spPr>
          <a:xfrm>
            <a:off x="59048" y="5302837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350" b="1" kern="0" dirty="0">
                <a:solidFill>
                  <a:srgbClr val="40404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sz="1350" kern="0" dirty="0">
              <a:solidFill>
                <a:srgbClr val="40404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82" name="Google Shape;338;p8">
            <a:hlinkClick r:id="" action="ppaction://noaction">
              <a:snd r:embed="rId25" name="us3 5.wav"/>
            </a:hlinkClick>
            <a:extLst>
              <a:ext uri="{FF2B5EF4-FFF2-40B4-BE49-F238E27FC236}">
                <a16:creationId xmlns:a16="http://schemas.microsoft.com/office/drawing/2014/main" id="{6FD24A8D-C16C-2F1B-1EB6-55794795FFE6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519594" y="4400807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83" name="Google Shape;350;p8">
            <a:extLst>
              <a:ext uri="{FF2B5EF4-FFF2-40B4-BE49-F238E27FC236}">
                <a16:creationId xmlns:a16="http://schemas.microsoft.com/office/drawing/2014/main" id="{2C94B374-098D-4F41-967B-18CDF680C840}"/>
              </a:ext>
            </a:extLst>
          </p:cNvPr>
          <p:cNvSpPr txBox="1"/>
          <p:nvPr/>
        </p:nvSpPr>
        <p:spPr>
          <a:xfrm>
            <a:off x="3332935" y="4415094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350" b="1" kern="0" dirty="0">
                <a:solidFill>
                  <a:srgbClr val="40404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sz="1350" kern="0" dirty="0">
              <a:solidFill>
                <a:srgbClr val="40404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84" name="Google Shape;338;p8">
            <a:hlinkClick r:id="" action="ppaction://noaction">
              <a:snd r:embed="rId26" name="us3 6.wav"/>
            </a:hlinkClick>
            <a:extLst>
              <a:ext uri="{FF2B5EF4-FFF2-40B4-BE49-F238E27FC236}">
                <a16:creationId xmlns:a16="http://schemas.microsoft.com/office/drawing/2014/main" id="{B464B161-DE8C-140E-B596-A0754F6EF564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528616" y="4855431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85" name="Google Shape;350;p8">
            <a:extLst>
              <a:ext uri="{FF2B5EF4-FFF2-40B4-BE49-F238E27FC236}">
                <a16:creationId xmlns:a16="http://schemas.microsoft.com/office/drawing/2014/main" id="{DA5989C8-1D78-2AD9-488F-EDBD5356EF33}"/>
              </a:ext>
            </a:extLst>
          </p:cNvPr>
          <p:cNvSpPr txBox="1"/>
          <p:nvPr/>
        </p:nvSpPr>
        <p:spPr>
          <a:xfrm>
            <a:off x="3341957" y="4869718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350" b="1" kern="0" dirty="0">
                <a:solidFill>
                  <a:srgbClr val="40404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sz="1350" kern="0" dirty="0">
              <a:solidFill>
                <a:srgbClr val="40404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86" name="Google Shape;338;p8">
            <a:hlinkClick r:id="" action="ppaction://noaction">
              <a:snd r:embed="rId27" name="us3 7.wav"/>
            </a:hlinkClick>
            <a:extLst>
              <a:ext uri="{FF2B5EF4-FFF2-40B4-BE49-F238E27FC236}">
                <a16:creationId xmlns:a16="http://schemas.microsoft.com/office/drawing/2014/main" id="{8F6C8B86-BFA9-33C0-CBC3-3257989A66B5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534024" y="5226673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87" name="Google Shape;350;p8">
            <a:extLst>
              <a:ext uri="{FF2B5EF4-FFF2-40B4-BE49-F238E27FC236}">
                <a16:creationId xmlns:a16="http://schemas.microsoft.com/office/drawing/2014/main" id="{7F83C2BB-8A13-32D3-9994-9AEE8DD2693B}"/>
              </a:ext>
            </a:extLst>
          </p:cNvPr>
          <p:cNvSpPr txBox="1"/>
          <p:nvPr/>
        </p:nvSpPr>
        <p:spPr>
          <a:xfrm>
            <a:off x="3347365" y="5240960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350" b="1" kern="0" dirty="0">
                <a:solidFill>
                  <a:srgbClr val="40404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sz="1350" kern="0" dirty="0">
              <a:solidFill>
                <a:srgbClr val="40404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88" name="Google Shape;338;p8">
            <a:hlinkClick r:id="" action="ppaction://noaction">
              <a:snd r:embed="rId28" name="us3 8.wav"/>
            </a:hlinkClick>
            <a:extLst>
              <a:ext uri="{FF2B5EF4-FFF2-40B4-BE49-F238E27FC236}">
                <a16:creationId xmlns:a16="http://schemas.microsoft.com/office/drawing/2014/main" id="{E587B102-BB96-CFC7-5A10-FE1FFC978C7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528167" y="5715516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89" name="Google Shape;350;p8">
            <a:extLst>
              <a:ext uri="{FF2B5EF4-FFF2-40B4-BE49-F238E27FC236}">
                <a16:creationId xmlns:a16="http://schemas.microsoft.com/office/drawing/2014/main" id="{8ECBE9EF-7AA4-F1C5-6BC4-BE11D7C046DA}"/>
              </a:ext>
            </a:extLst>
          </p:cNvPr>
          <p:cNvSpPr txBox="1"/>
          <p:nvPr/>
        </p:nvSpPr>
        <p:spPr>
          <a:xfrm>
            <a:off x="3341507" y="5729803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350" b="1" kern="0" dirty="0">
                <a:solidFill>
                  <a:srgbClr val="40404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sz="1350" kern="0" dirty="0">
              <a:solidFill>
                <a:srgbClr val="40404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290" name="Group 2289">
            <a:extLst>
              <a:ext uri="{FF2B5EF4-FFF2-40B4-BE49-F238E27FC236}">
                <a16:creationId xmlns:a16="http://schemas.microsoft.com/office/drawing/2014/main" id="{2BB71DE7-FC71-9507-2977-9DB90615BCD7}"/>
              </a:ext>
            </a:extLst>
          </p:cNvPr>
          <p:cNvGrpSpPr/>
          <p:nvPr/>
        </p:nvGrpSpPr>
        <p:grpSpPr>
          <a:xfrm>
            <a:off x="459869" y="394998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291" name="Google Shape;222;p10">
              <a:extLst>
                <a:ext uri="{FF2B5EF4-FFF2-40B4-BE49-F238E27FC236}">
                  <a16:creationId xmlns:a16="http://schemas.microsoft.com/office/drawing/2014/main" id="{0E9F411F-1A5A-A49E-5529-5E02C79C38B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92" name="TextBox 2291">
              <a:extLst>
                <a:ext uri="{FF2B5EF4-FFF2-40B4-BE49-F238E27FC236}">
                  <a16:creationId xmlns:a16="http://schemas.microsoft.com/office/drawing/2014/main" id="{E580F509-29C8-1338-EA32-0A94E3CE6A0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293" name="Group 2292">
            <a:extLst>
              <a:ext uri="{FF2B5EF4-FFF2-40B4-BE49-F238E27FC236}">
                <a16:creationId xmlns:a16="http://schemas.microsoft.com/office/drawing/2014/main" id="{EC3590CA-0A3A-AB9F-0A4C-869A5F5ED7ED}"/>
              </a:ext>
            </a:extLst>
          </p:cNvPr>
          <p:cNvGrpSpPr/>
          <p:nvPr/>
        </p:nvGrpSpPr>
        <p:grpSpPr>
          <a:xfrm>
            <a:off x="88595" y="383744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94" name="Oval 2293">
              <a:extLst>
                <a:ext uri="{FF2B5EF4-FFF2-40B4-BE49-F238E27FC236}">
                  <a16:creationId xmlns:a16="http://schemas.microsoft.com/office/drawing/2014/main" id="{2277E58E-AB44-A1F3-E3AF-53320D268490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95" name="Picture 2294" descr="Free speaker sound loud vector">
              <a:extLst>
                <a:ext uri="{FF2B5EF4-FFF2-40B4-BE49-F238E27FC236}">
                  <a16:creationId xmlns:a16="http://schemas.microsoft.com/office/drawing/2014/main" id="{3FE48E51-4489-157A-87EB-E83890728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96" name="TextBox 2295">
            <a:extLst>
              <a:ext uri="{FF2B5EF4-FFF2-40B4-BE49-F238E27FC236}">
                <a16:creationId xmlns:a16="http://schemas.microsoft.com/office/drawing/2014/main" id="{52485FDC-4BB1-04AC-8116-77B468486568}"/>
              </a:ext>
            </a:extLst>
          </p:cNvPr>
          <p:cNvSpPr txBox="1"/>
          <p:nvPr/>
        </p:nvSpPr>
        <p:spPr>
          <a:xfrm>
            <a:off x="1882478" y="3997980"/>
            <a:ext cx="2810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Escucha. ¿Qué palabra es? 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7" name="Google Shape;402;p19">
            <a:extLst>
              <a:ext uri="{FF2B5EF4-FFF2-40B4-BE49-F238E27FC236}">
                <a16:creationId xmlns:a16="http://schemas.microsoft.com/office/drawing/2014/main" id="{1B35E055-A5A0-D7F8-3FC6-DAF538E4EF49}"/>
              </a:ext>
            </a:extLst>
          </p:cNvPr>
          <p:cNvSpPr txBox="1"/>
          <p:nvPr/>
        </p:nvSpPr>
        <p:spPr>
          <a:xfrm>
            <a:off x="1358013" y="5973528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Escribe las frases.</a:t>
            </a:r>
          </a:p>
        </p:txBody>
      </p:sp>
      <p:grpSp>
        <p:nvGrpSpPr>
          <p:cNvPr id="2298" name="Group 2297">
            <a:extLst>
              <a:ext uri="{FF2B5EF4-FFF2-40B4-BE49-F238E27FC236}">
                <a16:creationId xmlns:a16="http://schemas.microsoft.com/office/drawing/2014/main" id="{51BAB8F8-99BE-575B-BEE0-6D48B801BE47}"/>
              </a:ext>
            </a:extLst>
          </p:cNvPr>
          <p:cNvGrpSpPr/>
          <p:nvPr/>
        </p:nvGrpSpPr>
        <p:grpSpPr>
          <a:xfrm>
            <a:off x="16229" y="5731618"/>
            <a:ext cx="1385515" cy="699697"/>
            <a:chOff x="85157" y="674113"/>
            <a:chExt cx="1072125" cy="541432"/>
          </a:xfrm>
        </p:grpSpPr>
        <p:sp>
          <p:nvSpPr>
            <p:cNvPr id="2299" name="Google Shape;206;p9">
              <a:extLst>
                <a:ext uri="{FF2B5EF4-FFF2-40B4-BE49-F238E27FC236}">
                  <a16:creationId xmlns:a16="http://schemas.microsoft.com/office/drawing/2014/main" id="{B82A99CC-18E7-65DC-01D3-2502300F728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00" name="Picture 2299">
              <a:extLst>
                <a:ext uri="{FF2B5EF4-FFF2-40B4-BE49-F238E27FC236}">
                  <a16:creationId xmlns:a16="http://schemas.microsoft.com/office/drawing/2014/main" id="{0545F76A-B5CF-E5F0-BDFC-F33EA7AA9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301" name="TextBox 2300">
              <a:extLst>
                <a:ext uri="{FF2B5EF4-FFF2-40B4-BE49-F238E27FC236}">
                  <a16:creationId xmlns:a16="http://schemas.microsoft.com/office/drawing/2014/main" id="{FD1E10A3-8CC3-D15C-5F7D-95DA3B726A3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302" name="Google Shape;269;p7">
            <a:extLst>
              <a:ext uri="{FF2B5EF4-FFF2-40B4-BE49-F238E27FC236}">
                <a16:creationId xmlns:a16="http://schemas.microsoft.com/office/drawing/2014/main" id="{2841BC86-38BC-07CE-9892-8AF2A77ADE78}"/>
              </a:ext>
            </a:extLst>
          </p:cNvPr>
          <p:cNvSpPr txBox="1"/>
          <p:nvPr/>
        </p:nvSpPr>
        <p:spPr>
          <a:xfrm>
            <a:off x="586052" y="6289930"/>
            <a:ext cx="6445562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correct words to rewrite the sentences. There are some 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  <a:endParaRPr sz="1575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03" name="Google Shape;324;p7">
            <a:extLst>
              <a:ext uri="{FF2B5EF4-FFF2-40B4-BE49-F238E27FC236}">
                <a16:creationId xmlns:a16="http://schemas.microsoft.com/office/drawing/2014/main" id="{02945632-A179-1AA8-7EF1-1E188A4ED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4443860"/>
              </p:ext>
            </p:extLst>
          </p:nvPr>
        </p:nvGraphicFramePr>
        <p:xfrm>
          <a:off x="190195" y="6635185"/>
          <a:ext cx="3454513" cy="28389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39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5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62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1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 | sábado | día | es | hoy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62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 is Saturday.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2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1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 | cuándo | día | es | cumpleaños </a:t>
                      </a:r>
                      <a:endParaRPr lang="es-ES" sz="1100" b="1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62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is your birthday?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2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1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 | hoy | cuál | qué | cada | es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62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day is it today?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62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1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cada | hoy | un | día | día | feliz | es</a:t>
                      </a:r>
                      <a:endParaRPr lang="es-ES" sz="1100" b="1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62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Every day is a happy day.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62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1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 | cuál | la | fecha | hoy | de | es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259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Which is the date today?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48" name="Rectangle 2047">
            <a:hlinkClick r:id="" action="ppaction://noaction">
              <a:snd r:embed="rId30" name="us3 9.wav"/>
            </a:hlinkClick>
            <a:extLst>
              <a:ext uri="{FF2B5EF4-FFF2-40B4-BE49-F238E27FC236}">
                <a16:creationId xmlns:a16="http://schemas.microsoft.com/office/drawing/2014/main" id="{F1B3602F-300E-9026-C058-613210E6BDA7}"/>
              </a:ext>
            </a:extLst>
          </p:cNvPr>
          <p:cNvSpPr/>
          <p:nvPr/>
        </p:nvSpPr>
        <p:spPr>
          <a:xfrm>
            <a:off x="275448" y="6821049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38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49" name="Rectangle 2048">
            <a:hlinkClick r:id="" action="ppaction://noaction">
              <a:snd r:embed="rId31" name="us3 10.wav"/>
            </a:hlinkClick>
            <a:extLst>
              <a:ext uri="{FF2B5EF4-FFF2-40B4-BE49-F238E27FC236}">
                <a16:creationId xmlns:a16="http://schemas.microsoft.com/office/drawing/2014/main" id="{A5230556-C2F2-543E-6D00-948C20E38F77}"/>
              </a:ext>
            </a:extLst>
          </p:cNvPr>
          <p:cNvSpPr/>
          <p:nvPr/>
        </p:nvSpPr>
        <p:spPr>
          <a:xfrm>
            <a:off x="267283" y="7349541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38" b="1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50" name="Rectangle 2049">
            <a:hlinkClick r:id="" action="ppaction://noaction">
              <a:snd r:embed="rId32" name="us3 11.wav"/>
            </a:hlinkClick>
            <a:extLst>
              <a:ext uri="{FF2B5EF4-FFF2-40B4-BE49-F238E27FC236}">
                <a16:creationId xmlns:a16="http://schemas.microsoft.com/office/drawing/2014/main" id="{D757383E-B056-4C1D-5A1C-68434E415501}"/>
              </a:ext>
            </a:extLst>
          </p:cNvPr>
          <p:cNvSpPr/>
          <p:nvPr/>
        </p:nvSpPr>
        <p:spPr>
          <a:xfrm>
            <a:off x="267284" y="7906647"/>
            <a:ext cx="199363" cy="244403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51" name="Rectangle 2050">
            <a:hlinkClick r:id="" action="ppaction://noaction">
              <a:snd r:embed="rId33" name="us3 12.wav"/>
            </a:hlinkClick>
            <a:extLst>
              <a:ext uri="{FF2B5EF4-FFF2-40B4-BE49-F238E27FC236}">
                <a16:creationId xmlns:a16="http://schemas.microsoft.com/office/drawing/2014/main" id="{2F40D73D-68A7-3307-C2B8-50FEA490196F}"/>
              </a:ext>
            </a:extLst>
          </p:cNvPr>
          <p:cNvSpPr/>
          <p:nvPr/>
        </p:nvSpPr>
        <p:spPr>
          <a:xfrm>
            <a:off x="267284" y="8462152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38" b="1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52" name="Rectangle 2051">
            <a:hlinkClick r:id="" action="ppaction://noaction">
              <a:snd r:embed="rId34" name="us3 13.wav"/>
            </a:hlinkClick>
            <a:extLst>
              <a:ext uri="{FF2B5EF4-FFF2-40B4-BE49-F238E27FC236}">
                <a16:creationId xmlns:a16="http://schemas.microsoft.com/office/drawing/2014/main" id="{9ADC2085-06E0-E6CD-BDC9-3D205E60FA46}"/>
              </a:ext>
            </a:extLst>
          </p:cNvPr>
          <p:cNvSpPr/>
          <p:nvPr/>
        </p:nvSpPr>
        <p:spPr>
          <a:xfrm>
            <a:off x="275448" y="9058174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38" b="1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6F77AE6C-C639-0E61-F69C-62D7774E0B14}"/>
              </a:ext>
            </a:extLst>
          </p:cNvPr>
          <p:cNvGrpSpPr/>
          <p:nvPr/>
        </p:nvGrpSpPr>
        <p:grpSpPr>
          <a:xfrm>
            <a:off x="3744355" y="6780206"/>
            <a:ext cx="4025194" cy="414857"/>
            <a:chOff x="9004930" y="6728891"/>
            <a:chExt cx="5559851" cy="414857"/>
          </a:xfrm>
        </p:grpSpPr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6BE3B803-06C5-CDBE-7153-1E9430AE9F52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__________________________.</a:t>
              </a:r>
            </a:p>
          </p:txBody>
        </p:sp>
        <p:pic>
          <p:nvPicPr>
            <p:cNvPr id="2055" name="Picture 2" descr="Free icon pencil write vector">
              <a:extLst>
                <a:ext uri="{FF2B5EF4-FFF2-40B4-BE49-F238E27FC236}">
                  <a16:creationId xmlns:a16="http://schemas.microsoft.com/office/drawing/2014/main" id="{B4FD1847-91BA-2AB4-47B8-741DB2F77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8EBEDAD7-E38B-28D1-0ED6-6903DF14C5DF}"/>
              </a:ext>
            </a:extLst>
          </p:cNvPr>
          <p:cNvGrpSpPr/>
          <p:nvPr/>
        </p:nvGrpSpPr>
        <p:grpSpPr>
          <a:xfrm>
            <a:off x="3744355" y="7354151"/>
            <a:ext cx="4025194" cy="414857"/>
            <a:chOff x="9004930" y="6728891"/>
            <a:chExt cx="5559851" cy="414857"/>
          </a:xfrm>
        </p:grpSpPr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6B9C6AE0-738B-245D-86E8-DCAD0BA5DEF8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__________________________.</a:t>
              </a:r>
            </a:p>
          </p:txBody>
        </p:sp>
        <p:pic>
          <p:nvPicPr>
            <p:cNvPr id="2058" name="Picture 2" descr="Free icon pencil write vector">
              <a:extLst>
                <a:ext uri="{FF2B5EF4-FFF2-40B4-BE49-F238E27FC236}">
                  <a16:creationId xmlns:a16="http://schemas.microsoft.com/office/drawing/2014/main" id="{FF12AC3F-DA5A-8661-FE9C-853ED4768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CCD6E8E8-BCF9-EBD2-8BAB-CB8DB87D7E4F}"/>
              </a:ext>
            </a:extLst>
          </p:cNvPr>
          <p:cNvGrpSpPr/>
          <p:nvPr/>
        </p:nvGrpSpPr>
        <p:grpSpPr>
          <a:xfrm>
            <a:off x="3753051" y="7924046"/>
            <a:ext cx="4025194" cy="414857"/>
            <a:chOff x="9004930" y="6728891"/>
            <a:chExt cx="5559851" cy="414857"/>
          </a:xfrm>
        </p:grpSpPr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C7110074-D226-C286-4287-2781B16B25F9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__________________________.</a:t>
              </a:r>
            </a:p>
          </p:txBody>
        </p:sp>
        <p:pic>
          <p:nvPicPr>
            <p:cNvPr id="2061" name="Picture 2" descr="Free icon pencil write vector">
              <a:extLst>
                <a:ext uri="{FF2B5EF4-FFF2-40B4-BE49-F238E27FC236}">
                  <a16:creationId xmlns:a16="http://schemas.microsoft.com/office/drawing/2014/main" id="{E1DE949C-EBEF-0273-BF4F-D452BD098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746A594F-A9D0-5604-11E7-A097D98021B9}"/>
              </a:ext>
            </a:extLst>
          </p:cNvPr>
          <p:cNvGrpSpPr/>
          <p:nvPr/>
        </p:nvGrpSpPr>
        <p:grpSpPr>
          <a:xfrm>
            <a:off x="3731296" y="8452362"/>
            <a:ext cx="4025194" cy="414857"/>
            <a:chOff x="9004930" y="6728891"/>
            <a:chExt cx="5559851" cy="414857"/>
          </a:xfrm>
        </p:grpSpPr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BDA5FC2A-4615-4573-8732-54B09CCA6F07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__________________________.</a:t>
              </a:r>
            </a:p>
          </p:txBody>
        </p:sp>
        <p:pic>
          <p:nvPicPr>
            <p:cNvPr id="2064" name="Picture 2" descr="Free icon pencil write vector">
              <a:extLst>
                <a:ext uri="{FF2B5EF4-FFF2-40B4-BE49-F238E27FC236}">
                  <a16:creationId xmlns:a16="http://schemas.microsoft.com/office/drawing/2014/main" id="{AB55F7F7-33D0-1016-B22C-ADFD5E535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1E094E85-54F0-720D-A852-C3B83D9931B5}"/>
              </a:ext>
            </a:extLst>
          </p:cNvPr>
          <p:cNvGrpSpPr/>
          <p:nvPr/>
        </p:nvGrpSpPr>
        <p:grpSpPr>
          <a:xfrm>
            <a:off x="3753051" y="9049031"/>
            <a:ext cx="4025194" cy="414857"/>
            <a:chOff x="9004930" y="6728891"/>
            <a:chExt cx="5559851" cy="414857"/>
          </a:xfrm>
        </p:grpSpPr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40BCFDC0-1AF5-97AE-0123-8F5BE9205C34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__________________________.</a:t>
              </a:r>
            </a:p>
          </p:txBody>
        </p:sp>
        <p:pic>
          <p:nvPicPr>
            <p:cNvPr id="2067" name="Picture 2" descr="Free icon pencil write vector">
              <a:extLst>
                <a:ext uri="{FF2B5EF4-FFF2-40B4-BE49-F238E27FC236}">
                  <a16:creationId xmlns:a16="http://schemas.microsoft.com/office/drawing/2014/main" id="{6794AF5F-BAAB-F7A5-F944-F94482DE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E01D0178-8D87-ED8C-8A39-4E76743CD122}"/>
              </a:ext>
            </a:extLst>
          </p:cNvPr>
          <p:cNvCxnSpPr/>
          <p:nvPr/>
        </p:nvCxnSpPr>
        <p:spPr>
          <a:xfrm>
            <a:off x="1092200" y="6780206"/>
            <a:ext cx="22459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0" name="TextBox 2069">
            <a:extLst>
              <a:ext uri="{FF2B5EF4-FFF2-40B4-BE49-F238E27FC236}">
                <a16:creationId xmlns:a16="http://schemas.microsoft.com/office/drawing/2014/main" id="{3301C9E4-DFAC-13BE-2116-C9EBF96F17BA}"/>
              </a:ext>
            </a:extLst>
          </p:cNvPr>
          <p:cNvSpPr txBox="1"/>
          <p:nvPr/>
        </p:nvSpPr>
        <p:spPr>
          <a:xfrm>
            <a:off x="4374563" y="6844586"/>
            <a:ext cx="159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Ink Free" panose="03080402000500000000" pitchFamily="66" charset="0"/>
              </a:rPr>
              <a:t>Hoy es </a:t>
            </a:r>
            <a:r>
              <a:rPr lang="en-GB" b="1" dirty="0" err="1">
                <a:solidFill>
                  <a:srgbClr val="92D050"/>
                </a:solidFill>
                <a:latin typeface="Ink Free" panose="03080402000500000000" pitchFamily="66" charset="0"/>
              </a:rPr>
              <a:t>sábado</a:t>
            </a:r>
            <a:r>
              <a:rPr lang="en-GB" b="1" dirty="0">
                <a:solidFill>
                  <a:srgbClr val="92D050"/>
                </a:solidFill>
                <a:latin typeface="Ink Free" panose="030804020005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115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46023" cy="471729"/>
            <a:chOff x="3814354" y="2201705"/>
            <a:chExt cx="646023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14682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5EE57B98-A214-2547-0AA6-4F35E3BA8144}"/>
              </a:ext>
            </a:extLst>
          </p:cNvPr>
          <p:cNvSpPr txBox="1"/>
          <p:nvPr/>
        </p:nvSpPr>
        <p:spPr>
          <a:xfrm>
            <a:off x="6372483" y="95609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22</a:t>
            </a: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44C390FE-5DAC-FE9D-0A89-8E7BF072F096}"/>
              </a:ext>
            </a:extLst>
          </p:cNvPr>
          <p:cNvSpPr txBox="1"/>
          <p:nvPr/>
        </p:nvSpPr>
        <p:spPr>
          <a:xfrm>
            <a:off x="1347993" y="831375"/>
            <a:ext cx="502449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 y lee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los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textos. Luego completa la tabla en inglés.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848B06-DF5F-CD8E-AC1B-0789FFBA4975}"/>
              </a:ext>
            </a:extLst>
          </p:cNvPr>
          <p:cNvGrpSpPr/>
          <p:nvPr/>
        </p:nvGrpSpPr>
        <p:grpSpPr>
          <a:xfrm>
            <a:off x="63359" y="665665"/>
            <a:ext cx="1385515" cy="699697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5F8B3114-096C-C7C1-B064-9408108AF7B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A6469B-4F9E-A235-6B89-28ED0F4BF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E9E37D-2D24-5725-E3F4-859C4C8F7F0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B3BEC7-AF77-DBDE-76AB-020258B99602}"/>
              </a:ext>
            </a:extLst>
          </p:cNvPr>
          <p:cNvGrpSpPr/>
          <p:nvPr/>
        </p:nvGrpSpPr>
        <p:grpSpPr>
          <a:xfrm>
            <a:off x="224047" y="1459793"/>
            <a:ext cx="4824204" cy="2314071"/>
            <a:chOff x="690806" y="3030279"/>
            <a:chExt cx="4385040" cy="2441713"/>
          </a:xfrm>
        </p:grpSpPr>
        <p:pic>
          <p:nvPicPr>
            <p:cNvPr id="5122" name="Picture 2" descr="Free gui interface internet illustration">
              <a:extLst>
                <a:ext uri="{FF2B5EF4-FFF2-40B4-BE49-F238E27FC236}">
                  <a16:creationId xmlns:a16="http://schemas.microsoft.com/office/drawing/2014/main" id="{4AABED05-923A-79B7-546F-60974415AB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4" t="19461" r="14213" b="28435"/>
            <a:stretch/>
          </p:blipFill>
          <p:spPr bwMode="auto">
            <a:xfrm>
              <a:off x="690806" y="3030279"/>
              <a:ext cx="4385040" cy="2441713"/>
            </a:xfrm>
            <a:custGeom>
              <a:avLst/>
              <a:gdLst>
                <a:gd name="connsiteX0" fmla="*/ 0 w 4385040"/>
                <a:gd name="connsiteY0" fmla="*/ 0 h 2441713"/>
                <a:gd name="connsiteX1" fmla="*/ 626434 w 4385040"/>
                <a:gd name="connsiteY1" fmla="*/ 0 h 2441713"/>
                <a:gd name="connsiteX2" fmla="*/ 1340569 w 4385040"/>
                <a:gd name="connsiteY2" fmla="*/ 0 h 2441713"/>
                <a:gd name="connsiteX3" fmla="*/ 1879303 w 4385040"/>
                <a:gd name="connsiteY3" fmla="*/ 0 h 2441713"/>
                <a:gd name="connsiteX4" fmla="*/ 2461887 w 4385040"/>
                <a:gd name="connsiteY4" fmla="*/ 0 h 2441713"/>
                <a:gd name="connsiteX5" fmla="*/ 3176022 w 4385040"/>
                <a:gd name="connsiteY5" fmla="*/ 0 h 2441713"/>
                <a:gd name="connsiteX6" fmla="*/ 3846307 w 4385040"/>
                <a:gd name="connsiteY6" fmla="*/ 0 h 2441713"/>
                <a:gd name="connsiteX7" fmla="*/ 4385040 w 4385040"/>
                <a:gd name="connsiteY7" fmla="*/ 0 h 2441713"/>
                <a:gd name="connsiteX8" fmla="*/ 4385040 w 4385040"/>
                <a:gd name="connsiteY8" fmla="*/ 586011 h 2441713"/>
                <a:gd name="connsiteX9" fmla="*/ 4385040 w 4385040"/>
                <a:gd name="connsiteY9" fmla="*/ 1147605 h 2441713"/>
                <a:gd name="connsiteX10" fmla="*/ 4385040 w 4385040"/>
                <a:gd name="connsiteY10" fmla="*/ 1782450 h 2441713"/>
                <a:gd name="connsiteX11" fmla="*/ 4385040 w 4385040"/>
                <a:gd name="connsiteY11" fmla="*/ 2441713 h 2441713"/>
                <a:gd name="connsiteX12" fmla="*/ 3846307 w 4385040"/>
                <a:gd name="connsiteY12" fmla="*/ 2441713 h 2441713"/>
                <a:gd name="connsiteX13" fmla="*/ 3132171 w 4385040"/>
                <a:gd name="connsiteY13" fmla="*/ 2441713 h 2441713"/>
                <a:gd name="connsiteX14" fmla="*/ 2549588 w 4385040"/>
                <a:gd name="connsiteY14" fmla="*/ 2441713 h 2441713"/>
                <a:gd name="connsiteX15" fmla="*/ 2054704 w 4385040"/>
                <a:gd name="connsiteY15" fmla="*/ 2441713 h 2441713"/>
                <a:gd name="connsiteX16" fmla="*/ 1340569 w 4385040"/>
                <a:gd name="connsiteY16" fmla="*/ 2441713 h 2441713"/>
                <a:gd name="connsiteX17" fmla="*/ 670285 w 4385040"/>
                <a:gd name="connsiteY17" fmla="*/ 2441713 h 2441713"/>
                <a:gd name="connsiteX18" fmla="*/ 0 w 4385040"/>
                <a:gd name="connsiteY18" fmla="*/ 2441713 h 2441713"/>
                <a:gd name="connsiteX19" fmla="*/ 0 w 4385040"/>
                <a:gd name="connsiteY19" fmla="*/ 1904536 h 2441713"/>
                <a:gd name="connsiteX20" fmla="*/ 0 w 4385040"/>
                <a:gd name="connsiteY20" fmla="*/ 1342942 h 2441713"/>
                <a:gd name="connsiteX21" fmla="*/ 0 w 4385040"/>
                <a:gd name="connsiteY21" fmla="*/ 708097 h 2441713"/>
                <a:gd name="connsiteX22" fmla="*/ 0 w 4385040"/>
                <a:gd name="connsiteY22" fmla="*/ 0 h 244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85040" h="2441713" extrusionOk="0">
                  <a:moveTo>
                    <a:pt x="0" y="0"/>
                  </a:moveTo>
                  <a:cubicBezTo>
                    <a:pt x="286645" y="-14276"/>
                    <a:pt x="348761" y="-2563"/>
                    <a:pt x="626434" y="0"/>
                  </a:cubicBezTo>
                  <a:cubicBezTo>
                    <a:pt x="904107" y="2563"/>
                    <a:pt x="1075214" y="-11563"/>
                    <a:pt x="1340569" y="0"/>
                  </a:cubicBezTo>
                  <a:cubicBezTo>
                    <a:pt x="1605924" y="11563"/>
                    <a:pt x="1697297" y="-1232"/>
                    <a:pt x="1879303" y="0"/>
                  </a:cubicBezTo>
                  <a:cubicBezTo>
                    <a:pt x="2061309" y="1232"/>
                    <a:pt x="2172757" y="8997"/>
                    <a:pt x="2461887" y="0"/>
                  </a:cubicBezTo>
                  <a:cubicBezTo>
                    <a:pt x="2751017" y="-8997"/>
                    <a:pt x="2906627" y="-15109"/>
                    <a:pt x="3176022" y="0"/>
                  </a:cubicBezTo>
                  <a:cubicBezTo>
                    <a:pt x="3445418" y="15109"/>
                    <a:pt x="3681118" y="28646"/>
                    <a:pt x="3846307" y="0"/>
                  </a:cubicBezTo>
                  <a:cubicBezTo>
                    <a:pt x="4011496" y="-28646"/>
                    <a:pt x="4171407" y="14913"/>
                    <a:pt x="4385040" y="0"/>
                  </a:cubicBezTo>
                  <a:cubicBezTo>
                    <a:pt x="4404310" y="204765"/>
                    <a:pt x="4383709" y="318622"/>
                    <a:pt x="4385040" y="586011"/>
                  </a:cubicBezTo>
                  <a:cubicBezTo>
                    <a:pt x="4386371" y="853400"/>
                    <a:pt x="4406576" y="902785"/>
                    <a:pt x="4385040" y="1147605"/>
                  </a:cubicBezTo>
                  <a:cubicBezTo>
                    <a:pt x="4363504" y="1392425"/>
                    <a:pt x="4392229" y="1647356"/>
                    <a:pt x="4385040" y="1782450"/>
                  </a:cubicBezTo>
                  <a:cubicBezTo>
                    <a:pt x="4377851" y="1917544"/>
                    <a:pt x="4401962" y="2247175"/>
                    <a:pt x="4385040" y="2441713"/>
                  </a:cubicBezTo>
                  <a:cubicBezTo>
                    <a:pt x="4259436" y="2432630"/>
                    <a:pt x="4098468" y="2430904"/>
                    <a:pt x="3846307" y="2441713"/>
                  </a:cubicBezTo>
                  <a:cubicBezTo>
                    <a:pt x="3594146" y="2452522"/>
                    <a:pt x="3402834" y="2408276"/>
                    <a:pt x="3132171" y="2441713"/>
                  </a:cubicBezTo>
                  <a:cubicBezTo>
                    <a:pt x="2861508" y="2475150"/>
                    <a:pt x="2703116" y="2466527"/>
                    <a:pt x="2549588" y="2441713"/>
                  </a:cubicBezTo>
                  <a:cubicBezTo>
                    <a:pt x="2396060" y="2416899"/>
                    <a:pt x="2268120" y="2436458"/>
                    <a:pt x="2054704" y="2441713"/>
                  </a:cubicBezTo>
                  <a:cubicBezTo>
                    <a:pt x="1841288" y="2446968"/>
                    <a:pt x="1508884" y="2461555"/>
                    <a:pt x="1340569" y="2441713"/>
                  </a:cubicBezTo>
                  <a:cubicBezTo>
                    <a:pt x="1172254" y="2421871"/>
                    <a:pt x="921501" y="2473912"/>
                    <a:pt x="670285" y="2441713"/>
                  </a:cubicBezTo>
                  <a:cubicBezTo>
                    <a:pt x="419069" y="2409514"/>
                    <a:pt x="188136" y="2466965"/>
                    <a:pt x="0" y="2441713"/>
                  </a:cubicBezTo>
                  <a:cubicBezTo>
                    <a:pt x="-17191" y="2274402"/>
                    <a:pt x="15934" y="2057446"/>
                    <a:pt x="0" y="1904536"/>
                  </a:cubicBezTo>
                  <a:cubicBezTo>
                    <a:pt x="-15934" y="1751626"/>
                    <a:pt x="-22857" y="1513205"/>
                    <a:pt x="0" y="1342942"/>
                  </a:cubicBezTo>
                  <a:cubicBezTo>
                    <a:pt x="22857" y="1172679"/>
                    <a:pt x="30201" y="980878"/>
                    <a:pt x="0" y="708097"/>
                  </a:cubicBezTo>
                  <a:cubicBezTo>
                    <a:pt x="-30201" y="435317"/>
                    <a:pt x="-28398" y="256476"/>
                    <a:pt x="0" y="0"/>
                  </a:cubicBezTo>
                  <a:close/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99665645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F14B41-1863-08E0-2B80-C20FB46B096E}"/>
                </a:ext>
              </a:extLst>
            </p:cNvPr>
            <p:cNvSpPr/>
            <p:nvPr/>
          </p:nvSpPr>
          <p:spPr>
            <a:xfrm>
              <a:off x="883152" y="3306014"/>
              <a:ext cx="3988169" cy="1955937"/>
            </a:xfrm>
            <a:custGeom>
              <a:avLst/>
              <a:gdLst>
                <a:gd name="connsiteX0" fmla="*/ 0 w 3988169"/>
                <a:gd name="connsiteY0" fmla="*/ 0 h 1955937"/>
                <a:gd name="connsiteX1" fmla="*/ 545050 w 3988169"/>
                <a:gd name="connsiteY1" fmla="*/ 0 h 1955937"/>
                <a:gd name="connsiteX2" fmla="*/ 1249626 w 3988169"/>
                <a:gd name="connsiteY2" fmla="*/ 0 h 1955937"/>
                <a:gd name="connsiteX3" fmla="*/ 1794676 w 3988169"/>
                <a:gd name="connsiteY3" fmla="*/ 0 h 1955937"/>
                <a:gd name="connsiteX4" fmla="*/ 2419489 w 3988169"/>
                <a:gd name="connsiteY4" fmla="*/ 0 h 1955937"/>
                <a:gd name="connsiteX5" fmla="*/ 3044302 w 3988169"/>
                <a:gd name="connsiteY5" fmla="*/ 0 h 1955937"/>
                <a:gd name="connsiteX6" fmla="*/ 3988169 w 3988169"/>
                <a:gd name="connsiteY6" fmla="*/ 0 h 1955937"/>
                <a:gd name="connsiteX7" fmla="*/ 3988169 w 3988169"/>
                <a:gd name="connsiteY7" fmla="*/ 612860 h 1955937"/>
                <a:gd name="connsiteX8" fmla="*/ 3988169 w 3988169"/>
                <a:gd name="connsiteY8" fmla="*/ 1284399 h 1955937"/>
                <a:gd name="connsiteX9" fmla="*/ 3988169 w 3988169"/>
                <a:gd name="connsiteY9" fmla="*/ 1955937 h 1955937"/>
                <a:gd name="connsiteX10" fmla="*/ 3363356 w 3988169"/>
                <a:gd name="connsiteY10" fmla="*/ 1955937 h 1955937"/>
                <a:gd name="connsiteX11" fmla="*/ 2818306 w 3988169"/>
                <a:gd name="connsiteY11" fmla="*/ 1955937 h 1955937"/>
                <a:gd name="connsiteX12" fmla="*/ 2273256 w 3988169"/>
                <a:gd name="connsiteY12" fmla="*/ 1955937 h 1955937"/>
                <a:gd name="connsiteX13" fmla="*/ 1568680 w 3988169"/>
                <a:gd name="connsiteY13" fmla="*/ 1955937 h 1955937"/>
                <a:gd name="connsiteX14" fmla="*/ 1023630 w 3988169"/>
                <a:gd name="connsiteY14" fmla="*/ 1955937 h 1955937"/>
                <a:gd name="connsiteX15" fmla="*/ 0 w 3988169"/>
                <a:gd name="connsiteY15" fmla="*/ 1955937 h 1955937"/>
                <a:gd name="connsiteX16" fmla="*/ 0 w 3988169"/>
                <a:gd name="connsiteY16" fmla="*/ 1303958 h 1955937"/>
                <a:gd name="connsiteX17" fmla="*/ 0 w 3988169"/>
                <a:gd name="connsiteY17" fmla="*/ 671538 h 1955937"/>
                <a:gd name="connsiteX18" fmla="*/ 0 w 3988169"/>
                <a:gd name="connsiteY18" fmla="*/ 0 h 19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8169" h="1955937" fill="none" extrusionOk="0">
                  <a:moveTo>
                    <a:pt x="0" y="0"/>
                  </a:moveTo>
                  <a:cubicBezTo>
                    <a:pt x="194681" y="-869"/>
                    <a:pt x="375588" y="-19183"/>
                    <a:pt x="545050" y="0"/>
                  </a:cubicBezTo>
                  <a:cubicBezTo>
                    <a:pt x="714512" y="19183"/>
                    <a:pt x="922958" y="-30277"/>
                    <a:pt x="1249626" y="0"/>
                  </a:cubicBezTo>
                  <a:cubicBezTo>
                    <a:pt x="1576294" y="30277"/>
                    <a:pt x="1658666" y="10135"/>
                    <a:pt x="1794676" y="0"/>
                  </a:cubicBezTo>
                  <a:cubicBezTo>
                    <a:pt x="1930686" y="-10135"/>
                    <a:pt x="2245424" y="8686"/>
                    <a:pt x="2419489" y="0"/>
                  </a:cubicBezTo>
                  <a:cubicBezTo>
                    <a:pt x="2593554" y="-8686"/>
                    <a:pt x="2818750" y="-11617"/>
                    <a:pt x="3044302" y="0"/>
                  </a:cubicBezTo>
                  <a:cubicBezTo>
                    <a:pt x="3269854" y="11617"/>
                    <a:pt x="3770166" y="27361"/>
                    <a:pt x="3988169" y="0"/>
                  </a:cubicBezTo>
                  <a:cubicBezTo>
                    <a:pt x="3968885" y="156186"/>
                    <a:pt x="3980462" y="404231"/>
                    <a:pt x="3988169" y="612860"/>
                  </a:cubicBezTo>
                  <a:cubicBezTo>
                    <a:pt x="3995876" y="821489"/>
                    <a:pt x="3996973" y="1040056"/>
                    <a:pt x="3988169" y="1284399"/>
                  </a:cubicBezTo>
                  <a:cubicBezTo>
                    <a:pt x="3979365" y="1528742"/>
                    <a:pt x="4020691" y="1813178"/>
                    <a:pt x="3988169" y="1955937"/>
                  </a:cubicBezTo>
                  <a:cubicBezTo>
                    <a:pt x="3740332" y="1952046"/>
                    <a:pt x="3555356" y="1947636"/>
                    <a:pt x="3363356" y="1955937"/>
                  </a:cubicBezTo>
                  <a:cubicBezTo>
                    <a:pt x="3171356" y="1964238"/>
                    <a:pt x="2969485" y="1933357"/>
                    <a:pt x="2818306" y="1955937"/>
                  </a:cubicBezTo>
                  <a:cubicBezTo>
                    <a:pt x="2667127" y="1978518"/>
                    <a:pt x="2435451" y="1955630"/>
                    <a:pt x="2273256" y="1955937"/>
                  </a:cubicBezTo>
                  <a:cubicBezTo>
                    <a:pt x="2111061" y="1956245"/>
                    <a:pt x="1830276" y="1969256"/>
                    <a:pt x="1568680" y="1955937"/>
                  </a:cubicBezTo>
                  <a:cubicBezTo>
                    <a:pt x="1307084" y="1942618"/>
                    <a:pt x="1292629" y="1978962"/>
                    <a:pt x="1023630" y="1955937"/>
                  </a:cubicBezTo>
                  <a:cubicBezTo>
                    <a:pt x="754631" y="1932913"/>
                    <a:pt x="248346" y="1951049"/>
                    <a:pt x="0" y="1955937"/>
                  </a:cubicBezTo>
                  <a:cubicBezTo>
                    <a:pt x="-2924" y="1755886"/>
                    <a:pt x="-23128" y="1440423"/>
                    <a:pt x="0" y="1303958"/>
                  </a:cubicBezTo>
                  <a:cubicBezTo>
                    <a:pt x="23128" y="1167493"/>
                    <a:pt x="-29190" y="902449"/>
                    <a:pt x="0" y="671538"/>
                  </a:cubicBezTo>
                  <a:cubicBezTo>
                    <a:pt x="29190" y="440627"/>
                    <a:pt x="-25309" y="165538"/>
                    <a:pt x="0" y="0"/>
                  </a:cubicBezTo>
                  <a:close/>
                </a:path>
                <a:path w="3988169" h="1955937" stroke="0" extrusionOk="0">
                  <a:moveTo>
                    <a:pt x="0" y="0"/>
                  </a:moveTo>
                  <a:cubicBezTo>
                    <a:pt x="188739" y="-17290"/>
                    <a:pt x="421398" y="-24260"/>
                    <a:pt x="624813" y="0"/>
                  </a:cubicBezTo>
                  <a:cubicBezTo>
                    <a:pt x="828228" y="24260"/>
                    <a:pt x="968766" y="-7263"/>
                    <a:pt x="1169863" y="0"/>
                  </a:cubicBezTo>
                  <a:cubicBezTo>
                    <a:pt x="1370960" y="7263"/>
                    <a:pt x="1567536" y="14073"/>
                    <a:pt x="1754794" y="0"/>
                  </a:cubicBezTo>
                  <a:cubicBezTo>
                    <a:pt x="1942052" y="-14073"/>
                    <a:pt x="2205988" y="-15166"/>
                    <a:pt x="2339726" y="0"/>
                  </a:cubicBezTo>
                  <a:cubicBezTo>
                    <a:pt x="2473464" y="15166"/>
                    <a:pt x="2640199" y="-5142"/>
                    <a:pt x="2884776" y="0"/>
                  </a:cubicBezTo>
                  <a:cubicBezTo>
                    <a:pt x="3129353" y="5142"/>
                    <a:pt x="3756199" y="-26426"/>
                    <a:pt x="3988169" y="0"/>
                  </a:cubicBezTo>
                  <a:cubicBezTo>
                    <a:pt x="3975883" y="229183"/>
                    <a:pt x="3971988" y="447886"/>
                    <a:pt x="3988169" y="612860"/>
                  </a:cubicBezTo>
                  <a:cubicBezTo>
                    <a:pt x="4004350" y="777834"/>
                    <a:pt x="3979832" y="919256"/>
                    <a:pt x="3988169" y="1206161"/>
                  </a:cubicBezTo>
                  <a:cubicBezTo>
                    <a:pt x="3996506" y="1493066"/>
                    <a:pt x="3963354" y="1626316"/>
                    <a:pt x="3988169" y="1955937"/>
                  </a:cubicBezTo>
                  <a:cubicBezTo>
                    <a:pt x="3812570" y="1963022"/>
                    <a:pt x="3714381" y="1960275"/>
                    <a:pt x="3443119" y="1955937"/>
                  </a:cubicBezTo>
                  <a:cubicBezTo>
                    <a:pt x="3171857" y="1951600"/>
                    <a:pt x="3000134" y="1950804"/>
                    <a:pt x="2818306" y="1955937"/>
                  </a:cubicBezTo>
                  <a:cubicBezTo>
                    <a:pt x="2636478" y="1961070"/>
                    <a:pt x="2430651" y="1940149"/>
                    <a:pt x="2193493" y="1955937"/>
                  </a:cubicBezTo>
                  <a:cubicBezTo>
                    <a:pt x="1956335" y="1971725"/>
                    <a:pt x="1762395" y="1970974"/>
                    <a:pt x="1608561" y="1955937"/>
                  </a:cubicBezTo>
                  <a:cubicBezTo>
                    <a:pt x="1454727" y="1940900"/>
                    <a:pt x="1187790" y="1932777"/>
                    <a:pt x="1063512" y="1955937"/>
                  </a:cubicBezTo>
                  <a:cubicBezTo>
                    <a:pt x="939234" y="1979097"/>
                    <a:pt x="373717" y="1922368"/>
                    <a:pt x="0" y="1955937"/>
                  </a:cubicBezTo>
                  <a:cubicBezTo>
                    <a:pt x="-28358" y="1691180"/>
                    <a:pt x="-26916" y="1497457"/>
                    <a:pt x="0" y="1362636"/>
                  </a:cubicBezTo>
                  <a:cubicBezTo>
                    <a:pt x="26916" y="1227815"/>
                    <a:pt x="9322" y="1046032"/>
                    <a:pt x="0" y="769335"/>
                  </a:cubicBezTo>
                  <a:cubicBezTo>
                    <a:pt x="-9322" y="492638"/>
                    <a:pt x="16563" y="31814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38044284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8326B6-EA24-EAD3-B74B-8A4E9E223E9E}"/>
              </a:ext>
            </a:extLst>
          </p:cNvPr>
          <p:cNvSpPr txBox="1"/>
          <p:nvPr/>
        </p:nvSpPr>
        <p:spPr>
          <a:xfrm>
            <a:off x="254230" y="1634810"/>
            <a:ext cx="4726366" cy="2091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[1]</a:t>
            </a:r>
            <a:r>
              <a:rPr lang="es-AR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     </a:t>
            </a:r>
            <a:r>
              <a:rPr lang="es-AR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Inti Raymi es el veintidós de junio. Es un festival de Perú </a:t>
            </a:r>
          </a:p>
          <a:p>
            <a:pPr>
              <a:lnSpc>
                <a:spcPct val="150000"/>
              </a:lnSpc>
            </a:pPr>
            <a:r>
              <a:rPr lang="es-AR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donde hay mucho color.</a:t>
            </a:r>
          </a:p>
          <a:p>
            <a:pPr>
              <a:lnSpc>
                <a:spcPct val="150000"/>
              </a:lnSpc>
            </a:pPr>
            <a:r>
              <a:rPr lang="es-AR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[2]</a:t>
            </a:r>
            <a:r>
              <a:rPr lang="es-AR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es-AR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El día de Reyes es el seis de enero. Es un día especial en España. Hay muchos regalos para los niños.</a:t>
            </a:r>
          </a:p>
          <a:p>
            <a:pPr>
              <a:lnSpc>
                <a:spcPct val="150000"/>
              </a:lnSpc>
            </a:pPr>
            <a:r>
              <a:rPr lang="es-AR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[3]</a:t>
            </a:r>
            <a:r>
              <a:rPr lang="es-AR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es-AR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La Tomatina es en agosto.  Es una fiesta en Buñol, en España. Hay muchos tomates.</a:t>
            </a:r>
          </a:p>
          <a:p>
            <a:pPr>
              <a:lnSpc>
                <a:spcPct val="150000"/>
              </a:lnSpc>
            </a:pPr>
            <a:r>
              <a:rPr lang="es-AR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[4]</a:t>
            </a:r>
            <a:r>
              <a:rPr lang="es-AR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es-AR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El día de los Muertos es una fiesta familiar en México.</a:t>
            </a:r>
          </a:p>
          <a:p>
            <a:pPr>
              <a:lnSpc>
                <a:spcPct val="150000"/>
              </a:lnSpc>
            </a:pPr>
            <a:r>
              <a:rPr lang="es-AR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 Es el dos de noviembre. Hay muchas flores y muchos colores.</a:t>
            </a:r>
          </a:p>
        </p:txBody>
      </p:sp>
      <p:pic>
        <p:nvPicPr>
          <p:cNvPr id="16" name="Google Shape;338;p8">
            <a:hlinkClick r:id="" action="ppaction://noaction">
              <a:snd r:embed="rId7" name="us5 3.wav"/>
            </a:hlinkClick>
            <a:extLst>
              <a:ext uri="{FF2B5EF4-FFF2-40B4-BE49-F238E27FC236}">
                <a16:creationId xmlns:a16="http://schemas.microsoft.com/office/drawing/2014/main" id="{696CDAD3-3AEA-C00B-C410-2745011C1B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272" y="1749111"/>
            <a:ext cx="159692" cy="18288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338;p8">
            <a:hlinkClick r:id="" action="ppaction://noaction">
              <a:snd r:embed="rId7" name="us5 3.wav"/>
            </a:hlinkClick>
            <a:extLst>
              <a:ext uri="{FF2B5EF4-FFF2-40B4-BE49-F238E27FC236}">
                <a16:creationId xmlns:a16="http://schemas.microsoft.com/office/drawing/2014/main" id="{47E3A1DF-7B9D-BF07-5726-CC03B3C958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350" y="2240468"/>
            <a:ext cx="159692" cy="18288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338;p8">
            <a:hlinkClick r:id="" action="ppaction://noaction">
              <a:snd r:embed="rId7" name="us5 3.wav"/>
            </a:hlinkClick>
            <a:extLst>
              <a:ext uri="{FF2B5EF4-FFF2-40B4-BE49-F238E27FC236}">
                <a16:creationId xmlns:a16="http://schemas.microsoft.com/office/drawing/2014/main" id="{2ED36BCC-EC98-6851-3BC4-FD944EC2A22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350" y="2736832"/>
            <a:ext cx="159692" cy="18288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338;p8">
            <a:hlinkClick r:id="" action="ppaction://noaction">
              <a:snd r:embed="rId7" name="us5 3.wav"/>
            </a:hlinkClick>
            <a:extLst>
              <a:ext uri="{FF2B5EF4-FFF2-40B4-BE49-F238E27FC236}">
                <a16:creationId xmlns:a16="http://schemas.microsoft.com/office/drawing/2014/main" id="{6B6638FA-1BFB-3C40-A463-8A23A8FBA82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350" y="3240841"/>
            <a:ext cx="159692" cy="18288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outdoor, person, building, sport&#10;&#10;Description automatically generated">
            <a:extLst>
              <a:ext uri="{FF2B5EF4-FFF2-40B4-BE49-F238E27FC236}">
                <a16:creationId xmlns:a16="http://schemas.microsoft.com/office/drawing/2014/main" id="{B8D9E03E-4483-4121-AB87-06238854C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66" y="2310103"/>
            <a:ext cx="874831" cy="58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08AAC6-E9CE-1C0C-BFEC-94D65E968D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66" y="1433009"/>
            <a:ext cx="882431" cy="66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Skulls, Mexico, Skull, Mexican, Dead, Skeleton, Death">
            <a:extLst>
              <a:ext uri="{FF2B5EF4-FFF2-40B4-BE49-F238E27FC236}">
                <a16:creationId xmlns:a16="http://schemas.microsoft.com/office/drawing/2014/main" id="{327E77EE-ABDE-F409-E38C-9760193F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02" y="2941407"/>
            <a:ext cx="816904" cy="86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" descr="Nativity, Essays, Jesus, Child, Epiphany">
            <a:extLst>
              <a:ext uri="{FF2B5EF4-FFF2-40B4-BE49-F238E27FC236}">
                <a16:creationId xmlns:a16="http://schemas.microsoft.com/office/drawing/2014/main" id="{B8EAEA84-2040-CD34-2A92-10BD283DE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66" y="3142711"/>
            <a:ext cx="882431" cy="63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45CC55-6A71-0E44-86C2-E3690018FE54}"/>
              </a:ext>
            </a:extLst>
          </p:cNvPr>
          <p:cNvSpPr txBox="1"/>
          <p:nvPr/>
        </p:nvSpPr>
        <p:spPr>
          <a:xfrm>
            <a:off x="5756474" y="2829074"/>
            <a:ext cx="954108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Inti </a:t>
            </a:r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Raymi</a:t>
            </a:r>
            <a:endParaRPr lang="en-GB" sz="10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02A61B-49CF-950B-7B10-B778E2B5FF0E}"/>
              </a:ext>
            </a:extLst>
          </p:cNvPr>
          <p:cNvSpPr txBox="1"/>
          <p:nvPr/>
        </p:nvSpPr>
        <p:spPr>
          <a:xfrm>
            <a:off x="5622182" y="3741806"/>
            <a:ext cx="1130438" cy="24820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El día de Reyes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851BA1-9E50-D3F5-D550-EFFEA3CFE975}"/>
              </a:ext>
            </a:extLst>
          </p:cNvPr>
          <p:cNvSpPr txBox="1"/>
          <p:nvPr/>
        </p:nvSpPr>
        <p:spPr>
          <a:xfrm>
            <a:off x="5744758" y="2011755"/>
            <a:ext cx="954107" cy="24820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La Tomatina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BF3DE-B6D2-E7A2-73E6-76FD1EE014FE}"/>
              </a:ext>
            </a:extLst>
          </p:cNvPr>
          <p:cNvSpPr txBox="1"/>
          <p:nvPr/>
        </p:nvSpPr>
        <p:spPr>
          <a:xfrm>
            <a:off x="4011260" y="3754911"/>
            <a:ext cx="1538326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El día de los Muertos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487662B-0D7D-A828-9A14-BCD7B4F50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569302"/>
              </p:ext>
            </p:extLst>
          </p:nvPr>
        </p:nvGraphicFramePr>
        <p:xfrm>
          <a:off x="200631" y="4064704"/>
          <a:ext cx="6498234" cy="16496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9542">
                  <a:extLst>
                    <a:ext uri="{9D8B030D-6E8A-4147-A177-3AD203B41FA5}">
                      <a16:colId xmlns:a16="http://schemas.microsoft.com/office/drawing/2014/main" val="669393129"/>
                    </a:ext>
                  </a:extLst>
                </a:gridCol>
                <a:gridCol w="1224168">
                  <a:extLst>
                    <a:ext uri="{9D8B030D-6E8A-4147-A177-3AD203B41FA5}">
                      <a16:colId xmlns:a16="http://schemas.microsoft.com/office/drawing/2014/main" val="2644178485"/>
                    </a:ext>
                  </a:extLst>
                </a:gridCol>
                <a:gridCol w="1321508">
                  <a:extLst>
                    <a:ext uri="{9D8B030D-6E8A-4147-A177-3AD203B41FA5}">
                      <a16:colId xmlns:a16="http://schemas.microsoft.com/office/drawing/2014/main" val="3369681617"/>
                    </a:ext>
                  </a:extLst>
                </a:gridCol>
                <a:gridCol w="1321508">
                  <a:extLst>
                    <a:ext uri="{9D8B030D-6E8A-4147-A177-3AD203B41FA5}">
                      <a16:colId xmlns:a16="http://schemas.microsoft.com/office/drawing/2014/main" val="3333381362"/>
                    </a:ext>
                  </a:extLst>
                </a:gridCol>
                <a:gridCol w="1321508">
                  <a:extLst>
                    <a:ext uri="{9D8B030D-6E8A-4147-A177-3AD203B41FA5}">
                      <a16:colId xmlns:a16="http://schemas.microsoft.com/office/drawing/2014/main" val="1205783748"/>
                    </a:ext>
                  </a:extLst>
                </a:gridCol>
              </a:tblGrid>
              <a:tr h="329929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61043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520261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717775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053710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490678"/>
                  </a:ext>
                </a:extLst>
              </a:tr>
            </a:tbl>
          </a:graphicData>
        </a:graphic>
      </p:graphicFrame>
      <p:pic>
        <p:nvPicPr>
          <p:cNvPr id="2116" name="Picture 2" descr="Free icon pencil write vector">
            <a:extLst>
              <a:ext uri="{FF2B5EF4-FFF2-40B4-BE49-F238E27FC236}">
                <a16:creationId xmlns:a16="http://schemas.microsoft.com/office/drawing/2014/main" id="{613095D3-9607-470A-F16F-65413459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55289" y="3772923"/>
            <a:ext cx="194927" cy="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98854A7-44E8-7CFD-C5B9-BBBDFCD400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57448"/>
              </p:ext>
            </p:extLst>
          </p:nvPr>
        </p:nvGraphicFramePr>
        <p:xfrm>
          <a:off x="101793" y="6326697"/>
          <a:ext cx="6176713" cy="3408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834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57170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032183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935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 (m.,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grandma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 (f.,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8158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fast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calm, quiet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annoying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8158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birthday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060D47B6-AA33-CC76-CD51-D0429E9D4D0A}"/>
              </a:ext>
            </a:extLst>
          </p:cNvPr>
          <p:cNvSpPr txBox="1"/>
          <p:nvPr/>
        </p:nvSpPr>
        <p:spPr>
          <a:xfrm>
            <a:off x="1405679" y="590711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524C600-E0AF-E97D-A0FF-D6F3D0CDD2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471" y="7685723"/>
            <a:ext cx="631934" cy="58121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635F2161-B1EB-5A97-2D81-B7B2AB5C8F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0" y="6650120"/>
            <a:ext cx="667164" cy="6671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673D7EA-A37C-7ADE-981A-3FDABECA4C9E}"/>
              </a:ext>
            </a:extLst>
          </p:cNvPr>
          <p:cNvSpPr txBox="1"/>
          <p:nvPr/>
        </p:nvSpPr>
        <p:spPr>
          <a:xfrm>
            <a:off x="716157" y="708384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44C56C-5BC4-9D4B-AEE0-D1494A43F8A1}"/>
              </a:ext>
            </a:extLst>
          </p:cNvPr>
          <p:cNvSpPr txBox="1"/>
          <p:nvPr/>
        </p:nvSpPr>
        <p:spPr>
          <a:xfrm>
            <a:off x="697859" y="806943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0DE581A-D272-73CC-F9A4-FD57755D6B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716" y="9097852"/>
            <a:ext cx="653860" cy="6194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7E5DE51-BEC9-C6A8-FFA3-F60C5B558BA6}"/>
              </a:ext>
            </a:extLst>
          </p:cNvPr>
          <p:cNvSpPr txBox="1"/>
          <p:nvPr/>
        </p:nvSpPr>
        <p:spPr>
          <a:xfrm>
            <a:off x="753103" y="951891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DD301E-AC77-98C4-C951-2A21EF01E6A8}"/>
              </a:ext>
            </a:extLst>
          </p:cNvPr>
          <p:cNvGrpSpPr/>
          <p:nvPr/>
        </p:nvGrpSpPr>
        <p:grpSpPr>
          <a:xfrm>
            <a:off x="474578" y="5911762"/>
            <a:ext cx="962296" cy="307777"/>
            <a:chOff x="537508" y="810975"/>
            <a:chExt cx="505091" cy="307777"/>
          </a:xfrm>
        </p:grpSpPr>
        <p:sp>
          <p:nvSpPr>
            <p:cNvPr id="57" name="Google Shape;206;p9">
              <a:extLst>
                <a:ext uri="{FF2B5EF4-FFF2-40B4-BE49-F238E27FC236}">
                  <a16:creationId xmlns:a16="http://schemas.microsoft.com/office/drawing/2014/main" id="{798C8B17-DDB6-788F-32E8-66671ABEFA4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6AFDD81-AC61-A53F-4CCC-0CCAD02B1F12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9" name="Picture 2" descr="Pen, Write, Pencil, Writing Tool, Work, Message, Blue">
            <a:extLst>
              <a:ext uri="{FF2B5EF4-FFF2-40B4-BE49-F238E27FC236}">
                <a16:creationId xmlns:a16="http://schemas.microsoft.com/office/drawing/2014/main" id="{020A47A4-228B-56F7-2189-81CC0980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" y="578061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F37FDE1-33A9-E5C3-5411-58FE1E6546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66035" y="6183777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5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9B24B7BE-9782-D291-C4B9-2B78BCBCDFAD}"/>
              </a:ext>
            </a:extLst>
          </p:cNvPr>
          <p:cNvGrpSpPr/>
          <p:nvPr/>
        </p:nvGrpSpPr>
        <p:grpSpPr>
          <a:xfrm>
            <a:off x="4826251" y="2206281"/>
            <a:ext cx="1906782" cy="949455"/>
            <a:chOff x="9266357" y="3625058"/>
            <a:chExt cx="2163806" cy="1201325"/>
          </a:xfrm>
        </p:grpSpPr>
        <p:pic>
          <p:nvPicPr>
            <p:cNvPr id="1073" name="Picture 1072">
              <a:extLst>
                <a:ext uri="{FF2B5EF4-FFF2-40B4-BE49-F238E27FC236}">
                  <a16:creationId xmlns:a16="http://schemas.microsoft.com/office/drawing/2014/main" id="{86256798-A6BF-2C2F-1D06-A8131DD6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9974" y="3625058"/>
              <a:ext cx="1025636" cy="1201325"/>
            </a:xfrm>
            <a:prstGeom prst="rect">
              <a:avLst/>
            </a:prstGeom>
          </p:spPr>
        </p:pic>
        <p:pic>
          <p:nvPicPr>
            <p:cNvPr id="1074" name="Picture 107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81CC64F-37F9-A03D-02BD-EA1488646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6357" y="3760725"/>
              <a:ext cx="628560" cy="1021411"/>
            </a:xfrm>
            <a:prstGeom prst="rect">
              <a:avLst/>
            </a:prstGeom>
          </p:spPr>
        </p:pic>
        <p:pic>
          <p:nvPicPr>
            <p:cNvPr id="1075" name="Picture 107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BDD6B60A-9012-21AC-81BE-36D09AA77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96"/>
            <a:stretch/>
          </p:blipFill>
          <p:spPr>
            <a:xfrm>
              <a:off x="10825162" y="3655589"/>
              <a:ext cx="605001" cy="112654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15E5F3-FFE7-5BA5-FB3C-2310D8208157}"/>
              </a:ext>
            </a:extLst>
          </p:cNvPr>
          <p:cNvSpPr/>
          <p:nvPr/>
        </p:nvSpPr>
        <p:spPr>
          <a:xfrm>
            <a:off x="108921" y="740101"/>
            <a:ext cx="3270608" cy="250584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587967" cy="486243"/>
            <a:chOff x="3814354" y="2201705"/>
            <a:chExt cx="587967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56626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896272"/>
              </p:ext>
            </p:extLst>
          </p:nvPr>
        </p:nvGraphicFramePr>
        <p:xfrm>
          <a:off x="141145" y="3838465"/>
          <a:ext cx="6539773" cy="88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897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03060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374436">
                  <a:extLst>
                    <a:ext uri="{9D8B030D-6E8A-4147-A177-3AD203B41FA5}">
                      <a16:colId xmlns:a16="http://schemas.microsoft.com/office/drawing/2014/main" val="3831851769"/>
                    </a:ext>
                  </a:extLst>
                </a:gridCol>
                <a:gridCol w="1163107">
                  <a:extLst>
                    <a:ext uri="{9D8B030D-6E8A-4147-A177-3AD203B41FA5}">
                      <a16:colId xmlns:a16="http://schemas.microsoft.com/office/drawing/2014/main" val="3343863460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están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065603"/>
            <a:chOff x="4876029" y="582476"/>
            <a:chExt cx="1927098" cy="10656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10816"/>
              <a:chOff x="4310576" y="875609"/>
              <a:chExt cx="2558030" cy="136805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290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my friends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1319413" y="847418"/>
            <a:ext cx="2248616" cy="529477"/>
            <a:chOff x="1800212" y="1416995"/>
            <a:chExt cx="1739995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2126926" y="1463927"/>
              <a:ext cx="1284827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00212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229451" y="144094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A1A855-C092-A48D-83A7-52F468A4DD89}"/>
              </a:ext>
            </a:extLst>
          </p:cNvPr>
          <p:cNvSpPr txBox="1"/>
          <p:nvPr/>
        </p:nvSpPr>
        <p:spPr>
          <a:xfrm>
            <a:off x="130413" y="1348417"/>
            <a:ext cx="3208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2" name="Google Shape;216;p3">
            <a:extLst>
              <a:ext uri="{FF2B5EF4-FFF2-40B4-BE49-F238E27FC236}">
                <a16:creationId xmlns:a16="http://schemas.microsoft.com/office/drawing/2014/main" id="{76B9F809-08CF-8AEB-FF63-C4FE487BF799}"/>
              </a:ext>
            </a:extLst>
          </p:cNvPr>
          <p:cNvSpPr txBox="1"/>
          <p:nvPr/>
        </p:nvSpPr>
        <p:spPr>
          <a:xfrm>
            <a:off x="141789" y="1694295"/>
            <a:ext cx="3226129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The vowel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</a:t>
            </a:r>
            <a:r>
              <a:rPr lang="en-US" sz="1400" b="1" dirty="0">
                <a:solidFill>
                  <a:srgbClr val="FF538C"/>
                </a:solidFill>
                <a:latin typeface="Century Gothic" panose="020B0502020202020204" pitchFamily="34" charset="0"/>
              </a:rPr>
              <a:t>i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]</a:t>
            </a:r>
            <a:r>
              <a:rPr lang="en-US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merges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with [a], [e] and [o] to make a single syllable. This is a ‘weak’ vowel.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F9752F9-5BEE-EE41-F1F0-C0F6EBB53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878" y="2463868"/>
            <a:ext cx="1001715" cy="975492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B6D83F80-CDC4-28A2-CA38-929166A4DD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0404" y="2793006"/>
            <a:ext cx="1036410" cy="396274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84CA741E-BB75-3CD1-911F-C6D48DAECBCA}"/>
              </a:ext>
            </a:extLst>
          </p:cNvPr>
          <p:cNvSpPr txBox="1"/>
          <p:nvPr/>
        </p:nvSpPr>
        <p:spPr>
          <a:xfrm>
            <a:off x="270815" y="2427506"/>
            <a:ext cx="1061509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weak vowels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0FE8DCE-BA8C-0888-0102-CBA423D0E783}"/>
              </a:ext>
            </a:extLst>
          </p:cNvPr>
          <p:cNvSpPr txBox="1"/>
          <p:nvPr/>
        </p:nvSpPr>
        <p:spPr>
          <a:xfrm>
            <a:off x="2050404" y="2400746"/>
            <a:ext cx="1179747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strong vowels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158D091D-3FBB-DB40-9AE4-3D89A70A6167}"/>
              </a:ext>
            </a:extLst>
          </p:cNvPr>
          <p:cNvSpPr/>
          <p:nvPr/>
        </p:nvSpPr>
        <p:spPr>
          <a:xfrm>
            <a:off x="133544" y="4837678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5B01BD38-D414-3FDA-DA87-6EB2F0380CD0}"/>
              </a:ext>
            </a:extLst>
          </p:cNvPr>
          <p:cNvSpPr txBox="1"/>
          <p:nvPr/>
        </p:nvSpPr>
        <p:spPr>
          <a:xfrm>
            <a:off x="157472" y="4865731"/>
            <a:ext cx="43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‘están’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 ‘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[3rd person pl.;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they are]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49A6CD6C-4E97-6653-9FDA-BAC1AD232459}"/>
              </a:ext>
            </a:extLst>
          </p:cNvPr>
          <p:cNvGrpSpPr/>
          <p:nvPr/>
        </p:nvGrpSpPr>
        <p:grpSpPr>
          <a:xfrm>
            <a:off x="4850628" y="4879850"/>
            <a:ext cx="1943885" cy="588990"/>
            <a:chOff x="115026" y="5917195"/>
            <a:chExt cx="1943885" cy="588990"/>
          </a:xfrm>
        </p:grpSpPr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78980FDC-4EEA-6BFF-1A52-66CC51C663C3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03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A3BE883-9219-D65C-7CB2-F7266E78A99B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C1EFEA5F-F56B-C59F-2FD5-A998E01EAC3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9ACEAB9A-8625-63A3-E978-FDEC077B7F8B}"/>
              </a:ext>
            </a:extLst>
          </p:cNvPr>
          <p:cNvSpPr txBox="1"/>
          <p:nvPr/>
        </p:nvSpPr>
        <p:spPr>
          <a:xfrm>
            <a:off x="3014073" y="488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42" name="Google Shape;171;p8">
            <a:extLst>
              <a:ext uri="{FF2B5EF4-FFF2-40B4-BE49-F238E27FC236}">
                <a16:creationId xmlns:a16="http://schemas.microsoft.com/office/drawing/2014/main" id="{9764D159-EA31-3174-5D06-5CDABF9DF9EB}"/>
              </a:ext>
            </a:extLst>
          </p:cNvPr>
          <p:cNvSpPr txBox="1"/>
          <p:nvPr/>
        </p:nvSpPr>
        <p:spPr>
          <a:xfrm>
            <a:off x="194396" y="5243196"/>
            <a:ext cx="6448549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In Spanish there are two verbs for ‘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1043" name="Google Shape;171;p8">
            <a:extLst>
              <a:ext uri="{FF2B5EF4-FFF2-40B4-BE49-F238E27FC236}">
                <a16:creationId xmlns:a16="http://schemas.microsoft.com/office/drawing/2014/main" id="{46BD0E77-FE17-881D-9D54-54A086001373}"/>
              </a:ext>
            </a:extLst>
          </p:cNvPr>
          <p:cNvSpPr txBox="1"/>
          <p:nvPr/>
        </p:nvSpPr>
        <p:spPr>
          <a:xfrm>
            <a:off x="1019775" y="5556687"/>
            <a:ext cx="573452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1044" name="Google Shape;171;p8">
            <a:extLst>
              <a:ext uri="{FF2B5EF4-FFF2-40B4-BE49-F238E27FC236}">
                <a16:creationId xmlns:a16="http://schemas.microsoft.com/office/drawing/2014/main" id="{278A6B4C-B90A-957F-C466-BF506FBE7DBD}"/>
              </a:ext>
            </a:extLst>
          </p:cNvPr>
          <p:cNvSpPr txBox="1"/>
          <p:nvPr/>
        </p:nvSpPr>
        <p:spPr>
          <a:xfrm>
            <a:off x="4074473" y="5557990"/>
            <a:ext cx="85392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8E02F4C7-63C8-9AE0-4DD5-05E43B7E0F74}"/>
              </a:ext>
            </a:extLst>
          </p:cNvPr>
          <p:cNvSpPr txBox="1"/>
          <p:nvPr/>
        </p:nvSpPr>
        <p:spPr>
          <a:xfrm>
            <a:off x="212624" y="5787828"/>
            <a:ext cx="24300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ser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</a:t>
            </a:r>
          </a:p>
          <a:p>
            <a:pPr defTabSz="514350">
              <a:defRPr/>
            </a:pP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permanent traits.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B93A13BC-1998-7293-E40A-9D5B42DE5F59}"/>
              </a:ext>
            </a:extLst>
          </p:cNvPr>
          <p:cNvSpPr txBox="1"/>
          <p:nvPr/>
        </p:nvSpPr>
        <p:spPr>
          <a:xfrm>
            <a:off x="3587574" y="5819609"/>
            <a:ext cx="30857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estar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 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temporary states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 and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location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4FE85127-5088-A685-F549-CBF7600C3A93}"/>
              </a:ext>
            </a:extLst>
          </p:cNvPr>
          <p:cNvSpPr txBox="1"/>
          <p:nvPr/>
        </p:nvSpPr>
        <p:spPr>
          <a:xfrm>
            <a:off x="3331810" y="6411424"/>
            <a:ext cx="334150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they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location or a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temporary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state,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6DF8F1DA-B9A3-18AC-990F-B84D5F002CFB}"/>
              </a:ext>
            </a:extLst>
          </p:cNvPr>
          <p:cNvSpPr txBox="1"/>
          <p:nvPr/>
        </p:nvSpPr>
        <p:spPr>
          <a:xfrm>
            <a:off x="194396" y="6397066"/>
            <a:ext cx="316458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they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a permanent trait,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49" name="Straight Arrow Connector 1048">
            <a:extLst>
              <a:ext uri="{FF2B5EF4-FFF2-40B4-BE49-F238E27FC236}">
                <a16:creationId xmlns:a16="http://schemas.microsoft.com/office/drawing/2014/main" id="{5CD16B16-6A20-1CC5-A7BC-28FD1C80E257}"/>
              </a:ext>
            </a:extLst>
          </p:cNvPr>
          <p:cNvCxnSpPr>
            <a:cxnSpLocks/>
          </p:cNvCxnSpPr>
          <p:nvPr/>
        </p:nvCxnSpPr>
        <p:spPr>
          <a:xfrm flipH="1">
            <a:off x="2711187" y="5548195"/>
            <a:ext cx="259499" cy="35723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F184CB05-CB41-7A85-93CC-7F4CDA212651}"/>
              </a:ext>
            </a:extLst>
          </p:cNvPr>
          <p:cNvCxnSpPr>
            <a:cxnSpLocks/>
          </p:cNvCxnSpPr>
          <p:nvPr/>
        </p:nvCxnSpPr>
        <p:spPr>
          <a:xfrm>
            <a:off x="3250949" y="5548195"/>
            <a:ext cx="198909" cy="38461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Google Shape;176;p8">
            <a:extLst>
              <a:ext uri="{FF2B5EF4-FFF2-40B4-BE49-F238E27FC236}">
                <a16:creationId xmlns:a16="http://schemas.microsoft.com/office/drawing/2014/main" id="{E23072B3-A983-A2F9-EC83-1973025C4E7D}"/>
              </a:ext>
            </a:extLst>
          </p:cNvPr>
          <p:cNvSpPr txBox="1"/>
          <p:nvPr/>
        </p:nvSpPr>
        <p:spPr>
          <a:xfrm>
            <a:off x="522441" y="7976217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78;p8">
            <a:extLst>
              <a:ext uri="{FF2B5EF4-FFF2-40B4-BE49-F238E27FC236}">
                <a16:creationId xmlns:a16="http://schemas.microsoft.com/office/drawing/2014/main" id="{80BA5072-CB92-7A9F-B92B-E4FB2999347C}"/>
              </a:ext>
            </a:extLst>
          </p:cNvPr>
          <p:cNvSpPr txBox="1"/>
          <p:nvPr/>
        </p:nvSpPr>
        <p:spPr>
          <a:xfrm>
            <a:off x="523742" y="8402416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83;p8">
            <a:extLst>
              <a:ext uri="{FF2B5EF4-FFF2-40B4-BE49-F238E27FC236}">
                <a16:creationId xmlns:a16="http://schemas.microsoft.com/office/drawing/2014/main" id="{4A0E2425-6847-1F02-231F-ADDA6106E2C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5522" y="789249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84;p8">
            <a:extLst>
              <a:ext uri="{FF2B5EF4-FFF2-40B4-BE49-F238E27FC236}">
                <a16:creationId xmlns:a16="http://schemas.microsoft.com/office/drawing/2014/main" id="{865A9993-A7B4-8B44-3C37-FEDE4312BB8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6823" y="8356538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Picture 6" descr="Free Icon Light illustration and picture">
            <a:extLst>
              <a:ext uri="{FF2B5EF4-FFF2-40B4-BE49-F238E27FC236}">
                <a16:creationId xmlns:a16="http://schemas.microsoft.com/office/drawing/2014/main" id="{3BCFA77C-999A-8446-EC96-BEF3D628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1" y="7366426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2A7EF9D1-0BBC-D213-E11B-CE08A7319461}"/>
              </a:ext>
            </a:extLst>
          </p:cNvPr>
          <p:cNvSpPr txBox="1"/>
          <p:nvPr/>
        </p:nvSpPr>
        <p:spPr>
          <a:xfrm>
            <a:off x="647763" y="7538544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7" name="Google Shape;178;p8">
            <a:extLst>
              <a:ext uri="{FF2B5EF4-FFF2-40B4-BE49-F238E27FC236}">
                <a16:creationId xmlns:a16="http://schemas.microsoft.com/office/drawing/2014/main" id="{93AC8987-2AE6-09C8-296F-3FA2972C1A44}"/>
              </a:ext>
            </a:extLst>
          </p:cNvPr>
          <p:cNvSpPr txBox="1"/>
          <p:nvPr/>
        </p:nvSpPr>
        <p:spPr>
          <a:xfrm>
            <a:off x="508888" y="8881353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hoy.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8" name="Google Shape;184;p8">
            <a:extLst>
              <a:ext uri="{FF2B5EF4-FFF2-40B4-BE49-F238E27FC236}">
                <a16:creationId xmlns:a16="http://schemas.microsoft.com/office/drawing/2014/main" id="{A80A15BD-AD4B-71AD-6AAE-86BC7114A0C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5375" y="8822295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07B1EF5E-0407-282F-BC1C-C27608D92992}"/>
              </a:ext>
            </a:extLst>
          </p:cNvPr>
          <p:cNvGrpSpPr/>
          <p:nvPr/>
        </p:nvGrpSpPr>
        <p:grpSpPr>
          <a:xfrm>
            <a:off x="5779642" y="8562709"/>
            <a:ext cx="986174" cy="569711"/>
            <a:chOff x="114334" y="8841387"/>
            <a:chExt cx="1011269" cy="504545"/>
          </a:xfrm>
        </p:grpSpPr>
        <p:sp>
          <p:nvSpPr>
            <p:cNvPr id="1060" name="Rectangle: Folded Corner 1059">
              <a:extLst>
                <a:ext uri="{FF2B5EF4-FFF2-40B4-BE49-F238E27FC236}">
                  <a16:creationId xmlns:a16="http://schemas.microsoft.com/office/drawing/2014/main" id="{CBC51D6D-816C-98A5-975E-405691E81C88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61" name="Picture 6" descr="Free Icon Light illustration and picture">
              <a:extLst>
                <a:ext uri="{FF2B5EF4-FFF2-40B4-BE49-F238E27FC236}">
                  <a16:creationId xmlns:a16="http://schemas.microsoft.com/office/drawing/2014/main" id="{5A4255DD-22D7-5948-8231-90B5F52FB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09BD077B-4CF4-2688-6F11-3F9A1A6B3244}"/>
                </a:ext>
              </a:extLst>
            </p:cNvPr>
            <p:cNvSpPr txBox="1"/>
            <p:nvPr/>
          </p:nvSpPr>
          <p:spPr>
            <a:xfrm>
              <a:off x="387370" y="8882480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It’s not</a:t>
              </a: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4C57BE00-EE1D-4EED-4F91-FD4CD325D0A3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our natural state!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D2DB7E56-F732-4FB9-4063-1B399D8782E0}"/>
              </a:ext>
            </a:extLst>
          </p:cNvPr>
          <p:cNvGrpSpPr/>
          <p:nvPr/>
        </p:nvGrpSpPr>
        <p:grpSpPr>
          <a:xfrm>
            <a:off x="5534824" y="7647014"/>
            <a:ext cx="986174" cy="569711"/>
            <a:chOff x="114334" y="8841387"/>
            <a:chExt cx="1011269" cy="504545"/>
          </a:xfrm>
        </p:grpSpPr>
        <p:sp>
          <p:nvSpPr>
            <p:cNvPr id="1065" name="Rectangle: Folded Corner 1064">
              <a:extLst>
                <a:ext uri="{FF2B5EF4-FFF2-40B4-BE49-F238E27FC236}">
                  <a16:creationId xmlns:a16="http://schemas.microsoft.com/office/drawing/2014/main" id="{9C9046BA-6A7B-4990-631E-4364E570CE26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66" name="Picture 6" descr="Free Icon Light illustration and picture">
              <a:extLst>
                <a:ext uri="{FF2B5EF4-FFF2-40B4-BE49-F238E27FC236}">
                  <a16:creationId xmlns:a16="http://schemas.microsoft.com/office/drawing/2014/main" id="{74252EA4-6D73-A48D-E44B-E3FF4D669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59107798-5C15-C490-2BB3-613987F1956F}"/>
                </a:ext>
              </a:extLst>
            </p:cNvPr>
            <p:cNvSpPr txBox="1"/>
            <p:nvPr/>
          </p:nvSpPr>
          <p:spPr>
            <a:xfrm>
              <a:off x="387370" y="8862234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We are</a:t>
              </a:r>
            </a:p>
          </p:txBody>
        </p: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B6CCC761-0D77-2BB6-A6C0-44D995D7AB6A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calm in general.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1069" name="Picture 1068">
            <a:extLst>
              <a:ext uri="{FF2B5EF4-FFF2-40B4-BE49-F238E27FC236}">
                <a16:creationId xmlns:a16="http://schemas.microsoft.com/office/drawing/2014/main" id="{60DB3EAE-EC2C-BC99-7204-DE43FE5B74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5413" y="923529"/>
            <a:ext cx="648652" cy="594165"/>
          </a:xfrm>
          <a:prstGeom prst="rect">
            <a:avLst/>
          </a:prstGeom>
        </p:spPr>
      </p:pic>
      <p:pic>
        <p:nvPicPr>
          <p:cNvPr id="1070" name="Picture 1069">
            <a:extLst>
              <a:ext uri="{FF2B5EF4-FFF2-40B4-BE49-F238E27FC236}">
                <a16:creationId xmlns:a16="http://schemas.microsoft.com/office/drawing/2014/main" id="{08517259-275B-83D4-2799-D4DF684EAA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38686" y="1203403"/>
            <a:ext cx="983427" cy="695233"/>
          </a:xfrm>
          <a:prstGeom prst="rect">
            <a:avLst/>
          </a:prstGeom>
        </p:spPr>
      </p:pic>
      <p:pic>
        <p:nvPicPr>
          <p:cNvPr id="1071" name="Picture 1070">
            <a:extLst>
              <a:ext uri="{FF2B5EF4-FFF2-40B4-BE49-F238E27FC236}">
                <a16:creationId xmlns:a16="http://schemas.microsoft.com/office/drawing/2014/main" id="{30F1B893-55D5-8FF2-9C0A-0F4C49C2E5D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6452" y="1784348"/>
            <a:ext cx="1103160" cy="667027"/>
          </a:xfrm>
          <a:prstGeom prst="rect">
            <a:avLst/>
          </a:prstGeom>
        </p:spPr>
      </p:pic>
      <p:sp>
        <p:nvSpPr>
          <p:cNvPr id="1076" name="TextBox 1075">
            <a:extLst>
              <a:ext uri="{FF2B5EF4-FFF2-40B4-BE49-F238E27FC236}">
                <a16:creationId xmlns:a16="http://schemas.microsoft.com/office/drawing/2014/main" id="{4964DC11-45AF-8A52-EAD6-279F6055118C}"/>
              </a:ext>
            </a:extLst>
          </p:cNvPr>
          <p:cNvSpPr txBox="1"/>
          <p:nvPr/>
        </p:nvSpPr>
        <p:spPr>
          <a:xfrm rot="20126489">
            <a:off x="3465177" y="2573240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l</a:t>
            </a:r>
            <a:r>
              <a:rPr lang="en-GB" sz="2000" dirty="0" err="1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000" dirty="0" err="1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</a:t>
            </a:r>
            <a:r>
              <a:rPr lang="en-GB" sz="2000" dirty="0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 amig</a:t>
            </a:r>
            <a:r>
              <a:rPr lang="en-GB" sz="2000" dirty="0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000" dirty="0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 </a:t>
            </a:r>
          </a:p>
        </p:txBody>
      </p: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99591B14-5889-112D-27F7-9F8513663434}"/>
              </a:ext>
            </a:extLst>
          </p:cNvPr>
          <p:cNvCxnSpPr>
            <a:cxnSpLocks/>
          </p:cNvCxnSpPr>
          <p:nvPr/>
        </p:nvCxnSpPr>
        <p:spPr>
          <a:xfrm>
            <a:off x="4913158" y="3140496"/>
            <a:ext cx="1784595" cy="0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953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6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16995" cy="471729"/>
            <a:chOff x="3814354" y="2201705"/>
            <a:chExt cx="616995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82643" y="9560956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24</a:t>
            </a:r>
          </a:p>
        </p:txBody>
      </p:sp>
      <p:sp>
        <p:nvSpPr>
          <p:cNvPr id="43" name="Google Shape;402;p19">
            <a:extLst>
              <a:ext uri="{FF2B5EF4-FFF2-40B4-BE49-F238E27FC236}">
                <a16:creationId xmlns:a16="http://schemas.microsoft.com/office/drawing/2014/main" id="{8D51D765-958E-A7A8-AC1E-FE9E4B19735E}"/>
              </a:ext>
            </a:extLst>
          </p:cNvPr>
          <p:cNvSpPr txBox="1"/>
          <p:nvPr/>
        </p:nvSpPr>
        <p:spPr>
          <a:xfrm>
            <a:off x="1358153" y="882745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Sofía describe a sus amigos. ¿Quién es?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EBAEE2-CF65-1042-BCD0-4D03B5690917}"/>
              </a:ext>
            </a:extLst>
          </p:cNvPr>
          <p:cNvGrpSpPr/>
          <p:nvPr/>
        </p:nvGrpSpPr>
        <p:grpSpPr>
          <a:xfrm>
            <a:off x="63359" y="665665"/>
            <a:ext cx="1385515" cy="699697"/>
            <a:chOff x="85157" y="674113"/>
            <a:chExt cx="1072125" cy="541432"/>
          </a:xfrm>
        </p:grpSpPr>
        <p:sp>
          <p:nvSpPr>
            <p:cNvPr id="45" name="Google Shape;206;p9">
              <a:extLst>
                <a:ext uri="{FF2B5EF4-FFF2-40B4-BE49-F238E27FC236}">
                  <a16:creationId xmlns:a16="http://schemas.microsoft.com/office/drawing/2014/main" id="{37D73E9C-D044-AC83-C8D0-FCCC0601B59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DB0848-E534-A204-63EF-5BDDBCE31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72319C-13D2-4C56-F4F8-0F75EBCD63D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80C0E11-087F-4A67-D3F9-8EEF4D5E0EE6}"/>
              </a:ext>
            </a:extLst>
          </p:cNvPr>
          <p:cNvGrpSpPr/>
          <p:nvPr/>
        </p:nvGrpSpPr>
        <p:grpSpPr>
          <a:xfrm>
            <a:off x="4092340" y="1967260"/>
            <a:ext cx="2082682" cy="2104142"/>
            <a:chOff x="4602396" y="1786177"/>
            <a:chExt cx="2082682" cy="210414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815E7E9-561D-EAF4-EF09-EB371EA95E93}"/>
                </a:ext>
              </a:extLst>
            </p:cNvPr>
            <p:cNvSpPr/>
            <p:nvPr/>
          </p:nvSpPr>
          <p:spPr>
            <a:xfrm>
              <a:off x="4602396" y="1786177"/>
              <a:ext cx="2082682" cy="2104142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2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76914842-CBF5-1E48-76DD-78044665694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97108" y="1841538"/>
              <a:ext cx="417592" cy="360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172;p8">
              <a:extLst>
                <a:ext uri="{FF2B5EF4-FFF2-40B4-BE49-F238E27FC236}">
                  <a16:creationId xmlns:a16="http://schemas.microsoft.com/office/drawing/2014/main" id="{8F117BB3-4B38-EB39-3788-D36C372B6C30}"/>
                </a:ext>
              </a:extLst>
            </p:cNvPr>
            <p:cNvSpPr txBox="1"/>
            <p:nvPr/>
          </p:nvSpPr>
          <p:spPr>
            <a:xfrm>
              <a:off x="4623158" y="2484187"/>
              <a:ext cx="2008637" cy="14061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When we describe more than one noun we add an</a:t>
              </a:r>
              <a:r>
                <a:rPr lang="en-GB" sz="16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 -</a:t>
              </a:r>
              <a:r>
                <a:rPr lang="en-GB" sz="16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s </a:t>
              </a:r>
              <a:r>
                <a:rPr lang="en-GB" sz="12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to adjectives ending in ‘</a:t>
              </a:r>
              <a:r>
                <a:rPr lang="en-GB" sz="12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o</a:t>
              </a:r>
              <a:r>
                <a:rPr lang="en-GB" sz="12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’ (masculine), ‘</a:t>
              </a:r>
              <a:r>
                <a:rPr lang="en-GB" sz="1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12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’ (feminine), and –e (for both masculine and feminine).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D5952D0-998D-4E0E-7151-3D4D9C317BE9}"/>
                </a:ext>
              </a:extLst>
            </p:cNvPr>
            <p:cNvSpPr txBox="1"/>
            <p:nvPr/>
          </p:nvSpPr>
          <p:spPr>
            <a:xfrm>
              <a:off x="4615218" y="1821142"/>
              <a:ext cx="1687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Gender and number agreement on adjectives</a:t>
              </a:r>
              <a:endParaRPr lang="en-GB" sz="12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28D2236A-D0CF-FF20-B661-C446B96C7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46" y="1134909"/>
            <a:ext cx="3783494" cy="3570339"/>
          </a:xfrm>
          <a:prstGeom prst="rect">
            <a:avLst/>
          </a:prstGeom>
        </p:spPr>
      </p:pic>
      <p:graphicFrame>
        <p:nvGraphicFramePr>
          <p:cNvPr id="1031" name="Table 1030">
            <a:extLst>
              <a:ext uri="{FF2B5EF4-FFF2-40B4-BE49-F238E27FC236}">
                <a16:creationId xmlns:a16="http://schemas.microsoft.com/office/drawing/2014/main" id="{8FA5A956-1C56-1BC2-6618-8E86D21D3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530163"/>
              </p:ext>
            </p:extLst>
          </p:nvPr>
        </p:nvGraphicFramePr>
        <p:xfrm>
          <a:off x="204264" y="4633414"/>
          <a:ext cx="2926286" cy="2171891"/>
        </p:xfrm>
        <a:graphic>
          <a:graphicData uri="http://schemas.openxmlformats.org/drawingml/2006/table">
            <a:tbl>
              <a:tblPr firstRow="1" bandRow="1"/>
              <a:tblGrid>
                <a:gridCol w="981240">
                  <a:extLst>
                    <a:ext uri="{9D8B030D-6E8A-4147-A177-3AD203B41FA5}">
                      <a16:colId xmlns:a16="http://schemas.microsoft.com/office/drawing/2014/main" val="1648536"/>
                    </a:ext>
                  </a:extLst>
                </a:gridCol>
                <a:gridCol w="1032027">
                  <a:extLst>
                    <a:ext uri="{9D8B030D-6E8A-4147-A177-3AD203B41FA5}">
                      <a16:colId xmlns:a16="http://schemas.microsoft.com/office/drawing/2014/main" val="1000969794"/>
                    </a:ext>
                  </a:extLst>
                </a:gridCol>
                <a:gridCol w="913019">
                  <a:extLst>
                    <a:ext uri="{9D8B030D-6E8A-4147-A177-3AD203B41FA5}">
                      <a16:colId xmlns:a16="http://schemas.microsoft.com/office/drawing/2014/main" val="2531239834"/>
                    </a:ext>
                  </a:extLst>
                </a:gridCol>
              </a:tblGrid>
              <a:tr h="491675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 y Eva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Rubén y Santi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los dos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140870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100090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5521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944629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371444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795348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068630"/>
                  </a:ext>
                </a:extLst>
              </a:tr>
            </a:tbl>
          </a:graphicData>
        </a:graphic>
      </p:graphicFrame>
      <p:graphicFrame>
        <p:nvGraphicFramePr>
          <p:cNvPr id="1032" name="Table 1031">
            <a:extLst>
              <a:ext uri="{FF2B5EF4-FFF2-40B4-BE49-F238E27FC236}">
                <a16:creationId xmlns:a16="http://schemas.microsoft.com/office/drawing/2014/main" id="{E50B017F-33DA-0DBA-9259-D510DD0EA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513136"/>
              </p:ext>
            </p:extLst>
          </p:nvPr>
        </p:nvGraphicFramePr>
        <p:xfrm>
          <a:off x="3219631" y="4638874"/>
          <a:ext cx="1555569" cy="2171891"/>
        </p:xfrm>
        <a:graphic>
          <a:graphicData uri="http://schemas.openxmlformats.org/drawingml/2006/table">
            <a:tbl>
              <a:tblPr firstRow="1" bandRow="1"/>
              <a:tblGrid>
                <a:gridCol w="825373">
                  <a:extLst>
                    <a:ext uri="{9D8B030D-6E8A-4147-A177-3AD203B41FA5}">
                      <a16:colId xmlns:a16="http://schemas.microsoft.com/office/drawing/2014/main" val="3504285799"/>
                    </a:ext>
                  </a:extLst>
                </a:gridCol>
                <a:gridCol w="730196">
                  <a:extLst>
                    <a:ext uri="{9D8B030D-6E8A-4147-A177-3AD203B41FA5}">
                      <a16:colId xmlns:a16="http://schemas.microsoft.com/office/drawing/2014/main" val="2015863478"/>
                    </a:ext>
                  </a:extLst>
                </a:gridCol>
              </a:tblGrid>
              <a:tr h="491675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05760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93039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653654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60369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66861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428323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31876"/>
                  </a:ext>
                </a:extLst>
              </a:tr>
            </a:tbl>
          </a:graphicData>
        </a:graphic>
      </p:graphicFrame>
      <p:graphicFrame>
        <p:nvGraphicFramePr>
          <p:cNvPr id="1033" name="Table 1032">
            <a:extLst>
              <a:ext uri="{FF2B5EF4-FFF2-40B4-BE49-F238E27FC236}">
                <a16:creationId xmlns:a16="http://schemas.microsoft.com/office/drawing/2014/main" id="{54EF4B4A-0254-CC03-64F3-DF2BA88E4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26511"/>
              </p:ext>
            </p:extLst>
          </p:nvPr>
        </p:nvGraphicFramePr>
        <p:xfrm>
          <a:off x="4844461" y="4633414"/>
          <a:ext cx="1457757" cy="2171891"/>
        </p:xfrm>
        <a:graphic>
          <a:graphicData uri="http://schemas.openxmlformats.org/drawingml/2006/table">
            <a:tbl>
              <a:tblPr firstRow="1" bandRow="1"/>
              <a:tblGrid>
                <a:gridCol w="1457757">
                  <a:extLst>
                    <a:ext uri="{9D8B030D-6E8A-4147-A177-3AD203B41FA5}">
                      <a16:colId xmlns:a16="http://schemas.microsoft.com/office/drawing/2014/main" val="1627944984"/>
                    </a:ext>
                  </a:extLst>
                </a:gridCol>
              </a:tblGrid>
              <a:tr h="491675"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     inglés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370329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09091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346539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76401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41005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018280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26992"/>
                  </a:ext>
                </a:extLst>
              </a:tr>
            </a:tbl>
          </a:graphicData>
        </a:graphic>
      </p:graphicFrame>
      <p:pic>
        <p:nvPicPr>
          <p:cNvPr id="1034" name="Picture 16" descr="United, Flag, Kingdom, British, Great, Britain">
            <a:extLst>
              <a:ext uri="{FF2B5EF4-FFF2-40B4-BE49-F238E27FC236}">
                <a16:creationId xmlns:a16="http://schemas.microsoft.com/office/drawing/2014/main" id="{CC93CDC0-1BA7-FB39-2440-BA4C32F3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339" y="4814920"/>
            <a:ext cx="276224" cy="138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" descr="Check Mark, Checkbox, Check, Tick, Yes">
            <a:extLst>
              <a:ext uri="{FF2B5EF4-FFF2-40B4-BE49-F238E27FC236}">
                <a16:creationId xmlns:a16="http://schemas.microsoft.com/office/drawing/2014/main" id="{9D3EB86D-BF25-16AC-9F22-BFB70756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17" y="5166198"/>
            <a:ext cx="215093" cy="1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2" descr="Check Mark, Checkbox, Check, Tick, Yes">
            <a:extLst>
              <a:ext uri="{FF2B5EF4-FFF2-40B4-BE49-F238E27FC236}">
                <a16:creationId xmlns:a16="http://schemas.microsoft.com/office/drawing/2014/main" id="{A17A2C1B-AD41-ACFF-02C9-E2D1B804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05" y="5166198"/>
            <a:ext cx="215093" cy="1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TextBox 1036">
            <a:extLst>
              <a:ext uri="{FF2B5EF4-FFF2-40B4-BE49-F238E27FC236}">
                <a16:creationId xmlns:a16="http://schemas.microsoft.com/office/drawing/2014/main" id="{81391F37-F854-A1E6-4F99-1B8F169BB2C3}"/>
              </a:ext>
            </a:extLst>
          </p:cNvPr>
          <p:cNvSpPr txBox="1"/>
          <p:nvPr/>
        </p:nvSpPr>
        <p:spPr>
          <a:xfrm>
            <a:off x="5366778" y="4332702"/>
            <a:ext cx="761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solidFill>
                  <a:srgbClr val="FF0066"/>
                </a:solidFill>
                <a:latin typeface="Mystical Woods Smooth Script" panose="02000500000000000000" pitchFamily="2" charset="0"/>
                <a:cs typeface="Dreaming Outloud Pro" panose="03050502040302030504" pitchFamily="66" charset="0"/>
              </a:rPr>
              <a:t>¡extra!</a:t>
            </a:r>
          </a:p>
        </p:txBody>
      </p:sp>
      <p:pic>
        <p:nvPicPr>
          <p:cNvPr id="1038" name="Picture 2" descr="Cup, Icons, Medal, Win, Game, The Competition, Award">
            <a:extLst>
              <a:ext uri="{FF2B5EF4-FFF2-40B4-BE49-F238E27FC236}">
                <a16:creationId xmlns:a16="http://schemas.microsoft.com/office/drawing/2014/main" id="{F2900D0E-EEE9-910E-6980-0C9B629A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77" y="4353652"/>
            <a:ext cx="246090" cy="2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3CB9EB-F7D2-B501-7DCB-55231B239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787" y="7155368"/>
            <a:ext cx="3247664" cy="2718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463DB8-5FD6-D09A-45EB-33E6849305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2453" y="8400429"/>
            <a:ext cx="1348158" cy="139518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6296DD7-3434-7681-D22B-BBFDA6EEE112}"/>
              </a:ext>
            </a:extLst>
          </p:cNvPr>
          <p:cNvGrpSpPr/>
          <p:nvPr/>
        </p:nvGrpSpPr>
        <p:grpSpPr>
          <a:xfrm>
            <a:off x="63359" y="6913292"/>
            <a:ext cx="1801949" cy="409714"/>
            <a:chOff x="1639842" y="1416995"/>
            <a:chExt cx="1801949" cy="409714"/>
          </a:xfrm>
        </p:grpSpPr>
        <p:sp>
          <p:nvSpPr>
            <p:cNvPr id="27" name="Google Shape;112;p3">
              <a:extLst>
                <a:ext uri="{FF2B5EF4-FFF2-40B4-BE49-F238E27FC236}">
                  <a16:creationId xmlns:a16="http://schemas.microsoft.com/office/drawing/2014/main" id="{014A9782-374B-D0FC-888C-8AC82348B58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94E1EC3-75DE-31D9-2ACD-4ACAB17A1CB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0F3F2D-58AA-B4D5-E8B7-EFC33BA850BD}"/>
                </a:ext>
              </a:extLst>
            </p:cNvPr>
            <p:cNvSpPr txBox="1"/>
            <p:nvPr/>
          </p:nvSpPr>
          <p:spPr>
            <a:xfrm>
              <a:off x="2131035" y="14566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Google Shape;402;p19">
            <a:extLst>
              <a:ext uri="{FF2B5EF4-FFF2-40B4-BE49-F238E27FC236}">
                <a16:creationId xmlns:a16="http://schemas.microsoft.com/office/drawing/2014/main" id="{549241BB-6708-5F30-D684-312C6FC49033}"/>
              </a:ext>
            </a:extLst>
          </p:cNvPr>
          <p:cNvSpPr txBox="1"/>
          <p:nvPr/>
        </p:nvSpPr>
        <p:spPr>
          <a:xfrm>
            <a:off x="1886706" y="6983262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poema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Google Shape;198;p9">
            <a:extLst>
              <a:ext uri="{FF2B5EF4-FFF2-40B4-BE49-F238E27FC236}">
                <a16:creationId xmlns:a16="http://schemas.microsoft.com/office/drawing/2014/main" id="{346E7FBE-7674-1F1C-51A3-F7334AED4025}"/>
              </a:ext>
            </a:extLst>
          </p:cNvPr>
          <p:cNvSpPr txBox="1"/>
          <p:nvPr/>
        </p:nvSpPr>
        <p:spPr>
          <a:xfrm>
            <a:off x="4655477" y="7061145"/>
            <a:ext cx="2063150" cy="7444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GB" sz="1125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1125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125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-GB" sz="1125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25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125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25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</a:p>
          <a:p>
            <a:pPr algn="ctr"/>
            <a:r>
              <a:rPr lang="en-GB" sz="1125" b="1" dirty="0" err="1">
                <a:solidFill>
                  <a:srgbClr val="404040"/>
                </a:solidFill>
                <a:latin typeface="Century Gothic"/>
                <a:sym typeface="Century Gothic"/>
              </a:rPr>
              <a:t>reina</a:t>
            </a:r>
            <a:r>
              <a:rPr lang="en-GB" sz="1125" b="1" dirty="0">
                <a:solidFill>
                  <a:srgbClr val="404040"/>
                </a:solidFill>
                <a:latin typeface="Century Gothic"/>
                <a:sym typeface="Century Gothic"/>
              </a:rPr>
              <a:t> </a:t>
            </a:r>
            <a:r>
              <a:rPr lang="en-GB" sz="1125" dirty="0">
                <a:solidFill>
                  <a:srgbClr val="404040"/>
                </a:solidFill>
                <a:latin typeface="Century Gothic"/>
                <a:sym typeface="Century Gothic"/>
              </a:rPr>
              <a:t>= queen</a:t>
            </a:r>
          </a:p>
          <a:p>
            <a:pPr algn="ctr"/>
            <a:r>
              <a:rPr lang="en-GB" sz="1125" b="1" dirty="0" err="1">
                <a:solidFill>
                  <a:srgbClr val="404040"/>
                </a:solidFill>
                <a:latin typeface="Century Gothic"/>
                <a:sym typeface="Century Gothic"/>
              </a:rPr>
              <a:t>pobre</a:t>
            </a:r>
            <a:r>
              <a:rPr lang="en-GB" sz="1125" dirty="0">
                <a:solidFill>
                  <a:srgbClr val="404040"/>
                </a:solidFill>
                <a:latin typeface="Century Gothic"/>
                <a:sym typeface="Century Gothic"/>
              </a:rPr>
              <a:t> = poor</a:t>
            </a:r>
          </a:p>
          <a:p>
            <a:pPr algn="ctr"/>
            <a:r>
              <a:rPr lang="en-GB" sz="1125" b="1" dirty="0" err="1">
                <a:solidFill>
                  <a:srgbClr val="404040"/>
                </a:solidFill>
                <a:latin typeface="Century Gothic"/>
                <a:sym typeface="Century Gothic"/>
              </a:rPr>
              <a:t>entiende</a:t>
            </a:r>
            <a:r>
              <a:rPr lang="en-GB" sz="1125" dirty="0">
                <a:solidFill>
                  <a:srgbClr val="404040"/>
                </a:solidFill>
                <a:latin typeface="Century Gothic"/>
                <a:sym typeface="Century Gothic"/>
              </a:rPr>
              <a:t> = she understands</a:t>
            </a:r>
            <a:endParaRPr lang="en-GB" sz="675" dirty="0">
              <a:solidFill>
                <a:srgbClr val="404040"/>
              </a:solidFill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31611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6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16995" cy="471729"/>
            <a:chOff x="3814354" y="2201705"/>
            <a:chExt cx="616995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82643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1E7B8-D314-2165-F291-AAD82930BD01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E6EB0D18-B788-A719-93A6-39084953B6D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6F7469-73D6-DE0E-7EDE-F9DC3C282E34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E97FF-C105-90C7-ACA3-C4CCC9937A19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2ECF067-BB93-F57D-0417-D766EFF6C00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2" name="Picture 11" descr="Free speaker sound loud vector">
              <a:extLst>
                <a:ext uri="{FF2B5EF4-FFF2-40B4-BE49-F238E27FC236}">
                  <a16:creationId xmlns:a16="http://schemas.microsoft.com/office/drawing/2014/main" id="{15D05184-91BC-1011-C365-109B96591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D8BA03-06AB-A7E8-AD1A-2C210B26BEC6}"/>
              </a:ext>
            </a:extLst>
          </p:cNvPr>
          <p:cNvSpPr txBox="1"/>
          <p:nvPr/>
        </p:nvSpPr>
        <p:spPr>
          <a:xfrm>
            <a:off x="1961408" y="826871"/>
            <a:ext cx="48285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Escucha. ¿Quién es? Escribe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el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adjetivo en ingles.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B6E24B-CABA-5687-159A-F096B7BF3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441157"/>
              </p:ext>
            </p:extLst>
          </p:nvPr>
        </p:nvGraphicFramePr>
        <p:xfrm>
          <a:off x="130140" y="1446438"/>
          <a:ext cx="6475734" cy="27339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3727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570414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713966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178713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  <a:gridCol w="2287344">
                  <a:extLst>
                    <a:ext uri="{9D8B030D-6E8A-4147-A177-3AD203B41FA5}">
                      <a16:colId xmlns:a16="http://schemas.microsoft.com/office/drawing/2014/main" val="1075464895"/>
                    </a:ext>
                  </a:extLst>
                </a:gridCol>
              </a:tblGrid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we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they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 general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today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description? 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Dreaming Outloud Pro" panose="03050502040302030504" pitchFamily="66" charset="0"/>
                          <a:ea typeface="Montserrat"/>
                          <a:cs typeface="Dreaming Outloud Pro" panose="03050502040302030504" pitchFamily="66" charset="0"/>
                          <a:sym typeface="Montserrat"/>
                        </a:rPr>
                        <a:t>calm</a:t>
                      </a:r>
                      <a:endParaRPr sz="1400" b="1" dirty="0">
                        <a:solidFill>
                          <a:srgbClr val="92D050"/>
                        </a:solidFill>
                        <a:latin typeface="Dreaming Outloud Pro" panose="03050502040302030504" pitchFamily="66" charset="0"/>
                        <a:ea typeface="Montserrat"/>
                        <a:cs typeface="Dreaming Outloud Pro" panose="03050502040302030504" pitchFamily="66" charset="0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133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590547"/>
                  </a:ext>
                </a:extLst>
              </a:tr>
            </a:tbl>
          </a:graphicData>
        </a:graphic>
      </p:graphicFrame>
      <p:sp>
        <p:nvSpPr>
          <p:cNvPr id="16" name="Rectangle 15">
            <a:hlinkClick r:id="" action="ppaction://noaction">
              <a:snd r:embed="rId7" name="us4_1.wav"/>
            </a:hlinkClick>
            <a:extLst>
              <a:ext uri="{FF2B5EF4-FFF2-40B4-BE49-F238E27FC236}">
                <a16:creationId xmlns:a16="http://schemas.microsoft.com/office/drawing/2014/main" id="{ADAC966B-0966-0428-7953-B24F6D9E94E9}"/>
              </a:ext>
            </a:extLst>
          </p:cNvPr>
          <p:cNvSpPr/>
          <p:nvPr/>
        </p:nvSpPr>
        <p:spPr>
          <a:xfrm>
            <a:off x="234436" y="1833623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>
            <a:hlinkClick r:id="" action="ppaction://noaction">
              <a:snd r:embed="rId8" name="us4_2.wav"/>
            </a:hlinkClick>
            <a:extLst>
              <a:ext uri="{FF2B5EF4-FFF2-40B4-BE49-F238E27FC236}">
                <a16:creationId xmlns:a16="http://schemas.microsoft.com/office/drawing/2014/main" id="{117E43D1-A1CE-52D8-037A-F9FCD7C584F3}"/>
              </a:ext>
            </a:extLst>
          </p:cNvPr>
          <p:cNvSpPr/>
          <p:nvPr/>
        </p:nvSpPr>
        <p:spPr>
          <a:xfrm>
            <a:off x="234436" y="2180722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Rectangle 17">
            <a:hlinkClick r:id="" action="ppaction://noaction">
              <a:snd r:embed="rId9" name="us4_3.wav"/>
            </a:hlinkClick>
            <a:extLst>
              <a:ext uri="{FF2B5EF4-FFF2-40B4-BE49-F238E27FC236}">
                <a16:creationId xmlns:a16="http://schemas.microsoft.com/office/drawing/2014/main" id="{30AC460B-4A56-F1B0-3A54-0D69D38D1335}"/>
              </a:ext>
            </a:extLst>
          </p:cNvPr>
          <p:cNvSpPr/>
          <p:nvPr/>
        </p:nvSpPr>
        <p:spPr>
          <a:xfrm>
            <a:off x="234436" y="2510481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Rectangle 18">
            <a:hlinkClick r:id="" action="ppaction://noaction">
              <a:snd r:embed="rId10" name="us4_4.wav"/>
            </a:hlinkClick>
            <a:extLst>
              <a:ext uri="{FF2B5EF4-FFF2-40B4-BE49-F238E27FC236}">
                <a16:creationId xmlns:a16="http://schemas.microsoft.com/office/drawing/2014/main" id="{28FF19CE-C3F7-8C8F-695F-D73568611136}"/>
              </a:ext>
            </a:extLst>
          </p:cNvPr>
          <p:cNvSpPr/>
          <p:nvPr/>
        </p:nvSpPr>
        <p:spPr>
          <a:xfrm>
            <a:off x="234436" y="2840241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Rectangle 19">
            <a:hlinkClick r:id="" action="ppaction://noaction">
              <a:snd r:embed="rId11" name="us4_5.wav"/>
            </a:hlinkClick>
            <a:extLst>
              <a:ext uri="{FF2B5EF4-FFF2-40B4-BE49-F238E27FC236}">
                <a16:creationId xmlns:a16="http://schemas.microsoft.com/office/drawing/2014/main" id="{31B52618-D41E-B847-B4DA-CC4F9CB0BF6B}"/>
              </a:ext>
            </a:extLst>
          </p:cNvPr>
          <p:cNvSpPr/>
          <p:nvPr/>
        </p:nvSpPr>
        <p:spPr>
          <a:xfrm>
            <a:off x="234436" y="3198382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" name="Rectangle 20">
            <a:hlinkClick r:id="" action="ppaction://noaction">
              <a:snd r:embed="rId12" name="us4_6.wav"/>
            </a:hlinkClick>
            <a:extLst>
              <a:ext uri="{FF2B5EF4-FFF2-40B4-BE49-F238E27FC236}">
                <a16:creationId xmlns:a16="http://schemas.microsoft.com/office/drawing/2014/main" id="{E9FE6E80-C1ED-C232-36EF-55F945FD5676}"/>
              </a:ext>
            </a:extLst>
          </p:cNvPr>
          <p:cNvSpPr/>
          <p:nvPr/>
        </p:nvSpPr>
        <p:spPr>
          <a:xfrm>
            <a:off x="234436" y="3548700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Rectangle 21">
            <a:hlinkClick r:id="" action="ppaction://noaction">
              <a:snd r:embed="rId13" name="us4_7.wav"/>
            </a:hlinkClick>
            <a:extLst>
              <a:ext uri="{FF2B5EF4-FFF2-40B4-BE49-F238E27FC236}">
                <a16:creationId xmlns:a16="http://schemas.microsoft.com/office/drawing/2014/main" id="{A05822A8-F54C-C623-AE7B-1D5F358E882F}"/>
              </a:ext>
            </a:extLst>
          </p:cNvPr>
          <p:cNvSpPr/>
          <p:nvPr/>
        </p:nvSpPr>
        <p:spPr>
          <a:xfrm>
            <a:off x="234436" y="3899018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3" name="Google Shape;156;p20">
            <a:extLst>
              <a:ext uri="{FF2B5EF4-FFF2-40B4-BE49-F238E27FC236}">
                <a16:creationId xmlns:a16="http://schemas.microsoft.com/office/drawing/2014/main" id="{C7F3CC18-17CB-1685-7B90-2B384575150B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9190" y="1813431"/>
            <a:ext cx="228026" cy="2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;p20">
            <a:extLst>
              <a:ext uri="{FF2B5EF4-FFF2-40B4-BE49-F238E27FC236}">
                <a16:creationId xmlns:a16="http://schemas.microsoft.com/office/drawing/2014/main" id="{B63328AF-FF69-48B5-A22A-FECD6A404E9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31092" y="1821274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402;p19">
            <a:extLst>
              <a:ext uri="{FF2B5EF4-FFF2-40B4-BE49-F238E27FC236}">
                <a16:creationId xmlns:a16="http://schemas.microsoft.com/office/drawing/2014/main" id="{16CAE701-C734-C8C4-86C8-A978B6A28820}"/>
              </a:ext>
            </a:extLst>
          </p:cNvPr>
          <p:cNvSpPr txBox="1"/>
          <p:nvPr/>
        </p:nvSpPr>
        <p:spPr>
          <a:xfrm>
            <a:off x="1358153" y="4479493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Usa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 y escribe frases.</a:t>
            </a:r>
          </a:p>
        </p:txBody>
      </p: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6C2AB6DA-3B4E-D4DD-1B69-390F743476D4}"/>
              </a:ext>
            </a:extLst>
          </p:cNvPr>
          <p:cNvGrpSpPr/>
          <p:nvPr/>
        </p:nvGrpSpPr>
        <p:grpSpPr>
          <a:xfrm>
            <a:off x="63359" y="4262413"/>
            <a:ext cx="1385515" cy="699697"/>
            <a:chOff x="85157" y="674113"/>
            <a:chExt cx="1072125" cy="541432"/>
          </a:xfrm>
        </p:grpSpPr>
        <p:sp>
          <p:nvSpPr>
            <p:cNvPr id="1028" name="Google Shape;206;p9">
              <a:extLst>
                <a:ext uri="{FF2B5EF4-FFF2-40B4-BE49-F238E27FC236}">
                  <a16:creationId xmlns:a16="http://schemas.microsoft.com/office/drawing/2014/main" id="{809B897F-DE9F-068A-CDF2-A6995AEA416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0738FAB0-D05C-20D0-C918-EB93E5BD5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F7987070-CEAA-CA4A-C4D5-1962B5DD1D8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040" name="Table 1039">
            <a:extLst>
              <a:ext uri="{FF2B5EF4-FFF2-40B4-BE49-F238E27FC236}">
                <a16:creationId xmlns:a16="http://schemas.microsoft.com/office/drawing/2014/main" id="{59495282-33A3-D28E-C517-1A3E40E64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012214"/>
              </p:ext>
            </p:extLst>
          </p:nvPr>
        </p:nvGraphicFramePr>
        <p:xfrm>
          <a:off x="195679" y="5240580"/>
          <a:ext cx="6190047" cy="1866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9944">
                  <a:extLst>
                    <a:ext uri="{9D8B030D-6E8A-4147-A177-3AD203B41FA5}">
                      <a16:colId xmlns:a16="http://schemas.microsoft.com/office/drawing/2014/main" val="1778864385"/>
                    </a:ext>
                  </a:extLst>
                </a:gridCol>
                <a:gridCol w="1950527">
                  <a:extLst>
                    <a:ext uri="{9D8B030D-6E8A-4147-A177-3AD203B41FA5}">
                      <a16:colId xmlns:a16="http://schemas.microsoft.com/office/drawing/2014/main" val="1721002335"/>
                    </a:ext>
                  </a:extLst>
                </a:gridCol>
                <a:gridCol w="2246499">
                  <a:extLst>
                    <a:ext uri="{9D8B030D-6E8A-4147-A177-3AD203B41FA5}">
                      <a16:colId xmlns:a16="http://schemas.microsoft.com/office/drawing/2014/main" val="3338886146"/>
                    </a:ext>
                  </a:extLst>
                </a:gridCol>
                <a:gridCol w="1513077">
                  <a:extLst>
                    <a:ext uri="{9D8B030D-6E8A-4147-A177-3AD203B41FA5}">
                      <a16:colId xmlns:a16="http://schemas.microsoft.com/office/drawing/2014/main" val="2416550706"/>
                    </a:ext>
                  </a:extLst>
                </a:gridCol>
              </a:tblGrid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hoy.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834395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Luis está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son </a:t>
                      </a:r>
                      <a:r>
                        <a:rPr lang="en-GB" sz="16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416909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profesores</a:t>
                      </a:r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294134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Elvira y Sofía están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muy </a:t>
                      </a:r>
                      <a:r>
                        <a:rPr lang="en-GB" sz="16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cómoda</a:t>
                      </a:r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956160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Los amigos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clase.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778229"/>
                  </a:ext>
                </a:extLst>
              </a:tr>
            </a:tbl>
          </a:graphicData>
        </a:graphic>
      </p:graphicFrame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4532B114-8E7B-60A9-9FFB-495CB466F3BB}"/>
              </a:ext>
            </a:extLst>
          </p:cNvPr>
          <p:cNvGrpSpPr/>
          <p:nvPr/>
        </p:nvGrpSpPr>
        <p:grpSpPr>
          <a:xfrm>
            <a:off x="750705" y="7222318"/>
            <a:ext cx="5510581" cy="414857"/>
            <a:chOff x="9004929" y="6728891"/>
            <a:chExt cx="7611561" cy="414857"/>
          </a:xfrm>
        </p:grpSpPr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482BB5AC-8456-DE40-B8E8-75FEB693A949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1043" name="Picture 2" descr="Free icon pencil write vector">
              <a:extLst>
                <a:ext uri="{FF2B5EF4-FFF2-40B4-BE49-F238E27FC236}">
                  <a16:creationId xmlns:a16="http://schemas.microsoft.com/office/drawing/2014/main" id="{CD2BE584-E477-6CCE-1FCF-534C243C6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6" name="Rectangle: Rounded Corners 1055">
            <a:extLst>
              <a:ext uri="{FF2B5EF4-FFF2-40B4-BE49-F238E27FC236}">
                <a16:creationId xmlns:a16="http://schemas.microsoft.com/office/drawing/2014/main" id="{C1A3EB3D-8E6C-1F88-0935-1E35D1180A84}"/>
              </a:ext>
            </a:extLst>
          </p:cNvPr>
          <p:cNvSpPr/>
          <p:nvPr/>
        </p:nvSpPr>
        <p:spPr>
          <a:xfrm>
            <a:off x="305297" y="7322433"/>
            <a:ext cx="314327" cy="316338"/>
          </a:xfrm>
          <a:prstGeom prst="roundRect">
            <a:avLst>
              <a:gd name="adj" fmla="val 624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57" name="Rectangle: Rounded Corners 1056">
            <a:extLst>
              <a:ext uri="{FF2B5EF4-FFF2-40B4-BE49-F238E27FC236}">
                <a16:creationId xmlns:a16="http://schemas.microsoft.com/office/drawing/2014/main" id="{861132B7-D947-B694-96A3-A482C1CBE258}"/>
              </a:ext>
            </a:extLst>
          </p:cNvPr>
          <p:cNvSpPr/>
          <p:nvPr/>
        </p:nvSpPr>
        <p:spPr>
          <a:xfrm>
            <a:off x="305297" y="7783637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E40C1A17-4D0B-ABB7-2E06-3ECDCE0EE1A3}"/>
              </a:ext>
            </a:extLst>
          </p:cNvPr>
          <p:cNvGrpSpPr/>
          <p:nvPr/>
        </p:nvGrpSpPr>
        <p:grpSpPr>
          <a:xfrm>
            <a:off x="778196" y="7697223"/>
            <a:ext cx="5510581" cy="414857"/>
            <a:chOff x="9004929" y="6728891"/>
            <a:chExt cx="7611561" cy="414857"/>
          </a:xfrm>
        </p:grpSpPr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285F3B76-3CFD-84B6-AB51-832F9E147303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1060" name="Picture 2" descr="Free icon pencil write vector">
              <a:extLst>
                <a:ext uri="{FF2B5EF4-FFF2-40B4-BE49-F238E27FC236}">
                  <a16:creationId xmlns:a16="http://schemas.microsoft.com/office/drawing/2014/main" id="{34134CFD-2D3E-2D30-A022-0593230F9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8B83085A-DFE5-5214-BC82-CD6FEDACA327}"/>
              </a:ext>
            </a:extLst>
          </p:cNvPr>
          <p:cNvGrpSpPr/>
          <p:nvPr/>
        </p:nvGrpSpPr>
        <p:grpSpPr>
          <a:xfrm>
            <a:off x="750705" y="8167374"/>
            <a:ext cx="5510581" cy="414857"/>
            <a:chOff x="9004929" y="6728891"/>
            <a:chExt cx="7611561" cy="414857"/>
          </a:xfrm>
        </p:grpSpPr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2BED9BDB-9A18-058D-4C8B-88D881A4BA62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1063" name="Picture 2" descr="Free icon pencil write vector">
              <a:extLst>
                <a:ext uri="{FF2B5EF4-FFF2-40B4-BE49-F238E27FC236}">
                  <a16:creationId xmlns:a16="http://schemas.microsoft.com/office/drawing/2014/main" id="{6FCA3B2F-51D9-110F-9865-22CF2CBAA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4" name="Rectangle: Rounded Corners 1063">
            <a:extLst>
              <a:ext uri="{FF2B5EF4-FFF2-40B4-BE49-F238E27FC236}">
                <a16:creationId xmlns:a16="http://schemas.microsoft.com/office/drawing/2014/main" id="{FB2AEBF2-EB9E-5E5B-EF21-912221B484BC}"/>
              </a:ext>
            </a:extLst>
          </p:cNvPr>
          <p:cNvSpPr/>
          <p:nvPr/>
        </p:nvSpPr>
        <p:spPr>
          <a:xfrm>
            <a:off x="305297" y="8267489"/>
            <a:ext cx="314327" cy="316338"/>
          </a:xfrm>
          <a:prstGeom prst="roundRect">
            <a:avLst>
              <a:gd name="adj" fmla="val 624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67" name="Rectangle: Rounded Corners 1066">
            <a:extLst>
              <a:ext uri="{FF2B5EF4-FFF2-40B4-BE49-F238E27FC236}">
                <a16:creationId xmlns:a16="http://schemas.microsoft.com/office/drawing/2014/main" id="{3CB51686-0CE4-E78E-EF08-EA26C27A6DEE}"/>
              </a:ext>
            </a:extLst>
          </p:cNvPr>
          <p:cNvSpPr/>
          <p:nvPr/>
        </p:nvSpPr>
        <p:spPr>
          <a:xfrm>
            <a:off x="305297" y="8728693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5236952E-6B13-0426-8963-13042F6396DB}"/>
              </a:ext>
            </a:extLst>
          </p:cNvPr>
          <p:cNvGrpSpPr/>
          <p:nvPr/>
        </p:nvGrpSpPr>
        <p:grpSpPr>
          <a:xfrm>
            <a:off x="816296" y="8642279"/>
            <a:ext cx="5510581" cy="414857"/>
            <a:chOff x="9004929" y="6728891"/>
            <a:chExt cx="7611561" cy="414857"/>
          </a:xfrm>
        </p:grpSpPr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216CCFF1-2EED-5A1D-A8B7-BF1E86E58FAE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1070" name="Picture 2" descr="Free icon pencil write vector">
              <a:extLst>
                <a:ext uri="{FF2B5EF4-FFF2-40B4-BE49-F238E27FC236}">
                  <a16:creationId xmlns:a16="http://schemas.microsoft.com/office/drawing/2014/main" id="{58C28BA1-AEA7-0924-39B3-69CB783F6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1" name="Rectangle: Rounded Corners 1070">
            <a:extLst>
              <a:ext uri="{FF2B5EF4-FFF2-40B4-BE49-F238E27FC236}">
                <a16:creationId xmlns:a16="http://schemas.microsoft.com/office/drawing/2014/main" id="{CD6CF55F-2C99-FDBE-1E7D-A766540A9A47}"/>
              </a:ext>
            </a:extLst>
          </p:cNvPr>
          <p:cNvSpPr/>
          <p:nvPr/>
        </p:nvSpPr>
        <p:spPr>
          <a:xfrm>
            <a:off x="315632" y="9232513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9193F869-1AC2-0F12-E8B9-15E7D20692C0}"/>
              </a:ext>
            </a:extLst>
          </p:cNvPr>
          <p:cNvGrpSpPr/>
          <p:nvPr/>
        </p:nvGrpSpPr>
        <p:grpSpPr>
          <a:xfrm>
            <a:off x="826631" y="9146099"/>
            <a:ext cx="5510581" cy="414857"/>
            <a:chOff x="9004929" y="6728891"/>
            <a:chExt cx="7611561" cy="414857"/>
          </a:xfrm>
        </p:grpSpPr>
        <p:sp>
          <p:nvSpPr>
            <p:cNvPr id="1073" name="TextBox 1072">
              <a:extLst>
                <a:ext uri="{FF2B5EF4-FFF2-40B4-BE49-F238E27FC236}">
                  <a16:creationId xmlns:a16="http://schemas.microsoft.com/office/drawing/2014/main" id="{413FE1C4-6CB7-C83F-79CD-458BF23DD41B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1074" name="Picture 2" descr="Free icon pencil write vector">
              <a:extLst>
                <a:ext uri="{FF2B5EF4-FFF2-40B4-BE49-F238E27FC236}">
                  <a16:creationId xmlns:a16="http://schemas.microsoft.com/office/drawing/2014/main" id="{EC5DF0D3-8286-66E6-FCE2-B1078637D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5" name="TextBox 1074">
            <a:extLst>
              <a:ext uri="{FF2B5EF4-FFF2-40B4-BE49-F238E27FC236}">
                <a16:creationId xmlns:a16="http://schemas.microsoft.com/office/drawing/2014/main" id="{69C88B1E-D738-8688-9147-53A08F76E830}"/>
              </a:ext>
            </a:extLst>
          </p:cNvPr>
          <p:cNvSpPr txBox="1"/>
          <p:nvPr/>
        </p:nvSpPr>
        <p:spPr>
          <a:xfrm>
            <a:off x="1023203" y="7307806"/>
            <a:ext cx="2198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Los </a:t>
            </a:r>
            <a:r>
              <a:rPr lang="en-GB" sz="16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profesores</a:t>
            </a:r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6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siempre</a:t>
            </a:r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</a:t>
            </a:r>
          </a:p>
        </p:txBody>
      </p: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E04082FF-56CF-EB79-AB5B-8BEDE207F441}"/>
              </a:ext>
            </a:extLst>
          </p:cNvPr>
          <p:cNvCxnSpPr/>
          <p:nvPr/>
        </p:nvCxnSpPr>
        <p:spPr>
          <a:xfrm>
            <a:off x="734022" y="5448300"/>
            <a:ext cx="264479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62876ADB-8D5C-2853-F741-BCD9FDB88ABB}"/>
              </a:ext>
            </a:extLst>
          </p:cNvPr>
          <p:cNvCxnSpPr>
            <a:cxnSpLocks/>
          </p:cNvCxnSpPr>
          <p:nvPr/>
        </p:nvCxnSpPr>
        <p:spPr>
          <a:xfrm>
            <a:off x="2701968" y="6200775"/>
            <a:ext cx="179946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5ECA66EF-9BAF-8221-F90E-15FE9D7DA62D}"/>
              </a:ext>
            </a:extLst>
          </p:cNvPr>
          <p:cNvGrpSpPr/>
          <p:nvPr/>
        </p:nvGrpSpPr>
        <p:grpSpPr>
          <a:xfrm>
            <a:off x="5763633" y="4680450"/>
            <a:ext cx="1077170" cy="693486"/>
            <a:chOff x="127974" y="8592332"/>
            <a:chExt cx="1235798" cy="614161"/>
          </a:xfrm>
        </p:grpSpPr>
        <p:sp>
          <p:nvSpPr>
            <p:cNvPr id="1081" name="Rectangle: Folded Corner 1080">
              <a:extLst>
                <a:ext uri="{FF2B5EF4-FFF2-40B4-BE49-F238E27FC236}">
                  <a16:creationId xmlns:a16="http://schemas.microsoft.com/office/drawing/2014/main" id="{973B0305-B7D7-1010-60DE-E4BC966A83AA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82" name="Picture 6" descr="Free Icon Light illustration and picture">
              <a:extLst>
                <a:ext uri="{FF2B5EF4-FFF2-40B4-BE49-F238E27FC236}">
                  <a16:creationId xmlns:a16="http://schemas.microsoft.com/office/drawing/2014/main" id="{0105FFF9-D05C-C8A3-621B-8E6002B76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16" y="8626184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3" name="TextBox 1082">
              <a:extLst>
                <a:ext uri="{FF2B5EF4-FFF2-40B4-BE49-F238E27FC236}">
                  <a16:creationId xmlns:a16="http://schemas.microsoft.com/office/drawing/2014/main" id="{FCA05C9C-33D3-07A7-96FA-C5B4C01AD483}"/>
                </a:ext>
              </a:extLst>
            </p:cNvPr>
            <p:cNvSpPr txBox="1"/>
            <p:nvPr/>
          </p:nvSpPr>
          <p:spPr>
            <a:xfrm>
              <a:off x="396933" y="8626046"/>
              <a:ext cx="966839" cy="204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can </a:t>
              </a:r>
            </a:p>
          </p:txBody>
        </p:sp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12AD1737-5A60-4A27-F557-D708F52DAAB4}"/>
                </a:ext>
              </a:extLst>
            </p:cNvPr>
            <p:cNvSpPr txBox="1"/>
            <p:nvPr/>
          </p:nvSpPr>
          <p:spPr>
            <a:xfrm>
              <a:off x="127974" y="8756750"/>
              <a:ext cx="1035629" cy="449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only use each option</a:t>
              </a:r>
            </a:p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once.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49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6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16995" cy="471729"/>
            <a:chOff x="3814354" y="2201705"/>
            <a:chExt cx="616995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82643" y="956095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26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7440EEB-86F6-7936-00AA-3310BF937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51771"/>
              </p:ext>
            </p:extLst>
          </p:nvPr>
        </p:nvGraphicFramePr>
        <p:xfrm>
          <a:off x="253414" y="1388350"/>
          <a:ext cx="5916410" cy="3241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0555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222768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66546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946541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6310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(la) canción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preparar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6310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diferentes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independiente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contentas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6310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activos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cansadas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inteligentes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2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4E306E44-4454-8C80-B772-86A46CF13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576" y="1170725"/>
            <a:ext cx="572382" cy="435249"/>
          </a:xfrm>
          <a:prstGeom prst="rect">
            <a:avLst/>
          </a:prstGeom>
        </p:spPr>
      </p:pic>
      <p:sp>
        <p:nvSpPr>
          <p:cNvPr id="27" name="Google Shape;402;p19">
            <a:extLst>
              <a:ext uri="{FF2B5EF4-FFF2-40B4-BE49-F238E27FC236}">
                <a16:creationId xmlns:a16="http://schemas.microsoft.com/office/drawing/2014/main" id="{D84282D6-BD0F-8613-A79C-4842453EBF63}"/>
              </a:ext>
            </a:extLst>
          </p:cNvPr>
          <p:cNvSpPr txBox="1"/>
          <p:nvPr/>
        </p:nvSpPr>
        <p:spPr>
          <a:xfrm>
            <a:off x="1169880" y="85075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01695B-8C06-3689-6198-B56E6FCD0128}"/>
              </a:ext>
            </a:extLst>
          </p:cNvPr>
          <p:cNvGrpSpPr/>
          <p:nvPr/>
        </p:nvGrpSpPr>
        <p:grpSpPr>
          <a:xfrm>
            <a:off x="173682" y="717723"/>
            <a:ext cx="1072125" cy="541432"/>
            <a:chOff x="85157" y="674113"/>
            <a:chExt cx="1072125" cy="541432"/>
          </a:xfrm>
        </p:grpSpPr>
        <p:sp>
          <p:nvSpPr>
            <p:cNvPr id="29" name="Google Shape;206;p9">
              <a:extLst>
                <a:ext uri="{FF2B5EF4-FFF2-40B4-BE49-F238E27FC236}">
                  <a16:creationId xmlns:a16="http://schemas.microsoft.com/office/drawing/2014/main" id="{60E9951B-AA8B-5413-B8D3-D0F7777EF87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DC9E2E6-F8FB-8F65-51F8-950F5B2BD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69402B-B039-76A7-31E0-33225FD2228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60BCF42-BAE0-F005-AA33-18CC0A67E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69" y="2634440"/>
            <a:ext cx="631934" cy="581219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A30D3D7E-D945-7B88-DABE-D447A3BB7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1" y="1621590"/>
            <a:ext cx="667164" cy="6671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1866BE-8240-7DDB-4FC0-DC0AD864AE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19" y="3992889"/>
            <a:ext cx="653860" cy="61944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18B919C-5B2F-B994-FEE2-0CB3860F5266}"/>
              </a:ext>
            </a:extLst>
          </p:cNvPr>
          <p:cNvSpPr txBox="1"/>
          <p:nvPr/>
        </p:nvSpPr>
        <p:spPr>
          <a:xfrm>
            <a:off x="939381" y="208673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F193F0-F98E-E60A-D612-1789344DAE39}"/>
              </a:ext>
            </a:extLst>
          </p:cNvPr>
          <p:cNvSpPr txBox="1"/>
          <p:nvPr/>
        </p:nvSpPr>
        <p:spPr>
          <a:xfrm>
            <a:off x="944786" y="300363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B5C0FB-D329-A871-310C-73C91686B796}"/>
              </a:ext>
            </a:extLst>
          </p:cNvPr>
          <p:cNvSpPr txBox="1"/>
          <p:nvPr/>
        </p:nvSpPr>
        <p:spPr>
          <a:xfrm>
            <a:off x="957007" y="437041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183BA4-B0CF-07B9-9434-D1F85B25A1F8}"/>
              </a:ext>
            </a:extLst>
          </p:cNvPr>
          <p:cNvSpPr txBox="1"/>
          <p:nvPr/>
        </p:nvSpPr>
        <p:spPr>
          <a:xfrm>
            <a:off x="1463943" y="4853901"/>
            <a:ext cx="5166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Reescribe las frases con las palabras correctas.</a:t>
            </a:r>
            <a:endParaRPr lang="es-ES" sz="16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48C53E-C2D9-0ED9-157F-7003C4268332}"/>
              </a:ext>
            </a:extLst>
          </p:cNvPr>
          <p:cNvGrpSpPr/>
          <p:nvPr/>
        </p:nvGrpSpPr>
        <p:grpSpPr>
          <a:xfrm>
            <a:off x="532843" y="4856758"/>
            <a:ext cx="962296" cy="307777"/>
            <a:chOff x="537508" y="810975"/>
            <a:chExt cx="505091" cy="307777"/>
          </a:xfrm>
        </p:grpSpPr>
        <p:sp>
          <p:nvSpPr>
            <p:cNvPr id="40" name="Google Shape;206;p9">
              <a:extLst>
                <a:ext uri="{FF2B5EF4-FFF2-40B4-BE49-F238E27FC236}">
                  <a16:creationId xmlns:a16="http://schemas.microsoft.com/office/drawing/2014/main" id="{68A15200-A573-EB66-DDFF-6EBF3C24852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6E17EF9-694A-A40D-1B4D-B47BC287CE0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2" name="Picture 2" descr="Pen, Write, Pencil, Writing Tool, Work, Message, Blue">
            <a:extLst>
              <a:ext uri="{FF2B5EF4-FFF2-40B4-BE49-F238E27FC236}">
                <a16:creationId xmlns:a16="http://schemas.microsoft.com/office/drawing/2014/main" id="{1BEC277E-B644-1CD7-D4C3-7C84C591C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472560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F42E4C9-5419-6E65-2375-C2B9A6D5F38A}"/>
              </a:ext>
            </a:extLst>
          </p:cNvPr>
          <p:cNvSpPr txBox="1"/>
          <p:nvPr/>
        </p:nvSpPr>
        <p:spPr>
          <a:xfrm>
            <a:off x="520709" y="5409042"/>
            <a:ext cx="5974066" cy="3446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los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amigos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kind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     .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Los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profesores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calm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    hoy.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Quique y Rubén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en clase y 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[they are] [pleased]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. </a:t>
            </a:r>
          </a:p>
          <a:p>
            <a:pPr>
              <a:lnSpc>
                <a:spcPct val="150000"/>
              </a:lnSpc>
            </a:pP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Ángela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y Sofía 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[are] 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amigas 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[they are] 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muy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[positive]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 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pero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hoy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[they are]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demasiado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[annoying]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EA748A-66E6-820A-37FA-77A89B2F2C08}"/>
              </a:ext>
            </a:extLst>
          </p:cNvPr>
          <p:cNvGrpSpPr/>
          <p:nvPr/>
        </p:nvGrpSpPr>
        <p:grpSpPr>
          <a:xfrm>
            <a:off x="584834" y="5834948"/>
            <a:ext cx="5559851" cy="414857"/>
            <a:chOff x="9004930" y="6728891"/>
            <a:chExt cx="5559851" cy="41485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E24E34-2683-CB3C-4CF4-76EA91D27E91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46" name="Picture 2" descr="Free icon pencil write vector">
              <a:extLst>
                <a:ext uri="{FF2B5EF4-FFF2-40B4-BE49-F238E27FC236}">
                  <a16:creationId xmlns:a16="http://schemas.microsoft.com/office/drawing/2014/main" id="{0BEC0DB9-CF6F-4264-7E8C-B1DD3ADF7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15D2BD09-8B01-685C-F275-7AA32CFF0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45571"/>
              </p:ext>
            </p:extLst>
          </p:nvPr>
        </p:nvGraphicFramePr>
        <p:xfrm>
          <a:off x="215225" y="553720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:a16="http://schemas.microsoft.com/office/drawing/2014/main" id="{3FC643AA-CCEA-68F4-FE19-293072A760A8}"/>
              </a:ext>
            </a:extLst>
          </p:cNvPr>
          <p:cNvGrpSpPr/>
          <p:nvPr/>
        </p:nvGrpSpPr>
        <p:grpSpPr>
          <a:xfrm>
            <a:off x="584834" y="6549367"/>
            <a:ext cx="5559851" cy="414857"/>
            <a:chOff x="9004930" y="6728891"/>
            <a:chExt cx="5559851" cy="41485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4DAC22-37FE-B504-6605-8AF61CDC871C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50" name="Picture 2" descr="Free icon pencil write vector">
              <a:extLst>
                <a:ext uri="{FF2B5EF4-FFF2-40B4-BE49-F238E27FC236}">
                  <a16:creationId xmlns:a16="http://schemas.microsoft.com/office/drawing/2014/main" id="{3B32EE9B-780A-FAEA-D4CE-574042A81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CBA82488-F5B0-6079-A6A3-39DF56CBB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226524"/>
              </p:ext>
            </p:extLst>
          </p:nvPr>
        </p:nvGraphicFramePr>
        <p:xfrm>
          <a:off x="215225" y="6237116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F93592A5-C61D-408B-BA99-6ABA55DC28B5}"/>
              </a:ext>
            </a:extLst>
          </p:cNvPr>
          <p:cNvGrpSpPr/>
          <p:nvPr/>
        </p:nvGrpSpPr>
        <p:grpSpPr>
          <a:xfrm>
            <a:off x="584834" y="7278303"/>
            <a:ext cx="5559851" cy="414857"/>
            <a:chOff x="9004930" y="6728891"/>
            <a:chExt cx="5559851" cy="41485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DCC645-6BDD-EA84-CE6D-7724D18771F3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54" name="Picture 2" descr="Free icon pencil write vector">
              <a:extLst>
                <a:ext uri="{FF2B5EF4-FFF2-40B4-BE49-F238E27FC236}">
                  <a16:creationId xmlns:a16="http://schemas.microsoft.com/office/drawing/2014/main" id="{F02C21EF-4605-C8A2-17CF-ADD6EC5C7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85F43CA9-FA66-A26B-165F-BD8FA8AB4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061121"/>
              </p:ext>
            </p:extLst>
          </p:nvPr>
        </p:nvGraphicFramePr>
        <p:xfrm>
          <a:off x="215225" y="698056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E0F853BD-09C4-B615-49D6-A37111E31DB0}"/>
              </a:ext>
            </a:extLst>
          </p:cNvPr>
          <p:cNvGrpSpPr/>
          <p:nvPr/>
        </p:nvGrpSpPr>
        <p:grpSpPr>
          <a:xfrm>
            <a:off x="593907" y="8376423"/>
            <a:ext cx="5559851" cy="414857"/>
            <a:chOff x="9004930" y="6728891"/>
            <a:chExt cx="5559851" cy="41485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858AB30-65AC-6298-98B5-C491FD937443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58" name="Picture 2" descr="Free icon pencil write vector">
              <a:extLst>
                <a:ext uri="{FF2B5EF4-FFF2-40B4-BE49-F238E27FC236}">
                  <a16:creationId xmlns:a16="http://schemas.microsoft.com/office/drawing/2014/main" id="{ACB48141-5315-D702-C99B-63C9435AB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35FC614E-D3EE-DF6A-D2AB-36621CDE2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44789"/>
              </p:ext>
            </p:extLst>
          </p:nvPr>
        </p:nvGraphicFramePr>
        <p:xfrm>
          <a:off x="224298" y="773034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8F2EC3B0-5894-8C98-56B5-94DC6C1ADB29}"/>
              </a:ext>
            </a:extLst>
          </p:cNvPr>
          <p:cNvGrpSpPr/>
          <p:nvPr/>
        </p:nvGrpSpPr>
        <p:grpSpPr>
          <a:xfrm>
            <a:off x="5328675" y="5415469"/>
            <a:ext cx="1053396" cy="964406"/>
            <a:chOff x="119232" y="8592331"/>
            <a:chExt cx="1422755" cy="999162"/>
          </a:xfrm>
        </p:grpSpPr>
        <p:sp>
          <p:nvSpPr>
            <p:cNvPr id="61" name="Rectangle: Folded Corner 60">
              <a:extLst>
                <a:ext uri="{FF2B5EF4-FFF2-40B4-BE49-F238E27FC236}">
                  <a16:creationId xmlns:a16="http://schemas.microsoft.com/office/drawing/2014/main" id="{CFD6D7DF-0CA8-7665-7290-0F53F0DF1724}"/>
                </a:ext>
              </a:extLst>
            </p:cNvPr>
            <p:cNvSpPr/>
            <p:nvPr/>
          </p:nvSpPr>
          <p:spPr>
            <a:xfrm>
              <a:off x="196777" y="8592331"/>
              <a:ext cx="1345210" cy="99916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2" name="Picture 6" descr="Free Icon Light illustration and picture">
              <a:extLst>
                <a:ext uri="{FF2B5EF4-FFF2-40B4-BE49-F238E27FC236}">
                  <a16:creationId xmlns:a16="http://schemas.microsoft.com/office/drawing/2014/main" id="{39EBF97C-B582-7776-61CD-5219BA301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83" y="8626184"/>
              <a:ext cx="303982" cy="256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47F439-5B72-9DAF-3BD8-FDF714AD9992}"/>
                </a:ext>
              </a:extLst>
            </p:cNvPr>
            <p:cNvSpPr txBox="1"/>
            <p:nvPr/>
          </p:nvSpPr>
          <p:spPr>
            <a:xfrm>
              <a:off x="551311" y="8610257"/>
              <a:ext cx="966840" cy="204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Consider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4A2C2FDA-114A-2D62-5317-CA5F8717FED2}"/>
                </a:ext>
              </a:extLst>
            </p:cNvPr>
            <p:cNvSpPr txBox="1"/>
            <p:nvPr/>
          </p:nvSpPr>
          <p:spPr>
            <a:xfrm>
              <a:off x="119232" y="8791640"/>
              <a:ext cx="1414012" cy="572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carefully which translation of (they) are is most appropriate. </a:t>
              </a: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E4839A1-FF08-0AF5-D18B-7386E6962BDB}"/>
              </a:ext>
            </a:extLst>
          </p:cNvPr>
          <p:cNvGrpSpPr/>
          <p:nvPr/>
        </p:nvGrpSpPr>
        <p:grpSpPr>
          <a:xfrm>
            <a:off x="5366778" y="8456458"/>
            <a:ext cx="1264142" cy="977206"/>
            <a:chOff x="119232" y="8592331"/>
            <a:chExt cx="1786124" cy="1012422"/>
          </a:xfrm>
        </p:grpSpPr>
        <p:sp>
          <p:nvSpPr>
            <p:cNvPr id="1030" name="Rectangle: Folded Corner 1029">
              <a:extLst>
                <a:ext uri="{FF2B5EF4-FFF2-40B4-BE49-F238E27FC236}">
                  <a16:creationId xmlns:a16="http://schemas.microsoft.com/office/drawing/2014/main" id="{17CB806B-7A3F-E82F-20EE-9DA0FAD80ACA}"/>
                </a:ext>
              </a:extLst>
            </p:cNvPr>
            <p:cNvSpPr/>
            <p:nvPr/>
          </p:nvSpPr>
          <p:spPr>
            <a:xfrm>
              <a:off x="196776" y="8592331"/>
              <a:ext cx="1609395" cy="99916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1" name="Picture 6" descr="Free Icon Light illustration and picture">
              <a:extLst>
                <a:ext uri="{FF2B5EF4-FFF2-40B4-BE49-F238E27FC236}">
                  <a16:creationId xmlns:a16="http://schemas.microsoft.com/office/drawing/2014/main" id="{5CD7A211-67E2-5BB0-101F-0F35D9C88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83" y="8618289"/>
              <a:ext cx="303981" cy="256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0D8BEB2B-92EB-AD6B-E708-21198C5CFD47}"/>
                </a:ext>
              </a:extLst>
            </p:cNvPr>
            <p:cNvSpPr txBox="1"/>
            <p:nvPr/>
          </p:nvSpPr>
          <p:spPr>
            <a:xfrm>
              <a:off x="508245" y="8626046"/>
              <a:ext cx="1354045" cy="239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Do adjectives </a:t>
              </a:r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84485054-1A82-35B3-3E01-84CC77B21D8C}"/>
                </a:ext>
              </a:extLst>
            </p:cNvPr>
            <p:cNvSpPr txBox="1"/>
            <p:nvPr/>
          </p:nvSpPr>
          <p:spPr>
            <a:xfrm>
              <a:off x="119232" y="8791640"/>
              <a:ext cx="1786124" cy="813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agree (match!) in gender and number with the noun they describe? 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34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15E5F3-FFE7-5BA5-FB3C-2310D8208157}"/>
              </a:ext>
            </a:extLst>
          </p:cNvPr>
          <p:cNvSpPr/>
          <p:nvPr/>
        </p:nvSpPr>
        <p:spPr>
          <a:xfrm>
            <a:off x="108921" y="740101"/>
            <a:ext cx="3270608" cy="250584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32211" cy="486243"/>
            <a:chOff x="3814354" y="2201705"/>
            <a:chExt cx="632211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00870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445262"/>
              </p:ext>
            </p:extLst>
          </p:nvPr>
        </p:nvGraphicFramePr>
        <p:xfrm>
          <a:off x="141144" y="3838465"/>
          <a:ext cx="6281102" cy="88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8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59932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885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98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diccionario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foto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250269"/>
            <a:chOff x="4876029" y="582476"/>
            <a:chExt cx="1927098" cy="12502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33482"/>
              <a:chOff x="4310576" y="875609"/>
              <a:chExt cx="2558030" cy="139873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320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‘</a:t>
              </a:r>
              <a:r>
                <a:rPr lang="en-GB" sz="1200" dirty="0" err="1">
                  <a:latin typeface="Century Gothic" panose="020B0502020202020204" pitchFamily="34" charset="0"/>
                </a:rPr>
                <a:t>altares</a:t>
              </a:r>
              <a:r>
                <a:rPr lang="en-GB" sz="1200" dirty="0">
                  <a:latin typeface="Century Gothic" panose="020B0502020202020204" pitchFamily="34" charset="0"/>
                </a:rPr>
                <a:t>’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1319413" y="847418"/>
            <a:ext cx="2248616" cy="529477"/>
            <a:chOff x="1800212" y="1416995"/>
            <a:chExt cx="1739995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2126926" y="1463927"/>
              <a:ext cx="1284827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00212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229451" y="144094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1F9752F9-5BEE-EE41-F1F0-C0F6EBB53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274" y="2456673"/>
            <a:ext cx="1001715" cy="975492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B6D83F80-CDC4-28A2-CA38-929166A4DD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80" y="1802292"/>
            <a:ext cx="1036410" cy="396274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84CA741E-BB75-3CD1-911F-C6D48DAECBCA}"/>
              </a:ext>
            </a:extLst>
          </p:cNvPr>
          <p:cNvSpPr txBox="1"/>
          <p:nvPr/>
        </p:nvSpPr>
        <p:spPr>
          <a:xfrm>
            <a:off x="158096" y="1398343"/>
            <a:ext cx="1197379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Strong vowels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0FE8DCE-BA8C-0888-0102-CBA423D0E783}"/>
              </a:ext>
            </a:extLst>
          </p:cNvPr>
          <p:cNvSpPr txBox="1"/>
          <p:nvPr/>
        </p:nvSpPr>
        <p:spPr>
          <a:xfrm>
            <a:off x="2138892" y="2400746"/>
            <a:ext cx="1061509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weak vowels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158D091D-3FBB-DB40-9AE4-3D89A70A6167}"/>
              </a:ext>
            </a:extLst>
          </p:cNvPr>
          <p:cNvSpPr/>
          <p:nvPr/>
        </p:nvSpPr>
        <p:spPr>
          <a:xfrm>
            <a:off x="133544" y="4837678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5B01BD38-D414-3FDA-DA87-6EB2F0380CD0}"/>
              </a:ext>
            </a:extLst>
          </p:cNvPr>
          <p:cNvSpPr txBox="1"/>
          <p:nvPr/>
        </p:nvSpPr>
        <p:spPr>
          <a:xfrm>
            <a:off x="157472" y="4865731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agreement on adjectives</a:t>
            </a:r>
            <a:endParaRPr lang="en-GB" sz="1600" dirty="0">
              <a:solidFill>
                <a:srgbClr val="59595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49A6CD6C-4E97-6653-9FDA-BAC1AD232459}"/>
              </a:ext>
            </a:extLst>
          </p:cNvPr>
          <p:cNvGrpSpPr/>
          <p:nvPr/>
        </p:nvGrpSpPr>
        <p:grpSpPr>
          <a:xfrm>
            <a:off x="4850628" y="4879850"/>
            <a:ext cx="1943885" cy="588990"/>
            <a:chOff x="115026" y="5917195"/>
            <a:chExt cx="1943885" cy="588990"/>
          </a:xfrm>
        </p:grpSpPr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78980FDC-4EEA-6BFF-1A52-66CC51C663C3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03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A3BE883-9219-D65C-7CB2-F7266E78A99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C1EFEA5F-F56B-C59F-2FD5-A998E01EAC3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9ACEAB9A-8625-63A3-E978-FDEC077B7F8B}"/>
              </a:ext>
            </a:extLst>
          </p:cNvPr>
          <p:cNvSpPr txBox="1"/>
          <p:nvPr/>
        </p:nvSpPr>
        <p:spPr>
          <a:xfrm>
            <a:off x="3014073" y="488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42" name="Google Shape;171;p8">
            <a:extLst>
              <a:ext uri="{FF2B5EF4-FFF2-40B4-BE49-F238E27FC236}">
                <a16:creationId xmlns:a16="http://schemas.microsoft.com/office/drawing/2014/main" id="{9764D159-EA31-3174-5D06-5CDABF9DF9EB}"/>
              </a:ext>
            </a:extLst>
          </p:cNvPr>
          <p:cNvSpPr txBox="1"/>
          <p:nvPr/>
        </p:nvSpPr>
        <p:spPr>
          <a:xfrm>
            <a:off x="194397" y="5243196"/>
            <a:ext cx="4631014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noun, we add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–s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to adjectives ending in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–</a:t>
            </a:r>
            <a:r>
              <a:rPr lang="en-GB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–</a:t>
            </a:r>
            <a:r>
              <a:rPr lang="en-GB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or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–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e. </a:t>
            </a:r>
          </a:p>
        </p:txBody>
      </p:sp>
      <p:sp>
        <p:nvSpPr>
          <p:cNvPr id="1051" name="Google Shape;176;p8">
            <a:extLst>
              <a:ext uri="{FF2B5EF4-FFF2-40B4-BE49-F238E27FC236}">
                <a16:creationId xmlns:a16="http://schemas.microsoft.com/office/drawing/2014/main" id="{E23072B3-A983-A2F9-EC83-1973025C4E7D}"/>
              </a:ext>
            </a:extLst>
          </p:cNvPr>
          <p:cNvSpPr txBox="1"/>
          <p:nvPr/>
        </p:nvSpPr>
        <p:spPr>
          <a:xfrm>
            <a:off x="522441" y="8090517"/>
            <a:ext cx="704421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festivales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son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especial</a:t>
            </a:r>
            <a:r>
              <a:rPr lang="en-GB" sz="1600" b="1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</a:p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78;p8">
            <a:extLst>
              <a:ext uri="{FF2B5EF4-FFF2-40B4-BE49-F238E27FC236}">
                <a16:creationId xmlns:a16="http://schemas.microsoft.com/office/drawing/2014/main" id="{80BA5072-CB92-7A9F-B92B-E4FB2999347C}"/>
              </a:ext>
            </a:extLst>
          </p:cNvPr>
          <p:cNvSpPr txBox="1"/>
          <p:nvPr/>
        </p:nvSpPr>
        <p:spPr>
          <a:xfrm>
            <a:off x="509434" y="8893720"/>
            <a:ext cx="6399373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s-ES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 y Sofía son feli</a:t>
            </a:r>
            <a:r>
              <a:rPr lang="es-ES" sz="16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s-ES" sz="1600" b="1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s-ES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92D050"/>
              </a:buClr>
              <a:buSzPts val="2800"/>
            </a:pPr>
            <a:endParaRPr lang="es-ES" sz="1600" dirty="0">
              <a:solidFill>
                <a:srgbClr val="595959"/>
              </a:solidFill>
            </a:endParaRPr>
          </a:p>
        </p:txBody>
      </p:sp>
      <p:pic>
        <p:nvPicPr>
          <p:cNvPr id="1053" name="Google Shape;183;p8">
            <a:extLst>
              <a:ext uri="{FF2B5EF4-FFF2-40B4-BE49-F238E27FC236}">
                <a16:creationId xmlns:a16="http://schemas.microsoft.com/office/drawing/2014/main" id="{4A0E2425-6847-1F02-231F-ADDA6106E2C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5522" y="800679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84;p8">
            <a:extLst>
              <a:ext uri="{FF2B5EF4-FFF2-40B4-BE49-F238E27FC236}">
                <a16:creationId xmlns:a16="http://schemas.microsoft.com/office/drawing/2014/main" id="{865A9993-A7B4-8B44-3C37-FEDE4312BB8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2515" y="884784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Picture 6" descr="Free Icon Light illustration and picture">
            <a:extLst>
              <a:ext uri="{FF2B5EF4-FFF2-40B4-BE49-F238E27FC236}">
                <a16:creationId xmlns:a16="http://schemas.microsoft.com/office/drawing/2014/main" id="{3BCFA77C-999A-8446-EC96-BEF3D628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1" y="7396906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2A7EF9D1-0BBC-D213-E11B-CE08A7319461}"/>
              </a:ext>
            </a:extLst>
          </p:cNvPr>
          <p:cNvSpPr txBox="1"/>
          <p:nvPr/>
        </p:nvSpPr>
        <p:spPr>
          <a:xfrm>
            <a:off x="647763" y="7569024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6447DB-9AB2-49C3-6D07-04E630585805}"/>
              </a:ext>
            </a:extLst>
          </p:cNvPr>
          <p:cNvSpPr txBox="1"/>
          <p:nvPr/>
        </p:nvSpPr>
        <p:spPr>
          <a:xfrm>
            <a:off x="1249955" y="1384011"/>
            <a:ext cx="2318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We know that in Spanish strong vowels are pronounced separately when they appear next to each other.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A2214-DD8E-A949-5AFB-BE8C7E7E7467}"/>
              </a:ext>
            </a:extLst>
          </p:cNvPr>
          <p:cNvSpPr txBox="1"/>
          <p:nvPr/>
        </p:nvSpPr>
        <p:spPr>
          <a:xfrm>
            <a:off x="121277" y="2360379"/>
            <a:ext cx="2019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weak vowels </a:t>
            </a:r>
            <a:r>
              <a:rPr lang="en-US" sz="12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merge</a:t>
            </a:r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 with [a], [e] and [o] (or with each other – </a:t>
            </a:r>
            <a:r>
              <a:rPr lang="en-US" sz="12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iu</a:t>
            </a:r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 | </a:t>
            </a:r>
            <a:r>
              <a:rPr lang="en-US" sz="12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iu</a:t>
            </a:r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) to make a single syllable.</a:t>
            </a:r>
          </a:p>
        </p:txBody>
      </p:sp>
      <p:pic>
        <p:nvPicPr>
          <p:cNvPr id="20" name="Picture 2" descr="Free Halloween Skull illustration and picture">
            <a:extLst>
              <a:ext uri="{FF2B5EF4-FFF2-40B4-BE49-F238E27FC236}">
                <a16:creationId xmlns:a16="http://schemas.microsoft.com/office/drawing/2014/main" id="{A0C688BE-4E29-D05C-C2E6-56E7D619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65" y="2001949"/>
            <a:ext cx="1446653" cy="136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52;p2">
            <a:extLst>
              <a:ext uri="{FF2B5EF4-FFF2-40B4-BE49-F238E27FC236}">
                <a16:creationId xmlns:a16="http://schemas.microsoft.com/office/drawing/2014/main" id="{8B978298-550B-B183-BB80-A4B9E5F65C2E}"/>
              </a:ext>
            </a:extLst>
          </p:cNvPr>
          <p:cNvSpPr/>
          <p:nvPr/>
        </p:nvSpPr>
        <p:spPr>
          <a:xfrm>
            <a:off x="4884130" y="2224637"/>
            <a:ext cx="1882621" cy="698662"/>
          </a:xfrm>
          <a:prstGeom prst="wedgeRoundRectCallout">
            <a:avLst>
              <a:gd name="adj1" fmla="val 30335"/>
              <a:gd name="adj2" fmla="val 412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lang="en-GB" sz="12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340EC8-64B0-9812-8A92-F48EAA16B6A0}"/>
              </a:ext>
            </a:extLst>
          </p:cNvPr>
          <p:cNvGrpSpPr/>
          <p:nvPr/>
        </p:nvGrpSpPr>
        <p:grpSpPr>
          <a:xfrm>
            <a:off x="4618141" y="2023143"/>
            <a:ext cx="529073" cy="546587"/>
            <a:chOff x="4576052" y="2284237"/>
            <a:chExt cx="529073" cy="54658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69ABD2-C2E6-C3FE-1783-0F788CAC3CC3}"/>
                </a:ext>
              </a:extLst>
            </p:cNvPr>
            <p:cNvSpPr/>
            <p:nvPr/>
          </p:nvSpPr>
          <p:spPr>
            <a:xfrm>
              <a:off x="4576052" y="2284237"/>
              <a:ext cx="512498" cy="546587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5001EE4-1707-22DD-7238-149BBF78B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4684618" y="2328718"/>
              <a:ext cx="310057" cy="447241"/>
            </a:xfrm>
            <a:prstGeom prst="rect">
              <a:avLst/>
            </a:prstGeom>
          </p:spPr>
        </p:pic>
        <p:pic>
          <p:nvPicPr>
            <p:cNvPr id="30" name="Picture 2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8D6EC262-FD1B-97AA-4AC3-3D10EA8C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4590342" y="2460456"/>
              <a:ext cx="514783" cy="18390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9733EB7-2183-857E-97B1-A9C2D41C8420}"/>
              </a:ext>
            </a:extLst>
          </p:cNvPr>
          <p:cNvSpPr txBox="1"/>
          <p:nvPr/>
        </p:nvSpPr>
        <p:spPr>
          <a:xfrm>
            <a:off x="4969690" y="2275522"/>
            <a:ext cx="18553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1100" dirty="0">
                <a:solidFill>
                  <a:srgbClr val="595959"/>
                </a:solidFill>
                <a:latin typeface="Century Gothic" panose="020B0502020202020204" pitchFamily="34" charset="0"/>
              </a:rPr>
              <a:t>‘    El día de </a:t>
            </a:r>
            <a:r>
              <a:rPr lang="en-GB" sz="11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los</a:t>
            </a:r>
            <a:r>
              <a:rPr lang="en-GB" sz="1100" dirty="0">
                <a:solidFill>
                  <a:srgbClr val="595959"/>
                </a:solidFill>
                <a:latin typeface="Century Gothic" panose="020B0502020202020204" pitchFamily="34" charset="0"/>
              </a:rPr>
              <a:t> Muertos’   es </a:t>
            </a:r>
            <a:r>
              <a:rPr lang="en-GB" sz="11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rgbClr val="595959"/>
                </a:solidFill>
                <a:latin typeface="Century Gothic" panose="020B0502020202020204" pitchFamily="34" charset="0"/>
              </a:rPr>
              <a:t> fiesta en México. Es </a:t>
            </a:r>
            <a:r>
              <a:rPr lang="en-GB" sz="11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rgbClr val="595959"/>
                </a:solidFill>
                <a:latin typeface="Century Gothic" panose="020B0502020202020204" pitchFamily="34" charset="0"/>
              </a:rPr>
              <a:t> 1 de noviembre.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9A9F19-8E7E-6E42-9E5A-E4B2B738D89C}"/>
              </a:ext>
            </a:extLst>
          </p:cNvPr>
          <p:cNvSpPr txBox="1"/>
          <p:nvPr/>
        </p:nvSpPr>
        <p:spPr>
          <a:xfrm>
            <a:off x="3431093" y="879444"/>
            <a:ext cx="1252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El día de </a:t>
            </a:r>
            <a:r>
              <a:rPr lang="en-GB" sz="2400" b="1" dirty="0" err="1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l</a:t>
            </a:r>
            <a:r>
              <a:rPr lang="en-GB" sz="2400" b="1" dirty="0" err="1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400" b="1" dirty="0" err="1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</a:t>
            </a:r>
            <a:r>
              <a:rPr lang="en-GB" sz="2400" b="1" dirty="0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 </a:t>
            </a:r>
            <a:r>
              <a:rPr lang="en-GB" sz="2400" b="1" dirty="0" err="1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muert</a:t>
            </a:r>
            <a:r>
              <a:rPr lang="en-GB" sz="2400" b="1" dirty="0" err="1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400" b="1" dirty="0" err="1">
                <a:ln w="12700">
                  <a:solidFill>
                    <a:srgbClr val="AD58C5"/>
                  </a:solidFill>
                  <a:prstDash val="solid"/>
                </a:ln>
                <a:solidFill>
                  <a:srgbClr val="D8AFE3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</a:t>
            </a:r>
            <a:endParaRPr lang="en-GB" sz="2400" b="1" dirty="0">
              <a:ln w="12700">
                <a:solidFill>
                  <a:srgbClr val="AD58C5"/>
                </a:solidFill>
                <a:prstDash val="solid"/>
              </a:ln>
              <a:solidFill>
                <a:srgbClr val="D8AFE3"/>
              </a:solidFill>
              <a:effectLst>
                <a:glow rad="101600">
                  <a:srgbClr val="D8AFE3">
                    <a:alpha val="60000"/>
                  </a:srgbClr>
                </a:glow>
              </a:effectLst>
              <a:latin typeface="Baguet Script" panose="00000500000000000000" pitchFamily="2" charset="0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97ABB0C3-D9E9-EA06-FDB6-A99EEB92169E}"/>
              </a:ext>
            </a:extLst>
          </p:cNvPr>
          <p:cNvSpPr txBox="1"/>
          <p:nvPr/>
        </p:nvSpPr>
        <p:spPr>
          <a:xfrm>
            <a:off x="208159" y="5879013"/>
            <a:ext cx="5158558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noun with adjectives ending in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-l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,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-s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or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–z,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we add –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.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F408767-BE38-6FAC-5305-AF63C55CBF2F}"/>
              </a:ext>
            </a:extLst>
          </p:cNvPr>
          <p:cNvSpPr/>
          <p:nvPr/>
        </p:nvSpPr>
        <p:spPr>
          <a:xfrm>
            <a:off x="738175" y="6595225"/>
            <a:ext cx="1385969" cy="26463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595959"/>
                </a:solidFill>
                <a:latin typeface="Century Gothic" panose="020B0502020202020204" pitchFamily="34" charset="0"/>
              </a:rPr>
              <a:t>ending in -z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CF78EB-A3CA-E866-01CB-361257464B6A}"/>
              </a:ext>
            </a:extLst>
          </p:cNvPr>
          <p:cNvSpPr txBox="1"/>
          <p:nvPr/>
        </p:nvSpPr>
        <p:spPr>
          <a:xfrm>
            <a:off x="243450" y="6920826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When the adjective ends in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–z, 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we change –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z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for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–c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and then add –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es.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6" name="Picture 4" descr="Danger, Panel, Road Sign, Yellow, Danger">
            <a:extLst>
              <a:ext uri="{FF2B5EF4-FFF2-40B4-BE49-F238E27FC236}">
                <a16:creationId xmlns:a16="http://schemas.microsoft.com/office/drawing/2014/main" id="{FFF6FD91-4E72-48D4-419C-4D402ECE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4" y="6549315"/>
            <a:ext cx="366136" cy="3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52768CE-4CC3-033C-D5ED-65C204645AC9}"/>
              </a:ext>
            </a:extLst>
          </p:cNvPr>
          <p:cNvGrpSpPr/>
          <p:nvPr/>
        </p:nvGrpSpPr>
        <p:grpSpPr>
          <a:xfrm>
            <a:off x="5555632" y="5615858"/>
            <a:ext cx="1591000" cy="1256109"/>
            <a:chOff x="127974" y="8592332"/>
            <a:chExt cx="1235798" cy="723416"/>
          </a:xfrm>
        </p:grpSpPr>
        <p:sp>
          <p:nvSpPr>
            <p:cNvPr id="48" name="Rectangle: Folded Corner 47">
              <a:extLst>
                <a:ext uri="{FF2B5EF4-FFF2-40B4-BE49-F238E27FC236}">
                  <a16:creationId xmlns:a16="http://schemas.microsoft.com/office/drawing/2014/main" id="{B1B8F414-ACD2-CD10-4C96-FDD06D95E9EE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Picture 6" descr="Free Icon Light illustration and picture">
              <a:extLst>
                <a:ext uri="{FF2B5EF4-FFF2-40B4-BE49-F238E27FC236}">
                  <a16:creationId xmlns:a16="http://schemas.microsoft.com/office/drawing/2014/main" id="{3B9539AB-82EC-712D-E728-3E1608ACD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599852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562827F-E25D-971E-E322-5B2D3B3B5A12}"/>
                </a:ext>
              </a:extLst>
            </p:cNvPr>
            <p:cNvSpPr txBox="1"/>
            <p:nvPr/>
          </p:nvSpPr>
          <p:spPr>
            <a:xfrm>
              <a:off x="396933" y="8626046"/>
              <a:ext cx="966839" cy="148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Adjectives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90824F-DF57-D3E1-994F-BA0AEE9986A1}"/>
                </a:ext>
              </a:extLst>
            </p:cNvPr>
            <p:cNvSpPr txBox="1"/>
            <p:nvPr/>
          </p:nvSpPr>
          <p:spPr>
            <a:xfrm>
              <a:off x="127974" y="8721642"/>
              <a:ext cx="1035629" cy="594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ending in </a:t>
              </a:r>
              <a:r>
                <a:rPr lang="en-GB" sz="9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-l</a:t>
              </a:r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, </a:t>
              </a:r>
              <a:r>
                <a:rPr lang="en-GB" sz="9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-s</a:t>
              </a:r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 or </a:t>
              </a:r>
              <a:r>
                <a:rPr lang="en-GB" sz="9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-z</a:t>
              </a:r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 describe </a:t>
              </a:r>
              <a:r>
                <a:rPr lang="en-GB" sz="900" dirty="0" err="1">
                  <a:solidFill>
                    <a:srgbClr val="595959"/>
                  </a:solidFill>
                  <a:latin typeface="Century Gothic" panose="020B0502020202020204" pitchFamily="34" charset="0"/>
                </a:rPr>
                <a:t>singlular</a:t>
              </a:r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 masculine </a:t>
              </a:r>
              <a:r>
                <a:rPr lang="en-GB" sz="900" i="1" u="sng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and</a:t>
              </a:r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 feminine </a:t>
              </a:r>
              <a:r>
                <a:rPr lang="en-GB" sz="9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nouns, </a:t>
              </a:r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e.g.</a:t>
              </a:r>
              <a:r>
                <a:rPr lang="en-GB" sz="9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900" b="1" dirty="0" err="1">
                  <a:solidFill>
                    <a:srgbClr val="595959"/>
                  </a:solidFill>
                  <a:latin typeface="Century Gothic" panose="020B0502020202020204" pitchFamily="34" charset="0"/>
                </a:rPr>
                <a:t>feliz</a:t>
              </a:r>
              <a:r>
                <a:rPr lang="en-GB" sz="9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.</a:t>
              </a:r>
              <a:r>
                <a:rPr lang="en-GB" sz="9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</p:grpSp>
      <p:pic>
        <p:nvPicPr>
          <p:cNvPr id="53" name="Picture 2" descr="Skulls, Mexico, Skull, Mexican, Dead, Skeleton, Death">
            <a:extLst>
              <a:ext uri="{FF2B5EF4-FFF2-40B4-BE49-F238E27FC236}">
                <a16:creationId xmlns:a16="http://schemas.microsoft.com/office/drawing/2014/main" id="{5D7BB9A9-E3A8-E7ED-CA58-AB9814C4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32" y="7529041"/>
            <a:ext cx="1090739" cy="126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4CF89D3-EFBF-DF74-EDDE-D22F89E750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8445" y="7421915"/>
            <a:ext cx="345931" cy="3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52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A697504-798B-4977-7E34-E3F5F527C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89" y="2134218"/>
            <a:ext cx="834033" cy="847477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77C920-935A-0C8E-B587-56BD7BAD7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06" y="3583703"/>
            <a:ext cx="514937" cy="836774"/>
          </a:xfrm>
          <a:prstGeom prst="rect">
            <a:avLst/>
          </a:prstGeom>
        </p:spPr>
      </p:pic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1C80A6-93E3-F568-B4AB-9DA674BC3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25" y="3570096"/>
            <a:ext cx="489211" cy="86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4BEFF-5AEB-A8EF-4BCA-96BBEE160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38" y="5167354"/>
            <a:ext cx="564492" cy="766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7676C-BD85-ABB2-9206-4F9455E0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6630">
            <a:off x="4204808" y="5336305"/>
            <a:ext cx="437092" cy="606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86860-86EB-CC32-D817-53040AA25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12" y="5325670"/>
            <a:ext cx="416232" cy="577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594F0-D636-C5E1-7393-2695B7C43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683" y="2215548"/>
            <a:ext cx="645412" cy="7741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9A97E6-788C-8E7E-0540-82C5E2EA1059}"/>
              </a:ext>
            </a:extLst>
          </p:cNvPr>
          <p:cNvCxnSpPr/>
          <p:nvPr/>
        </p:nvCxnSpPr>
        <p:spPr>
          <a:xfrm>
            <a:off x="2098869" y="2313031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0C3BE6E7-03A6-0517-E92E-BB699711A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25" y="666444"/>
            <a:ext cx="786608" cy="7943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D29A49-A8B3-410A-8F3D-97964336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45" y="2149386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58EFB6ED-D3E0-E7F3-F24E-487F0B42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02" y="2140636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D1B13C9-17B1-34E4-7A4B-2AD48AB12828}"/>
              </a:ext>
            </a:extLst>
          </p:cNvPr>
          <p:cNvCxnSpPr/>
          <p:nvPr/>
        </p:nvCxnSpPr>
        <p:spPr>
          <a:xfrm>
            <a:off x="2928237" y="1843312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EB65E1-C7A5-BADD-8B4D-4C85F69DE0A8}"/>
              </a:ext>
            </a:extLst>
          </p:cNvPr>
          <p:cNvCxnSpPr/>
          <p:nvPr/>
        </p:nvCxnSpPr>
        <p:spPr>
          <a:xfrm>
            <a:off x="2928237" y="1827172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B0363F-2E4F-CBC0-8979-10098CCCA8DE}"/>
              </a:ext>
            </a:extLst>
          </p:cNvPr>
          <p:cNvCxnSpPr/>
          <p:nvPr/>
        </p:nvCxnSpPr>
        <p:spPr>
          <a:xfrm>
            <a:off x="4076751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F2AF4D-D5C2-4243-E1F5-E2ED8367F9FB}"/>
              </a:ext>
            </a:extLst>
          </p:cNvPr>
          <p:cNvCxnSpPr/>
          <p:nvPr/>
        </p:nvCxnSpPr>
        <p:spPr>
          <a:xfrm>
            <a:off x="4076751" y="1625606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ED2D6886-C4F1-D4AA-E9BD-882FEF53E81D}"/>
              </a:ext>
            </a:extLst>
          </p:cNvPr>
          <p:cNvCxnSpPr/>
          <p:nvPr/>
        </p:nvCxnSpPr>
        <p:spPr>
          <a:xfrm>
            <a:off x="5633519" y="2331662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B65C1FCB-4C10-5C02-95D9-9583EB3E375D}"/>
              </a:ext>
            </a:extLst>
          </p:cNvPr>
          <p:cNvCxnSpPr/>
          <p:nvPr/>
        </p:nvCxnSpPr>
        <p:spPr>
          <a:xfrm>
            <a:off x="1805831" y="3346901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B7B65E44-EE6F-2722-3CBA-D5E0818547E7}"/>
              </a:ext>
            </a:extLst>
          </p:cNvPr>
          <p:cNvCxnSpPr/>
          <p:nvPr/>
        </p:nvCxnSpPr>
        <p:spPr>
          <a:xfrm>
            <a:off x="1805831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7F5673FA-C59F-7064-3CE9-739E2CB5B32C}"/>
              </a:ext>
            </a:extLst>
          </p:cNvPr>
          <p:cNvCxnSpPr/>
          <p:nvPr/>
        </p:nvCxnSpPr>
        <p:spPr>
          <a:xfrm>
            <a:off x="2579928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FAB4C19-AE93-EF31-A64F-3D5667598D9F}"/>
              </a:ext>
            </a:extLst>
          </p:cNvPr>
          <p:cNvCxnSpPr/>
          <p:nvPr/>
        </p:nvCxnSpPr>
        <p:spPr>
          <a:xfrm>
            <a:off x="2192879" y="302003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E8C2AAF4-E7E8-F1E6-6A33-1530DAE949F6}"/>
              </a:ext>
            </a:extLst>
          </p:cNvPr>
          <p:cNvCxnSpPr/>
          <p:nvPr/>
        </p:nvCxnSpPr>
        <p:spPr>
          <a:xfrm>
            <a:off x="5888810" y="3090441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9F45BCD6-C66D-A15A-E884-4F2CC0865DBC}"/>
              </a:ext>
            </a:extLst>
          </p:cNvPr>
          <p:cNvCxnSpPr/>
          <p:nvPr/>
        </p:nvCxnSpPr>
        <p:spPr>
          <a:xfrm>
            <a:off x="5282040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9" name="Picture 5">
            <a:extLst>
              <a:ext uri="{FF2B5EF4-FFF2-40B4-BE49-F238E27FC236}">
                <a16:creationId xmlns:a16="http://schemas.microsoft.com/office/drawing/2014/main" id="{BFC150A3-BB77-24F2-796E-B7F942BD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33" y="2194697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80" name="Picture 8" descr="Free pride flag gay pride gay vector">
            <a:extLst>
              <a:ext uri="{FF2B5EF4-FFF2-40B4-BE49-F238E27FC236}">
                <a16:creationId xmlns:a16="http://schemas.microsoft.com/office/drawing/2014/main" id="{5C064F03-6FFD-1A63-A1C8-14522FEC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793556" y="2900755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D1BFC6EE-4E0A-6E64-A067-A39B086E2C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664758" y="3562055"/>
            <a:ext cx="462103" cy="893906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212BEC73-6D7C-D013-D982-717B50A5930B}"/>
              </a:ext>
            </a:extLst>
          </p:cNvPr>
          <p:cNvSpPr txBox="1"/>
          <p:nvPr/>
        </p:nvSpPr>
        <p:spPr>
          <a:xfrm>
            <a:off x="748779" y="4045670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9DF33F11-63B4-9558-5EBC-7B4907B45016}"/>
              </a:ext>
            </a:extLst>
          </p:cNvPr>
          <p:cNvSpPr txBox="1"/>
          <p:nvPr/>
        </p:nvSpPr>
        <p:spPr>
          <a:xfrm>
            <a:off x="1271194" y="2987206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4314872-C12B-B856-46D7-53B38EA71AB3}"/>
              </a:ext>
            </a:extLst>
          </p:cNvPr>
          <p:cNvSpPr txBox="1"/>
          <p:nvPr/>
        </p:nvSpPr>
        <p:spPr>
          <a:xfrm>
            <a:off x="2477114" y="2980042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edro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43193251-EF01-E899-9885-5A8781AD3BF6}"/>
              </a:ext>
            </a:extLst>
          </p:cNvPr>
          <p:cNvSpPr txBox="1"/>
          <p:nvPr/>
        </p:nvSpPr>
        <p:spPr>
          <a:xfrm>
            <a:off x="2731542" y="4084351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fía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D60E8C33-21ED-3A89-3D59-8F5F3B68FF97}"/>
              </a:ext>
            </a:extLst>
          </p:cNvPr>
          <p:cNvSpPr txBox="1"/>
          <p:nvPr/>
        </p:nvSpPr>
        <p:spPr>
          <a:xfrm>
            <a:off x="6097737" y="4080895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76733AC1-F9B2-A4CC-A9A4-C2EC1EDC84CA}"/>
              </a:ext>
            </a:extLst>
          </p:cNvPr>
          <p:cNvSpPr txBox="1"/>
          <p:nvPr/>
        </p:nvSpPr>
        <p:spPr>
          <a:xfrm>
            <a:off x="6037625" y="3006256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06F7AE02-7169-6953-CD79-CAA18F0B85B8}"/>
              </a:ext>
            </a:extLst>
          </p:cNvPr>
          <p:cNvSpPr txBox="1"/>
          <p:nvPr/>
        </p:nvSpPr>
        <p:spPr>
          <a:xfrm>
            <a:off x="4936795" y="2974859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orge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5750F43E-B49D-456E-BD69-EE459D440F3F}"/>
              </a:ext>
            </a:extLst>
          </p:cNvPr>
          <p:cNvSpPr txBox="1"/>
          <p:nvPr/>
        </p:nvSpPr>
        <p:spPr>
          <a:xfrm>
            <a:off x="3039738" y="1424058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aleria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A0BAAEBF-2EEC-C119-F848-78B66B64D8BD}"/>
              </a:ext>
            </a:extLst>
          </p:cNvPr>
          <p:cNvSpPr txBox="1"/>
          <p:nvPr/>
        </p:nvSpPr>
        <p:spPr>
          <a:xfrm>
            <a:off x="4182979" y="1404555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DF918E93-81DB-909B-2A0F-C1568E9332E8}"/>
              </a:ext>
            </a:extLst>
          </p:cNvPr>
          <p:cNvSpPr txBox="1"/>
          <p:nvPr/>
        </p:nvSpPr>
        <p:spPr>
          <a:xfrm>
            <a:off x="3732356" y="300625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ugo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AB7305D1-9409-BF4C-EA92-DFF43DE10661}"/>
              </a:ext>
            </a:extLst>
          </p:cNvPr>
          <p:cNvSpPr txBox="1"/>
          <p:nvPr/>
        </p:nvSpPr>
        <p:spPr>
          <a:xfrm>
            <a:off x="4878738" y="5339740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Mamani Flores </a:t>
            </a:r>
            <a:endParaRPr lang="en-GB" sz="2400" dirty="0"/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D263DBC7-3125-5E98-8C76-756FBEBB0529}"/>
              </a:ext>
            </a:extLst>
          </p:cNvPr>
          <p:cNvSpPr txBox="1"/>
          <p:nvPr/>
        </p:nvSpPr>
        <p:spPr>
          <a:xfrm>
            <a:off x="4105451" y="508142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91BB348-56F4-F93D-7AAF-7F854E4B3BD5}"/>
              </a:ext>
            </a:extLst>
          </p:cNvPr>
          <p:cNvSpPr txBox="1"/>
          <p:nvPr/>
        </p:nvSpPr>
        <p:spPr>
          <a:xfrm>
            <a:off x="4987474" y="563686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nt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C083A50C-5121-D0AC-F814-680540F4AB87}"/>
              </a:ext>
            </a:extLst>
          </p:cNvPr>
          <p:cNvCxnSpPr/>
          <p:nvPr/>
        </p:nvCxnSpPr>
        <p:spPr>
          <a:xfrm>
            <a:off x="3871168" y="1226404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6" name="Picture 2105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D8561F2E-9FFC-9EFE-40CC-28964B8D24B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1" r="-1977" b="22828"/>
          <a:stretch/>
        </p:blipFill>
        <p:spPr>
          <a:xfrm>
            <a:off x="186725" y="4978275"/>
            <a:ext cx="552761" cy="945944"/>
          </a:xfrm>
          <a:prstGeom prst="rect">
            <a:avLst/>
          </a:prstGeom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030474D0-AFDA-0E34-64D1-39A2390A039F}"/>
              </a:ext>
            </a:extLst>
          </p:cNvPr>
          <p:cNvSpPr txBox="1"/>
          <p:nvPr/>
        </p:nvSpPr>
        <p:spPr>
          <a:xfrm>
            <a:off x="590817" y="554872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9" name="Rectangle: Rounded Corners 2108">
            <a:extLst>
              <a:ext uri="{FF2B5EF4-FFF2-40B4-BE49-F238E27FC236}">
                <a16:creationId xmlns:a16="http://schemas.microsoft.com/office/drawing/2014/main" id="{9F1B4BD4-36EA-C481-8B1D-91F554835E03}"/>
              </a:ext>
            </a:extLst>
          </p:cNvPr>
          <p:cNvSpPr/>
          <p:nvPr/>
        </p:nvSpPr>
        <p:spPr>
          <a:xfrm>
            <a:off x="119024" y="4786266"/>
            <a:ext cx="386748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0" name="Rectangle: Rounded Corners 2109">
            <a:extLst>
              <a:ext uri="{FF2B5EF4-FFF2-40B4-BE49-F238E27FC236}">
                <a16:creationId xmlns:a16="http://schemas.microsoft.com/office/drawing/2014/main" id="{7E4A9874-BDBE-96C2-1205-B3EACBD4741C}"/>
              </a:ext>
            </a:extLst>
          </p:cNvPr>
          <p:cNvSpPr/>
          <p:nvPr/>
        </p:nvSpPr>
        <p:spPr>
          <a:xfrm>
            <a:off x="4127421" y="4775179"/>
            <a:ext cx="2594046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4BEFD380-9E34-2CF7-176A-0F9EA5D4FBB6}"/>
              </a:ext>
            </a:extLst>
          </p:cNvPr>
          <p:cNvSpPr txBox="1"/>
          <p:nvPr/>
        </p:nvSpPr>
        <p:spPr>
          <a:xfrm>
            <a:off x="4669291" y="476432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4BC01"/>
                </a:solidFill>
                <a:latin typeface="Modern Love" panose="04090805081005020601" pitchFamily="82" charset="0"/>
              </a:rPr>
              <a:t>mascotas</a:t>
            </a:r>
            <a:r>
              <a:rPr lang="en-GB" dirty="0">
                <a:solidFill>
                  <a:srgbClr val="C4BC01"/>
                </a:solidFill>
                <a:latin typeface="Modern Love" panose="04090805081005020601" pitchFamily="82" charset="0"/>
              </a:rPr>
              <a:t> </a:t>
            </a:r>
          </a:p>
        </p:txBody>
      </p:sp>
      <p:pic>
        <p:nvPicPr>
          <p:cNvPr id="2113" name="Picture 2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5DDDD2-6B85-8899-165B-B9B0C2BBD9B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9399" b="15187"/>
          <a:stretch/>
        </p:blipFill>
        <p:spPr>
          <a:xfrm>
            <a:off x="1465942" y="4967843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FED14CDD-9C42-D318-A623-CDCA37BA42A0}"/>
              </a:ext>
            </a:extLst>
          </p:cNvPr>
          <p:cNvSpPr txBox="1"/>
          <p:nvPr/>
        </p:nvSpPr>
        <p:spPr>
          <a:xfrm>
            <a:off x="916834" y="5223695"/>
            <a:ext cx="101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3F2C7C24-2F94-A3DA-AEEC-F1FBB2BD993C}"/>
              </a:ext>
            </a:extLst>
          </p:cNvPr>
          <p:cNvSpPr txBox="1"/>
          <p:nvPr/>
        </p:nvSpPr>
        <p:spPr>
          <a:xfrm>
            <a:off x="179976" y="9038925"/>
            <a:ext cx="636062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We say ‘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Hispanic World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to mean Spanish-speaking peoples and countries. 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0064512-4BFA-D581-60DD-2226681045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" y="2313031"/>
            <a:ext cx="455281" cy="64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887F1-FCFF-8EC4-49BC-372656AB1710}"/>
              </a:ext>
            </a:extLst>
          </p:cNvPr>
          <p:cNvSpPr txBox="1"/>
          <p:nvPr/>
        </p:nvSpPr>
        <p:spPr>
          <a:xfrm>
            <a:off x="251001" y="2974859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Mar</a:t>
            </a:r>
            <a:r>
              <a:rPr lang="en-GB" sz="1600" b="1" dirty="0">
                <a:solidFill>
                  <a:srgbClr val="FF3686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F065EE-E1F8-816A-4881-1BE462A6AAB7}"/>
              </a:ext>
            </a:extLst>
          </p:cNvPr>
          <p:cNvCxnSpPr/>
          <p:nvPr/>
        </p:nvCxnSpPr>
        <p:spPr>
          <a:xfrm flipV="1">
            <a:off x="671649" y="1983470"/>
            <a:ext cx="1072145" cy="13731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F1ABD4-B504-AC38-30F1-11296F59657E}"/>
              </a:ext>
            </a:extLst>
          </p:cNvPr>
          <p:cNvCxnSpPr/>
          <p:nvPr/>
        </p:nvCxnSpPr>
        <p:spPr>
          <a:xfrm>
            <a:off x="671649" y="199240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C4E159-177F-23EC-0CE0-450F43D0677E}"/>
              </a:ext>
            </a:extLst>
          </p:cNvPr>
          <p:cNvCxnSpPr/>
          <p:nvPr/>
        </p:nvCxnSpPr>
        <p:spPr>
          <a:xfrm>
            <a:off x="1743794" y="19651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27639EB-7648-CC25-8DD9-95450C2E69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97" y="4909941"/>
            <a:ext cx="518347" cy="1021252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522DA0C-C527-2FB8-95E5-0FAE293749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17" y="5092511"/>
            <a:ext cx="606545" cy="817635"/>
          </a:xfrm>
          <a:prstGeom prst="rect">
            <a:avLst/>
          </a:prstGeom>
        </p:spPr>
      </p:pic>
      <p:pic>
        <p:nvPicPr>
          <p:cNvPr id="26" name="Picture 2" descr="Animals, Cartoon, Green, Happy, High Quality, Tortoise">
            <a:extLst>
              <a:ext uri="{FF2B5EF4-FFF2-40B4-BE49-F238E27FC236}">
                <a16:creationId xmlns:a16="http://schemas.microsoft.com/office/drawing/2014/main" id="{3D02BCFA-38AF-100D-01DF-101A443F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96" y="5329709"/>
            <a:ext cx="503924" cy="3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FF53D5-64CB-8A6F-15CF-F75ED72D9AFF}"/>
              </a:ext>
            </a:extLst>
          </p:cNvPr>
          <p:cNvSpPr txBox="1"/>
          <p:nvPr/>
        </p:nvSpPr>
        <p:spPr>
          <a:xfrm>
            <a:off x="6041547" y="56215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I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r</a:t>
            </a:r>
            <a:r>
              <a:rPr lang="en-GB" sz="1200" b="1" dirty="0">
                <a:solidFill>
                  <a:srgbClr val="FF3686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n</a:t>
            </a:r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84F79A-D7E6-0BAB-C1A9-0F921610B1B6}"/>
              </a:ext>
            </a:extLst>
          </p:cNvPr>
          <p:cNvSpPr txBox="1"/>
          <p:nvPr/>
        </p:nvSpPr>
        <p:spPr>
          <a:xfrm>
            <a:off x="2708797" y="561229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6496BE-D639-7330-B2EA-26E138988374}"/>
              </a:ext>
            </a:extLst>
          </p:cNvPr>
          <p:cNvSpPr txBox="1"/>
          <p:nvPr/>
        </p:nvSpPr>
        <p:spPr>
          <a:xfrm>
            <a:off x="2796937" y="4852762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Krina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16" descr="United, Flag, Kingdom, British, Great, Britain">
            <a:extLst>
              <a:ext uri="{FF2B5EF4-FFF2-40B4-BE49-F238E27FC236}">
                <a16:creationId xmlns:a16="http://schemas.microsoft.com/office/drawing/2014/main" id="{B1C94835-2201-1CB8-DB90-5175F410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95" y="4689846"/>
            <a:ext cx="338657" cy="227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B10C9E-A31D-9A60-561F-21A6AA2B8B15}"/>
              </a:ext>
            </a:extLst>
          </p:cNvPr>
          <p:cNvCxnSpPr/>
          <p:nvPr/>
        </p:nvCxnSpPr>
        <p:spPr>
          <a:xfrm>
            <a:off x="2160872" y="4775943"/>
            <a:ext cx="0" cy="1134204"/>
          </a:xfrm>
          <a:prstGeom prst="line">
            <a:avLst/>
          </a:prstGeom>
          <a:ln w="19050">
            <a:solidFill>
              <a:srgbClr val="3B3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2AB37A1-267F-3676-9492-E6C07659E31E}"/>
              </a:ext>
            </a:extLst>
          </p:cNvPr>
          <p:cNvSpPr txBox="1"/>
          <p:nvPr/>
        </p:nvSpPr>
        <p:spPr>
          <a:xfrm>
            <a:off x="1673350" y="442336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C4FC"/>
                </a:solidFill>
                <a:latin typeface="Modern Love" panose="04090805081005020601" pitchFamily="82" charset="0"/>
              </a:rPr>
              <a:t>amigos </a:t>
            </a:r>
          </a:p>
        </p:txBody>
      </p:sp>
      <p:pic>
        <p:nvPicPr>
          <p:cNvPr id="41" name="Picture 40" descr="A map of the world&#10;&#10;Description automatically generated">
            <a:extLst>
              <a:ext uri="{FF2B5EF4-FFF2-40B4-BE49-F238E27FC236}">
                <a16:creationId xmlns:a16="http://schemas.microsoft.com/office/drawing/2014/main" id="{6644AE94-BF3B-C665-72D2-FB2DD8D30B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58" y="6080528"/>
            <a:ext cx="2411951" cy="2795039"/>
          </a:xfrm>
          <a:prstGeom prst="rect">
            <a:avLst/>
          </a:prstGeom>
        </p:spPr>
      </p:pic>
      <p:pic>
        <p:nvPicPr>
          <p:cNvPr id="42" name="Picture 10" descr="Free Spain Flag vector and picture">
            <a:extLst>
              <a:ext uri="{FF2B5EF4-FFF2-40B4-BE49-F238E27FC236}">
                <a16:creationId xmlns:a16="http://schemas.microsoft.com/office/drawing/2014/main" id="{3ADEC192-4BC4-9C34-501C-EA826B92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27" y="6197817"/>
            <a:ext cx="277978" cy="185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67A3C2E8-B0B1-4EF1-1EF1-DA92310C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47" y="7733708"/>
            <a:ext cx="261068" cy="1741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6E5945-9102-8B6F-E024-80F53FA3D722}"/>
              </a:ext>
            </a:extLst>
          </p:cNvPr>
          <p:cNvSpPr txBox="1"/>
          <p:nvPr/>
        </p:nvSpPr>
        <p:spPr>
          <a:xfrm>
            <a:off x="4755416" y="7620706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Perú</a:t>
            </a:r>
            <a:endParaRPr lang="en-GB" b="1" dirty="0">
              <a:solidFill>
                <a:schemeClr val="bg1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30EC9A-F77F-A009-1C44-D9E412BB7CD6}"/>
              </a:ext>
            </a:extLst>
          </p:cNvPr>
          <p:cNvSpPr txBox="1"/>
          <p:nvPr/>
        </p:nvSpPr>
        <p:spPr>
          <a:xfrm>
            <a:off x="4805394" y="613269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España</a:t>
            </a:r>
            <a:endParaRPr lang="en-GB" sz="1600" b="1" dirty="0"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828342-9492-593C-CC12-C5783BDCD5CA}"/>
              </a:ext>
            </a:extLst>
          </p:cNvPr>
          <p:cNvSpPr txBox="1"/>
          <p:nvPr/>
        </p:nvSpPr>
        <p:spPr>
          <a:xfrm>
            <a:off x="119024" y="6215943"/>
            <a:ext cx="256883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Many ‘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fiestas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festivales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are </a:t>
            </a:r>
            <a:r>
              <a:rPr lang="en-GB" sz="1200" dirty="0">
                <a:latin typeface="Century Gothic" panose="020B0502020202020204" pitchFamily="34" charset="0"/>
              </a:rPr>
              <a:t>celebrated in different ways across the Hispanic world. They usually involve music, dancing, costumes, fireworks, local cuisine, and lots of noise!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1A-644C-8227-F965-F45D6624B6B9}"/>
              </a:ext>
            </a:extLst>
          </p:cNvPr>
          <p:cNvSpPr txBox="1"/>
          <p:nvPr/>
        </p:nvSpPr>
        <p:spPr>
          <a:xfrm>
            <a:off x="95084" y="7445378"/>
            <a:ext cx="3505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n w="9525">
                  <a:solidFill>
                    <a:srgbClr val="FF3686"/>
                  </a:solidFill>
                  <a:prstDash val="solid"/>
                </a:ln>
                <a:solidFill>
                  <a:srgbClr val="FFCDE1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El día de </a:t>
            </a:r>
            <a:r>
              <a:rPr lang="en-GB" sz="2000" b="1" dirty="0" err="1">
                <a:ln w="9525">
                  <a:solidFill>
                    <a:srgbClr val="FF3686"/>
                  </a:solidFill>
                  <a:prstDash val="solid"/>
                </a:ln>
                <a:solidFill>
                  <a:srgbClr val="FFCDE1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l</a:t>
            </a:r>
            <a:r>
              <a:rPr lang="en-GB" sz="2000" b="1" dirty="0" err="1">
                <a:ln w="9525">
                  <a:solidFill>
                    <a:srgbClr val="FF3686"/>
                  </a:solidFill>
                  <a:prstDash val="solid"/>
                </a:ln>
                <a:solidFill>
                  <a:srgbClr val="FFCDE1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000" b="1" dirty="0" err="1">
                <a:ln w="9525">
                  <a:solidFill>
                    <a:srgbClr val="FF3686"/>
                  </a:solidFill>
                  <a:prstDash val="solid"/>
                </a:ln>
                <a:solidFill>
                  <a:srgbClr val="FFCDE1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</a:t>
            </a:r>
            <a:r>
              <a:rPr lang="en-GB" sz="2000" b="1" dirty="0">
                <a:ln w="9525">
                  <a:solidFill>
                    <a:srgbClr val="FF3686"/>
                  </a:solidFill>
                  <a:prstDash val="solid"/>
                </a:ln>
                <a:solidFill>
                  <a:srgbClr val="FFCDE1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 Muert</a:t>
            </a:r>
            <a:r>
              <a:rPr lang="en-GB" sz="2000" b="1" dirty="0">
                <a:ln w="9525">
                  <a:solidFill>
                    <a:srgbClr val="FF3686"/>
                  </a:solidFill>
                  <a:prstDash val="solid"/>
                </a:ln>
                <a:solidFill>
                  <a:srgbClr val="FFCDE1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000" b="1" dirty="0">
                <a:ln w="9525">
                  <a:solidFill>
                    <a:srgbClr val="FF3686"/>
                  </a:solidFill>
                  <a:prstDash val="solid"/>
                </a:ln>
                <a:solidFill>
                  <a:srgbClr val="FFCDE1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C6F4733-9816-8AD8-CD45-CEE027269F5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427" y="7745933"/>
            <a:ext cx="1431211" cy="1154934"/>
          </a:xfrm>
          <a:prstGeom prst="rect">
            <a:avLst/>
          </a:prstGeom>
        </p:spPr>
      </p:pic>
      <p:pic>
        <p:nvPicPr>
          <p:cNvPr id="20482" name="Picture 2" descr="Free mexico flag mexican vector">
            <a:extLst>
              <a:ext uri="{FF2B5EF4-FFF2-40B4-BE49-F238E27FC236}">
                <a16:creationId xmlns:a16="http://schemas.microsoft.com/office/drawing/2014/main" id="{A4E14C80-D484-D28A-E2CF-DD4F1D170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18" y="8245569"/>
            <a:ext cx="338054" cy="1930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DFEC2C9-80AC-E48A-2574-A4F5D374C854}"/>
              </a:ext>
            </a:extLst>
          </p:cNvPr>
          <p:cNvSpPr txBox="1"/>
          <p:nvPr/>
        </p:nvSpPr>
        <p:spPr>
          <a:xfrm>
            <a:off x="1523715" y="792548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México</a:t>
            </a:r>
            <a:endParaRPr lang="en-GB" sz="1600" b="1" dirty="0"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4" name="Picture 3" descr="A picture containing outdoor, person, building, sport&#10;&#10;Description automatically generated">
            <a:extLst>
              <a:ext uri="{FF2B5EF4-FFF2-40B4-BE49-F238E27FC236}">
                <a16:creationId xmlns:a16="http://schemas.microsoft.com/office/drawing/2014/main" id="{72C4727C-D70C-1DA8-AAF5-60C1DE17258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6" y="8014083"/>
            <a:ext cx="1292225" cy="86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D9AD9-EF15-58A2-76D5-B21FB0B239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85" y="6631115"/>
            <a:ext cx="1212366" cy="90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183C95-819F-980E-544A-6A0399284C55}"/>
              </a:ext>
            </a:extLst>
          </p:cNvPr>
          <p:cNvSpPr txBox="1"/>
          <p:nvPr/>
        </p:nvSpPr>
        <p:spPr>
          <a:xfrm>
            <a:off x="2836344" y="7644154"/>
            <a:ext cx="1431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CDACE6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Inti </a:t>
            </a:r>
            <a:r>
              <a:rPr lang="en-GB" sz="2000" b="1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CDACE6"/>
                </a:solidFill>
                <a:effectLst>
                  <a:glow rad="101600">
                    <a:srgbClr val="D8AFE3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Raymi</a:t>
            </a:r>
            <a:endParaRPr lang="en-GB" sz="2000" b="1" dirty="0">
              <a:ln w="9525">
                <a:solidFill>
                  <a:srgbClr val="7030A0"/>
                </a:solidFill>
                <a:prstDash val="solid"/>
              </a:ln>
              <a:solidFill>
                <a:srgbClr val="CDACE6"/>
              </a:solidFill>
              <a:effectLst>
                <a:glow rad="101600">
                  <a:srgbClr val="D8AFE3">
                    <a:alpha val="60000"/>
                  </a:srgbClr>
                </a:glo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B2C536-F5BF-2CFA-625A-B983181EE023}"/>
              </a:ext>
            </a:extLst>
          </p:cNvPr>
          <p:cNvSpPr txBox="1"/>
          <p:nvPr/>
        </p:nvSpPr>
        <p:spPr>
          <a:xfrm>
            <a:off x="2767725" y="6274105"/>
            <a:ext cx="1799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n w="3175">
                  <a:solidFill>
                    <a:srgbClr val="FF0000"/>
                  </a:solidFill>
                  <a:prstDash val="solid"/>
                </a:ln>
                <a:solidFill>
                  <a:srgbClr val="FFA3A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dern Love Grunge" panose="04070805081005020601" pitchFamily="82" charset="0"/>
                <a:cs typeface="Dreaming Outloud Pro" panose="03050502040302030504" pitchFamily="66" charset="0"/>
              </a:rPr>
              <a:t>La Tomatina</a:t>
            </a:r>
          </a:p>
        </p:txBody>
      </p:sp>
      <p:pic>
        <p:nvPicPr>
          <p:cNvPr id="84" name="Picture 83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1FD3C65D-79D2-473F-9305-4471E587B35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977361" y="690126"/>
            <a:ext cx="1011126" cy="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32211" cy="486243"/>
            <a:chOff x="3814354" y="2201705"/>
            <a:chExt cx="632211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00870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28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A6726B0-15F1-E33F-5962-380ACE503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71814"/>
              </p:ext>
            </p:extLst>
          </p:nvPr>
        </p:nvGraphicFramePr>
        <p:xfrm>
          <a:off x="459690" y="1310387"/>
          <a:ext cx="4164594" cy="25663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88198">
                  <a:extLst>
                    <a:ext uri="{9D8B030D-6E8A-4147-A177-3AD203B41FA5}">
                      <a16:colId xmlns:a16="http://schemas.microsoft.com/office/drawing/2014/main" val="552884750"/>
                    </a:ext>
                  </a:extLst>
                </a:gridCol>
                <a:gridCol w="1619662">
                  <a:extLst>
                    <a:ext uri="{9D8B030D-6E8A-4147-A177-3AD203B41FA5}">
                      <a16:colId xmlns:a16="http://schemas.microsoft.com/office/drawing/2014/main" val="794928372"/>
                    </a:ext>
                  </a:extLst>
                </a:gridCol>
                <a:gridCol w="1156734">
                  <a:extLst>
                    <a:ext uri="{9D8B030D-6E8A-4147-A177-3AD203B41FA5}">
                      <a16:colId xmlns:a16="http://schemas.microsoft.com/office/drawing/2014/main" val="648726174"/>
                    </a:ext>
                  </a:extLst>
                </a:gridCol>
              </a:tblGrid>
              <a:tr h="30558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s-AR" sz="1800" b="1" u="none" strike="noStrike" cap="none" noProof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3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AR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9709412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caras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regalos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azules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41736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animales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profesoras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5780126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lenguas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diccionarios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útiles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6756617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flores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regalos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antiguas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6441130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amigos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amigas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especiales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8770526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y Quique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y Ángela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normales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1181384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altares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fotos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4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pequeñas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839327"/>
                  </a:ext>
                </a:extLst>
              </a:tr>
            </a:tbl>
          </a:graphicData>
        </a:graphic>
      </p:graphicFrame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D41D5BC-3095-37B8-A3E1-3135F16CD54F}"/>
              </a:ext>
            </a:extLst>
          </p:cNvPr>
          <p:cNvSpPr/>
          <p:nvPr/>
        </p:nvSpPr>
        <p:spPr>
          <a:xfrm>
            <a:off x="1843751" y="1643197"/>
            <a:ext cx="1630970" cy="303385"/>
          </a:xfrm>
          <a:prstGeom prst="roundRect">
            <a:avLst/>
          </a:prstGeom>
          <a:solidFill>
            <a:srgbClr val="E2F0D9">
              <a:alpha val="32941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Google Shape;402;p19">
            <a:extLst>
              <a:ext uri="{FF2B5EF4-FFF2-40B4-BE49-F238E27FC236}">
                <a16:creationId xmlns:a16="http://schemas.microsoft.com/office/drawing/2014/main" id="{A3E771F6-FAE9-D8A7-A897-11093439BE8F}"/>
              </a:ext>
            </a:extLst>
          </p:cNvPr>
          <p:cNvSpPr txBox="1"/>
          <p:nvPr/>
        </p:nvSpPr>
        <p:spPr>
          <a:xfrm>
            <a:off x="1358153" y="909659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Lee. ¿Qué describe?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D4BDB0F-AE12-34C3-1BEB-67E95E2C7D2E}"/>
              </a:ext>
            </a:extLst>
          </p:cNvPr>
          <p:cNvGrpSpPr/>
          <p:nvPr/>
        </p:nvGrpSpPr>
        <p:grpSpPr>
          <a:xfrm>
            <a:off x="63359" y="692579"/>
            <a:ext cx="1385515" cy="699697"/>
            <a:chOff x="85157" y="674113"/>
            <a:chExt cx="1072125" cy="541432"/>
          </a:xfrm>
        </p:grpSpPr>
        <p:sp>
          <p:nvSpPr>
            <p:cNvPr id="60" name="Google Shape;206;p9">
              <a:extLst>
                <a:ext uri="{FF2B5EF4-FFF2-40B4-BE49-F238E27FC236}">
                  <a16:creationId xmlns:a16="http://schemas.microsoft.com/office/drawing/2014/main" id="{813C5E7F-E750-8653-3BEE-8138F66E979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7DF4CF3-2EC5-0336-E3F4-48B76ED7A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96A8C1E-62A5-72CD-3803-105E1951179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76F22BEF-9AE8-E444-5AB5-48EE6280F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40" y="1681298"/>
            <a:ext cx="282815" cy="2195465"/>
          </a:xfrm>
          <a:prstGeom prst="rect">
            <a:avLst/>
          </a:prstGeom>
        </p:spPr>
      </p:pic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3CE954B5-C4A4-DB61-9729-3186C339FF1B}"/>
              </a:ext>
            </a:extLst>
          </p:cNvPr>
          <p:cNvSpPr/>
          <p:nvPr/>
        </p:nvSpPr>
        <p:spPr>
          <a:xfrm>
            <a:off x="459691" y="1643196"/>
            <a:ext cx="1402524" cy="303385"/>
          </a:xfrm>
          <a:prstGeom prst="roundRect">
            <a:avLst/>
          </a:prstGeom>
          <a:solidFill>
            <a:srgbClr val="E2F0D9">
              <a:alpha val="32941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2" descr="Free skull mask flower illustration">
            <a:extLst>
              <a:ext uri="{FF2B5EF4-FFF2-40B4-BE49-F238E27FC236}">
                <a16:creationId xmlns:a16="http://schemas.microsoft.com/office/drawing/2014/main" id="{F2B67272-E48C-D9B0-5389-369C8C40A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79" y="2309883"/>
            <a:ext cx="1925662" cy="15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8" descr="Day Of The Dead, Mexico, Skull, Skeleton">
            <a:extLst>
              <a:ext uri="{FF2B5EF4-FFF2-40B4-BE49-F238E27FC236}">
                <a16:creationId xmlns:a16="http://schemas.microsoft.com/office/drawing/2014/main" id="{91F66C07-A624-29BE-2C59-B53648D6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9956" y="3185460"/>
            <a:ext cx="295131" cy="32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dle, Heart, Valentine, Red, Light, Blue, Burning">
            <a:extLst>
              <a:ext uri="{FF2B5EF4-FFF2-40B4-BE49-F238E27FC236}">
                <a16:creationId xmlns:a16="http://schemas.microsoft.com/office/drawing/2014/main" id="{85721E20-252A-62C3-7469-507011866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1" t="3796" b="-1"/>
          <a:stretch/>
        </p:blipFill>
        <p:spPr bwMode="auto">
          <a:xfrm>
            <a:off x="5314571" y="2730868"/>
            <a:ext cx="164751" cy="2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extBox 1030">
            <a:extLst>
              <a:ext uri="{FF2B5EF4-FFF2-40B4-BE49-F238E27FC236}">
                <a16:creationId xmlns:a16="http://schemas.microsoft.com/office/drawing/2014/main" id="{923A1E32-21B5-E935-27DA-7BC75C24114A}"/>
              </a:ext>
            </a:extLst>
          </p:cNvPr>
          <p:cNvSpPr txBox="1"/>
          <p:nvPr/>
        </p:nvSpPr>
        <p:spPr>
          <a:xfrm rot="19557027">
            <a:off x="4875175" y="2243767"/>
            <a:ext cx="90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40404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el</a:t>
            </a:r>
            <a:r>
              <a:rPr lang="en-GB" b="1" dirty="0">
                <a:solidFill>
                  <a:srgbClr val="40404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altar</a:t>
            </a:r>
          </a:p>
        </p:txBody>
      </p:sp>
      <p:sp>
        <p:nvSpPr>
          <p:cNvPr id="1043" name="Google Shape;152;p2">
            <a:extLst>
              <a:ext uri="{FF2B5EF4-FFF2-40B4-BE49-F238E27FC236}">
                <a16:creationId xmlns:a16="http://schemas.microsoft.com/office/drawing/2014/main" id="{A7D5C03A-2728-E256-42D9-79CFEF4BB764}"/>
              </a:ext>
            </a:extLst>
          </p:cNvPr>
          <p:cNvSpPr/>
          <p:nvPr/>
        </p:nvSpPr>
        <p:spPr>
          <a:xfrm>
            <a:off x="4691992" y="882119"/>
            <a:ext cx="2085982" cy="904682"/>
          </a:xfrm>
          <a:prstGeom prst="wedgeRoundRectCallout">
            <a:avLst>
              <a:gd name="adj1" fmla="val 30335"/>
              <a:gd name="adj2" fmla="val 412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lang="en-GB" sz="1200" dirty="0"/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2614678F-EE66-820C-4043-E0DE75321F7D}"/>
              </a:ext>
            </a:extLst>
          </p:cNvPr>
          <p:cNvGrpSpPr/>
          <p:nvPr/>
        </p:nvGrpSpPr>
        <p:grpSpPr>
          <a:xfrm>
            <a:off x="4514518" y="758791"/>
            <a:ext cx="501436" cy="465012"/>
            <a:chOff x="4576052" y="2284237"/>
            <a:chExt cx="529073" cy="546587"/>
          </a:xfrm>
        </p:grpSpPr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B1F6F697-4927-AAAA-8513-8042035BBEFB}"/>
                </a:ext>
              </a:extLst>
            </p:cNvPr>
            <p:cNvSpPr/>
            <p:nvPr/>
          </p:nvSpPr>
          <p:spPr>
            <a:xfrm>
              <a:off x="4576052" y="2284237"/>
              <a:ext cx="512498" cy="546587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pic>
          <p:nvPicPr>
            <p:cNvPr id="1046" name="Picture 1045">
              <a:extLst>
                <a:ext uri="{FF2B5EF4-FFF2-40B4-BE49-F238E27FC236}">
                  <a16:creationId xmlns:a16="http://schemas.microsoft.com/office/drawing/2014/main" id="{DE657F4B-1FAD-1D27-FB8A-B8AEA82A6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4684618" y="2328718"/>
              <a:ext cx="310057" cy="447241"/>
            </a:xfrm>
            <a:prstGeom prst="rect">
              <a:avLst/>
            </a:prstGeom>
          </p:spPr>
        </p:pic>
        <p:pic>
          <p:nvPicPr>
            <p:cNvPr id="1047" name="Picture 104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98EC38-5CA8-02FE-C255-4CCF2D8B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4590342" y="2460456"/>
              <a:ext cx="514783" cy="183909"/>
            </a:xfrm>
            <a:prstGeom prst="rect">
              <a:avLst/>
            </a:prstGeom>
          </p:spPr>
        </p:pic>
      </p:grpSp>
      <p:sp>
        <p:nvSpPr>
          <p:cNvPr id="1048" name="TextBox 1047">
            <a:extLst>
              <a:ext uri="{FF2B5EF4-FFF2-40B4-BE49-F238E27FC236}">
                <a16:creationId xmlns:a16="http://schemas.microsoft.com/office/drawing/2014/main" id="{86DED8A7-EEB9-09D4-001D-DCB83B992387}"/>
              </a:ext>
            </a:extLst>
          </p:cNvPr>
          <p:cNvSpPr txBox="1"/>
          <p:nvPr/>
        </p:nvSpPr>
        <p:spPr>
          <a:xfrm>
            <a:off x="5075489" y="882118"/>
            <a:ext cx="18553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1000" b="0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‘</a:t>
            </a:r>
            <a:r>
              <a:rPr lang="en-GB" sz="1000" b="0" i="0" dirty="0" err="1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Altare</a:t>
            </a:r>
            <a:r>
              <a:rPr lang="en-GB" sz="1000" dirty="0" err="1">
                <a:solidFill>
                  <a:srgbClr val="202124"/>
                </a:solidFill>
                <a:latin typeface="Century Gothic" panose="020B0502020202020204" pitchFamily="34" charset="0"/>
              </a:rPr>
              <a:t>s</a:t>
            </a:r>
            <a:r>
              <a:rPr lang="en-GB" sz="1000" dirty="0">
                <a:solidFill>
                  <a:srgbClr val="202124"/>
                </a:solidFill>
                <a:latin typeface="Century Gothic" panose="020B0502020202020204" pitchFamily="34" charset="0"/>
              </a:rPr>
              <a:t>’, or ofrendas</a:t>
            </a:r>
            <a:endParaRPr lang="en-GB" sz="1000" dirty="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E56E1BD3-2D09-26F6-6640-011F2F63E328}"/>
              </a:ext>
            </a:extLst>
          </p:cNvPr>
          <p:cNvSpPr txBox="1"/>
          <p:nvPr/>
        </p:nvSpPr>
        <p:spPr>
          <a:xfrm>
            <a:off x="4908079" y="1064076"/>
            <a:ext cx="46704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1000" b="0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(“offerings”) are structures</a:t>
            </a:r>
            <a:endParaRPr lang="en-GB" sz="1000" dirty="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5B28E544-E75C-4F6C-C811-A47FBE56A4D0}"/>
              </a:ext>
            </a:extLst>
          </p:cNvPr>
          <p:cNvSpPr txBox="1"/>
          <p:nvPr/>
        </p:nvSpPr>
        <p:spPr>
          <a:xfrm>
            <a:off x="4564339" y="1232802"/>
            <a:ext cx="23622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GB" sz="10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dedicated to honour and remember their departed ancestors and family members.</a:t>
            </a:r>
            <a:endParaRPr lang="en-GB" sz="10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B57DA8E6-AE12-30FD-41E4-7AD450ED2664}"/>
              </a:ext>
            </a:extLst>
          </p:cNvPr>
          <p:cNvGrpSpPr/>
          <p:nvPr/>
        </p:nvGrpSpPr>
        <p:grpSpPr>
          <a:xfrm>
            <a:off x="498039" y="4065682"/>
            <a:ext cx="822261" cy="307777"/>
            <a:chOff x="455223" y="4442570"/>
            <a:chExt cx="822262" cy="307777"/>
          </a:xfrm>
        </p:grpSpPr>
        <p:sp>
          <p:nvSpPr>
            <p:cNvPr id="1060" name="Google Shape;222;p10">
              <a:extLst>
                <a:ext uri="{FF2B5EF4-FFF2-40B4-BE49-F238E27FC236}">
                  <a16:creationId xmlns:a16="http://schemas.microsoft.com/office/drawing/2014/main" id="{B0CF859D-7043-4053-5264-332AF4C0BBE6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63365223-26E8-58B5-D4EA-12703D35B7C7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1062" name="Google Shape;402;p19">
            <a:extLst>
              <a:ext uri="{FF2B5EF4-FFF2-40B4-BE49-F238E27FC236}">
                <a16:creationId xmlns:a16="http://schemas.microsoft.com/office/drawing/2014/main" id="{43682AF6-2916-32BD-E880-C7F02AEDF16C}"/>
              </a:ext>
            </a:extLst>
          </p:cNvPr>
          <p:cNvSpPr txBox="1"/>
          <p:nvPr/>
        </p:nvSpPr>
        <p:spPr>
          <a:xfrm>
            <a:off x="1448874" y="4055113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3" name="Picture 1062">
            <a:extLst>
              <a:ext uri="{FF2B5EF4-FFF2-40B4-BE49-F238E27FC236}">
                <a16:creationId xmlns:a16="http://schemas.microsoft.com/office/drawing/2014/main" id="{495C28FD-BF98-F11D-2BC9-66E743DAD5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18" y="3918431"/>
            <a:ext cx="572707" cy="605907"/>
          </a:xfrm>
          <a:prstGeom prst="rect">
            <a:avLst/>
          </a:prstGeom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E096DED1-80F6-B1D3-88F8-EBE8E7752AB4}"/>
              </a:ext>
            </a:extLst>
          </p:cNvPr>
          <p:cNvSpPr txBox="1"/>
          <p:nvPr/>
        </p:nvSpPr>
        <p:spPr>
          <a:xfrm>
            <a:off x="1188311" y="4380576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corrige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: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7" name="Rectangle: Rounded Corners 1066">
            <a:extLst>
              <a:ext uri="{FF2B5EF4-FFF2-40B4-BE49-F238E27FC236}">
                <a16:creationId xmlns:a16="http://schemas.microsoft.com/office/drawing/2014/main" id="{392CC2EC-4BE9-01AF-14B8-0CE8F4F3623B}"/>
              </a:ext>
            </a:extLst>
          </p:cNvPr>
          <p:cNvSpPr/>
          <p:nvPr/>
        </p:nvSpPr>
        <p:spPr>
          <a:xfrm>
            <a:off x="171474" y="6045153"/>
            <a:ext cx="3257526" cy="1124008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rgbClr val="404040"/>
              </a:solidFill>
            </a:endParaRPr>
          </a:p>
        </p:txBody>
      </p:sp>
      <p:pic>
        <p:nvPicPr>
          <p:cNvPr id="1068" name="Picture 2" descr="Pen, Write, Pencil, Writing Tool, Work, Message, Blue">
            <a:extLst>
              <a:ext uri="{FF2B5EF4-FFF2-40B4-BE49-F238E27FC236}">
                <a16:creationId xmlns:a16="http://schemas.microsoft.com/office/drawing/2014/main" id="{DE44FEDE-1372-C9A3-0741-BAC0CAD0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75" y="4450008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Google Shape;319;p15" descr="Speech Icon, Voice, Talking, Audio, Speech">
            <a:extLst>
              <a:ext uri="{FF2B5EF4-FFF2-40B4-BE49-F238E27FC236}">
                <a16:creationId xmlns:a16="http://schemas.microsoft.com/office/drawing/2014/main" id="{5B6DC3F8-2FDA-EB87-CEEC-2F43EFA2FD4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85054" y="5079540"/>
            <a:ext cx="268144" cy="2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TextBox 1070">
            <a:extLst>
              <a:ext uri="{FF2B5EF4-FFF2-40B4-BE49-F238E27FC236}">
                <a16:creationId xmlns:a16="http://schemas.microsoft.com/office/drawing/2014/main" id="{7A9C2D3C-1698-8133-3DB9-71F7D72828A9}"/>
              </a:ext>
            </a:extLst>
          </p:cNvPr>
          <p:cNvSpPr txBox="1"/>
          <p:nvPr/>
        </p:nvSpPr>
        <p:spPr>
          <a:xfrm>
            <a:off x="171474" y="4906702"/>
            <a:ext cx="3257526" cy="1092607"/>
          </a:xfrm>
          <a:prstGeom prst="rect">
            <a:avLst/>
          </a:prstGeom>
          <a:solidFill>
            <a:srgbClr val="FCEAF3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En mi altar hay dos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flores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pequeñas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Hay cuatro regalos.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especiales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 y con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muchos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colores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 hay dos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velas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verdes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En mi altar hay dos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niños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activos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78" name="Picture 6" descr="Free ear icon ear hearing illustration">
            <a:extLst>
              <a:ext uri="{FF2B5EF4-FFF2-40B4-BE49-F238E27FC236}">
                <a16:creationId xmlns:a16="http://schemas.microsoft.com/office/drawing/2014/main" id="{24052ECD-B486-FAA7-CE43-00935919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3" y="4440817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0" name="TextBox 1079">
            <a:extLst>
              <a:ext uri="{FF2B5EF4-FFF2-40B4-BE49-F238E27FC236}">
                <a16:creationId xmlns:a16="http://schemas.microsoft.com/office/drawing/2014/main" id="{19E4E4E3-0030-E1A6-346C-F5FEB18715E6}"/>
              </a:ext>
            </a:extLst>
          </p:cNvPr>
          <p:cNvSpPr txBox="1"/>
          <p:nvPr/>
        </p:nvSpPr>
        <p:spPr>
          <a:xfrm>
            <a:off x="1240627" y="4638032"/>
            <a:ext cx="38895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and correct what’s different in your text.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EEC679F4-D1A1-D524-634D-646DD7DA610D}"/>
              </a:ext>
            </a:extLst>
          </p:cNvPr>
          <p:cNvSpPr txBox="1"/>
          <p:nvPr/>
        </p:nvSpPr>
        <p:spPr>
          <a:xfrm>
            <a:off x="3943025" y="4983605"/>
            <a:ext cx="275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¡Tu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turno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! Lee las frases a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/a.</a:t>
            </a:r>
            <a:endParaRPr lang="en-GB" sz="12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1D3CAA43-D346-128A-67DC-9ACE52C99989}"/>
              </a:ext>
            </a:extLst>
          </p:cNvPr>
          <p:cNvSpPr txBox="1"/>
          <p:nvPr/>
        </p:nvSpPr>
        <p:spPr>
          <a:xfrm>
            <a:off x="3960574" y="5727398"/>
            <a:ext cx="2725952" cy="1200329"/>
          </a:xfrm>
          <a:prstGeom prst="rect">
            <a:avLst/>
          </a:prstGeom>
          <a:solidFill>
            <a:srgbClr val="D7EFF5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En mi altar hay dos </a:t>
            </a:r>
            <a:r>
              <a:rPr lang="en-GB" sz="1200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fotos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rojas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Hay </a:t>
            </a:r>
            <a:r>
              <a:rPr lang="en-GB" sz="1200" u="sng" dirty="0">
                <a:solidFill>
                  <a:srgbClr val="404040"/>
                </a:solidFill>
                <a:latin typeface="Century Gothic" panose="020B0502020202020204" pitchFamily="34" charset="0"/>
              </a:rPr>
              <a:t>cuatro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velas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grandes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También hay </a:t>
            </a:r>
            <a:r>
              <a:rPr lang="en-GB" sz="1200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cinco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niñas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felices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En mi altar hay dos </a:t>
            </a:r>
            <a:r>
              <a:rPr lang="en-GB" sz="1200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calaveras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grandes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y con </a:t>
            </a:r>
            <a:r>
              <a:rPr lang="en-GB" sz="1200" u="sng" dirty="0">
                <a:solidFill>
                  <a:srgbClr val="404040"/>
                </a:solidFill>
                <a:latin typeface="Century Gothic" panose="020B0502020202020204" pitchFamily="34" charset="0"/>
              </a:rPr>
              <a:t>muchos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colores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84" name="Picture 2" descr="Free icon pencil write vector">
            <a:extLst>
              <a:ext uri="{FF2B5EF4-FFF2-40B4-BE49-F238E27FC236}">
                <a16:creationId xmlns:a16="http://schemas.microsoft.com/office/drawing/2014/main" id="{913BF274-276F-9840-0231-B27E27353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152">
            <a:off x="3301481" y="5905622"/>
            <a:ext cx="157982" cy="4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" name="Google Shape;158;p2">
            <a:extLst>
              <a:ext uri="{FF2B5EF4-FFF2-40B4-BE49-F238E27FC236}">
                <a16:creationId xmlns:a16="http://schemas.microsoft.com/office/drawing/2014/main" id="{96570FC4-47C7-BAD9-C4F2-D08D5265FC66}"/>
              </a:ext>
            </a:extLst>
          </p:cNvPr>
          <p:cNvSpPr txBox="1"/>
          <p:nvPr/>
        </p:nvSpPr>
        <p:spPr>
          <a:xfrm>
            <a:off x="1033824" y="7849940"/>
            <a:ext cx="3007436" cy="35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spc="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Valenc</a:t>
            </a:r>
            <a:r>
              <a:rPr lang="en-GB" sz="2000" b="1" kern="0" spc="300" dirty="0">
                <a:solidFill>
                  <a:srgbClr val="92D050"/>
                </a:solidFill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ia</a:t>
            </a:r>
            <a:endParaRPr lang="es-AR" sz="1575" kern="0" spc="300" dirty="0">
              <a:solidFill>
                <a:srgbClr val="404040"/>
              </a:solidFill>
              <a:latin typeface="Dreaming Outloud Pro" panose="03050502040302030504" pitchFamily="66" charset="0"/>
              <a:ea typeface="Century Gothic"/>
              <a:cs typeface="Dreaming Outloud Pro" panose="03050502040302030504" pitchFamily="66" charset="0"/>
              <a:sym typeface="Century Gothic"/>
            </a:endParaRPr>
          </a:p>
        </p:txBody>
      </p:sp>
      <p:sp>
        <p:nvSpPr>
          <p:cNvPr id="1086" name="Google Shape;158;p2">
            <a:extLst>
              <a:ext uri="{FF2B5EF4-FFF2-40B4-BE49-F238E27FC236}">
                <a16:creationId xmlns:a16="http://schemas.microsoft.com/office/drawing/2014/main" id="{4F9E5640-E3CB-6565-0536-D321D715D063}"/>
              </a:ext>
            </a:extLst>
          </p:cNvPr>
          <p:cNvSpPr txBox="1"/>
          <p:nvPr/>
        </p:nvSpPr>
        <p:spPr>
          <a:xfrm>
            <a:off x="617195" y="7842324"/>
            <a:ext cx="48602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[EJ]</a:t>
            </a:r>
          </a:p>
        </p:txBody>
      </p:sp>
      <p:sp>
        <p:nvSpPr>
          <p:cNvPr id="1087" name="Google Shape;158;p2">
            <a:extLst>
              <a:ext uri="{FF2B5EF4-FFF2-40B4-BE49-F238E27FC236}">
                <a16:creationId xmlns:a16="http://schemas.microsoft.com/office/drawing/2014/main" id="{23FFCDB0-5501-2E27-783E-CC2B7CD432BF}"/>
              </a:ext>
            </a:extLst>
          </p:cNvPr>
          <p:cNvSpPr txBox="1"/>
          <p:nvPr/>
        </p:nvSpPr>
        <p:spPr>
          <a:xfrm>
            <a:off x="623968" y="8184355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2048" name="Google Shape;158;p2">
            <a:extLst>
              <a:ext uri="{FF2B5EF4-FFF2-40B4-BE49-F238E27FC236}">
                <a16:creationId xmlns:a16="http://schemas.microsoft.com/office/drawing/2014/main" id="{68B3EEAF-57E2-0215-83C2-DE50CBC1DFB7}"/>
              </a:ext>
            </a:extLst>
          </p:cNvPr>
          <p:cNvSpPr txBox="1"/>
          <p:nvPr/>
        </p:nvSpPr>
        <p:spPr>
          <a:xfrm>
            <a:off x="1021168" y="8197386"/>
            <a:ext cx="300743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spc="3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Bilb</a:t>
            </a:r>
            <a:r>
              <a:rPr lang="en-GB" sz="1575" kern="0" spc="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</a:t>
            </a:r>
            <a:endParaRPr lang="es-AR" sz="1575" kern="0" spc="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9" name="Google Shape;158;p2">
            <a:extLst>
              <a:ext uri="{FF2B5EF4-FFF2-40B4-BE49-F238E27FC236}">
                <a16:creationId xmlns:a16="http://schemas.microsoft.com/office/drawing/2014/main" id="{E725AF58-61F3-255E-08E3-B00F6C290FB9}"/>
              </a:ext>
            </a:extLst>
          </p:cNvPr>
          <p:cNvSpPr txBox="1"/>
          <p:nvPr/>
        </p:nvSpPr>
        <p:spPr>
          <a:xfrm>
            <a:off x="631939" y="8544182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2050" name="Google Shape;158;p2">
            <a:extLst>
              <a:ext uri="{FF2B5EF4-FFF2-40B4-BE49-F238E27FC236}">
                <a16:creationId xmlns:a16="http://schemas.microsoft.com/office/drawing/2014/main" id="{D9862B40-5E9C-9330-8306-2DF2564AE494}"/>
              </a:ext>
            </a:extLst>
          </p:cNvPr>
          <p:cNvSpPr txBox="1"/>
          <p:nvPr/>
        </p:nvSpPr>
        <p:spPr>
          <a:xfrm>
            <a:off x="1029139" y="8557212"/>
            <a:ext cx="300743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kern="0" spc="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C_ _ dad   R_ _</a:t>
            </a:r>
            <a:endParaRPr lang="es-AR" sz="1575" b="1" kern="0" spc="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2" name="Google Shape;158;p2">
            <a:extLst>
              <a:ext uri="{FF2B5EF4-FFF2-40B4-BE49-F238E27FC236}">
                <a16:creationId xmlns:a16="http://schemas.microsoft.com/office/drawing/2014/main" id="{7B4BEA05-7EF2-67ED-3DD2-2D7C821464DC}"/>
              </a:ext>
            </a:extLst>
          </p:cNvPr>
          <p:cNvSpPr txBox="1"/>
          <p:nvPr/>
        </p:nvSpPr>
        <p:spPr>
          <a:xfrm>
            <a:off x="624783" y="9167559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2054" name="Google Shape;158;p2">
            <a:extLst>
              <a:ext uri="{FF2B5EF4-FFF2-40B4-BE49-F238E27FC236}">
                <a16:creationId xmlns:a16="http://schemas.microsoft.com/office/drawing/2014/main" id="{149A8FF9-1B6E-82CE-F85E-6BFBB998E05E}"/>
              </a:ext>
            </a:extLst>
          </p:cNvPr>
          <p:cNvSpPr txBox="1"/>
          <p:nvPr/>
        </p:nvSpPr>
        <p:spPr>
          <a:xfrm>
            <a:off x="631939" y="9474877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sp>
        <p:nvSpPr>
          <p:cNvPr id="2057" name="Google Shape;158;p2">
            <a:extLst>
              <a:ext uri="{FF2B5EF4-FFF2-40B4-BE49-F238E27FC236}">
                <a16:creationId xmlns:a16="http://schemas.microsoft.com/office/drawing/2014/main" id="{4C79942F-8991-D6F1-51F9-31E7F2A74C09}"/>
              </a:ext>
            </a:extLst>
          </p:cNvPr>
          <p:cNvSpPr txBox="1"/>
          <p:nvPr/>
        </p:nvSpPr>
        <p:spPr>
          <a:xfrm>
            <a:off x="627253" y="8847824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rgbClr val="FF53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CE31633A-FD5E-EF62-96D7-53EB14EC9BF4}"/>
              </a:ext>
            </a:extLst>
          </p:cNvPr>
          <p:cNvGrpSpPr/>
          <p:nvPr/>
        </p:nvGrpSpPr>
        <p:grpSpPr>
          <a:xfrm>
            <a:off x="470349" y="73250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64" name="Google Shape;222;p10">
              <a:extLst>
                <a:ext uri="{FF2B5EF4-FFF2-40B4-BE49-F238E27FC236}">
                  <a16:creationId xmlns:a16="http://schemas.microsoft.com/office/drawing/2014/main" id="{1B35085E-12F9-A565-30C6-4048177EF379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5" name="TextBox 2064">
              <a:extLst>
                <a:ext uri="{FF2B5EF4-FFF2-40B4-BE49-F238E27FC236}">
                  <a16:creationId xmlns:a16="http://schemas.microsoft.com/office/drawing/2014/main" id="{4B1CCECA-A7FD-6BF5-83EB-1DA81BCB36C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1DF6CFBC-1C37-8587-A5A0-EFC09D71E41A}"/>
              </a:ext>
            </a:extLst>
          </p:cNvPr>
          <p:cNvGrpSpPr/>
          <p:nvPr/>
        </p:nvGrpSpPr>
        <p:grpSpPr>
          <a:xfrm>
            <a:off x="99075" y="72125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7" name="Oval 2066">
              <a:extLst>
                <a:ext uri="{FF2B5EF4-FFF2-40B4-BE49-F238E27FC236}">
                  <a16:creationId xmlns:a16="http://schemas.microsoft.com/office/drawing/2014/main" id="{1004F305-8E9D-ECA6-8E88-E13E05E3936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8" name="Picture 2067" descr="Free speaker sound loud vector">
              <a:extLst>
                <a:ext uri="{FF2B5EF4-FFF2-40B4-BE49-F238E27FC236}">
                  <a16:creationId xmlns:a16="http://schemas.microsoft.com/office/drawing/2014/main" id="{04007358-00DB-E350-6C39-360DF683D6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90" name="TextBox 2089">
            <a:extLst>
              <a:ext uri="{FF2B5EF4-FFF2-40B4-BE49-F238E27FC236}">
                <a16:creationId xmlns:a16="http://schemas.microsoft.com/office/drawing/2014/main" id="{9C59061C-98AD-9CE2-B553-201517BAE372}"/>
              </a:ext>
            </a:extLst>
          </p:cNvPr>
          <p:cNvSpPr txBox="1"/>
          <p:nvPr/>
        </p:nvSpPr>
        <p:spPr>
          <a:xfrm>
            <a:off x="5342510" y="7747945"/>
            <a:ext cx="14132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separa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separate</a:t>
            </a:r>
          </a:p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sílabas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 = syllables</a:t>
            </a:r>
          </a:p>
        </p:txBody>
      </p:sp>
      <p:cxnSp>
        <p:nvCxnSpPr>
          <p:cNvPr id="2091" name="Straight Connector 2090">
            <a:extLst>
              <a:ext uri="{FF2B5EF4-FFF2-40B4-BE49-F238E27FC236}">
                <a16:creationId xmlns:a16="http://schemas.microsoft.com/office/drawing/2014/main" id="{F0D4E8F7-10B2-BC62-0AFC-A4F7E2C7A41F}"/>
              </a:ext>
            </a:extLst>
          </p:cNvPr>
          <p:cNvCxnSpPr/>
          <p:nvPr/>
        </p:nvCxnSpPr>
        <p:spPr>
          <a:xfrm>
            <a:off x="1413644" y="7875066"/>
            <a:ext cx="0" cy="22705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2" name="Straight Connector 2091">
            <a:extLst>
              <a:ext uri="{FF2B5EF4-FFF2-40B4-BE49-F238E27FC236}">
                <a16:creationId xmlns:a16="http://schemas.microsoft.com/office/drawing/2014/main" id="{0E7A4CCD-B1B8-153D-07AB-D3EC0ED434C7}"/>
              </a:ext>
            </a:extLst>
          </p:cNvPr>
          <p:cNvCxnSpPr/>
          <p:nvPr/>
        </p:nvCxnSpPr>
        <p:spPr>
          <a:xfrm>
            <a:off x="1822796" y="7879213"/>
            <a:ext cx="0" cy="22705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3" name="TextBox 2092">
            <a:extLst>
              <a:ext uri="{FF2B5EF4-FFF2-40B4-BE49-F238E27FC236}">
                <a16:creationId xmlns:a16="http://schemas.microsoft.com/office/drawing/2014/main" id="{347EAD07-B27C-F1BC-D78B-C9A748AB5D76}"/>
              </a:ext>
            </a:extLst>
          </p:cNvPr>
          <p:cNvSpPr txBox="1"/>
          <p:nvPr/>
        </p:nvSpPr>
        <p:spPr>
          <a:xfrm>
            <a:off x="3980919" y="5346715"/>
            <a:ext cx="3889516" cy="33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it’s your turn to read.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4" name="Google Shape;158;p2">
            <a:extLst>
              <a:ext uri="{FF2B5EF4-FFF2-40B4-BE49-F238E27FC236}">
                <a16:creationId xmlns:a16="http://schemas.microsoft.com/office/drawing/2014/main" id="{6E0C5C02-4567-AB08-2B56-FA723958A0AB}"/>
              </a:ext>
            </a:extLst>
          </p:cNvPr>
          <p:cNvSpPr txBox="1"/>
          <p:nvPr/>
        </p:nvSpPr>
        <p:spPr>
          <a:xfrm>
            <a:off x="1016482" y="8857764"/>
            <a:ext cx="250956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kern="0" spc="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H_ _ </a:t>
            </a:r>
            <a:r>
              <a:rPr lang="es-AR" sz="1575" kern="0" spc="3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</a:t>
            </a:r>
            <a:endParaRPr lang="es-AR" sz="1575" kern="0" spc="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5" name="Google Shape;158;p2">
            <a:extLst>
              <a:ext uri="{FF2B5EF4-FFF2-40B4-BE49-F238E27FC236}">
                <a16:creationId xmlns:a16="http://schemas.microsoft.com/office/drawing/2014/main" id="{802AF200-1863-E6CB-862D-B2B18DD829A1}"/>
              </a:ext>
            </a:extLst>
          </p:cNvPr>
          <p:cNvSpPr txBox="1"/>
          <p:nvPr/>
        </p:nvSpPr>
        <p:spPr>
          <a:xfrm>
            <a:off x="1021982" y="9180589"/>
            <a:ext cx="1571177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spc="3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</a:t>
            </a:r>
            <a:r>
              <a:rPr lang="en-GB" sz="1575" kern="0" spc="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do</a:t>
            </a:r>
            <a:endParaRPr lang="es-AR" sz="1575" b="1" kern="0" spc="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6" name="Google Shape;158;p2">
            <a:extLst>
              <a:ext uri="{FF2B5EF4-FFF2-40B4-BE49-F238E27FC236}">
                <a16:creationId xmlns:a16="http://schemas.microsoft.com/office/drawing/2014/main" id="{550D0461-A4A3-636F-FAFD-ADC8A0D08965}"/>
              </a:ext>
            </a:extLst>
          </p:cNvPr>
          <p:cNvSpPr txBox="1"/>
          <p:nvPr/>
        </p:nvSpPr>
        <p:spPr>
          <a:xfrm>
            <a:off x="1029139" y="9487907"/>
            <a:ext cx="250956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spc="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G_ _ </a:t>
            </a:r>
            <a:r>
              <a:rPr lang="en-GB" sz="1575" kern="0" spc="3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dalajara</a:t>
            </a:r>
            <a:endParaRPr lang="es-AR" sz="1575" b="1" kern="0" spc="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F6F260DA-E03A-13AC-0EA7-54965001BB65}"/>
              </a:ext>
            </a:extLst>
          </p:cNvPr>
          <p:cNvSpPr txBox="1"/>
          <p:nvPr/>
        </p:nvSpPr>
        <p:spPr>
          <a:xfrm>
            <a:off x="1943551" y="7386802"/>
            <a:ext cx="473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 y completa. Después,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separa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</a:t>
            </a: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04" name="Picture 2103">
            <a:extLst>
              <a:ext uri="{FF2B5EF4-FFF2-40B4-BE49-F238E27FC236}">
                <a16:creationId xmlns:a16="http://schemas.microsoft.com/office/drawing/2014/main" id="{8403A28C-B304-54CE-255A-D5A840F1CA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6842" y="7646864"/>
            <a:ext cx="2160324" cy="21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4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05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F39C0A0E-FBD6-D4CC-D52F-25198ED7E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44" y="6526263"/>
            <a:ext cx="1515019" cy="928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32211" cy="486243"/>
            <a:chOff x="3814354" y="2201705"/>
            <a:chExt cx="632211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00870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A1C13F-5124-3F61-B6F9-B2789C3EF1E8}"/>
              </a:ext>
            </a:extLst>
          </p:cNvPr>
          <p:cNvGrpSpPr/>
          <p:nvPr/>
        </p:nvGrpSpPr>
        <p:grpSpPr>
          <a:xfrm>
            <a:off x="535649" y="785565"/>
            <a:ext cx="822261" cy="307777"/>
            <a:chOff x="455223" y="4442570"/>
            <a:chExt cx="822262" cy="307777"/>
          </a:xfrm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C9801878-BAB0-B201-6B93-F6680F518B99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2C6ECE-8E6E-E3DD-C7BA-4D9CE8834DF6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7" name="Google Shape;402;p19">
            <a:extLst>
              <a:ext uri="{FF2B5EF4-FFF2-40B4-BE49-F238E27FC236}">
                <a16:creationId xmlns:a16="http://schemas.microsoft.com/office/drawing/2014/main" id="{08A41738-C2DE-7C97-3D35-193259158C7F}"/>
              </a:ext>
            </a:extLst>
          </p:cNvPr>
          <p:cNvSpPr txBox="1"/>
          <p:nvPr/>
        </p:nvSpPr>
        <p:spPr>
          <a:xfrm>
            <a:off x="1486484" y="77499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see previous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944762-6ADE-7D4D-7DE3-E07E68EE8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28" y="638314"/>
            <a:ext cx="572707" cy="605907"/>
          </a:xfrm>
          <a:prstGeom prst="rect">
            <a:avLst/>
          </a:prstGeom>
        </p:spPr>
      </p:pic>
      <p:pic>
        <p:nvPicPr>
          <p:cNvPr id="22" name="Google Shape;319;p15" descr="Speech Icon, Voice, Talking, Audio, Speech">
            <a:extLst>
              <a:ext uri="{FF2B5EF4-FFF2-40B4-BE49-F238E27FC236}">
                <a16:creationId xmlns:a16="http://schemas.microsoft.com/office/drawing/2014/main" id="{BEDBEDD3-FEAB-42CF-10B8-BE4AB998F4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9309" y="1296440"/>
            <a:ext cx="268144" cy="2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0CA728-958C-58DA-1941-075DCF78F617}"/>
              </a:ext>
            </a:extLst>
          </p:cNvPr>
          <p:cNvSpPr txBox="1"/>
          <p:nvPr/>
        </p:nvSpPr>
        <p:spPr>
          <a:xfrm>
            <a:off x="535649" y="1186387"/>
            <a:ext cx="275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Lee las frases a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/a.</a:t>
            </a:r>
            <a:endParaRPr lang="en-GB" sz="12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108CF6-57EB-F446-57C5-B9CDEFA4A9E7}"/>
              </a:ext>
            </a:extLst>
          </p:cNvPr>
          <p:cNvSpPr txBox="1"/>
          <p:nvPr/>
        </p:nvSpPr>
        <p:spPr>
          <a:xfrm>
            <a:off x="231388" y="2069728"/>
            <a:ext cx="2725952" cy="1200329"/>
          </a:xfrm>
          <a:prstGeom prst="rect">
            <a:avLst/>
          </a:prstGeom>
          <a:solidFill>
            <a:srgbClr val="D7EFF5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mi altar hay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flores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Hay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cinco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regalos. Son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con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muchas</a:t>
            </a:r>
            <a:r>
              <a:rPr lang="en-GB" sz="1200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flores</a:t>
            </a:r>
            <a:r>
              <a:rPr lang="en-GB" sz="1200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También hay </a:t>
            </a:r>
            <a:r>
              <a:rPr lang="es-ES" sz="1200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velas. Son </a:t>
            </a:r>
            <a:r>
              <a:rPr lang="es-ES" sz="1200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azules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En mi altar hay dos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niñas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felices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D3421B-B7CF-32C2-C040-29C0E37A42C1}"/>
              </a:ext>
            </a:extLst>
          </p:cNvPr>
          <p:cNvSpPr txBox="1"/>
          <p:nvPr/>
        </p:nvSpPr>
        <p:spPr>
          <a:xfrm>
            <a:off x="178947" y="1689045"/>
            <a:ext cx="2961661" cy="33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Read the sentences to your partner.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6C9B17-55FE-410F-772C-5DDC5AB922A9}"/>
              </a:ext>
            </a:extLst>
          </p:cNvPr>
          <p:cNvSpPr txBox="1"/>
          <p:nvPr/>
        </p:nvSpPr>
        <p:spPr>
          <a:xfrm>
            <a:off x="3148941" y="1118736"/>
            <a:ext cx="454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corrige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: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1D0DAC0-556A-64DE-7326-6DB993144B51}"/>
              </a:ext>
            </a:extLst>
          </p:cNvPr>
          <p:cNvSpPr/>
          <p:nvPr/>
        </p:nvSpPr>
        <p:spPr>
          <a:xfrm>
            <a:off x="3269594" y="3062712"/>
            <a:ext cx="3257526" cy="1124008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rgbClr val="404040"/>
              </a:solidFill>
            </a:endParaRPr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58852B00-1AD2-0366-26EA-51815404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9" y="1125388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83412B5-844F-0761-F5D0-A02F50C5CBCB}"/>
              </a:ext>
            </a:extLst>
          </p:cNvPr>
          <p:cNvSpPr txBox="1"/>
          <p:nvPr/>
        </p:nvSpPr>
        <p:spPr>
          <a:xfrm>
            <a:off x="3269594" y="1924261"/>
            <a:ext cx="3257526" cy="1092607"/>
          </a:xfrm>
          <a:prstGeom prst="rect">
            <a:avLst/>
          </a:prstGeom>
          <a:solidFill>
            <a:srgbClr val="FCEAF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mi altar hay dos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amarilos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Hay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velas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pequeñas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También hay dos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niñas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Son amigas. En mi altar hay dos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flores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grandes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con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muchas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flores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5" name="Picture 6" descr="Free ear icon ear hearing illustration">
            <a:extLst>
              <a:ext uri="{FF2B5EF4-FFF2-40B4-BE49-F238E27FC236}">
                <a16:creationId xmlns:a16="http://schemas.microsoft.com/office/drawing/2014/main" id="{65A00FBA-08BF-9CA1-C263-65952351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17" y="1116197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C60B662-7631-B8A7-BB13-7366FDA3224E}"/>
              </a:ext>
            </a:extLst>
          </p:cNvPr>
          <p:cNvSpPr txBox="1"/>
          <p:nvPr/>
        </p:nvSpPr>
        <p:spPr>
          <a:xfrm>
            <a:off x="3150639" y="1393527"/>
            <a:ext cx="3889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and correct what’s different in your text.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2" descr="Free icon pencil write vector">
            <a:extLst>
              <a:ext uri="{FF2B5EF4-FFF2-40B4-BE49-F238E27FC236}">
                <a16:creationId xmlns:a16="http://schemas.microsoft.com/office/drawing/2014/main" id="{B805969D-5ACE-015A-A4DE-96736A7E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152">
            <a:off x="6399601" y="2923181"/>
            <a:ext cx="157982" cy="4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93838F5A-F746-BC1D-F313-69CEB6985525}"/>
              </a:ext>
            </a:extLst>
          </p:cNvPr>
          <p:cNvSpPr txBox="1"/>
          <p:nvPr/>
        </p:nvSpPr>
        <p:spPr>
          <a:xfrm>
            <a:off x="1460890" y="3518475"/>
            <a:ext cx="1496450" cy="29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A)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Escribe.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E61DFD-7A55-EC73-652E-084698D36D91}"/>
              </a:ext>
            </a:extLst>
          </p:cNvPr>
          <p:cNvGrpSpPr/>
          <p:nvPr/>
        </p:nvGrpSpPr>
        <p:grpSpPr>
          <a:xfrm>
            <a:off x="121852" y="3301394"/>
            <a:ext cx="1385515" cy="699697"/>
            <a:chOff x="85157" y="674113"/>
            <a:chExt cx="1072125" cy="541432"/>
          </a:xfrm>
        </p:grpSpPr>
        <p:sp>
          <p:nvSpPr>
            <p:cNvPr id="40" name="Google Shape;206;p9">
              <a:extLst>
                <a:ext uri="{FF2B5EF4-FFF2-40B4-BE49-F238E27FC236}">
                  <a16:creationId xmlns:a16="http://schemas.microsoft.com/office/drawing/2014/main" id="{B24F91FF-83BD-1B02-2965-A72FEBE5212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05E8B37-928F-4E4A-2CCF-A528A90FE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E2BB941-5D03-BBBA-38E2-A09AE382F1E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44" name="Table 3">
            <a:extLst>
              <a:ext uri="{FF2B5EF4-FFF2-40B4-BE49-F238E27FC236}">
                <a16:creationId xmlns:a16="http://schemas.microsoft.com/office/drawing/2014/main" id="{BD9E98CE-3D95-5CEA-51E4-17A04D798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72516"/>
              </p:ext>
            </p:extLst>
          </p:nvPr>
        </p:nvGraphicFramePr>
        <p:xfrm>
          <a:off x="232458" y="5289894"/>
          <a:ext cx="3693656" cy="2071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194">
                  <a:extLst>
                    <a:ext uri="{9D8B030D-6E8A-4147-A177-3AD203B41FA5}">
                      <a16:colId xmlns:a16="http://schemas.microsoft.com/office/drawing/2014/main" val="679701360"/>
                    </a:ext>
                  </a:extLst>
                </a:gridCol>
                <a:gridCol w="3364462">
                  <a:extLst>
                    <a:ext uri="{9D8B030D-6E8A-4147-A177-3AD203B41FA5}">
                      <a16:colId xmlns:a16="http://schemas.microsoft.com/office/drawing/2014/main" val="3184141065"/>
                    </a:ext>
                  </a:extLst>
                </a:gridCol>
              </a:tblGrid>
              <a:tr h="31875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niños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 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felices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3338316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animales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activos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1014255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cuadros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   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importantes. En 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 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muchos.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1595820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 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flores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muy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8843327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diccionarios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útiles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En la clase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solo uno.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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8308925"/>
                  </a:ext>
                </a:extLst>
              </a:tr>
            </a:tbl>
          </a:graphicData>
        </a:graphic>
      </p:graphicFrame>
      <p:sp>
        <p:nvSpPr>
          <p:cNvPr id="46" name="Google Shape;483;p48">
            <a:extLst>
              <a:ext uri="{FF2B5EF4-FFF2-40B4-BE49-F238E27FC236}">
                <a16:creationId xmlns:a16="http://schemas.microsoft.com/office/drawing/2014/main" id="{AC515151-AB00-022B-BC56-2011B81C7282}"/>
              </a:ext>
            </a:extLst>
          </p:cNvPr>
          <p:cNvSpPr txBox="1"/>
          <p:nvPr/>
        </p:nvSpPr>
        <p:spPr>
          <a:xfrm>
            <a:off x="749909" y="3882088"/>
            <a:ext cx="2459194" cy="25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14" tIns="25714" rIns="25714" bIns="25714" anchor="t" anchorCtr="0">
            <a:noAutofit/>
          </a:bodyPr>
          <a:lstStyle/>
          <a:p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means ____________. </a:t>
            </a:r>
            <a:endParaRPr sz="13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FF542E-3A98-6F8A-BA50-3BE18441C842}"/>
              </a:ext>
            </a:extLst>
          </p:cNvPr>
          <p:cNvSpPr txBox="1"/>
          <p:nvPr/>
        </p:nvSpPr>
        <p:spPr>
          <a:xfrm>
            <a:off x="75611" y="4380520"/>
            <a:ext cx="553198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Hay</a:t>
            </a:r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often used to identity or locate people or things.</a:t>
            </a:r>
          </a:p>
        </p:txBody>
      </p:sp>
      <p:sp>
        <p:nvSpPr>
          <p:cNvPr id="48" name="Google Shape;483;p48">
            <a:extLst>
              <a:ext uri="{FF2B5EF4-FFF2-40B4-BE49-F238E27FC236}">
                <a16:creationId xmlns:a16="http://schemas.microsoft.com/office/drawing/2014/main" id="{9D000263-4DDF-3CED-91F3-11A20CF93481}"/>
              </a:ext>
            </a:extLst>
          </p:cNvPr>
          <p:cNvSpPr txBox="1"/>
          <p:nvPr/>
        </p:nvSpPr>
        <p:spPr>
          <a:xfrm>
            <a:off x="146166" y="4113629"/>
            <a:ext cx="3843501" cy="25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14" tIns="25714" rIns="25714" bIns="25714" anchor="t" anchorCtr="0">
            <a:noAutofit/>
          </a:bodyPr>
          <a:lstStyle/>
          <a:p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Hay</a:t>
            </a:r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means ________ or __________. </a:t>
            </a:r>
            <a:endParaRPr sz="13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C34B13-83D4-F4F2-B2DE-1BD405DA8136}"/>
              </a:ext>
            </a:extLst>
          </p:cNvPr>
          <p:cNvSpPr txBox="1"/>
          <p:nvPr/>
        </p:nvSpPr>
        <p:spPr>
          <a:xfrm>
            <a:off x="3987370" y="4956558"/>
            <a:ext cx="2409787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C)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Clasifica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adjetivos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BAA12F-A70E-1A29-E30C-E4DE9BE38466}"/>
              </a:ext>
            </a:extLst>
          </p:cNvPr>
          <p:cNvSpPr txBox="1"/>
          <p:nvPr/>
        </p:nvSpPr>
        <p:spPr>
          <a:xfrm>
            <a:off x="62499" y="4658192"/>
            <a:ext cx="587783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often followed by an adjective to describe people or things.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B00773-5DF9-3054-0D05-20E98220D4A1}"/>
              </a:ext>
            </a:extLst>
          </p:cNvPr>
          <p:cNvSpPr/>
          <p:nvPr/>
        </p:nvSpPr>
        <p:spPr>
          <a:xfrm>
            <a:off x="1787673" y="5317190"/>
            <a:ext cx="466306" cy="264182"/>
          </a:xfrm>
          <a:custGeom>
            <a:avLst/>
            <a:gdLst>
              <a:gd name="connsiteX0" fmla="*/ 0 w 466306"/>
              <a:gd name="connsiteY0" fmla="*/ 44031 h 264182"/>
              <a:gd name="connsiteX1" fmla="*/ 44031 w 466306"/>
              <a:gd name="connsiteY1" fmla="*/ 0 h 264182"/>
              <a:gd name="connsiteX2" fmla="*/ 422275 w 466306"/>
              <a:gd name="connsiteY2" fmla="*/ 0 h 264182"/>
              <a:gd name="connsiteX3" fmla="*/ 466306 w 466306"/>
              <a:gd name="connsiteY3" fmla="*/ 44031 h 264182"/>
              <a:gd name="connsiteX4" fmla="*/ 466306 w 466306"/>
              <a:gd name="connsiteY4" fmla="*/ 220151 h 264182"/>
              <a:gd name="connsiteX5" fmla="*/ 422275 w 466306"/>
              <a:gd name="connsiteY5" fmla="*/ 264182 h 264182"/>
              <a:gd name="connsiteX6" fmla="*/ 44031 w 466306"/>
              <a:gd name="connsiteY6" fmla="*/ 264182 h 264182"/>
              <a:gd name="connsiteX7" fmla="*/ 0 w 466306"/>
              <a:gd name="connsiteY7" fmla="*/ 220151 h 264182"/>
              <a:gd name="connsiteX8" fmla="*/ 0 w 466306"/>
              <a:gd name="connsiteY8" fmla="*/ 44031 h 2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64182" fill="none" extrusionOk="0">
                <a:moveTo>
                  <a:pt x="0" y="44031"/>
                </a:moveTo>
                <a:cubicBezTo>
                  <a:pt x="171" y="16392"/>
                  <a:pt x="20269" y="-1865"/>
                  <a:pt x="44031" y="0"/>
                </a:cubicBezTo>
                <a:cubicBezTo>
                  <a:pt x="213384" y="-36560"/>
                  <a:pt x="338880" y="17845"/>
                  <a:pt x="422275" y="0"/>
                </a:cubicBezTo>
                <a:cubicBezTo>
                  <a:pt x="446466" y="7109"/>
                  <a:pt x="460909" y="19028"/>
                  <a:pt x="466306" y="44031"/>
                </a:cubicBezTo>
                <a:cubicBezTo>
                  <a:pt x="486420" y="84561"/>
                  <a:pt x="454363" y="138511"/>
                  <a:pt x="466306" y="220151"/>
                </a:cubicBezTo>
                <a:cubicBezTo>
                  <a:pt x="467835" y="245223"/>
                  <a:pt x="441734" y="267393"/>
                  <a:pt x="422275" y="264182"/>
                </a:cubicBezTo>
                <a:cubicBezTo>
                  <a:pt x="279093" y="302589"/>
                  <a:pt x="145442" y="243540"/>
                  <a:pt x="44031" y="264182"/>
                </a:cubicBezTo>
                <a:cubicBezTo>
                  <a:pt x="17618" y="264800"/>
                  <a:pt x="1717" y="240292"/>
                  <a:pt x="0" y="220151"/>
                </a:cubicBezTo>
                <a:cubicBezTo>
                  <a:pt x="-11437" y="162258"/>
                  <a:pt x="8806" y="85339"/>
                  <a:pt x="0" y="44031"/>
                </a:cubicBezTo>
                <a:close/>
              </a:path>
              <a:path w="466306" h="264182" stroke="0" extrusionOk="0">
                <a:moveTo>
                  <a:pt x="0" y="44031"/>
                </a:moveTo>
                <a:cubicBezTo>
                  <a:pt x="895" y="20752"/>
                  <a:pt x="22712" y="5476"/>
                  <a:pt x="44031" y="0"/>
                </a:cubicBezTo>
                <a:cubicBezTo>
                  <a:pt x="134861" y="-42149"/>
                  <a:pt x="274011" y="39264"/>
                  <a:pt x="422275" y="0"/>
                </a:cubicBezTo>
                <a:cubicBezTo>
                  <a:pt x="447103" y="-1506"/>
                  <a:pt x="469313" y="18828"/>
                  <a:pt x="466306" y="44031"/>
                </a:cubicBezTo>
                <a:cubicBezTo>
                  <a:pt x="485480" y="102506"/>
                  <a:pt x="451793" y="134405"/>
                  <a:pt x="466306" y="220151"/>
                </a:cubicBezTo>
                <a:cubicBezTo>
                  <a:pt x="464737" y="245017"/>
                  <a:pt x="442304" y="268328"/>
                  <a:pt x="422275" y="264182"/>
                </a:cubicBezTo>
                <a:cubicBezTo>
                  <a:pt x="253117" y="304144"/>
                  <a:pt x="208039" y="228499"/>
                  <a:pt x="44031" y="264182"/>
                </a:cubicBezTo>
                <a:cubicBezTo>
                  <a:pt x="20465" y="264118"/>
                  <a:pt x="-1051" y="249286"/>
                  <a:pt x="0" y="220151"/>
                </a:cubicBezTo>
                <a:cubicBezTo>
                  <a:pt x="-8772" y="181699"/>
                  <a:pt x="7266" y="123638"/>
                  <a:pt x="0" y="44031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08697207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3" name="Rectangle: Rounded Corners 1032">
            <a:extLst>
              <a:ext uri="{FF2B5EF4-FFF2-40B4-BE49-F238E27FC236}">
                <a16:creationId xmlns:a16="http://schemas.microsoft.com/office/drawing/2014/main" id="{545EDF0C-24F4-2698-5760-FCCAFB7C9E86}"/>
              </a:ext>
            </a:extLst>
          </p:cNvPr>
          <p:cNvSpPr/>
          <p:nvPr/>
        </p:nvSpPr>
        <p:spPr>
          <a:xfrm>
            <a:off x="2678430" y="5641040"/>
            <a:ext cx="466306" cy="264182"/>
          </a:xfrm>
          <a:custGeom>
            <a:avLst/>
            <a:gdLst>
              <a:gd name="connsiteX0" fmla="*/ 0 w 466306"/>
              <a:gd name="connsiteY0" fmla="*/ 44031 h 264182"/>
              <a:gd name="connsiteX1" fmla="*/ 44031 w 466306"/>
              <a:gd name="connsiteY1" fmla="*/ 0 h 264182"/>
              <a:gd name="connsiteX2" fmla="*/ 422275 w 466306"/>
              <a:gd name="connsiteY2" fmla="*/ 0 h 264182"/>
              <a:gd name="connsiteX3" fmla="*/ 466306 w 466306"/>
              <a:gd name="connsiteY3" fmla="*/ 44031 h 264182"/>
              <a:gd name="connsiteX4" fmla="*/ 466306 w 466306"/>
              <a:gd name="connsiteY4" fmla="*/ 220151 h 264182"/>
              <a:gd name="connsiteX5" fmla="*/ 422275 w 466306"/>
              <a:gd name="connsiteY5" fmla="*/ 264182 h 264182"/>
              <a:gd name="connsiteX6" fmla="*/ 44031 w 466306"/>
              <a:gd name="connsiteY6" fmla="*/ 264182 h 264182"/>
              <a:gd name="connsiteX7" fmla="*/ 0 w 466306"/>
              <a:gd name="connsiteY7" fmla="*/ 220151 h 264182"/>
              <a:gd name="connsiteX8" fmla="*/ 0 w 466306"/>
              <a:gd name="connsiteY8" fmla="*/ 44031 h 2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64182" fill="none" extrusionOk="0">
                <a:moveTo>
                  <a:pt x="0" y="44031"/>
                </a:moveTo>
                <a:cubicBezTo>
                  <a:pt x="-4898" y="15126"/>
                  <a:pt x="21626" y="5274"/>
                  <a:pt x="44031" y="0"/>
                </a:cubicBezTo>
                <a:cubicBezTo>
                  <a:pt x="127066" y="-7703"/>
                  <a:pt x="335510" y="10311"/>
                  <a:pt x="422275" y="0"/>
                </a:cubicBezTo>
                <a:cubicBezTo>
                  <a:pt x="445199" y="290"/>
                  <a:pt x="467266" y="22784"/>
                  <a:pt x="466306" y="44031"/>
                </a:cubicBezTo>
                <a:cubicBezTo>
                  <a:pt x="486684" y="97815"/>
                  <a:pt x="448307" y="156762"/>
                  <a:pt x="466306" y="220151"/>
                </a:cubicBezTo>
                <a:cubicBezTo>
                  <a:pt x="466287" y="243329"/>
                  <a:pt x="448195" y="264760"/>
                  <a:pt x="422275" y="264182"/>
                </a:cubicBezTo>
                <a:cubicBezTo>
                  <a:pt x="306407" y="268927"/>
                  <a:pt x="142776" y="259698"/>
                  <a:pt x="44031" y="264182"/>
                </a:cubicBezTo>
                <a:cubicBezTo>
                  <a:pt x="20410" y="263298"/>
                  <a:pt x="1140" y="238526"/>
                  <a:pt x="0" y="220151"/>
                </a:cubicBezTo>
                <a:cubicBezTo>
                  <a:pt x="-4890" y="173192"/>
                  <a:pt x="19927" y="120879"/>
                  <a:pt x="0" y="44031"/>
                </a:cubicBezTo>
                <a:close/>
              </a:path>
              <a:path w="466306" h="264182" stroke="0" extrusionOk="0">
                <a:moveTo>
                  <a:pt x="0" y="44031"/>
                </a:moveTo>
                <a:cubicBezTo>
                  <a:pt x="3013" y="19352"/>
                  <a:pt x="13461" y="3013"/>
                  <a:pt x="44031" y="0"/>
                </a:cubicBezTo>
                <a:cubicBezTo>
                  <a:pt x="207992" y="-42308"/>
                  <a:pt x="236155" y="6886"/>
                  <a:pt x="422275" y="0"/>
                </a:cubicBezTo>
                <a:cubicBezTo>
                  <a:pt x="440189" y="-627"/>
                  <a:pt x="468083" y="20820"/>
                  <a:pt x="466306" y="44031"/>
                </a:cubicBezTo>
                <a:cubicBezTo>
                  <a:pt x="471045" y="92749"/>
                  <a:pt x="445589" y="159787"/>
                  <a:pt x="466306" y="220151"/>
                </a:cubicBezTo>
                <a:cubicBezTo>
                  <a:pt x="467237" y="247438"/>
                  <a:pt x="447811" y="257558"/>
                  <a:pt x="422275" y="264182"/>
                </a:cubicBezTo>
                <a:cubicBezTo>
                  <a:pt x="345665" y="305192"/>
                  <a:pt x="196198" y="241039"/>
                  <a:pt x="44031" y="264182"/>
                </a:cubicBezTo>
                <a:cubicBezTo>
                  <a:pt x="19160" y="265974"/>
                  <a:pt x="1715" y="244724"/>
                  <a:pt x="0" y="220151"/>
                </a:cubicBezTo>
                <a:cubicBezTo>
                  <a:pt x="-14077" y="172261"/>
                  <a:pt x="15905" y="123742"/>
                  <a:pt x="0" y="44031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86407043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0945DE4A-D7AB-EBFB-6ABF-85AF229F99D1}"/>
              </a:ext>
            </a:extLst>
          </p:cNvPr>
          <p:cNvSpPr/>
          <p:nvPr/>
        </p:nvSpPr>
        <p:spPr>
          <a:xfrm>
            <a:off x="1686196" y="5950664"/>
            <a:ext cx="466306" cy="264182"/>
          </a:xfrm>
          <a:custGeom>
            <a:avLst/>
            <a:gdLst>
              <a:gd name="connsiteX0" fmla="*/ 0 w 466306"/>
              <a:gd name="connsiteY0" fmla="*/ 44031 h 264182"/>
              <a:gd name="connsiteX1" fmla="*/ 44031 w 466306"/>
              <a:gd name="connsiteY1" fmla="*/ 0 h 264182"/>
              <a:gd name="connsiteX2" fmla="*/ 422275 w 466306"/>
              <a:gd name="connsiteY2" fmla="*/ 0 h 264182"/>
              <a:gd name="connsiteX3" fmla="*/ 466306 w 466306"/>
              <a:gd name="connsiteY3" fmla="*/ 44031 h 264182"/>
              <a:gd name="connsiteX4" fmla="*/ 466306 w 466306"/>
              <a:gd name="connsiteY4" fmla="*/ 220151 h 264182"/>
              <a:gd name="connsiteX5" fmla="*/ 422275 w 466306"/>
              <a:gd name="connsiteY5" fmla="*/ 264182 h 264182"/>
              <a:gd name="connsiteX6" fmla="*/ 44031 w 466306"/>
              <a:gd name="connsiteY6" fmla="*/ 264182 h 264182"/>
              <a:gd name="connsiteX7" fmla="*/ 0 w 466306"/>
              <a:gd name="connsiteY7" fmla="*/ 220151 h 264182"/>
              <a:gd name="connsiteX8" fmla="*/ 0 w 466306"/>
              <a:gd name="connsiteY8" fmla="*/ 44031 h 2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64182" fill="none" extrusionOk="0">
                <a:moveTo>
                  <a:pt x="0" y="44031"/>
                </a:moveTo>
                <a:cubicBezTo>
                  <a:pt x="-1318" y="19533"/>
                  <a:pt x="15675" y="-1522"/>
                  <a:pt x="44031" y="0"/>
                </a:cubicBezTo>
                <a:cubicBezTo>
                  <a:pt x="141846" y="-21411"/>
                  <a:pt x="270232" y="41435"/>
                  <a:pt x="422275" y="0"/>
                </a:cubicBezTo>
                <a:cubicBezTo>
                  <a:pt x="448941" y="-309"/>
                  <a:pt x="464036" y="23500"/>
                  <a:pt x="466306" y="44031"/>
                </a:cubicBezTo>
                <a:cubicBezTo>
                  <a:pt x="475673" y="79770"/>
                  <a:pt x="445608" y="181649"/>
                  <a:pt x="466306" y="220151"/>
                </a:cubicBezTo>
                <a:cubicBezTo>
                  <a:pt x="467573" y="248755"/>
                  <a:pt x="446524" y="266899"/>
                  <a:pt x="422275" y="264182"/>
                </a:cubicBezTo>
                <a:cubicBezTo>
                  <a:pt x="249385" y="267411"/>
                  <a:pt x="181261" y="220278"/>
                  <a:pt x="44031" y="264182"/>
                </a:cubicBezTo>
                <a:cubicBezTo>
                  <a:pt x="16794" y="262130"/>
                  <a:pt x="932" y="238832"/>
                  <a:pt x="0" y="220151"/>
                </a:cubicBezTo>
                <a:cubicBezTo>
                  <a:pt x="-13631" y="147302"/>
                  <a:pt x="1582" y="101807"/>
                  <a:pt x="0" y="44031"/>
                </a:cubicBezTo>
                <a:close/>
              </a:path>
              <a:path w="466306" h="264182" stroke="0" extrusionOk="0">
                <a:moveTo>
                  <a:pt x="0" y="44031"/>
                </a:moveTo>
                <a:cubicBezTo>
                  <a:pt x="30" y="16209"/>
                  <a:pt x="22248" y="4367"/>
                  <a:pt x="44031" y="0"/>
                </a:cubicBezTo>
                <a:cubicBezTo>
                  <a:pt x="177971" y="-15642"/>
                  <a:pt x="288253" y="5134"/>
                  <a:pt x="422275" y="0"/>
                </a:cubicBezTo>
                <a:cubicBezTo>
                  <a:pt x="447691" y="-4775"/>
                  <a:pt x="467017" y="12706"/>
                  <a:pt x="466306" y="44031"/>
                </a:cubicBezTo>
                <a:cubicBezTo>
                  <a:pt x="475779" y="124450"/>
                  <a:pt x="462242" y="165813"/>
                  <a:pt x="466306" y="220151"/>
                </a:cubicBezTo>
                <a:cubicBezTo>
                  <a:pt x="467139" y="240236"/>
                  <a:pt x="446067" y="260562"/>
                  <a:pt x="422275" y="264182"/>
                </a:cubicBezTo>
                <a:cubicBezTo>
                  <a:pt x="242500" y="293779"/>
                  <a:pt x="210649" y="248818"/>
                  <a:pt x="44031" y="264182"/>
                </a:cubicBezTo>
                <a:cubicBezTo>
                  <a:pt x="26259" y="266807"/>
                  <a:pt x="-1752" y="251289"/>
                  <a:pt x="0" y="220151"/>
                </a:cubicBezTo>
                <a:cubicBezTo>
                  <a:pt x="-18689" y="182692"/>
                  <a:pt x="7798" y="84130"/>
                  <a:pt x="0" y="44031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48847220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CD6DFC62-3A8D-F97E-6FF7-7629F71A817E}"/>
              </a:ext>
            </a:extLst>
          </p:cNvPr>
          <p:cNvSpPr/>
          <p:nvPr/>
        </p:nvSpPr>
        <p:spPr>
          <a:xfrm>
            <a:off x="1200468" y="6153720"/>
            <a:ext cx="466306" cy="222932"/>
          </a:xfrm>
          <a:custGeom>
            <a:avLst/>
            <a:gdLst>
              <a:gd name="connsiteX0" fmla="*/ 0 w 466306"/>
              <a:gd name="connsiteY0" fmla="*/ 37156 h 222932"/>
              <a:gd name="connsiteX1" fmla="*/ 37156 w 466306"/>
              <a:gd name="connsiteY1" fmla="*/ 0 h 222932"/>
              <a:gd name="connsiteX2" fmla="*/ 429150 w 466306"/>
              <a:gd name="connsiteY2" fmla="*/ 0 h 222932"/>
              <a:gd name="connsiteX3" fmla="*/ 466306 w 466306"/>
              <a:gd name="connsiteY3" fmla="*/ 37156 h 222932"/>
              <a:gd name="connsiteX4" fmla="*/ 466306 w 466306"/>
              <a:gd name="connsiteY4" fmla="*/ 185776 h 222932"/>
              <a:gd name="connsiteX5" fmla="*/ 429150 w 466306"/>
              <a:gd name="connsiteY5" fmla="*/ 222932 h 222932"/>
              <a:gd name="connsiteX6" fmla="*/ 37156 w 466306"/>
              <a:gd name="connsiteY6" fmla="*/ 222932 h 222932"/>
              <a:gd name="connsiteX7" fmla="*/ 0 w 466306"/>
              <a:gd name="connsiteY7" fmla="*/ 185776 h 222932"/>
              <a:gd name="connsiteX8" fmla="*/ 0 w 466306"/>
              <a:gd name="connsiteY8" fmla="*/ 37156 h 22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22932" fill="none" extrusionOk="0">
                <a:moveTo>
                  <a:pt x="0" y="37156"/>
                </a:moveTo>
                <a:cubicBezTo>
                  <a:pt x="-2793" y="15148"/>
                  <a:pt x="14038" y="-346"/>
                  <a:pt x="37156" y="0"/>
                </a:cubicBezTo>
                <a:cubicBezTo>
                  <a:pt x="182911" y="-20565"/>
                  <a:pt x="288581" y="10913"/>
                  <a:pt x="429150" y="0"/>
                </a:cubicBezTo>
                <a:cubicBezTo>
                  <a:pt x="454576" y="90"/>
                  <a:pt x="469388" y="12313"/>
                  <a:pt x="466306" y="37156"/>
                </a:cubicBezTo>
                <a:cubicBezTo>
                  <a:pt x="472484" y="97948"/>
                  <a:pt x="452336" y="136726"/>
                  <a:pt x="466306" y="185776"/>
                </a:cubicBezTo>
                <a:cubicBezTo>
                  <a:pt x="466394" y="208942"/>
                  <a:pt x="445374" y="224753"/>
                  <a:pt x="429150" y="222932"/>
                </a:cubicBezTo>
                <a:cubicBezTo>
                  <a:pt x="284790" y="233157"/>
                  <a:pt x="156900" y="209445"/>
                  <a:pt x="37156" y="222932"/>
                </a:cubicBezTo>
                <a:cubicBezTo>
                  <a:pt x="21731" y="226378"/>
                  <a:pt x="760" y="207346"/>
                  <a:pt x="0" y="185776"/>
                </a:cubicBezTo>
                <a:cubicBezTo>
                  <a:pt x="-2422" y="151860"/>
                  <a:pt x="9545" y="73466"/>
                  <a:pt x="0" y="37156"/>
                </a:cubicBezTo>
                <a:close/>
              </a:path>
              <a:path w="466306" h="222932" stroke="0" extrusionOk="0">
                <a:moveTo>
                  <a:pt x="0" y="37156"/>
                </a:moveTo>
                <a:cubicBezTo>
                  <a:pt x="3779" y="13828"/>
                  <a:pt x="14294" y="-879"/>
                  <a:pt x="37156" y="0"/>
                </a:cubicBezTo>
                <a:cubicBezTo>
                  <a:pt x="151659" y="-34004"/>
                  <a:pt x="299742" y="22176"/>
                  <a:pt x="429150" y="0"/>
                </a:cubicBezTo>
                <a:cubicBezTo>
                  <a:pt x="448903" y="-543"/>
                  <a:pt x="467439" y="10780"/>
                  <a:pt x="466306" y="37156"/>
                </a:cubicBezTo>
                <a:cubicBezTo>
                  <a:pt x="478060" y="102365"/>
                  <a:pt x="459122" y="139245"/>
                  <a:pt x="466306" y="185776"/>
                </a:cubicBezTo>
                <a:cubicBezTo>
                  <a:pt x="464992" y="205718"/>
                  <a:pt x="453670" y="225331"/>
                  <a:pt x="429150" y="222932"/>
                </a:cubicBezTo>
                <a:cubicBezTo>
                  <a:pt x="309236" y="247747"/>
                  <a:pt x="206351" y="192338"/>
                  <a:pt x="37156" y="222932"/>
                </a:cubicBezTo>
                <a:cubicBezTo>
                  <a:pt x="16111" y="218889"/>
                  <a:pt x="2709" y="209757"/>
                  <a:pt x="0" y="185776"/>
                </a:cubicBezTo>
                <a:cubicBezTo>
                  <a:pt x="-2788" y="129114"/>
                  <a:pt x="1348" y="100882"/>
                  <a:pt x="0" y="37156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35283872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6115FEBE-6ECD-6679-214A-D930D3A10CFB}"/>
              </a:ext>
            </a:extLst>
          </p:cNvPr>
          <p:cNvSpPr/>
          <p:nvPr/>
        </p:nvSpPr>
        <p:spPr>
          <a:xfrm>
            <a:off x="1730055" y="6428233"/>
            <a:ext cx="466306" cy="264182"/>
          </a:xfrm>
          <a:custGeom>
            <a:avLst/>
            <a:gdLst>
              <a:gd name="connsiteX0" fmla="*/ 0 w 466306"/>
              <a:gd name="connsiteY0" fmla="*/ 44031 h 264182"/>
              <a:gd name="connsiteX1" fmla="*/ 44031 w 466306"/>
              <a:gd name="connsiteY1" fmla="*/ 0 h 264182"/>
              <a:gd name="connsiteX2" fmla="*/ 422275 w 466306"/>
              <a:gd name="connsiteY2" fmla="*/ 0 h 264182"/>
              <a:gd name="connsiteX3" fmla="*/ 466306 w 466306"/>
              <a:gd name="connsiteY3" fmla="*/ 44031 h 264182"/>
              <a:gd name="connsiteX4" fmla="*/ 466306 w 466306"/>
              <a:gd name="connsiteY4" fmla="*/ 220151 h 264182"/>
              <a:gd name="connsiteX5" fmla="*/ 422275 w 466306"/>
              <a:gd name="connsiteY5" fmla="*/ 264182 h 264182"/>
              <a:gd name="connsiteX6" fmla="*/ 44031 w 466306"/>
              <a:gd name="connsiteY6" fmla="*/ 264182 h 264182"/>
              <a:gd name="connsiteX7" fmla="*/ 0 w 466306"/>
              <a:gd name="connsiteY7" fmla="*/ 220151 h 264182"/>
              <a:gd name="connsiteX8" fmla="*/ 0 w 466306"/>
              <a:gd name="connsiteY8" fmla="*/ 44031 h 2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64182" fill="none" extrusionOk="0">
                <a:moveTo>
                  <a:pt x="0" y="44031"/>
                </a:moveTo>
                <a:cubicBezTo>
                  <a:pt x="-320" y="20497"/>
                  <a:pt x="20087" y="-1711"/>
                  <a:pt x="44031" y="0"/>
                </a:cubicBezTo>
                <a:cubicBezTo>
                  <a:pt x="220443" y="-12832"/>
                  <a:pt x="263122" y="23194"/>
                  <a:pt x="422275" y="0"/>
                </a:cubicBezTo>
                <a:cubicBezTo>
                  <a:pt x="447334" y="634"/>
                  <a:pt x="465824" y="18233"/>
                  <a:pt x="466306" y="44031"/>
                </a:cubicBezTo>
                <a:cubicBezTo>
                  <a:pt x="484153" y="96111"/>
                  <a:pt x="448508" y="139132"/>
                  <a:pt x="466306" y="220151"/>
                </a:cubicBezTo>
                <a:cubicBezTo>
                  <a:pt x="466787" y="245097"/>
                  <a:pt x="445856" y="262658"/>
                  <a:pt x="422275" y="264182"/>
                </a:cubicBezTo>
                <a:cubicBezTo>
                  <a:pt x="329027" y="298954"/>
                  <a:pt x="197507" y="219331"/>
                  <a:pt x="44031" y="264182"/>
                </a:cubicBezTo>
                <a:cubicBezTo>
                  <a:pt x="17200" y="267948"/>
                  <a:pt x="-1042" y="243272"/>
                  <a:pt x="0" y="220151"/>
                </a:cubicBezTo>
                <a:cubicBezTo>
                  <a:pt x="-9012" y="153673"/>
                  <a:pt x="7827" y="99081"/>
                  <a:pt x="0" y="44031"/>
                </a:cubicBezTo>
                <a:close/>
              </a:path>
              <a:path w="466306" h="264182" stroke="0" extrusionOk="0">
                <a:moveTo>
                  <a:pt x="0" y="44031"/>
                </a:moveTo>
                <a:cubicBezTo>
                  <a:pt x="-119" y="19201"/>
                  <a:pt x="17164" y="-3521"/>
                  <a:pt x="44031" y="0"/>
                </a:cubicBezTo>
                <a:cubicBezTo>
                  <a:pt x="142666" y="-35037"/>
                  <a:pt x="288222" y="21770"/>
                  <a:pt x="422275" y="0"/>
                </a:cubicBezTo>
                <a:cubicBezTo>
                  <a:pt x="446726" y="-617"/>
                  <a:pt x="465028" y="23712"/>
                  <a:pt x="466306" y="44031"/>
                </a:cubicBezTo>
                <a:cubicBezTo>
                  <a:pt x="482866" y="118632"/>
                  <a:pt x="453725" y="183039"/>
                  <a:pt x="466306" y="220151"/>
                </a:cubicBezTo>
                <a:cubicBezTo>
                  <a:pt x="471227" y="239937"/>
                  <a:pt x="449654" y="269840"/>
                  <a:pt x="422275" y="264182"/>
                </a:cubicBezTo>
                <a:cubicBezTo>
                  <a:pt x="244205" y="308422"/>
                  <a:pt x="182164" y="224706"/>
                  <a:pt x="44031" y="264182"/>
                </a:cubicBezTo>
                <a:cubicBezTo>
                  <a:pt x="25414" y="264999"/>
                  <a:pt x="144" y="245225"/>
                  <a:pt x="0" y="220151"/>
                </a:cubicBezTo>
                <a:cubicBezTo>
                  <a:pt x="-1373" y="153925"/>
                  <a:pt x="8655" y="118153"/>
                  <a:pt x="0" y="44031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0342104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C2A706A3-FC72-1989-1E33-A261B238E284}"/>
              </a:ext>
            </a:extLst>
          </p:cNvPr>
          <p:cNvSpPr/>
          <p:nvPr/>
        </p:nvSpPr>
        <p:spPr>
          <a:xfrm>
            <a:off x="2757311" y="6436614"/>
            <a:ext cx="466306" cy="264182"/>
          </a:xfrm>
          <a:custGeom>
            <a:avLst/>
            <a:gdLst>
              <a:gd name="connsiteX0" fmla="*/ 0 w 466306"/>
              <a:gd name="connsiteY0" fmla="*/ 44031 h 264182"/>
              <a:gd name="connsiteX1" fmla="*/ 44031 w 466306"/>
              <a:gd name="connsiteY1" fmla="*/ 0 h 264182"/>
              <a:gd name="connsiteX2" fmla="*/ 422275 w 466306"/>
              <a:gd name="connsiteY2" fmla="*/ 0 h 264182"/>
              <a:gd name="connsiteX3" fmla="*/ 466306 w 466306"/>
              <a:gd name="connsiteY3" fmla="*/ 44031 h 264182"/>
              <a:gd name="connsiteX4" fmla="*/ 466306 w 466306"/>
              <a:gd name="connsiteY4" fmla="*/ 220151 h 264182"/>
              <a:gd name="connsiteX5" fmla="*/ 422275 w 466306"/>
              <a:gd name="connsiteY5" fmla="*/ 264182 h 264182"/>
              <a:gd name="connsiteX6" fmla="*/ 44031 w 466306"/>
              <a:gd name="connsiteY6" fmla="*/ 264182 h 264182"/>
              <a:gd name="connsiteX7" fmla="*/ 0 w 466306"/>
              <a:gd name="connsiteY7" fmla="*/ 220151 h 264182"/>
              <a:gd name="connsiteX8" fmla="*/ 0 w 466306"/>
              <a:gd name="connsiteY8" fmla="*/ 44031 h 2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64182" fill="none" extrusionOk="0">
                <a:moveTo>
                  <a:pt x="0" y="44031"/>
                </a:moveTo>
                <a:cubicBezTo>
                  <a:pt x="908" y="23356"/>
                  <a:pt x="18959" y="1153"/>
                  <a:pt x="44031" y="0"/>
                </a:cubicBezTo>
                <a:cubicBezTo>
                  <a:pt x="155183" y="-8191"/>
                  <a:pt x="252034" y="32150"/>
                  <a:pt x="422275" y="0"/>
                </a:cubicBezTo>
                <a:cubicBezTo>
                  <a:pt x="446542" y="1537"/>
                  <a:pt x="468039" y="19964"/>
                  <a:pt x="466306" y="44031"/>
                </a:cubicBezTo>
                <a:cubicBezTo>
                  <a:pt x="474211" y="89980"/>
                  <a:pt x="464125" y="147297"/>
                  <a:pt x="466306" y="220151"/>
                </a:cubicBezTo>
                <a:cubicBezTo>
                  <a:pt x="466479" y="242090"/>
                  <a:pt x="448528" y="260612"/>
                  <a:pt x="422275" y="264182"/>
                </a:cubicBezTo>
                <a:cubicBezTo>
                  <a:pt x="331889" y="298297"/>
                  <a:pt x="125842" y="244356"/>
                  <a:pt x="44031" y="264182"/>
                </a:cubicBezTo>
                <a:cubicBezTo>
                  <a:pt x="20482" y="265750"/>
                  <a:pt x="-5558" y="242502"/>
                  <a:pt x="0" y="220151"/>
                </a:cubicBezTo>
                <a:cubicBezTo>
                  <a:pt x="-11660" y="173957"/>
                  <a:pt x="272" y="121970"/>
                  <a:pt x="0" y="44031"/>
                </a:cubicBezTo>
                <a:close/>
              </a:path>
              <a:path w="466306" h="264182" stroke="0" extrusionOk="0">
                <a:moveTo>
                  <a:pt x="0" y="44031"/>
                </a:moveTo>
                <a:cubicBezTo>
                  <a:pt x="-4595" y="21717"/>
                  <a:pt x="16798" y="1269"/>
                  <a:pt x="44031" y="0"/>
                </a:cubicBezTo>
                <a:cubicBezTo>
                  <a:pt x="207223" y="-7124"/>
                  <a:pt x="318627" y="12789"/>
                  <a:pt x="422275" y="0"/>
                </a:cubicBezTo>
                <a:cubicBezTo>
                  <a:pt x="447993" y="-1"/>
                  <a:pt x="468878" y="21631"/>
                  <a:pt x="466306" y="44031"/>
                </a:cubicBezTo>
                <a:cubicBezTo>
                  <a:pt x="468451" y="106456"/>
                  <a:pt x="464867" y="179084"/>
                  <a:pt x="466306" y="220151"/>
                </a:cubicBezTo>
                <a:cubicBezTo>
                  <a:pt x="462411" y="243980"/>
                  <a:pt x="441779" y="259777"/>
                  <a:pt x="422275" y="264182"/>
                </a:cubicBezTo>
                <a:cubicBezTo>
                  <a:pt x="252709" y="275595"/>
                  <a:pt x="229587" y="254597"/>
                  <a:pt x="44031" y="264182"/>
                </a:cubicBezTo>
                <a:cubicBezTo>
                  <a:pt x="24646" y="263710"/>
                  <a:pt x="-3191" y="243536"/>
                  <a:pt x="0" y="220151"/>
                </a:cubicBezTo>
                <a:cubicBezTo>
                  <a:pt x="-5312" y="183902"/>
                  <a:pt x="16486" y="119444"/>
                  <a:pt x="0" y="44031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157952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6690A6AE-DF8D-7335-967E-45FE58F34094}"/>
              </a:ext>
            </a:extLst>
          </p:cNvPr>
          <p:cNvSpPr/>
          <p:nvPr/>
        </p:nvSpPr>
        <p:spPr>
          <a:xfrm>
            <a:off x="1119606" y="7119486"/>
            <a:ext cx="466306" cy="222932"/>
          </a:xfrm>
          <a:custGeom>
            <a:avLst/>
            <a:gdLst>
              <a:gd name="connsiteX0" fmla="*/ 0 w 466306"/>
              <a:gd name="connsiteY0" fmla="*/ 37156 h 222932"/>
              <a:gd name="connsiteX1" fmla="*/ 37156 w 466306"/>
              <a:gd name="connsiteY1" fmla="*/ 0 h 222932"/>
              <a:gd name="connsiteX2" fmla="*/ 429150 w 466306"/>
              <a:gd name="connsiteY2" fmla="*/ 0 h 222932"/>
              <a:gd name="connsiteX3" fmla="*/ 466306 w 466306"/>
              <a:gd name="connsiteY3" fmla="*/ 37156 h 222932"/>
              <a:gd name="connsiteX4" fmla="*/ 466306 w 466306"/>
              <a:gd name="connsiteY4" fmla="*/ 185776 h 222932"/>
              <a:gd name="connsiteX5" fmla="*/ 429150 w 466306"/>
              <a:gd name="connsiteY5" fmla="*/ 222932 h 222932"/>
              <a:gd name="connsiteX6" fmla="*/ 37156 w 466306"/>
              <a:gd name="connsiteY6" fmla="*/ 222932 h 222932"/>
              <a:gd name="connsiteX7" fmla="*/ 0 w 466306"/>
              <a:gd name="connsiteY7" fmla="*/ 185776 h 222932"/>
              <a:gd name="connsiteX8" fmla="*/ 0 w 466306"/>
              <a:gd name="connsiteY8" fmla="*/ 37156 h 22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22932" fill="none" extrusionOk="0">
                <a:moveTo>
                  <a:pt x="0" y="37156"/>
                </a:moveTo>
                <a:cubicBezTo>
                  <a:pt x="5059" y="14694"/>
                  <a:pt x="20567" y="3323"/>
                  <a:pt x="37156" y="0"/>
                </a:cubicBezTo>
                <a:cubicBezTo>
                  <a:pt x="144379" y="-26037"/>
                  <a:pt x="268889" y="32772"/>
                  <a:pt x="429150" y="0"/>
                </a:cubicBezTo>
                <a:cubicBezTo>
                  <a:pt x="454265" y="-2246"/>
                  <a:pt x="465096" y="11017"/>
                  <a:pt x="466306" y="37156"/>
                </a:cubicBezTo>
                <a:cubicBezTo>
                  <a:pt x="472819" y="95097"/>
                  <a:pt x="450709" y="125844"/>
                  <a:pt x="466306" y="185776"/>
                </a:cubicBezTo>
                <a:cubicBezTo>
                  <a:pt x="467192" y="204692"/>
                  <a:pt x="453716" y="224418"/>
                  <a:pt x="429150" y="222932"/>
                </a:cubicBezTo>
                <a:cubicBezTo>
                  <a:pt x="332547" y="226551"/>
                  <a:pt x="127817" y="213142"/>
                  <a:pt x="37156" y="222932"/>
                </a:cubicBezTo>
                <a:cubicBezTo>
                  <a:pt x="18093" y="219019"/>
                  <a:pt x="-1473" y="201012"/>
                  <a:pt x="0" y="185776"/>
                </a:cubicBezTo>
                <a:cubicBezTo>
                  <a:pt x="-10697" y="150944"/>
                  <a:pt x="12151" y="104100"/>
                  <a:pt x="0" y="37156"/>
                </a:cubicBezTo>
                <a:close/>
              </a:path>
              <a:path w="466306" h="222932" stroke="0" extrusionOk="0">
                <a:moveTo>
                  <a:pt x="0" y="37156"/>
                </a:moveTo>
                <a:cubicBezTo>
                  <a:pt x="-2066" y="17725"/>
                  <a:pt x="18110" y="-1002"/>
                  <a:pt x="37156" y="0"/>
                </a:cubicBezTo>
                <a:cubicBezTo>
                  <a:pt x="122853" y="-11863"/>
                  <a:pt x="320401" y="27607"/>
                  <a:pt x="429150" y="0"/>
                </a:cubicBezTo>
                <a:cubicBezTo>
                  <a:pt x="454068" y="-603"/>
                  <a:pt x="465368" y="11878"/>
                  <a:pt x="466306" y="37156"/>
                </a:cubicBezTo>
                <a:cubicBezTo>
                  <a:pt x="483947" y="92861"/>
                  <a:pt x="449732" y="127890"/>
                  <a:pt x="466306" y="185776"/>
                </a:cubicBezTo>
                <a:cubicBezTo>
                  <a:pt x="465811" y="203687"/>
                  <a:pt x="449492" y="223783"/>
                  <a:pt x="429150" y="222932"/>
                </a:cubicBezTo>
                <a:cubicBezTo>
                  <a:pt x="346745" y="222969"/>
                  <a:pt x="210537" y="187385"/>
                  <a:pt x="37156" y="222932"/>
                </a:cubicBezTo>
                <a:cubicBezTo>
                  <a:pt x="13451" y="225528"/>
                  <a:pt x="-36" y="206760"/>
                  <a:pt x="0" y="185776"/>
                </a:cubicBezTo>
                <a:cubicBezTo>
                  <a:pt x="-101" y="116243"/>
                  <a:pt x="17266" y="70399"/>
                  <a:pt x="0" y="37156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622825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909B641A-168C-4F6A-3F0D-AFC447A714FB}"/>
              </a:ext>
            </a:extLst>
          </p:cNvPr>
          <p:cNvSpPr/>
          <p:nvPr/>
        </p:nvSpPr>
        <p:spPr>
          <a:xfrm>
            <a:off x="2024766" y="6905802"/>
            <a:ext cx="466306" cy="264182"/>
          </a:xfrm>
          <a:custGeom>
            <a:avLst/>
            <a:gdLst>
              <a:gd name="connsiteX0" fmla="*/ 0 w 466306"/>
              <a:gd name="connsiteY0" fmla="*/ 44031 h 264182"/>
              <a:gd name="connsiteX1" fmla="*/ 44031 w 466306"/>
              <a:gd name="connsiteY1" fmla="*/ 0 h 264182"/>
              <a:gd name="connsiteX2" fmla="*/ 422275 w 466306"/>
              <a:gd name="connsiteY2" fmla="*/ 0 h 264182"/>
              <a:gd name="connsiteX3" fmla="*/ 466306 w 466306"/>
              <a:gd name="connsiteY3" fmla="*/ 44031 h 264182"/>
              <a:gd name="connsiteX4" fmla="*/ 466306 w 466306"/>
              <a:gd name="connsiteY4" fmla="*/ 220151 h 264182"/>
              <a:gd name="connsiteX5" fmla="*/ 422275 w 466306"/>
              <a:gd name="connsiteY5" fmla="*/ 264182 h 264182"/>
              <a:gd name="connsiteX6" fmla="*/ 44031 w 466306"/>
              <a:gd name="connsiteY6" fmla="*/ 264182 h 264182"/>
              <a:gd name="connsiteX7" fmla="*/ 0 w 466306"/>
              <a:gd name="connsiteY7" fmla="*/ 220151 h 264182"/>
              <a:gd name="connsiteX8" fmla="*/ 0 w 466306"/>
              <a:gd name="connsiteY8" fmla="*/ 44031 h 2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306" h="264182" fill="none" extrusionOk="0">
                <a:moveTo>
                  <a:pt x="0" y="44031"/>
                </a:moveTo>
                <a:cubicBezTo>
                  <a:pt x="1159" y="18292"/>
                  <a:pt x="18739" y="1578"/>
                  <a:pt x="44031" y="0"/>
                </a:cubicBezTo>
                <a:cubicBezTo>
                  <a:pt x="223463" y="-844"/>
                  <a:pt x="240833" y="14486"/>
                  <a:pt x="422275" y="0"/>
                </a:cubicBezTo>
                <a:cubicBezTo>
                  <a:pt x="449052" y="2830"/>
                  <a:pt x="465095" y="26282"/>
                  <a:pt x="466306" y="44031"/>
                </a:cubicBezTo>
                <a:cubicBezTo>
                  <a:pt x="477010" y="99667"/>
                  <a:pt x="450565" y="175604"/>
                  <a:pt x="466306" y="220151"/>
                </a:cubicBezTo>
                <a:cubicBezTo>
                  <a:pt x="465273" y="245269"/>
                  <a:pt x="447255" y="263577"/>
                  <a:pt x="422275" y="264182"/>
                </a:cubicBezTo>
                <a:cubicBezTo>
                  <a:pt x="291229" y="296962"/>
                  <a:pt x="143705" y="248171"/>
                  <a:pt x="44031" y="264182"/>
                </a:cubicBezTo>
                <a:cubicBezTo>
                  <a:pt x="14744" y="260448"/>
                  <a:pt x="-5452" y="242673"/>
                  <a:pt x="0" y="220151"/>
                </a:cubicBezTo>
                <a:cubicBezTo>
                  <a:pt x="-13240" y="138002"/>
                  <a:pt x="932" y="109973"/>
                  <a:pt x="0" y="44031"/>
                </a:cubicBezTo>
                <a:close/>
              </a:path>
              <a:path w="466306" h="264182" stroke="0" extrusionOk="0">
                <a:moveTo>
                  <a:pt x="0" y="44031"/>
                </a:moveTo>
                <a:cubicBezTo>
                  <a:pt x="1848" y="16865"/>
                  <a:pt x="22536" y="5506"/>
                  <a:pt x="44031" y="0"/>
                </a:cubicBezTo>
                <a:cubicBezTo>
                  <a:pt x="140004" y="-20598"/>
                  <a:pt x="305729" y="44355"/>
                  <a:pt x="422275" y="0"/>
                </a:cubicBezTo>
                <a:cubicBezTo>
                  <a:pt x="447221" y="349"/>
                  <a:pt x="468800" y="22401"/>
                  <a:pt x="466306" y="44031"/>
                </a:cubicBezTo>
                <a:cubicBezTo>
                  <a:pt x="483207" y="98805"/>
                  <a:pt x="455924" y="141223"/>
                  <a:pt x="466306" y="220151"/>
                </a:cubicBezTo>
                <a:cubicBezTo>
                  <a:pt x="469070" y="245466"/>
                  <a:pt x="446639" y="263408"/>
                  <a:pt x="422275" y="264182"/>
                </a:cubicBezTo>
                <a:cubicBezTo>
                  <a:pt x="296891" y="278919"/>
                  <a:pt x="220640" y="261862"/>
                  <a:pt x="44031" y="264182"/>
                </a:cubicBezTo>
                <a:cubicBezTo>
                  <a:pt x="19785" y="261674"/>
                  <a:pt x="4373" y="249073"/>
                  <a:pt x="0" y="220151"/>
                </a:cubicBezTo>
                <a:cubicBezTo>
                  <a:pt x="-5761" y="133619"/>
                  <a:pt x="17499" y="120206"/>
                  <a:pt x="0" y="44031"/>
                </a:cubicBezTo>
                <a:close/>
              </a:path>
            </a:pathLst>
          </a:custGeom>
          <a:solidFill>
            <a:srgbClr val="DDF0C8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6594126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CAB4F544-61F5-4EA8-0229-DABA1BF04A55}"/>
              </a:ext>
            </a:extLst>
          </p:cNvPr>
          <p:cNvSpPr txBox="1"/>
          <p:nvPr/>
        </p:nvSpPr>
        <p:spPr>
          <a:xfrm>
            <a:off x="113922" y="4927311"/>
            <a:ext cx="2409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B)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Lee. ¿’son’ or ‘hay’?</a:t>
            </a:r>
          </a:p>
        </p:txBody>
      </p:sp>
      <p:pic>
        <p:nvPicPr>
          <p:cNvPr id="1051" name="Picture 105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8E0DA602-4099-A54F-41B2-EE172C334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44" y="5576892"/>
            <a:ext cx="1515019" cy="928317"/>
          </a:xfrm>
          <a:prstGeom prst="rect">
            <a:avLst/>
          </a:prstGeom>
        </p:spPr>
      </p:pic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0480645D-5B9B-181D-C8DF-7C9E7C4C3640}"/>
              </a:ext>
            </a:extLst>
          </p:cNvPr>
          <p:cNvGrpSpPr/>
          <p:nvPr/>
        </p:nvGrpSpPr>
        <p:grpSpPr>
          <a:xfrm>
            <a:off x="4438348" y="6486862"/>
            <a:ext cx="398112" cy="352293"/>
            <a:chOff x="2663916" y="7572750"/>
            <a:chExt cx="545187" cy="543034"/>
          </a:xfrm>
        </p:grpSpPr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5D09E48E-5855-E49F-2C1C-194C392A9ABC}"/>
                </a:ext>
              </a:extLst>
            </p:cNvPr>
            <p:cNvSpPr/>
            <p:nvPr/>
          </p:nvSpPr>
          <p:spPr>
            <a:xfrm>
              <a:off x="2663916" y="7572750"/>
              <a:ext cx="545187" cy="543034"/>
            </a:xfrm>
            <a:prstGeom prst="ellipse">
              <a:avLst/>
            </a:prstGeom>
            <a:solidFill>
              <a:srgbClr val="FFD1E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DD7C9825-2023-B78E-388E-B386A695CA1B}"/>
                </a:ext>
              </a:extLst>
            </p:cNvPr>
            <p:cNvSpPr txBox="1"/>
            <p:nvPr/>
          </p:nvSpPr>
          <p:spPr>
            <a:xfrm>
              <a:off x="2669925" y="7658292"/>
              <a:ext cx="532654" cy="403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+</a:t>
              </a:r>
              <a:r>
                <a:rPr lang="en-GB" sz="1100" b="1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es</a:t>
              </a:r>
            </a:p>
          </p:txBody>
        </p:sp>
      </p:grpSp>
      <p:pic>
        <p:nvPicPr>
          <p:cNvPr id="1049" name="Picture 1048">
            <a:extLst>
              <a:ext uri="{FF2B5EF4-FFF2-40B4-BE49-F238E27FC236}">
                <a16:creationId xmlns:a16="http://schemas.microsoft.com/office/drawing/2014/main" id="{B5B061A1-93F7-05DB-92AA-6367D7F6F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7156" y="5354589"/>
            <a:ext cx="717413" cy="509021"/>
          </a:xfrm>
          <a:prstGeom prst="rect">
            <a:avLst/>
          </a:prstGeom>
        </p:spPr>
      </p:pic>
      <p:pic>
        <p:nvPicPr>
          <p:cNvPr id="1066" name="Picture 106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C6A3BB3B-A413-1393-2D6E-477D4205F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36" y="5586633"/>
            <a:ext cx="1515019" cy="928317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4DAE0650-6484-E6DC-409D-A87FF1F60A24}"/>
              </a:ext>
            </a:extLst>
          </p:cNvPr>
          <p:cNvGrpSpPr/>
          <p:nvPr/>
        </p:nvGrpSpPr>
        <p:grpSpPr>
          <a:xfrm>
            <a:off x="5856087" y="5551824"/>
            <a:ext cx="437797" cy="352293"/>
            <a:chOff x="2663916" y="7572750"/>
            <a:chExt cx="599534" cy="543034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54ABC677-4D76-1945-90C3-E5EEA969C687}"/>
                </a:ext>
              </a:extLst>
            </p:cNvPr>
            <p:cNvSpPr/>
            <p:nvPr/>
          </p:nvSpPr>
          <p:spPr>
            <a:xfrm>
              <a:off x="2663916" y="7572750"/>
              <a:ext cx="545187" cy="543034"/>
            </a:xfrm>
            <a:prstGeom prst="ellipse">
              <a:avLst/>
            </a:prstGeom>
            <a:solidFill>
              <a:srgbClr val="FFD1E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97E79F4A-EF87-C1E1-350D-72F23D6E9730}"/>
                </a:ext>
              </a:extLst>
            </p:cNvPr>
            <p:cNvSpPr txBox="1"/>
            <p:nvPr/>
          </p:nvSpPr>
          <p:spPr>
            <a:xfrm>
              <a:off x="2730796" y="7658292"/>
              <a:ext cx="532654" cy="403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+</a:t>
              </a:r>
              <a:r>
                <a:rPr lang="en-GB" sz="1100" b="1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</a:t>
              </a:r>
            </a:p>
          </p:txBody>
        </p:sp>
      </p:grpSp>
      <p:sp>
        <p:nvSpPr>
          <p:cNvPr id="1070" name="TextBox 1069">
            <a:extLst>
              <a:ext uri="{FF2B5EF4-FFF2-40B4-BE49-F238E27FC236}">
                <a16:creationId xmlns:a16="http://schemas.microsoft.com/office/drawing/2014/main" id="{A64FAF12-9899-330B-4E50-5DD54682042B}"/>
              </a:ext>
            </a:extLst>
          </p:cNvPr>
          <p:cNvSpPr txBox="1"/>
          <p:nvPr/>
        </p:nvSpPr>
        <p:spPr>
          <a:xfrm>
            <a:off x="5419694" y="6716276"/>
            <a:ext cx="1292104" cy="646331"/>
          </a:xfrm>
          <a:custGeom>
            <a:avLst/>
            <a:gdLst>
              <a:gd name="connsiteX0" fmla="*/ 0 w 1292104"/>
              <a:gd name="connsiteY0" fmla="*/ 0 h 646331"/>
              <a:gd name="connsiteX1" fmla="*/ 404859 w 1292104"/>
              <a:gd name="connsiteY1" fmla="*/ 0 h 646331"/>
              <a:gd name="connsiteX2" fmla="*/ 835561 w 1292104"/>
              <a:gd name="connsiteY2" fmla="*/ 0 h 646331"/>
              <a:gd name="connsiteX3" fmla="*/ 1292104 w 1292104"/>
              <a:gd name="connsiteY3" fmla="*/ 0 h 646331"/>
              <a:gd name="connsiteX4" fmla="*/ 1292104 w 1292104"/>
              <a:gd name="connsiteY4" fmla="*/ 303776 h 646331"/>
              <a:gd name="connsiteX5" fmla="*/ 1292104 w 1292104"/>
              <a:gd name="connsiteY5" fmla="*/ 646331 h 646331"/>
              <a:gd name="connsiteX6" fmla="*/ 835561 w 1292104"/>
              <a:gd name="connsiteY6" fmla="*/ 646331 h 646331"/>
              <a:gd name="connsiteX7" fmla="*/ 430701 w 1292104"/>
              <a:gd name="connsiteY7" fmla="*/ 646331 h 646331"/>
              <a:gd name="connsiteX8" fmla="*/ 0 w 1292104"/>
              <a:gd name="connsiteY8" fmla="*/ 646331 h 646331"/>
              <a:gd name="connsiteX9" fmla="*/ 0 w 1292104"/>
              <a:gd name="connsiteY9" fmla="*/ 310239 h 646331"/>
              <a:gd name="connsiteX10" fmla="*/ 0 w 1292104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2104" h="646331" fill="none" extrusionOk="0">
                <a:moveTo>
                  <a:pt x="0" y="0"/>
                </a:moveTo>
                <a:cubicBezTo>
                  <a:pt x="127453" y="-10294"/>
                  <a:pt x="312910" y="24238"/>
                  <a:pt x="404859" y="0"/>
                </a:cubicBezTo>
                <a:cubicBezTo>
                  <a:pt x="496808" y="-24238"/>
                  <a:pt x="708922" y="1845"/>
                  <a:pt x="835561" y="0"/>
                </a:cubicBezTo>
                <a:cubicBezTo>
                  <a:pt x="962200" y="-1845"/>
                  <a:pt x="1161551" y="31904"/>
                  <a:pt x="1292104" y="0"/>
                </a:cubicBezTo>
                <a:cubicBezTo>
                  <a:pt x="1319179" y="91220"/>
                  <a:pt x="1264601" y="198264"/>
                  <a:pt x="1292104" y="303776"/>
                </a:cubicBezTo>
                <a:cubicBezTo>
                  <a:pt x="1319607" y="409288"/>
                  <a:pt x="1255175" y="520118"/>
                  <a:pt x="1292104" y="646331"/>
                </a:cubicBezTo>
                <a:cubicBezTo>
                  <a:pt x="1161201" y="648335"/>
                  <a:pt x="972185" y="642327"/>
                  <a:pt x="835561" y="646331"/>
                </a:cubicBezTo>
                <a:cubicBezTo>
                  <a:pt x="698937" y="650335"/>
                  <a:pt x="572329" y="631609"/>
                  <a:pt x="430701" y="646331"/>
                </a:cubicBezTo>
                <a:cubicBezTo>
                  <a:pt x="289073" y="661053"/>
                  <a:pt x="98542" y="614327"/>
                  <a:pt x="0" y="646331"/>
                </a:cubicBezTo>
                <a:cubicBezTo>
                  <a:pt x="-40118" y="517445"/>
                  <a:pt x="24653" y="427539"/>
                  <a:pt x="0" y="310239"/>
                </a:cubicBezTo>
                <a:cubicBezTo>
                  <a:pt x="-24653" y="192939"/>
                  <a:pt x="1726" y="110746"/>
                  <a:pt x="0" y="0"/>
                </a:cubicBezTo>
                <a:close/>
              </a:path>
              <a:path w="1292104" h="646331" stroke="0" extrusionOk="0">
                <a:moveTo>
                  <a:pt x="0" y="0"/>
                </a:moveTo>
                <a:cubicBezTo>
                  <a:pt x="113684" y="-22323"/>
                  <a:pt x="282072" y="20530"/>
                  <a:pt x="404859" y="0"/>
                </a:cubicBezTo>
                <a:cubicBezTo>
                  <a:pt x="527646" y="-20530"/>
                  <a:pt x="659361" y="3389"/>
                  <a:pt x="809719" y="0"/>
                </a:cubicBezTo>
                <a:cubicBezTo>
                  <a:pt x="960077" y="-3389"/>
                  <a:pt x="1111100" y="45676"/>
                  <a:pt x="1292104" y="0"/>
                </a:cubicBezTo>
                <a:cubicBezTo>
                  <a:pt x="1315527" y="146997"/>
                  <a:pt x="1262112" y="226206"/>
                  <a:pt x="1292104" y="310239"/>
                </a:cubicBezTo>
                <a:cubicBezTo>
                  <a:pt x="1322096" y="394272"/>
                  <a:pt x="1268595" y="524578"/>
                  <a:pt x="1292104" y="646331"/>
                </a:cubicBezTo>
                <a:cubicBezTo>
                  <a:pt x="1098459" y="691780"/>
                  <a:pt x="1033296" y="625562"/>
                  <a:pt x="861403" y="646331"/>
                </a:cubicBezTo>
                <a:cubicBezTo>
                  <a:pt x="689510" y="667100"/>
                  <a:pt x="547851" y="607038"/>
                  <a:pt x="456543" y="646331"/>
                </a:cubicBezTo>
                <a:cubicBezTo>
                  <a:pt x="365235" y="685624"/>
                  <a:pt x="158900" y="613875"/>
                  <a:pt x="0" y="646331"/>
                </a:cubicBezTo>
                <a:cubicBezTo>
                  <a:pt x="-4368" y="568246"/>
                  <a:pt x="28107" y="430692"/>
                  <a:pt x="0" y="316702"/>
                </a:cubicBezTo>
                <a:cubicBezTo>
                  <a:pt x="-28107" y="202712"/>
                  <a:pt x="16180" y="82708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71" name="Picture 2" descr="Cup, Icons, Medal, Win, Game, The Competition, Award">
            <a:extLst>
              <a:ext uri="{FF2B5EF4-FFF2-40B4-BE49-F238E27FC236}">
                <a16:creationId xmlns:a16="http://schemas.microsoft.com/office/drawing/2014/main" id="{8371D12E-C759-BD41-1E3E-E5E86756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08" y="6514574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3" name="TextBox 1072">
            <a:extLst>
              <a:ext uri="{FF2B5EF4-FFF2-40B4-BE49-F238E27FC236}">
                <a16:creationId xmlns:a16="http://schemas.microsoft.com/office/drawing/2014/main" id="{6CE8C0D6-11A3-F694-F0EF-1B3278C402B0}"/>
              </a:ext>
            </a:extLst>
          </p:cNvPr>
          <p:cNvSpPr txBox="1"/>
          <p:nvPr/>
        </p:nvSpPr>
        <p:spPr>
          <a:xfrm>
            <a:off x="5409421" y="6806880"/>
            <a:ext cx="12921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What’s the singular form of ‘</a:t>
            </a:r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felices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’?</a:t>
            </a:r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71896B72-2826-934F-8BF1-D19CB77DC1C1}"/>
              </a:ext>
            </a:extLst>
          </p:cNvPr>
          <p:cNvGrpSpPr/>
          <p:nvPr/>
        </p:nvGrpSpPr>
        <p:grpSpPr>
          <a:xfrm>
            <a:off x="427275" y="756671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57" name="Google Shape;222;p10">
              <a:extLst>
                <a:ext uri="{FF2B5EF4-FFF2-40B4-BE49-F238E27FC236}">
                  <a16:creationId xmlns:a16="http://schemas.microsoft.com/office/drawing/2014/main" id="{BD313D4B-0F5E-402B-8806-5D8B2ACD061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5A9137A6-9A2A-BCB7-2708-86B1B1EEFD6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87ECC390-CA38-28D5-B8F2-A89F7173C9B9}"/>
              </a:ext>
            </a:extLst>
          </p:cNvPr>
          <p:cNvGrpSpPr/>
          <p:nvPr/>
        </p:nvGrpSpPr>
        <p:grpSpPr>
          <a:xfrm>
            <a:off x="56001" y="745417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0" name="Oval 2059">
              <a:extLst>
                <a:ext uri="{FF2B5EF4-FFF2-40B4-BE49-F238E27FC236}">
                  <a16:creationId xmlns:a16="http://schemas.microsoft.com/office/drawing/2014/main" id="{C77C9CE9-0304-9599-A014-6CFA88DB726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1" name="Picture 2060" descr="Free speaker sound loud vector">
              <a:extLst>
                <a:ext uri="{FF2B5EF4-FFF2-40B4-BE49-F238E27FC236}">
                  <a16:creationId xmlns:a16="http://schemas.microsoft.com/office/drawing/2014/main" id="{96DC2F1A-72BF-0C09-FEE6-F5F8DAC7A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62" name="TextBox 2061">
            <a:extLst>
              <a:ext uri="{FF2B5EF4-FFF2-40B4-BE49-F238E27FC236}">
                <a16:creationId xmlns:a16="http://schemas.microsoft.com/office/drawing/2014/main" id="{55056C3D-7679-9051-FBE8-0ABB11850F47}"/>
              </a:ext>
            </a:extLst>
          </p:cNvPr>
          <p:cNvSpPr txBox="1"/>
          <p:nvPr/>
        </p:nvSpPr>
        <p:spPr>
          <a:xfrm>
            <a:off x="1900477" y="7556358"/>
            <a:ext cx="473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Escucha. ¿Qué altar es?</a:t>
            </a:r>
          </a:p>
        </p:txBody>
      </p:sp>
      <p:pic>
        <p:nvPicPr>
          <p:cNvPr id="2070" name="Picture 2" descr="Cup, Icons, Medal, Win, Game, The Competition, Award">
            <a:extLst>
              <a:ext uri="{FF2B5EF4-FFF2-40B4-BE49-F238E27FC236}">
                <a16:creationId xmlns:a16="http://schemas.microsoft.com/office/drawing/2014/main" id="{05A2F1D5-6A40-7B80-96D5-6CDDE464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540" y="7574191"/>
            <a:ext cx="228545" cy="2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8B832D73-D627-4CC3-EA03-DB1E2E446FEC}"/>
              </a:ext>
            </a:extLst>
          </p:cNvPr>
          <p:cNvSpPr txBox="1"/>
          <p:nvPr/>
        </p:nvSpPr>
        <p:spPr>
          <a:xfrm>
            <a:off x="4439085" y="7548844"/>
            <a:ext cx="23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adjetivo en inglés       .</a:t>
            </a:r>
          </a:p>
        </p:txBody>
      </p:sp>
      <p:pic>
        <p:nvPicPr>
          <p:cNvPr id="2072" name="Picture 16" descr="United, Flag, Kingdom, British, Great, Britain">
            <a:extLst>
              <a:ext uri="{FF2B5EF4-FFF2-40B4-BE49-F238E27FC236}">
                <a16:creationId xmlns:a16="http://schemas.microsoft.com/office/drawing/2014/main" id="{4044B8C0-8172-6DB2-DEB6-C16CAE26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78" y="7856621"/>
            <a:ext cx="276224" cy="138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DEAC4847-3F18-F6BB-9797-A247AFB5D9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275" y="8012471"/>
            <a:ext cx="2676123" cy="1835169"/>
          </a:xfrm>
          <a:prstGeom prst="rect">
            <a:avLst/>
          </a:prstGeom>
        </p:spPr>
      </p:pic>
      <p:pic>
        <p:nvPicPr>
          <p:cNvPr id="2074" name="Picture 2073">
            <a:extLst>
              <a:ext uri="{FF2B5EF4-FFF2-40B4-BE49-F238E27FC236}">
                <a16:creationId xmlns:a16="http://schemas.microsoft.com/office/drawing/2014/main" id="{5C7F6CA4-4C0B-CFCD-B5C3-E3EAA6423E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04143" y="8000897"/>
            <a:ext cx="2999492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6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71953"/>
            <a:ext cx="632211" cy="486243"/>
            <a:chOff x="3814354" y="2201705"/>
            <a:chExt cx="632211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00870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243" y="9573656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30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2ACA321-C903-2DA3-A68B-87F784C1DFF6}"/>
              </a:ext>
            </a:extLst>
          </p:cNvPr>
          <p:cNvSpPr txBox="1"/>
          <p:nvPr/>
        </p:nvSpPr>
        <p:spPr>
          <a:xfrm>
            <a:off x="1463943" y="4488084"/>
            <a:ext cx="1793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 Escribe frases. 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FD61BF66-842A-D43D-ECCC-FE8DB2F1235D}"/>
              </a:ext>
            </a:extLst>
          </p:cNvPr>
          <p:cNvGrpSpPr/>
          <p:nvPr/>
        </p:nvGrpSpPr>
        <p:grpSpPr>
          <a:xfrm>
            <a:off x="532843" y="4490941"/>
            <a:ext cx="962296" cy="307777"/>
            <a:chOff x="537508" y="810975"/>
            <a:chExt cx="505091" cy="307777"/>
          </a:xfrm>
        </p:grpSpPr>
        <p:sp>
          <p:nvSpPr>
            <p:cNvPr id="1031" name="Google Shape;206;p9">
              <a:extLst>
                <a:ext uri="{FF2B5EF4-FFF2-40B4-BE49-F238E27FC236}">
                  <a16:creationId xmlns:a16="http://schemas.microsoft.com/office/drawing/2014/main" id="{B8886F3D-1336-0BCD-D876-D39F5C30A6C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3BA67C32-AAE9-CA69-695D-45A3C8453C2F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36" name="Picture 2" descr="Pen, Write, Pencil, Writing Tool, Work, Message, Blue">
            <a:extLst>
              <a:ext uri="{FF2B5EF4-FFF2-40B4-BE49-F238E27FC236}">
                <a16:creationId xmlns:a16="http://schemas.microsoft.com/office/drawing/2014/main" id="{F951E5B4-EA69-C582-9DC9-2602F073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435978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TextBox 1042">
            <a:extLst>
              <a:ext uri="{FF2B5EF4-FFF2-40B4-BE49-F238E27FC236}">
                <a16:creationId xmlns:a16="http://schemas.microsoft.com/office/drawing/2014/main" id="{D967DC24-E977-2955-6CCD-F66D9E28D3A8}"/>
              </a:ext>
            </a:extLst>
          </p:cNvPr>
          <p:cNvSpPr txBox="1"/>
          <p:nvPr/>
        </p:nvSpPr>
        <p:spPr>
          <a:xfrm>
            <a:off x="532843" y="4777709"/>
            <a:ext cx="617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 ‘hay’, ‘son’ and the correct ending for the adjectives.</a:t>
            </a:r>
          </a:p>
        </p:txBody>
      </p:sp>
      <p:graphicFrame>
        <p:nvGraphicFramePr>
          <p:cNvPr id="1044" name="Table 3">
            <a:extLst>
              <a:ext uri="{FF2B5EF4-FFF2-40B4-BE49-F238E27FC236}">
                <a16:creationId xmlns:a16="http://schemas.microsoft.com/office/drawing/2014/main" id="{3A5F028A-A6CA-4C02-316F-FB257ACEA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990350"/>
              </p:ext>
            </p:extLst>
          </p:nvPr>
        </p:nvGraphicFramePr>
        <p:xfrm>
          <a:off x="130141" y="5175865"/>
          <a:ext cx="4562724" cy="1668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2724">
                  <a:extLst>
                    <a:ext uri="{9D8B030D-6E8A-4147-A177-3AD203B41FA5}">
                      <a16:colId xmlns:a16="http://schemas.microsoft.com/office/drawing/2014/main" val="2429388920"/>
                    </a:ext>
                  </a:extLst>
                </a:gridCol>
              </a:tblGrid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1.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634710"/>
                  </a:ext>
                </a:extLst>
              </a:tr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2.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148178"/>
                  </a:ext>
                </a:extLst>
              </a:tr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3.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52211"/>
                  </a:ext>
                </a:extLst>
              </a:tr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4.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461341"/>
                  </a:ext>
                </a:extLst>
              </a:tr>
            </a:tbl>
          </a:graphicData>
        </a:graphic>
      </p:graphicFrame>
      <p:sp>
        <p:nvSpPr>
          <p:cNvPr id="1045" name="TextBox 1044">
            <a:extLst>
              <a:ext uri="{FF2B5EF4-FFF2-40B4-BE49-F238E27FC236}">
                <a16:creationId xmlns:a16="http://schemas.microsoft.com/office/drawing/2014/main" id="{61E2F589-F1DF-BF90-046A-073EE6CF4B20}"/>
              </a:ext>
            </a:extLst>
          </p:cNvPr>
          <p:cNvSpPr txBox="1"/>
          <p:nvPr/>
        </p:nvSpPr>
        <p:spPr>
          <a:xfrm>
            <a:off x="127752" y="6969677"/>
            <a:ext cx="5166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Design and describe your own altar.</a:t>
            </a:r>
          </a:p>
        </p:txBody>
      </p:sp>
      <p:sp>
        <p:nvSpPr>
          <p:cNvPr id="1046" name="Rectangle: Rounded Corners 1045">
            <a:extLst>
              <a:ext uri="{FF2B5EF4-FFF2-40B4-BE49-F238E27FC236}">
                <a16:creationId xmlns:a16="http://schemas.microsoft.com/office/drawing/2014/main" id="{CD6FA6AB-787B-AC9F-83CC-4E31722E29C3}"/>
              </a:ext>
            </a:extLst>
          </p:cNvPr>
          <p:cNvSpPr/>
          <p:nvPr/>
        </p:nvSpPr>
        <p:spPr>
          <a:xfrm>
            <a:off x="208888" y="7466303"/>
            <a:ext cx="3257526" cy="2311286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rgbClr val="404040"/>
              </a:solidFill>
            </a:endParaRPr>
          </a:p>
        </p:txBody>
      </p:sp>
      <p:pic>
        <p:nvPicPr>
          <p:cNvPr id="1047" name="Picture 2" descr="Free icon pencil write vector">
            <a:extLst>
              <a:ext uri="{FF2B5EF4-FFF2-40B4-BE49-F238E27FC236}">
                <a16:creationId xmlns:a16="http://schemas.microsoft.com/office/drawing/2014/main" id="{85B66311-376B-5DE1-1DBD-07CAE92A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152">
            <a:off x="3338895" y="7326772"/>
            <a:ext cx="157982" cy="4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48" name="Table 1047">
            <a:extLst>
              <a:ext uri="{FF2B5EF4-FFF2-40B4-BE49-F238E27FC236}">
                <a16:creationId xmlns:a16="http://schemas.microsoft.com/office/drawing/2014/main" id="{0781757C-2215-8BA7-A83C-5F697E26D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156161"/>
              </p:ext>
            </p:extLst>
          </p:nvPr>
        </p:nvGraphicFramePr>
        <p:xfrm>
          <a:off x="163942" y="1264630"/>
          <a:ext cx="5916410" cy="301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0555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participar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guitarra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niño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cuidar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enseñar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trabajo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mes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veintiuno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3033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diccionario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especial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flor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felices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útil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pequeñas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1050" name="Picture 1049">
            <a:extLst>
              <a:ext uri="{FF2B5EF4-FFF2-40B4-BE49-F238E27FC236}">
                <a16:creationId xmlns:a16="http://schemas.microsoft.com/office/drawing/2014/main" id="{EC500CEA-9CBD-4F0A-FC89-8EA3AD82A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048" y="1061743"/>
            <a:ext cx="572382" cy="435249"/>
          </a:xfrm>
          <a:prstGeom prst="rect">
            <a:avLst/>
          </a:prstGeom>
        </p:spPr>
      </p:pic>
      <p:sp>
        <p:nvSpPr>
          <p:cNvPr id="1052" name="Google Shape;402;p19">
            <a:extLst>
              <a:ext uri="{FF2B5EF4-FFF2-40B4-BE49-F238E27FC236}">
                <a16:creationId xmlns:a16="http://schemas.microsoft.com/office/drawing/2014/main" id="{E8692EB5-6C8F-4079-0448-B06D31AF7140}"/>
              </a:ext>
            </a:extLst>
          </p:cNvPr>
          <p:cNvSpPr txBox="1"/>
          <p:nvPr/>
        </p:nvSpPr>
        <p:spPr>
          <a:xfrm>
            <a:off x="1113644" y="83787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C8EBCC5F-D246-580F-C960-39F69CD2628D}"/>
              </a:ext>
            </a:extLst>
          </p:cNvPr>
          <p:cNvGrpSpPr/>
          <p:nvPr/>
        </p:nvGrpSpPr>
        <p:grpSpPr>
          <a:xfrm>
            <a:off x="127752" y="666573"/>
            <a:ext cx="1072125" cy="541432"/>
            <a:chOff x="85157" y="674113"/>
            <a:chExt cx="1072125" cy="541432"/>
          </a:xfrm>
        </p:grpSpPr>
        <p:sp>
          <p:nvSpPr>
            <p:cNvPr id="1058" name="Google Shape;206;p9">
              <a:extLst>
                <a:ext uri="{FF2B5EF4-FFF2-40B4-BE49-F238E27FC236}">
                  <a16:creationId xmlns:a16="http://schemas.microsoft.com/office/drawing/2014/main" id="{6E311520-ABC4-472C-887E-07BC034B45A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59" name="Picture 1058">
              <a:extLst>
                <a:ext uri="{FF2B5EF4-FFF2-40B4-BE49-F238E27FC236}">
                  <a16:creationId xmlns:a16="http://schemas.microsoft.com/office/drawing/2014/main" id="{43AF3C40-8665-C694-CEBB-9DF002C67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60" name="TextBox 1059">
              <a:extLst>
                <a:ext uri="{FF2B5EF4-FFF2-40B4-BE49-F238E27FC236}">
                  <a16:creationId xmlns:a16="http://schemas.microsoft.com/office/drawing/2014/main" id="{9E6EB525-2C3F-2E0A-695C-DA5A10F7916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061" name="Picture 1060">
            <a:extLst>
              <a:ext uri="{FF2B5EF4-FFF2-40B4-BE49-F238E27FC236}">
                <a16:creationId xmlns:a16="http://schemas.microsoft.com/office/drawing/2014/main" id="{56260B53-DEC1-22FC-96D6-6A807F5F6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83" y="2380095"/>
            <a:ext cx="631934" cy="581219"/>
          </a:xfrm>
          <a:prstGeom prst="rect">
            <a:avLst/>
          </a:prstGeom>
        </p:spPr>
      </p:pic>
      <p:pic>
        <p:nvPicPr>
          <p:cNvPr id="1062" name="Picture 1061" descr="Icon&#10;&#10;Description automatically generated">
            <a:extLst>
              <a:ext uri="{FF2B5EF4-FFF2-40B4-BE49-F238E27FC236}">
                <a16:creationId xmlns:a16="http://schemas.microsoft.com/office/drawing/2014/main" id="{D139DCE5-A17A-A1E2-2521-80D77C825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19" y="1425301"/>
            <a:ext cx="667164" cy="667164"/>
          </a:xfrm>
          <a:prstGeom prst="rect">
            <a:avLst/>
          </a:prstGeom>
        </p:spPr>
      </p:pic>
      <p:pic>
        <p:nvPicPr>
          <p:cNvPr id="1063" name="Picture 1062">
            <a:extLst>
              <a:ext uri="{FF2B5EF4-FFF2-40B4-BE49-F238E27FC236}">
                <a16:creationId xmlns:a16="http://schemas.microsoft.com/office/drawing/2014/main" id="{26AF879C-C3EA-56C0-1B9E-A0709B8FA4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547" y="3622427"/>
            <a:ext cx="653860" cy="619446"/>
          </a:xfrm>
          <a:prstGeom prst="rect">
            <a:avLst/>
          </a:prstGeom>
        </p:spPr>
      </p:pic>
      <p:sp>
        <p:nvSpPr>
          <p:cNvPr id="1064" name="TextBox 1063">
            <a:extLst>
              <a:ext uri="{FF2B5EF4-FFF2-40B4-BE49-F238E27FC236}">
                <a16:creationId xmlns:a16="http://schemas.microsoft.com/office/drawing/2014/main" id="{29D5D79A-23BF-276D-F2C3-45B88DB13E73}"/>
              </a:ext>
            </a:extLst>
          </p:cNvPr>
          <p:cNvSpPr txBox="1"/>
          <p:nvPr/>
        </p:nvSpPr>
        <p:spPr>
          <a:xfrm>
            <a:off x="704766" y="189044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18560162-A5A9-14EC-E5A3-49E5C25068A8}"/>
              </a:ext>
            </a:extLst>
          </p:cNvPr>
          <p:cNvSpPr txBox="1"/>
          <p:nvPr/>
        </p:nvSpPr>
        <p:spPr>
          <a:xfrm>
            <a:off x="666629" y="274928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499A6B4F-868A-0EF8-8FB7-C06F6CF10D07}"/>
              </a:ext>
            </a:extLst>
          </p:cNvPr>
          <p:cNvSpPr txBox="1"/>
          <p:nvPr/>
        </p:nvSpPr>
        <p:spPr>
          <a:xfrm>
            <a:off x="722392" y="399994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1074" name="Picture 4" descr="Bloc De Notas, Hoja, En Blanco, Espiral">
            <a:extLst>
              <a:ext uri="{FF2B5EF4-FFF2-40B4-BE49-F238E27FC236}">
                <a16:creationId xmlns:a16="http://schemas.microsoft.com/office/drawing/2014/main" id="{0FC9FA6D-FEEA-BA1A-EF2B-5762AF04B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0"/>
          <a:stretch/>
        </p:blipFill>
        <p:spPr bwMode="auto">
          <a:xfrm>
            <a:off x="3709121" y="7322164"/>
            <a:ext cx="2462638" cy="24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read Sweet Bread photo and picture">
            <a:extLst>
              <a:ext uri="{FF2B5EF4-FFF2-40B4-BE49-F238E27FC236}">
                <a16:creationId xmlns:a16="http://schemas.microsoft.com/office/drawing/2014/main" id="{DC910C64-F410-5D0D-7B9C-68995F637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8"/>
          <a:stretch/>
        </p:blipFill>
        <p:spPr bwMode="auto">
          <a:xfrm>
            <a:off x="5828909" y="4395307"/>
            <a:ext cx="834265" cy="110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173A4604-77C4-1C37-42FA-CADC3407C252}"/>
              </a:ext>
            </a:extLst>
          </p:cNvPr>
          <p:cNvGrpSpPr/>
          <p:nvPr/>
        </p:nvGrpSpPr>
        <p:grpSpPr>
          <a:xfrm>
            <a:off x="4769942" y="5340721"/>
            <a:ext cx="2049890" cy="1497049"/>
            <a:chOff x="7875560" y="4862413"/>
            <a:chExt cx="1947945" cy="1604063"/>
          </a:xfrm>
        </p:grpSpPr>
        <p:sp>
          <p:nvSpPr>
            <p:cNvPr id="1082" name="Google Shape;152;p2">
              <a:extLst>
                <a:ext uri="{FF2B5EF4-FFF2-40B4-BE49-F238E27FC236}">
                  <a16:creationId xmlns:a16="http://schemas.microsoft.com/office/drawing/2014/main" id="{04FC3868-9C86-6011-9523-77364EC08CA1}"/>
                </a:ext>
              </a:extLst>
            </p:cNvPr>
            <p:cNvSpPr/>
            <p:nvPr/>
          </p:nvSpPr>
          <p:spPr>
            <a:xfrm>
              <a:off x="7875560" y="5124980"/>
              <a:ext cx="1926048" cy="1341496"/>
            </a:xfrm>
            <a:prstGeom prst="wedgeRoundRectCallout">
              <a:avLst>
                <a:gd name="adj1" fmla="val 30335"/>
                <a:gd name="adj2" fmla="val 412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lang="en-GB" sz="1200" dirty="0"/>
            </a:p>
          </p:txBody>
        </p:sp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666A43BD-0747-E709-63DE-4CE20EF6F44F}"/>
                </a:ext>
              </a:extLst>
            </p:cNvPr>
            <p:cNvGrpSpPr/>
            <p:nvPr/>
          </p:nvGrpSpPr>
          <p:grpSpPr>
            <a:xfrm>
              <a:off x="9294446" y="4862413"/>
              <a:ext cx="529059" cy="546587"/>
              <a:chOff x="5963057" y="2223164"/>
              <a:chExt cx="529059" cy="546587"/>
            </a:xfrm>
          </p:grpSpPr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9EC4A7D1-AD6A-11E3-22E3-3A99289E13A1}"/>
                  </a:ext>
                </a:extLst>
              </p:cNvPr>
              <p:cNvSpPr/>
              <p:nvPr/>
            </p:nvSpPr>
            <p:spPr>
              <a:xfrm>
                <a:off x="5963057" y="2223164"/>
                <a:ext cx="512498" cy="546587"/>
              </a:xfrm>
              <a:prstGeom prst="ellipse">
                <a:avLst/>
              </a:prstGeom>
              <a:solidFill>
                <a:srgbClr val="F2F7FC"/>
              </a:solidFill>
              <a:ln w="19050">
                <a:solidFill>
                  <a:srgbClr val="FFC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085" name="Picture 1084">
                <a:extLst>
                  <a:ext uri="{FF2B5EF4-FFF2-40B4-BE49-F238E27FC236}">
                    <a16:creationId xmlns:a16="http://schemas.microsoft.com/office/drawing/2014/main" id="{5C967DF2-5918-D808-75AF-B948EEC9B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89"/>
              <a:stretch/>
            </p:blipFill>
            <p:spPr>
              <a:xfrm>
                <a:off x="6071609" y="2267644"/>
                <a:ext cx="310057" cy="447241"/>
              </a:xfrm>
              <a:prstGeom prst="rect">
                <a:avLst/>
              </a:prstGeom>
            </p:spPr>
          </p:pic>
          <p:pic>
            <p:nvPicPr>
              <p:cNvPr id="1086" name="Picture 1085" descr="A picture containing text, tableware, cup, clipart&#10;&#10;Description automatically generated">
                <a:extLst>
                  <a:ext uri="{FF2B5EF4-FFF2-40B4-BE49-F238E27FC236}">
                    <a16:creationId xmlns:a16="http://schemas.microsoft.com/office/drawing/2014/main" id="{4E8909DA-478B-DA96-CE3C-7D83F3277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69256">
                <a:off x="5977333" y="2399383"/>
                <a:ext cx="514783" cy="183909"/>
              </a:xfrm>
              <a:prstGeom prst="rect">
                <a:avLst/>
              </a:prstGeom>
            </p:spPr>
          </p:pic>
        </p:grpSp>
        <p:sp>
          <p:nvSpPr>
            <p:cNvPr id="1087" name="TextBox 1086">
              <a:extLst>
                <a:ext uri="{FF2B5EF4-FFF2-40B4-BE49-F238E27FC236}">
                  <a16:creationId xmlns:a16="http://schemas.microsoft.com/office/drawing/2014/main" id="{12B01A10-1EC9-3D6A-0AB2-50A191A66B65}"/>
                </a:ext>
              </a:extLst>
            </p:cNvPr>
            <p:cNvSpPr txBox="1"/>
            <p:nvPr/>
          </p:nvSpPr>
          <p:spPr>
            <a:xfrm>
              <a:off x="7979142" y="5111116"/>
              <a:ext cx="180371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GB" sz="105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The ‘</a:t>
              </a:r>
              <a:r>
                <a:rPr lang="en-GB" sz="1050" dirty="0" err="1">
                  <a:solidFill>
                    <a:srgbClr val="595959"/>
                  </a:solidFill>
                  <a:latin typeface="Century Gothic" panose="020B0502020202020204" pitchFamily="34" charset="0"/>
                </a:rPr>
                <a:t>altares</a:t>
              </a:r>
              <a:r>
                <a:rPr lang="en-GB" sz="105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’ are</a:t>
              </a:r>
            </a:p>
          </p:txBody>
        </p:sp>
      </p:grpSp>
      <p:sp>
        <p:nvSpPr>
          <p:cNvPr id="2054" name="TextBox 2053">
            <a:extLst>
              <a:ext uri="{FF2B5EF4-FFF2-40B4-BE49-F238E27FC236}">
                <a16:creationId xmlns:a16="http://schemas.microsoft.com/office/drawing/2014/main" id="{3E3ACC26-985C-B1DC-9663-DFF9AA706AFB}"/>
              </a:ext>
            </a:extLst>
          </p:cNvPr>
          <p:cNvSpPr txBox="1"/>
          <p:nvPr/>
        </p:nvSpPr>
        <p:spPr>
          <a:xfrm>
            <a:off x="4763334" y="5730221"/>
            <a:ext cx="211181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1050" dirty="0">
                <a:solidFill>
                  <a:srgbClr val="595959"/>
                </a:solidFill>
                <a:latin typeface="Century Gothic" panose="020B0502020202020204" pitchFamily="34" charset="0"/>
              </a:rPr>
              <a:t>decorated with ‘</a:t>
            </a:r>
            <a:r>
              <a:rPr lang="en-GB" sz="1050" b="1" dirty="0">
                <a:solidFill>
                  <a:srgbClr val="595959"/>
                </a:solidFill>
                <a:latin typeface="Century Gothic" panose="020B0502020202020204" pitchFamily="34" charset="0"/>
              </a:rPr>
              <a:t>papel picado</a:t>
            </a:r>
            <a:r>
              <a:rPr lang="en-GB" sz="1050" dirty="0">
                <a:solidFill>
                  <a:srgbClr val="595959"/>
                </a:solidFill>
                <a:latin typeface="Century Gothic" panose="020B0502020202020204" pitchFamily="34" charset="0"/>
              </a:rPr>
              <a:t>’, candles, flowers (marigolds), incense, personal objects, ‘</a:t>
            </a:r>
            <a:r>
              <a:rPr lang="en-GB" sz="1050" b="1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calaveras</a:t>
            </a:r>
            <a:r>
              <a:rPr lang="en-GB" sz="1050" dirty="0">
                <a:solidFill>
                  <a:srgbClr val="595959"/>
                </a:solidFill>
                <a:latin typeface="Century Gothic" panose="020B0502020202020204" pitchFamily="34" charset="0"/>
              </a:rPr>
              <a:t>’  (sugar skulls) and ‘</a:t>
            </a:r>
            <a:r>
              <a:rPr lang="en-GB" sz="1050" b="1" dirty="0">
                <a:solidFill>
                  <a:srgbClr val="595959"/>
                </a:solidFill>
                <a:latin typeface="Century Gothic" panose="020B0502020202020204" pitchFamily="34" charset="0"/>
              </a:rPr>
              <a:t>pan de </a:t>
            </a:r>
            <a:r>
              <a:rPr lang="en-GB" sz="1050" b="1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muerto</a:t>
            </a:r>
            <a:r>
              <a:rPr lang="en-GB" sz="1050" dirty="0">
                <a:solidFill>
                  <a:srgbClr val="595959"/>
                </a:solidFill>
                <a:latin typeface="Century Gothic" panose="020B0502020202020204" pitchFamily="34" charset="0"/>
              </a:rPr>
              <a:t>’ among other things. 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9947EE5F-86B4-9B56-F2BB-99A1D8A98357}"/>
              </a:ext>
            </a:extLst>
          </p:cNvPr>
          <p:cNvSpPr txBox="1"/>
          <p:nvPr/>
        </p:nvSpPr>
        <p:spPr>
          <a:xfrm>
            <a:off x="5045146" y="5297970"/>
            <a:ext cx="862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‘</a:t>
            </a:r>
            <a:r>
              <a:rPr lang="en-GB" sz="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pan de </a:t>
            </a:r>
            <a:r>
              <a:rPr lang="en-GB" sz="8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muerto</a:t>
            </a:r>
            <a:r>
              <a:rPr lang="en-GB" sz="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’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A51367EE-E966-3B05-1AAE-B5E18CCFCAC5}"/>
              </a:ext>
            </a:extLst>
          </p:cNvPr>
          <p:cNvSpPr txBox="1"/>
          <p:nvPr/>
        </p:nvSpPr>
        <p:spPr>
          <a:xfrm>
            <a:off x="5099377" y="4363889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‘</a:t>
            </a:r>
            <a:r>
              <a:rPr lang="en-GB" sz="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papel picado’</a:t>
            </a:r>
          </a:p>
        </p:txBody>
      </p:sp>
    </p:spTree>
    <p:extLst>
      <p:ext uri="{BB962C8B-B14F-4D97-AF65-F5344CB8AC3E}">
        <p14:creationId xmlns:p14="http://schemas.microsoft.com/office/powerpoint/2010/main" val="4248433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71952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71337" y="112522"/>
            <a:ext cx="632211" cy="486243"/>
            <a:chOff x="3814354" y="2201705"/>
            <a:chExt cx="632211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00870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211365"/>
              </p:ext>
            </p:extLst>
          </p:nvPr>
        </p:nvGraphicFramePr>
        <p:xfrm>
          <a:off x="83299" y="1838051"/>
          <a:ext cx="6634608" cy="2717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686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62591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625914">
                  <a:extLst>
                    <a:ext uri="{9D8B030D-6E8A-4147-A177-3AD203B41FA5}">
                      <a16:colId xmlns:a16="http://schemas.microsoft.com/office/drawing/2014/main" val="1782656958"/>
                    </a:ext>
                  </a:extLst>
                </a:gridCol>
                <a:gridCol w="1625914">
                  <a:extLst>
                    <a:ext uri="{9D8B030D-6E8A-4147-A177-3AD203B41FA5}">
                      <a16:colId xmlns:a16="http://schemas.microsoft.com/office/drawing/2014/main" val="3085165144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casa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familia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estricto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7850694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jardín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terrible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06412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jardín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silla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371859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feo/a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977315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388207" y="802892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6773" y="1245458"/>
            <a:ext cx="3349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5088782" y="600761"/>
            <a:ext cx="1722445" cy="1579433"/>
            <a:chOff x="4876029" y="582476"/>
            <a:chExt cx="1927098" cy="15794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579433"/>
              <a:chOff x="4310576" y="875609"/>
              <a:chExt cx="2558030" cy="213763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0598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39848"/>
              <a:ext cx="15753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Talking about belongings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8" y="672107"/>
            <a:ext cx="707513" cy="5380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056B6BD-BA40-30CB-BDD4-E2BC286019BC}"/>
              </a:ext>
            </a:extLst>
          </p:cNvPr>
          <p:cNvSpPr/>
          <p:nvPr/>
        </p:nvSpPr>
        <p:spPr>
          <a:xfrm>
            <a:off x="5144029" y="1607681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158D091D-3FBB-DB40-9AE4-3D89A70A6167}"/>
              </a:ext>
            </a:extLst>
          </p:cNvPr>
          <p:cNvSpPr/>
          <p:nvPr/>
        </p:nvSpPr>
        <p:spPr>
          <a:xfrm>
            <a:off x="190694" y="4637653"/>
            <a:ext cx="6539774" cy="149695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5B01BD38-D414-3FDA-DA87-6EB2F0380CD0}"/>
              </a:ext>
            </a:extLst>
          </p:cNvPr>
          <p:cNvSpPr txBox="1"/>
          <p:nvPr/>
        </p:nvSpPr>
        <p:spPr>
          <a:xfrm>
            <a:off x="214622" y="4665706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Tener: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Tengo|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49A6CD6C-4E97-6653-9FDA-BAC1AD232459}"/>
              </a:ext>
            </a:extLst>
          </p:cNvPr>
          <p:cNvGrpSpPr/>
          <p:nvPr/>
        </p:nvGrpSpPr>
        <p:grpSpPr>
          <a:xfrm>
            <a:off x="4907778" y="4679825"/>
            <a:ext cx="1943885" cy="588990"/>
            <a:chOff x="115026" y="5917195"/>
            <a:chExt cx="1943885" cy="588990"/>
          </a:xfrm>
        </p:grpSpPr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78980FDC-4EEA-6BFF-1A52-66CC51C663C3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03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A3BE883-9219-D65C-7CB2-F7266E78A99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C1EFEA5F-F56B-C59F-2FD5-A998E01EAC3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9ACEAB9A-8625-63A3-E978-FDEC077B7F8B}"/>
              </a:ext>
            </a:extLst>
          </p:cNvPr>
          <p:cNvSpPr txBox="1"/>
          <p:nvPr/>
        </p:nvSpPr>
        <p:spPr>
          <a:xfrm>
            <a:off x="3071223" y="4687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42" name="Google Shape;171;p8">
            <a:extLst>
              <a:ext uri="{FF2B5EF4-FFF2-40B4-BE49-F238E27FC236}">
                <a16:creationId xmlns:a16="http://schemas.microsoft.com/office/drawing/2014/main" id="{9764D159-EA31-3174-5D06-5CDABF9DF9EB}"/>
              </a:ext>
            </a:extLst>
          </p:cNvPr>
          <p:cNvSpPr txBox="1"/>
          <p:nvPr/>
        </p:nvSpPr>
        <p:spPr>
          <a:xfrm>
            <a:off x="251547" y="5052696"/>
            <a:ext cx="463101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to have, having.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1" name="Google Shape;176;p8">
            <a:extLst>
              <a:ext uri="{FF2B5EF4-FFF2-40B4-BE49-F238E27FC236}">
                <a16:creationId xmlns:a16="http://schemas.microsoft.com/office/drawing/2014/main" id="{E23072B3-A983-A2F9-EC83-1973025C4E7D}"/>
              </a:ext>
            </a:extLst>
          </p:cNvPr>
          <p:cNvSpPr txBox="1"/>
          <p:nvPr/>
        </p:nvSpPr>
        <p:spPr>
          <a:xfrm>
            <a:off x="1328912" y="6678809"/>
            <a:ext cx="704421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14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problema</a:t>
            </a:r>
            <a:r>
              <a:rPr lang="en-GB" sz="14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4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78;p8">
            <a:extLst>
              <a:ext uri="{FF2B5EF4-FFF2-40B4-BE49-F238E27FC236}">
                <a16:creationId xmlns:a16="http://schemas.microsoft.com/office/drawing/2014/main" id="{80BA5072-CB92-7A9F-B92B-E4FB2999347C}"/>
              </a:ext>
            </a:extLst>
          </p:cNvPr>
          <p:cNvSpPr txBox="1"/>
          <p:nvPr/>
        </p:nvSpPr>
        <p:spPr>
          <a:xfrm>
            <a:off x="905353" y="6970359"/>
            <a:ext cx="639937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s-ES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s-ES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s-ES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problema. 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lang="en-GB" sz="14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83;p8">
            <a:extLst>
              <a:ext uri="{FF2B5EF4-FFF2-40B4-BE49-F238E27FC236}">
                <a16:creationId xmlns:a16="http://schemas.microsoft.com/office/drawing/2014/main" id="{4A0E2425-6847-1F02-231F-ADDA6106E2C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1993" y="6595087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84;p8">
            <a:extLst>
              <a:ext uri="{FF2B5EF4-FFF2-40B4-BE49-F238E27FC236}">
                <a16:creationId xmlns:a16="http://schemas.microsoft.com/office/drawing/2014/main" id="{865A9993-A7B4-8B44-3C37-FEDE4312BB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434" y="692448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Picture 6" descr="Free Icon Light illustration and picture">
            <a:extLst>
              <a:ext uri="{FF2B5EF4-FFF2-40B4-BE49-F238E27FC236}">
                <a16:creationId xmlns:a16="http://schemas.microsoft.com/office/drawing/2014/main" id="{3BCFA77C-999A-8446-EC96-BEF3D628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8" y="6168867"/>
            <a:ext cx="443717" cy="4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2A7EF9D1-0BBC-D213-E11B-CE08A7319461}"/>
              </a:ext>
            </a:extLst>
          </p:cNvPr>
          <p:cNvSpPr txBox="1"/>
          <p:nvPr/>
        </p:nvSpPr>
        <p:spPr>
          <a:xfrm>
            <a:off x="566625" y="6293360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97ABB0C3-D9E9-EA06-FDB6-A99EEB92169E}"/>
              </a:ext>
            </a:extLst>
          </p:cNvPr>
          <p:cNvSpPr txBox="1"/>
          <p:nvPr/>
        </p:nvSpPr>
        <p:spPr>
          <a:xfrm>
            <a:off x="251547" y="5355250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CF78EB-A3CA-E866-01CB-361257464B6A}"/>
              </a:ext>
            </a:extLst>
          </p:cNvPr>
          <p:cNvSpPr txBox="1"/>
          <p:nvPr/>
        </p:nvSpPr>
        <p:spPr>
          <a:xfrm>
            <a:off x="1279157" y="5708668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= I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have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6EB4598-390E-7F24-BFF0-846651D60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6152" y="2451568"/>
            <a:ext cx="1457070" cy="749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74B5C-9E63-0D20-2F4B-0AA334315F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5411" y="2305554"/>
            <a:ext cx="1828959" cy="8230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D41BE41-18F3-E657-1E19-3258BBD4E9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6484" y="1683395"/>
            <a:ext cx="1536325" cy="82303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E04AC5A-38A2-210A-6AE0-73EDC2CABA9B}"/>
              </a:ext>
            </a:extLst>
          </p:cNvPr>
          <p:cNvSpPr txBox="1"/>
          <p:nvPr/>
        </p:nvSpPr>
        <p:spPr>
          <a:xfrm rot="20296481">
            <a:off x="3050358" y="902593"/>
            <a:ext cx="218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A2E707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</a:effectLst>
                <a:latin typeface="Forte" panose="03060902040502070203" pitchFamily="66" charset="0"/>
              </a:rPr>
              <a:t>Un día terrible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A75864-2C08-A0CE-8C2F-0754EB131A80}"/>
              </a:ext>
            </a:extLst>
          </p:cNvPr>
          <p:cNvSpPr txBox="1"/>
          <p:nvPr/>
        </p:nvSpPr>
        <p:spPr>
          <a:xfrm>
            <a:off x="3378202" y="5708667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= s/he, it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 has</a:t>
            </a:r>
          </a:p>
        </p:txBody>
      </p:sp>
      <p:pic>
        <p:nvPicPr>
          <p:cNvPr id="63" name="Picture 4" descr="Danger, Panel, Road Sign, Yellow, Danger">
            <a:extLst>
              <a:ext uri="{FF2B5EF4-FFF2-40B4-BE49-F238E27FC236}">
                <a16:creationId xmlns:a16="http://schemas.microsoft.com/office/drawing/2014/main" id="{D8F0D2C1-6C31-929D-9108-4A1E89A8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3" y="5654448"/>
            <a:ext cx="366136" cy="3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BAEAD336-559D-B60B-40B8-02E92F231D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0816" y="6260988"/>
            <a:ext cx="768323" cy="1108290"/>
          </a:xfrm>
          <a:prstGeom prst="rect">
            <a:avLst/>
          </a:prstGeom>
        </p:spPr>
      </p:pic>
      <p:pic>
        <p:nvPicPr>
          <p:cNvPr id="1025" name="Picture 1024" descr="A picture containing circle&#10;&#10;Description automatically generated">
            <a:extLst>
              <a:ext uri="{FF2B5EF4-FFF2-40B4-BE49-F238E27FC236}">
                <a16:creationId xmlns:a16="http://schemas.microsoft.com/office/drawing/2014/main" id="{FBF4EDEF-C702-8612-D337-B2A7183BD0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6084" y="6467847"/>
            <a:ext cx="368574" cy="399844"/>
          </a:xfrm>
          <a:prstGeom prst="rect">
            <a:avLst/>
          </a:prstGeom>
        </p:spPr>
      </p:pic>
      <p:sp>
        <p:nvSpPr>
          <p:cNvPr id="1028" name="Google Shape;402;p19">
            <a:extLst>
              <a:ext uri="{FF2B5EF4-FFF2-40B4-BE49-F238E27FC236}">
                <a16:creationId xmlns:a16="http://schemas.microsoft.com/office/drawing/2014/main" id="{8A25404D-F04C-B494-C53F-169666B18AE7}"/>
              </a:ext>
            </a:extLst>
          </p:cNvPr>
          <p:cNvSpPr txBox="1"/>
          <p:nvPr/>
        </p:nvSpPr>
        <p:spPr>
          <a:xfrm>
            <a:off x="1073952" y="7363590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Completa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diagrama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en español       .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8DB01F93-90CD-0357-D0D5-AD6209B648BE}"/>
              </a:ext>
            </a:extLst>
          </p:cNvPr>
          <p:cNvGrpSpPr/>
          <p:nvPr/>
        </p:nvGrpSpPr>
        <p:grpSpPr>
          <a:xfrm>
            <a:off x="88060" y="7192284"/>
            <a:ext cx="1072125" cy="541432"/>
            <a:chOff x="85157" y="674113"/>
            <a:chExt cx="1072125" cy="541432"/>
          </a:xfrm>
        </p:grpSpPr>
        <p:sp>
          <p:nvSpPr>
            <p:cNvPr id="1030" name="Google Shape;206;p9">
              <a:extLst>
                <a:ext uri="{FF2B5EF4-FFF2-40B4-BE49-F238E27FC236}">
                  <a16:creationId xmlns:a16="http://schemas.microsoft.com/office/drawing/2014/main" id="{AACF7072-CD03-FC66-6671-FA8857B03D5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31" name="Picture 1030">
              <a:extLst>
                <a:ext uri="{FF2B5EF4-FFF2-40B4-BE49-F238E27FC236}">
                  <a16:creationId xmlns:a16="http://schemas.microsoft.com/office/drawing/2014/main" id="{4D19590B-A2CF-E4B3-32AE-22A8A999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208E4F75-BD51-1986-461B-FEC8BDF4658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045" name="Picture 1044">
            <a:extLst>
              <a:ext uri="{FF2B5EF4-FFF2-40B4-BE49-F238E27FC236}">
                <a16:creationId xmlns:a16="http://schemas.microsoft.com/office/drawing/2014/main" id="{D487F47B-55BD-FA9B-D3CA-241B2B7D45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44546" y="7671802"/>
            <a:ext cx="3748778" cy="1846079"/>
          </a:xfrm>
          <a:prstGeom prst="rect">
            <a:avLst/>
          </a:prstGeom>
        </p:spPr>
      </p:pic>
      <p:pic>
        <p:nvPicPr>
          <p:cNvPr id="1046" name="Picture 4" descr="Spain, Flag, Heraldry, Red, Yellow">
            <a:extLst>
              <a:ext uri="{FF2B5EF4-FFF2-40B4-BE49-F238E27FC236}">
                <a16:creationId xmlns:a16="http://schemas.microsoft.com/office/drawing/2014/main" id="{461587B3-C514-0570-3A3A-34A89B4F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19" y="7421501"/>
            <a:ext cx="294842" cy="1965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046">
            <a:extLst>
              <a:ext uri="{FF2B5EF4-FFF2-40B4-BE49-F238E27FC236}">
                <a16:creationId xmlns:a16="http://schemas.microsoft.com/office/drawing/2014/main" id="{554DC5C4-383A-1DAD-5213-F0E1EA8258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305" y="7826528"/>
            <a:ext cx="2960936" cy="1553631"/>
          </a:xfrm>
          <a:prstGeom prst="rect">
            <a:avLst/>
          </a:prstGeom>
        </p:spPr>
      </p:pic>
      <p:pic>
        <p:nvPicPr>
          <p:cNvPr id="1044" name="Picture 1043">
            <a:extLst>
              <a:ext uri="{FF2B5EF4-FFF2-40B4-BE49-F238E27FC236}">
                <a16:creationId xmlns:a16="http://schemas.microsoft.com/office/drawing/2014/main" id="{A32BB4FC-2EE4-9617-7B8C-8D6B360EB2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2233" y="9222107"/>
            <a:ext cx="783721" cy="537978"/>
          </a:xfrm>
          <a:prstGeom prst="rect">
            <a:avLst/>
          </a:prstGeom>
        </p:spPr>
      </p:pic>
      <p:sp>
        <p:nvSpPr>
          <p:cNvPr id="1048" name="TextBox 1047">
            <a:extLst>
              <a:ext uri="{FF2B5EF4-FFF2-40B4-BE49-F238E27FC236}">
                <a16:creationId xmlns:a16="http://schemas.microsoft.com/office/drawing/2014/main" id="{85F6887F-8FFE-F5A6-EDE2-16DDFC4D848F}"/>
              </a:ext>
            </a:extLst>
          </p:cNvPr>
          <p:cNvSpPr txBox="1"/>
          <p:nvPr/>
        </p:nvSpPr>
        <p:spPr>
          <a:xfrm>
            <a:off x="5285272" y="1565534"/>
            <a:ext cx="1408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Talking about problems</a:t>
            </a:r>
          </a:p>
          <a:p>
            <a:endParaRPr lang="en-GB" sz="1200" dirty="0">
              <a:latin typeface="Century Gothic" panose="020B0502020202020204" pitchFamily="34" charset="0"/>
            </a:endParaRPr>
          </a:p>
          <a:p>
            <a:endParaRPr lang="en-GB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01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946473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82817" y="159610"/>
            <a:ext cx="632211" cy="486243"/>
            <a:chOff x="3814354" y="2201705"/>
            <a:chExt cx="632211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00870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3118" y="956095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28179-418A-9927-0729-47839C484465}"/>
              </a:ext>
            </a:extLst>
          </p:cNvPr>
          <p:cNvSpPr txBox="1"/>
          <p:nvPr/>
        </p:nvSpPr>
        <p:spPr>
          <a:xfrm>
            <a:off x="1397108" y="791924"/>
            <a:ext cx="52962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día terrible.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1EA4DF-25A2-A705-D150-A775D90B9707}"/>
              </a:ext>
            </a:extLst>
          </p:cNvPr>
          <p:cNvGrpSpPr/>
          <p:nvPr/>
        </p:nvGrpSpPr>
        <p:grpSpPr>
          <a:xfrm>
            <a:off x="466008" y="813831"/>
            <a:ext cx="962296" cy="307777"/>
            <a:chOff x="537508" y="810975"/>
            <a:chExt cx="505091" cy="307777"/>
          </a:xfrm>
        </p:grpSpPr>
        <p:sp>
          <p:nvSpPr>
            <p:cNvPr id="14" name="Google Shape;206;p9">
              <a:extLst>
                <a:ext uri="{FF2B5EF4-FFF2-40B4-BE49-F238E27FC236}">
                  <a16:creationId xmlns:a16="http://schemas.microsoft.com/office/drawing/2014/main" id="{EF3B1B6F-534D-B1B6-20DF-ECEA98E685B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D6FFF3-6C00-4C46-16D4-8AA43C58001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7" name="Picture 2" descr="Pen, Write, Pencil, Writing Tool, Work, Message, Blue">
            <a:extLst>
              <a:ext uri="{FF2B5EF4-FFF2-40B4-BE49-F238E27FC236}">
                <a16:creationId xmlns:a16="http://schemas.microsoft.com/office/drawing/2014/main" id="{7C0088E5-56D3-FED3-9A54-F582B9A41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" y="6826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8" name="Group 4107">
            <a:extLst>
              <a:ext uri="{FF2B5EF4-FFF2-40B4-BE49-F238E27FC236}">
                <a16:creationId xmlns:a16="http://schemas.microsoft.com/office/drawing/2014/main" id="{94FE5710-9245-3506-7BD6-0A76F6B64B31}"/>
              </a:ext>
            </a:extLst>
          </p:cNvPr>
          <p:cNvGrpSpPr/>
          <p:nvPr/>
        </p:nvGrpSpPr>
        <p:grpSpPr>
          <a:xfrm>
            <a:off x="97944" y="3556769"/>
            <a:ext cx="1852032" cy="591227"/>
            <a:chOff x="59922" y="5662728"/>
            <a:chExt cx="1852032" cy="591227"/>
          </a:xfrm>
        </p:grpSpPr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79F1F9FA-BE12-F1D2-79D5-D9DD3AF0CC23}"/>
                </a:ext>
              </a:extLst>
            </p:cNvPr>
            <p:cNvGrpSpPr/>
            <p:nvPr/>
          </p:nvGrpSpPr>
          <p:grpSpPr>
            <a:xfrm>
              <a:off x="431196" y="5775268"/>
              <a:ext cx="1480758" cy="379319"/>
              <a:chOff x="455220" y="4435599"/>
              <a:chExt cx="1145825" cy="293521"/>
            </a:xfrm>
            <a:solidFill>
              <a:srgbClr val="96E2D9"/>
            </a:solidFill>
          </p:grpSpPr>
          <p:sp>
            <p:nvSpPr>
              <p:cNvPr id="1062" name="Google Shape;222;p10">
                <a:extLst>
                  <a:ext uri="{FF2B5EF4-FFF2-40B4-BE49-F238E27FC236}">
                    <a16:creationId xmlns:a16="http://schemas.microsoft.com/office/drawing/2014/main" id="{7ADCC0BD-C515-ECD3-70A0-3265704418A7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76966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118149" tIns="59058" rIns="118149" bIns="59058" anchor="t" anchorCtr="0">
                <a:spAutoFit/>
              </a:bodyPr>
              <a:lstStyle/>
              <a:p>
                <a:pPr>
                  <a:buClr>
                    <a:srgbClr val="FFFFFF"/>
                  </a:buClr>
                  <a:buSzPts val="2000"/>
                </a:pPr>
                <a:endParaRPr sz="1551" b="1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35C855C4-2648-D198-F724-D2DA9AD163FD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286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9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escuchar</a:t>
                </a:r>
              </a:p>
            </p:txBody>
          </p:sp>
        </p:grp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A9F8BE13-BF15-CB5C-146C-62D06EDC8541}"/>
                </a:ext>
              </a:extLst>
            </p:cNvPr>
            <p:cNvGrpSpPr/>
            <p:nvPr/>
          </p:nvGrpSpPr>
          <p:grpSpPr>
            <a:xfrm>
              <a:off x="59922" y="5662728"/>
              <a:ext cx="572708" cy="591227"/>
              <a:chOff x="11059045" y="145038"/>
              <a:chExt cx="945328" cy="980949"/>
            </a:xfrm>
            <a:solidFill>
              <a:srgbClr val="B9E5EE"/>
            </a:solidFill>
          </p:grpSpPr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7E1F7E30-2762-C56A-5130-C9A660BD0EC8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grpFill/>
              <a:ln w="19050">
                <a:solidFill>
                  <a:srgbClr val="4152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326" dirty="0">
                  <a:ln w="12700"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066" name="Picture 1065" descr="Free speaker sound loud vector">
                <a:extLst>
                  <a:ext uri="{FF2B5EF4-FFF2-40B4-BE49-F238E27FC236}">
                    <a16:creationId xmlns:a16="http://schemas.microsoft.com/office/drawing/2014/main" id="{8617BB54-0224-6264-3A9E-C9F7D8A8E6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29" y="333684"/>
                <a:ext cx="681089" cy="5833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1067" name="TextBox 1066">
            <a:extLst>
              <a:ext uri="{FF2B5EF4-FFF2-40B4-BE49-F238E27FC236}">
                <a16:creationId xmlns:a16="http://schemas.microsoft.com/office/drawing/2014/main" id="{2CD094B3-B3A3-F6EF-0D44-520646EDDD1A}"/>
              </a:ext>
            </a:extLst>
          </p:cNvPr>
          <p:cNvSpPr txBox="1"/>
          <p:nvPr/>
        </p:nvSpPr>
        <p:spPr>
          <a:xfrm>
            <a:off x="515628" y="4074444"/>
            <a:ext cx="473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rodea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*. </a:t>
            </a:r>
          </a:p>
        </p:txBody>
      </p:sp>
      <p:sp>
        <p:nvSpPr>
          <p:cNvPr id="4107" name="TextBox 4106">
            <a:extLst>
              <a:ext uri="{FF2B5EF4-FFF2-40B4-BE49-F238E27FC236}">
                <a16:creationId xmlns:a16="http://schemas.microsoft.com/office/drawing/2014/main" id="{6D438C0E-26A4-FF4E-A75A-9AB6A73FEDD1}"/>
              </a:ext>
            </a:extLst>
          </p:cNvPr>
          <p:cNvSpPr txBox="1"/>
          <p:nvPr/>
        </p:nvSpPr>
        <p:spPr>
          <a:xfrm>
            <a:off x="4033539" y="816739"/>
            <a:ext cx="4671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¿Qué es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Reescribe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dirty="0"/>
          </a:p>
        </p:txBody>
      </p:sp>
      <p:pic>
        <p:nvPicPr>
          <p:cNvPr id="4115" name="Picture 4114">
            <a:extLst>
              <a:ext uri="{FF2B5EF4-FFF2-40B4-BE49-F238E27FC236}">
                <a16:creationId xmlns:a16="http://schemas.microsoft.com/office/drawing/2014/main" id="{4A35F537-EAD8-B233-10A8-757D9A7671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5781"/>
          <a:stretch/>
        </p:blipFill>
        <p:spPr>
          <a:xfrm>
            <a:off x="176691" y="4421162"/>
            <a:ext cx="3506443" cy="1858785"/>
          </a:xfrm>
          <a:prstGeom prst="rect">
            <a:avLst/>
          </a:prstGeom>
        </p:spPr>
      </p:pic>
      <p:pic>
        <p:nvPicPr>
          <p:cNvPr id="4116" name="Picture 4115">
            <a:extLst>
              <a:ext uri="{FF2B5EF4-FFF2-40B4-BE49-F238E27FC236}">
                <a16:creationId xmlns:a16="http://schemas.microsoft.com/office/drawing/2014/main" id="{86E58AD1-DCB6-6B41-04EB-3035D02721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08" y="1101196"/>
            <a:ext cx="4260122" cy="2502821"/>
          </a:xfrm>
          <a:prstGeom prst="rect">
            <a:avLst/>
          </a:prstGeom>
        </p:spPr>
      </p:pic>
      <p:grpSp>
        <p:nvGrpSpPr>
          <p:cNvPr id="4117" name="Group 4116">
            <a:extLst>
              <a:ext uri="{FF2B5EF4-FFF2-40B4-BE49-F238E27FC236}">
                <a16:creationId xmlns:a16="http://schemas.microsoft.com/office/drawing/2014/main" id="{5961E3BC-7835-B4AD-2AC4-5FD49663E9FA}"/>
              </a:ext>
            </a:extLst>
          </p:cNvPr>
          <p:cNvGrpSpPr/>
          <p:nvPr/>
        </p:nvGrpSpPr>
        <p:grpSpPr>
          <a:xfrm>
            <a:off x="4980968" y="1229592"/>
            <a:ext cx="1815664" cy="409714"/>
            <a:chOff x="1871346" y="1423478"/>
            <a:chExt cx="1815664" cy="409714"/>
          </a:xfrm>
        </p:grpSpPr>
        <p:sp>
          <p:nvSpPr>
            <p:cNvPr id="4118" name="Google Shape;112;p3">
              <a:extLst>
                <a:ext uri="{FF2B5EF4-FFF2-40B4-BE49-F238E27FC236}">
                  <a16:creationId xmlns:a16="http://schemas.microsoft.com/office/drawing/2014/main" id="{A5996B26-734E-5521-FD99-DB4C2721CC84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11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29188BF-4F46-FF16-490A-31682698771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166535" y="1423478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D23818DB-90C9-BB4C-531E-434168EA388E}"/>
                </a:ext>
              </a:extLst>
            </p:cNvPr>
            <p:cNvSpPr txBox="1"/>
            <p:nvPr/>
          </p:nvSpPr>
          <p:spPr>
            <a:xfrm>
              <a:off x="1966991" y="1459058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121" name="Google Shape;402;p19">
            <a:extLst>
              <a:ext uri="{FF2B5EF4-FFF2-40B4-BE49-F238E27FC236}">
                <a16:creationId xmlns:a16="http://schemas.microsoft.com/office/drawing/2014/main" id="{756F9155-FB64-4669-6790-71B11F105DAD}"/>
              </a:ext>
            </a:extLst>
          </p:cNvPr>
          <p:cNvSpPr txBox="1"/>
          <p:nvPr/>
        </p:nvSpPr>
        <p:spPr>
          <a:xfrm>
            <a:off x="4092804" y="1664929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Canta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 canción.</a:t>
            </a:r>
          </a:p>
        </p:txBody>
      </p:sp>
      <p:pic>
        <p:nvPicPr>
          <p:cNvPr id="4122" name="Picture 2" descr="Melodía, Música, Notas, Onomatopeya">
            <a:extLst>
              <a:ext uri="{FF2B5EF4-FFF2-40B4-BE49-F238E27FC236}">
                <a16:creationId xmlns:a16="http://schemas.microsoft.com/office/drawing/2014/main" id="{CD1BE572-71CB-398E-67F1-D5C7FDAD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09" y="1660100"/>
            <a:ext cx="354402" cy="21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4122">
            <a:extLst>
              <a:ext uri="{FF2B5EF4-FFF2-40B4-BE49-F238E27FC236}">
                <a16:creationId xmlns:a16="http://schemas.microsoft.com/office/drawing/2014/main" id="{A2274956-C38C-D0DF-C814-D1B9A396FA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4317" y="1932497"/>
            <a:ext cx="4115003" cy="1331817"/>
          </a:xfrm>
          <a:prstGeom prst="rect">
            <a:avLst/>
          </a:prstGeom>
        </p:spPr>
      </p:pic>
      <p:sp>
        <p:nvSpPr>
          <p:cNvPr id="4127" name="Google Shape;402;p19">
            <a:extLst>
              <a:ext uri="{FF2B5EF4-FFF2-40B4-BE49-F238E27FC236}">
                <a16:creationId xmlns:a16="http://schemas.microsoft.com/office/drawing/2014/main" id="{E04CAC0D-EC31-B647-DE97-464723E4D6BA}"/>
              </a:ext>
            </a:extLst>
          </p:cNvPr>
          <p:cNvSpPr txBox="1"/>
          <p:nvPr/>
        </p:nvSpPr>
        <p:spPr>
          <a:xfrm>
            <a:off x="819907" y="6322608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33" name="Group 4132">
            <a:extLst>
              <a:ext uri="{FF2B5EF4-FFF2-40B4-BE49-F238E27FC236}">
                <a16:creationId xmlns:a16="http://schemas.microsoft.com/office/drawing/2014/main" id="{A1FED3AC-D1CA-738F-7486-0AE0C4BAAA5F}"/>
              </a:ext>
            </a:extLst>
          </p:cNvPr>
          <p:cNvGrpSpPr/>
          <p:nvPr/>
        </p:nvGrpSpPr>
        <p:grpSpPr>
          <a:xfrm>
            <a:off x="5269282" y="6160937"/>
            <a:ext cx="1317397" cy="605907"/>
            <a:chOff x="-646746" y="6235050"/>
            <a:chExt cx="1317397" cy="605907"/>
          </a:xfrm>
        </p:grpSpPr>
        <p:grpSp>
          <p:nvGrpSpPr>
            <p:cNvPr id="4124" name="Group 4123">
              <a:extLst>
                <a:ext uri="{FF2B5EF4-FFF2-40B4-BE49-F238E27FC236}">
                  <a16:creationId xmlns:a16="http://schemas.microsoft.com/office/drawing/2014/main" id="{B07624BE-0593-BE0B-B52F-CA87DA1F47F3}"/>
                </a:ext>
              </a:extLst>
            </p:cNvPr>
            <p:cNvGrpSpPr/>
            <p:nvPr/>
          </p:nvGrpSpPr>
          <p:grpSpPr>
            <a:xfrm>
              <a:off x="-646746" y="6395837"/>
              <a:ext cx="814626" cy="307777"/>
              <a:chOff x="-718089" y="4456106"/>
              <a:chExt cx="814627" cy="307777"/>
            </a:xfrm>
          </p:grpSpPr>
          <p:sp>
            <p:nvSpPr>
              <p:cNvPr id="4125" name="Google Shape;222;p10">
                <a:extLst>
                  <a:ext uri="{FF2B5EF4-FFF2-40B4-BE49-F238E27FC236}">
                    <a16:creationId xmlns:a16="http://schemas.microsoft.com/office/drawing/2014/main" id="{3550449D-FB21-EE10-347B-072F913E14CF}"/>
                  </a:ext>
                </a:extLst>
              </p:cNvPr>
              <p:cNvSpPr txBox="1"/>
              <p:nvPr/>
            </p:nvSpPr>
            <p:spPr>
              <a:xfrm>
                <a:off x="-706059" y="4458513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126" name="TextBox 4125">
                <a:extLst>
                  <a:ext uri="{FF2B5EF4-FFF2-40B4-BE49-F238E27FC236}">
                    <a16:creationId xmlns:a16="http://schemas.microsoft.com/office/drawing/2014/main" id="{5D18E27D-24B2-B0F0-54F4-13A7EE0E7D01}"/>
                  </a:ext>
                </a:extLst>
              </p:cNvPr>
              <p:cNvSpPr txBox="1"/>
              <p:nvPr/>
            </p:nvSpPr>
            <p:spPr>
              <a:xfrm>
                <a:off x="-718089" y="4456106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4128" name="Picture 4127">
              <a:extLst>
                <a:ext uri="{FF2B5EF4-FFF2-40B4-BE49-F238E27FC236}">
                  <a16:creationId xmlns:a16="http://schemas.microsoft.com/office/drawing/2014/main" id="{A2F53D0A-E0F6-4395-7480-2E2A3B96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944" y="6235050"/>
              <a:ext cx="572707" cy="605907"/>
            </a:xfrm>
            <a:prstGeom prst="rect">
              <a:avLst/>
            </a:prstGeom>
          </p:spPr>
        </p:pic>
      </p:grpSp>
      <p:sp>
        <p:nvSpPr>
          <p:cNvPr id="4135" name="TextBox 4134">
            <a:extLst>
              <a:ext uri="{FF2B5EF4-FFF2-40B4-BE49-F238E27FC236}">
                <a16:creationId xmlns:a16="http://schemas.microsoft.com/office/drawing/2014/main" id="{78489B67-32E5-FD35-EF1B-12550464E0C9}"/>
              </a:ext>
            </a:extLst>
          </p:cNvPr>
          <p:cNvSpPr txBox="1"/>
          <p:nvPr/>
        </p:nvSpPr>
        <p:spPr>
          <a:xfrm>
            <a:off x="410369" y="6606340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Describe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foto en español.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36" name="Picture 2" descr="Pen, Write, Pencil, Writing Tool, Work, Message, Blue">
            <a:extLst>
              <a:ext uri="{FF2B5EF4-FFF2-40B4-BE49-F238E27FC236}">
                <a16:creationId xmlns:a16="http://schemas.microsoft.com/office/drawing/2014/main" id="{771F5365-BE86-1586-E075-E8BD7AF5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69" y="7248181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" name="Picture 6" descr="Free ear icon ear hearing illustration">
            <a:extLst>
              <a:ext uri="{FF2B5EF4-FFF2-40B4-BE49-F238E27FC236}">
                <a16:creationId xmlns:a16="http://schemas.microsoft.com/office/drawing/2014/main" id="{B0709CC0-ADEA-F5E1-F50C-03AF35FD9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117" y="7238990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8" name="TextBox 4137">
            <a:extLst>
              <a:ext uri="{FF2B5EF4-FFF2-40B4-BE49-F238E27FC236}">
                <a16:creationId xmlns:a16="http://schemas.microsoft.com/office/drawing/2014/main" id="{5E588B40-A373-5293-EDCD-3D7C5BCF02F7}"/>
              </a:ext>
            </a:extLst>
          </p:cNvPr>
          <p:cNvSpPr txBox="1"/>
          <p:nvPr/>
        </p:nvSpPr>
        <p:spPr>
          <a:xfrm>
            <a:off x="488084" y="6889196"/>
            <a:ext cx="5801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Describe your photo. Use the phrases to help you.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140" name="Table 5">
            <a:extLst>
              <a:ext uri="{FF2B5EF4-FFF2-40B4-BE49-F238E27FC236}">
                <a16:creationId xmlns:a16="http://schemas.microsoft.com/office/drawing/2014/main" id="{A4B63A7C-625E-2187-8F5A-80F632E16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38332"/>
              </p:ext>
            </p:extLst>
          </p:nvPr>
        </p:nvGraphicFramePr>
        <p:xfrm>
          <a:off x="176690" y="8849628"/>
          <a:ext cx="2707594" cy="815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3797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353797">
                  <a:extLst>
                    <a:ext uri="{9D8B030D-6E8A-4147-A177-3AD203B41FA5}">
                      <a16:colId xmlns:a16="http://schemas.microsoft.com/office/drawing/2014/main" val="275260197"/>
                    </a:ext>
                  </a:extLst>
                </a:gridCol>
              </a:tblGrid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useful chair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small table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 dictionary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special friend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big bed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calm rabbit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yellow pencil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</a:tbl>
          </a:graphicData>
        </a:graphic>
      </p:graphicFrame>
      <p:sp>
        <p:nvSpPr>
          <p:cNvPr id="4141" name="TextBox 4140">
            <a:extLst>
              <a:ext uri="{FF2B5EF4-FFF2-40B4-BE49-F238E27FC236}">
                <a16:creationId xmlns:a16="http://schemas.microsoft.com/office/drawing/2014/main" id="{483A0DB2-F8D7-B7A4-5676-CB65F680143A}"/>
              </a:ext>
            </a:extLst>
          </p:cNvPr>
          <p:cNvSpPr txBox="1"/>
          <p:nvPr/>
        </p:nvSpPr>
        <p:spPr>
          <a:xfrm>
            <a:off x="78146" y="8497585"/>
            <a:ext cx="1231667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2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have… [a/an]</a:t>
            </a:r>
            <a:endParaRPr lang="en-GB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42" name="Picture 4141">
            <a:extLst>
              <a:ext uri="{FF2B5EF4-FFF2-40B4-BE49-F238E27FC236}">
                <a16:creationId xmlns:a16="http://schemas.microsoft.com/office/drawing/2014/main" id="{C96A3A7A-F840-1FB8-8A49-C0F44B84AC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691" y="7189873"/>
            <a:ext cx="2383743" cy="1329043"/>
          </a:xfrm>
          <a:prstGeom prst="rect">
            <a:avLst/>
          </a:prstGeom>
        </p:spPr>
      </p:pic>
      <p:pic>
        <p:nvPicPr>
          <p:cNvPr id="4143" name="Google Shape;319;p15" descr="Speech Icon, Voice, Talking, Audio, Speech">
            <a:extLst>
              <a:ext uri="{FF2B5EF4-FFF2-40B4-BE49-F238E27FC236}">
                <a16:creationId xmlns:a16="http://schemas.microsoft.com/office/drawing/2014/main" id="{4EC4CEC7-8098-AD1F-22D9-42F830B9347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562" y="6712602"/>
            <a:ext cx="268144" cy="2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45" name="TextBox 4144">
            <a:extLst>
              <a:ext uri="{FF2B5EF4-FFF2-40B4-BE49-F238E27FC236}">
                <a16:creationId xmlns:a16="http://schemas.microsoft.com/office/drawing/2014/main" id="{75DFB0C4-BB53-B300-5C58-48D4E7AA0081}"/>
              </a:ext>
            </a:extLst>
          </p:cNvPr>
          <p:cNvSpPr txBox="1"/>
          <p:nvPr/>
        </p:nvSpPr>
        <p:spPr>
          <a:xfrm>
            <a:off x="3341568" y="7157835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Escucha y rode la opción correcta.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47" name="TextBox 4146">
            <a:extLst>
              <a:ext uri="{FF2B5EF4-FFF2-40B4-BE49-F238E27FC236}">
                <a16:creationId xmlns:a16="http://schemas.microsoft.com/office/drawing/2014/main" id="{B69CAA3D-B98C-4F43-FF68-FE903C6507ED}"/>
              </a:ext>
            </a:extLst>
          </p:cNvPr>
          <p:cNvSpPr txBox="1"/>
          <p:nvPr/>
        </p:nvSpPr>
        <p:spPr>
          <a:xfrm>
            <a:off x="2727231" y="7530009"/>
            <a:ext cx="4077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turn to listen! Listen to your partner and select the correct option.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149" name="Table 5">
            <a:extLst>
              <a:ext uri="{FF2B5EF4-FFF2-40B4-BE49-F238E27FC236}">
                <a16:creationId xmlns:a16="http://schemas.microsoft.com/office/drawing/2014/main" id="{277479B4-3BCC-59FA-CFAB-6C623D8A0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221058"/>
              </p:ext>
            </p:extLst>
          </p:nvPr>
        </p:nvGraphicFramePr>
        <p:xfrm>
          <a:off x="2945652" y="8040980"/>
          <a:ext cx="2201955" cy="14373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67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673343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693031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619714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gift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dog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4150" name="Table 4149">
            <a:extLst>
              <a:ext uri="{FF2B5EF4-FFF2-40B4-BE49-F238E27FC236}">
                <a16:creationId xmlns:a16="http://schemas.microsoft.com/office/drawing/2014/main" id="{5226142B-7369-4170-447C-D32C304DD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818739"/>
              </p:ext>
            </p:extLst>
          </p:nvPr>
        </p:nvGraphicFramePr>
        <p:xfrm>
          <a:off x="5227602" y="8037871"/>
          <a:ext cx="1112238" cy="14373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16">
                  <a:extLst>
                    <a:ext uri="{9D8B030D-6E8A-4147-A177-3AD203B41FA5}">
                      <a16:colId xmlns:a16="http://schemas.microsoft.com/office/drawing/2014/main" val="4078029688"/>
                    </a:ext>
                  </a:extLst>
                </a:gridCol>
                <a:gridCol w="873122">
                  <a:extLst>
                    <a:ext uri="{9D8B030D-6E8A-4147-A177-3AD203B41FA5}">
                      <a16:colId xmlns:a16="http://schemas.microsoft.com/office/drawing/2014/main" val="2099384004"/>
                    </a:ext>
                  </a:extLst>
                </a:gridCol>
              </a:tblGrid>
              <a:tr h="205339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80088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010002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656634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913351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280841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ugly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204552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910771"/>
                  </a:ext>
                </a:extLst>
              </a:tr>
            </a:tbl>
          </a:graphicData>
        </a:graphic>
      </p:graphicFrame>
      <p:graphicFrame>
        <p:nvGraphicFramePr>
          <p:cNvPr id="4152" name="Table 4151">
            <a:extLst>
              <a:ext uri="{FF2B5EF4-FFF2-40B4-BE49-F238E27FC236}">
                <a16:creationId xmlns:a16="http://schemas.microsoft.com/office/drawing/2014/main" id="{7FE31BFF-5045-4A52-ABBF-F950D9BDC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53488"/>
              </p:ext>
            </p:extLst>
          </p:nvPr>
        </p:nvGraphicFramePr>
        <p:xfrm>
          <a:off x="3643763" y="4473051"/>
          <a:ext cx="1292104" cy="17518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92104">
                  <a:extLst>
                    <a:ext uri="{9D8B030D-6E8A-4147-A177-3AD203B41FA5}">
                      <a16:colId xmlns:a16="http://schemas.microsoft.com/office/drawing/2014/main" val="1576243064"/>
                    </a:ext>
                  </a:extLst>
                </a:gridCol>
              </a:tblGrid>
              <a:tr h="2919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5760268"/>
                  </a:ext>
                </a:extLst>
              </a:tr>
              <a:tr h="2919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878789"/>
                  </a:ext>
                </a:extLst>
              </a:tr>
              <a:tr h="2919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7266436"/>
                  </a:ext>
                </a:extLst>
              </a:tr>
              <a:tr h="2919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2684275"/>
                  </a:ext>
                </a:extLst>
              </a:tr>
              <a:tr h="2919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2498343"/>
                  </a:ext>
                </a:extLst>
              </a:tr>
              <a:tr h="2919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476308"/>
                  </a:ext>
                </a:extLst>
              </a:tr>
            </a:tbl>
          </a:graphicData>
        </a:graphic>
      </p:graphicFrame>
      <p:sp>
        <p:nvSpPr>
          <p:cNvPr id="4153" name="Google Shape;325;p7">
            <a:extLst>
              <a:ext uri="{FF2B5EF4-FFF2-40B4-BE49-F238E27FC236}">
                <a16:creationId xmlns:a16="http://schemas.microsoft.com/office/drawing/2014/main" id="{797CDD4E-B619-E574-01AF-AC51E0780072}"/>
              </a:ext>
            </a:extLst>
          </p:cNvPr>
          <p:cNvSpPr txBox="1"/>
          <p:nvPr/>
        </p:nvSpPr>
        <p:spPr>
          <a:xfrm>
            <a:off x="3681792" y="4462496"/>
            <a:ext cx="86976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/>
            <a:r>
              <a:rPr lang="es-AR" sz="1575" b="1" dirty="0">
                <a:solidFill>
                  <a:srgbClr val="92D050"/>
                </a:solidFill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a </a:t>
            </a:r>
            <a:r>
              <a:rPr lang="es-AR" sz="1575" b="1" dirty="0" err="1">
                <a:solidFill>
                  <a:srgbClr val="92D050"/>
                </a:solidFill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father</a:t>
            </a:r>
            <a:endParaRPr lang="es-AR" sz="1575" b="1" dirty="0">
              <a:solidFill>
                <a:srgbClr val="92D050"/>
              </a:solidFill>
              <a:latin typeface="Dreaming Outloud Pro" panose="03050502040302030504" pitchFamily="66" charset="0"/>
              <a:ea typeface="Century Gothic"/>
              <a:cs typeface="Dreaming Outloud Pro" panose="03050502040302030504" pitchFamily="66" charset="0"/>
              <a:sym typeface="Century Gothic"/>
            </a:endParaRPr>
          </a:p>
        </p:txBody>
      </p:sp>
      <p:pic>
        <p:nvPicPr>
          <p:cNvPr id="4154" name="Picture 4153">
            <a:extLst>
              <a:ext uri="{FF2B5EF4-FFF2-40B4-BE49-F238E27FC236}">
                <a16:creationId xmlns:a16="http://schemas.microsoft.com/office/drawing/2014/main" id="{0143CF11-AE2F-0253-8DB8-4293B3A84D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3539" y="3132554"/>
            <a:ext cx="2736636" cy="1183539"/>
          </a:xfrm>
          <a:prstGeom prst="rect">
            <a:avLst/>
          </a:prstGeom>
        </p:spPr>
      </p:pic>
      <p:grpSp>
        <p:nvGrpSpPr>
          <p:cNvPr id="4157" name="Group 4156">
            <a:extLst>
              <a:ext uri="{FF2B5EF4-FFF2-40B4-BE49-F238E27FC236}">
                <a16:creationId xmlns:a16="http://schemas.microsoft.com/office/drawing/2014/main" id="{385C8927-41C5-22A6-C504-15585FA85AF7}"/>
              </a:ext>
            </a:extLst>
          </p:cNvPr>
          <p:cNvGrpSpPr/>
          <p:nvPr/>
        </p:nvGrpSpPr>
        <p:grpSpPr>
          <a:xfrm>
            <a:off x="2616303" y="3429035"/>
            <a:ext cx="4729330" cy="542067"/>
            <a:chOff x="2456336" y="3438819"/>
            <a:chExt cx="4729330" cy="5420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D89168E-3E01-91D8-A35C-091719611A02}"/>
                </a:ext>
              </a:extLst>
            </p:cNvPr>
            <p:cNvGrpSpPr/>
            <p:nvPr/>
          </p:nvGrpSpPr>
          <p:grpSpPr>
            <a:xfrm>
              <a:off x="2456336" y="3438819"/>
              <a:ext cx="1066832" cy="537374"/>
              <a:chOff x="184413" y="8592333"/>
              <a:chExt cx="1223938" cy="475906"/>
            </a:xfrm>
          </p:grpSpPr>
          <p:sp>
            <p:nvSpPr>
              <p:cNvPr id="47" name="Rectangle: Folded Corner 46">
                <a:extLst>
                  <a:ext uri="{FF2B5EF4-FFF2-40B4-BE49-F238E27FC236}">
                    <a16:creationId xmlns:a16="http://schemas.microsoft.com/office/drawing/2014/main" id="{1A92380A-F72C-3674-9009-103F3E206B89}"/>
                  </a:ext>
                </a:extLst>
              </p:cNvPr>
              <p:cNvSpPr/>
              <p:nvPr/>
            </p:nvSpPr>
            <p:spPr>
              <a:xfrm>
                <a:off x="303840" y="8592333"/>
                <a:ext cx="790743" cy="475906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7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48" name="Picture 6" descr="Free Icon Light illustration and picture">
                <a:extLst>
                  <a:ext uri="{FF2B5EF4-FFF2-40B4-BE49-F238E27FC236}">
                    <a16:creationId xmlns:a16="http://schemas.microsoft.com/office/drawing/2014/main" id="{ECB751A1-8A2D-3273-E093-BB67DEAE2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006" y="8605092"/>
                <a:ext cx="242943" cy="205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DEDCF3E-FC6C-1AC0-D03C-91B84A623CA7}"/>
                  </a:ext>
                </a:extLst>
              </p:cNvPr>
              <p:cNvSpPr txBox="1"/>
              <p:nvPr/>
            </p:nvSpPr>
            <p:spPr>
              <a:xfrm>
                <a:off x="441511" y="8619417"/>
                <a:ext cx="966840" cy="190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kern="0" dirty="0">
                    <a:solidFill>
                      <a:srgbClr val="40404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rPr>
                  <a:t>The noun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D75F758-77C3-C739-F40D-A75AF5AD7588}"/>
                  </a:ext>
                </a:extLst>
              </p:cNvPr>
              <p:cNvSpPr txBox="1"/>
              <p:nvPr/>
            </p:nvSpPr>
            <p:spPr>
              <a:xfrm>
                <a:off x="184413" y="8743655"/>
                <a:ext cx="1035628" cy="190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rgbClr val="404040"/>
                    </a:solidFill>
                    <a:latin typeface="Century Gothic" panose="020B0502020202020204" pitchFamily="34" charset="0"/>
                  </a:rPr>
                  <a:t>‘</a:t>
                </a:r>
                <a:r>
                  <a:rPr lang="en-GB" sz="800" dirty="0" err="1">
                    <a:solidFill>
                      <a:srgbClr val="404040"/>
                    </a:solidFill>
                    <a:latin typeface="Century Gothic" panose="020B0502020202020204" pitchFamily="34" charset="0"/>
                  </a:rPr>
                  <a:t>problema</a:t>
                </a:r>
                <a:r>
                  <a:rPr lang="en-GB" sz="800" dirty="0">
                    <a:solidFill>
                      <a:srgbClr val="404040"/>
                    </a:solidFill>
                    <a:latin typeface="Century Gothic" panose="020B0502020202020204" pitchFamily="34" charset="0"/>
                  </a:rPr>
                  <a:t>’ is</a:t>
                </a:r>
              </a:p>
            </p:txBody>
          </p:sp>
        </p:grpSp>
        <p:sp>
          <p:nvSpPr>
            <p:cNvPr id="4156" name="TextBox 4155">
              <a:extLst>
                <a:ext uri="{FF2B5EF4-FFF2-40B4-BE49-F238E27FC236}">
                  <a16:creationId xmlns:a16="http://schemas.microsoft.com/office/drawing/2014/main" id="{B0ECBACF-58E9-07E4-30BA-AA8CC0FDFA89}"/>
                </a:ext>
              </a:extLst>
            </p:cNvPr>
            <p:cNvSpPr txBox="1"/>
            <p:nvPr/>
          </p:nvSpPr>
          <p:spPr>
            <a:xfrm>
              <a:off x="2513654" y="3765442"/>
              <a:ext cx="467201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masculine!</a:t>
              </a:r>
              <a:endParaRPr lang="en-GB" sz="800" dirty="0"/>
            </a:p>
          </p:txBody>
        </p:sp>
      </p:grpSp>
      <p:sp>
        <p:nvSpPr>
          <p:cNvPr id="4158" name="TextBox 4157">
            <a:extLst>
              <a:ext uri="{FF2B5EF4-FFF2-40B4-BE49-F238E27FC236}">
                <a16:creationId xmlns:a16="http://schemas.microsoft.com/office/drawing/2014/main" id="{236BEF5E-41CD-8989-0A77-4283DF8581DA}"/>
              </a:ext>
            </a:extLst>
          </p:cNvPr>
          <p:cNvSpPr txBox="1"/>
          <p:nvPr/>
        </p:nvSpPr>
        <p:spPr>
          <a:xfrm>
            <a:off x="5415028" y="4387797"/>
            <a:ext cx="1292104" cy="646331"/>
          </a:xfrm>
          <a:custGeom>
            <a:avLst/>
            <a:gdLst>
              <a:gd name="connsiteX0" fmla="*/ 0 w 1292104"/>
              <a:gd name="connsiteY0" fmla="*/ 0 h 646331"/>
              <a:gd name="connsiteX1" fmla="*/ 404859 w 1292104"/>
              <a:gd name="connsiteY1" fmla="*/ 0 h 646331"/>
              <a:gd name="connsiteX2" fmla="*/ 835561 w 1292104"/>
              <a:gd name="connsiteY2" fmla="*/ 0 h 646331"/>
              <a:gd name="connsiteX3" fmla="*/ 1292104 w 1292104"/>
              <a:gd name="connsiteY3" fmla="*/ 0 h 646331"/>
              <a:gd name="connsiteX4" fmla="*/ 1292104 w 1292104"/>
              <a:gd name="connsiteY4" fmla="*/ 303776 h 646331"/>
              <a:gd name="connsiteX5" fmla="*/ 1292104 w 1292104"/>
              <a:gd name="connsiteY5" fmla="*/ 646331 h 646331"/>
              <a:gd name="connsiteX6" fmla="*/ 835561 w 1292104"/>
              <a:gd name="connsiteY6" fmla="*/ 646331 h 646331"/>
              <a:gd name="connsiteX7" fmla="*/ 430701 w 1292104"/>
              <a:gd name="connsiteY7" fmla="*/ 646331 h 646331"/>
              <a:gd name="connsiteX8" fmla="*/ 0 w 1292104"/>
              <a:gd name="connsiteY8" fmla="*/ 646331 h 646331"/>
              <a:gd name="connsiteX9" fmla="*/ 0 w 1292104"/>
              <a:gd name="connsiteY9" fmla="*/ 310239 h 646331"/>
              <a:gd name="connsiteX10" fmla="*/ 0 w 1292104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2104" h="646331" fill="none" extrusionOk="0">
                <a:moveTo>
                  <a:pt x="0" y="0"/>
                </a:moveTo>
                <a:cubicBezTo>
                  <a:pt x="127453" y="-10294"/>
                  <a:pt x="312910" y="24238"/>
                  <a:pt x="404859" y="0"/>
                </a:cubicBezTo>
                <a:cubicBezTo>
                  <a:pt x="496808" y="-24238"/>
                  <a:pt x="708922" y="1845"/>
                  <a:pt x="835561" y="0"/>
                </a:cubicBezTo>
                <a:cubicBezTo>
                  <a:pt x="962200" y="-1845"/>
                  <a:pt x="1161551" y="31904"/>
                  <a:pt x="1292104" y="0"/>
                </a:cubicBezTo>
                <a:cubicBezTo>
                  <a:pt x="1319179" y="91220"/>
                  <a:pt x="1264601" y="198264"/>
                  <a:pt x="1292104" y="303776"/>
                </a:cubicBezTo>
                <a:cubicBezTo>
                  <a:pt x="1319607" y="409288"/>
                  <a:pt x="1255175" y="520118"/>
                  <a:pt x="1292104" y="646331"/>
                </a:cubicBezTo>
                <a:cubicBezTo>
                  <a:pt x="1161201" y="648335"/>
                  <a:pt x="972185" y="642327"/>
                  <a:pt x="835561" y="646331"/>
                </a:cubicBezTo>
                <a:cubicBezTo>
                  <a:pt x="698937" y="650335"/>
                  <a:pt x="572329" y="631609"/>
                  <a:pt x="430701" y="646331"/>
                </a:cubicBezTo>
                <a:cubicBezTo>
                  <a:pt x="289073" y="661053"/>
                  <a:pt x="98542" y="614327"/>
                  <a:pt x="0" y="646331"/>
                </a:cubicBezTo>
                <a:cubicBezTo>
                  <a:pt x="-40118" y="517445"/>
                  <a:pt x="24653" y="427539"/>
                  <a:pt x="0" y="310239"/>
                </a:cubicBezTo>
                <a:cubicBezTo>
                  <a:pt x="-24653" y="192939"/>
                  <a:pt x="1726" y="110746"/>
                  <a:pt x="0" y="0"/>
                </a:cubicBezTo>
                <a:close/>
              </a:path>
              <a:path w="1292104" h="646331" stroke="0" extrusionOk="0">
                <a:moveTo>
                  <a:pt x="0" y="0"/>
                </a:moveTo>
                <a:cubicBezTo>
                  <a:pt x="113684" y="-22323"/>
                  <a:pt x="282072" y="20530"/>
                  <a:pt x="404859" y="0"/>
                </a:cubicBezTo>
                <a:cubicBezTo>
                  <a:pt x="527646" y="-20530"/>
                  <a:pt x="659361" y="3389"/>
                  <a:pt x="809719" y="0"/>
                </a:cubicBezTo>
                <a:cubicBezTo>
                  <a:pt x="960077" y="-3389"/>
                  <a:pt x="1111100" y="45676"/>
                  <a:pt x="1292104" y="0"/>
                </a:cubicBezTo>
                <a:cubicBezTo>
                  <a:pt x="1315527" y="146997"/>
                  <a:pt x="1262112" y="226206"/>
                  <a:pt x="1292104" y="310239"/>
                </a:cubicBezTo>
                <a:cubicBezTo>
                  <a:pt x="1322096" y="394272"/>
                  <a:pt x="1268595" y="524578"/>
                  <a:pt x="1292104" y="646331"/>
                </a:cubicBezTo>
                <a:cubicBezTo>
                  <a:pt x="1098459" y="691780"/>
                  <a:pt x="1033296" y="625562"/>
                  <a:pt x="861403" y="646331"/>
                </a:cubicBezTo>
                <a:cubicBezTo>
                  <a:pt x="689510" y="667100"/>
                  <a:pt x="547851" y="607038"/>
                  <a:pt x="456543" y="646331"/>
                </a:cubicBezTo>
                <a:cubicBezTo>
                  <a:pt x="365235" y="685624"/>
                  <a:pt x="158900" y="613875"/>
                  <a:pt x="0" y="646331"/>
                </a:cubicBezTo>
                <a:cubicBezTo>
                  <a:pt x="-4368" y="568246"/>
                  <a:pt x="28107" y="430692"/>
                  <a:pt x="0" y="316702"/>
                </a:cubicBezTo>
                <a:cubicBezTo>
                  <a:pt x="-28107" y="202712"/>
                  <a:pt x="16180" y="82708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59" name="Picture 2" descr="Cup, Icons, Medal, Win, Game, The Competition, Award">
            <a:extLst>
              <a:ext uri="{FF2B5EF4-FFF2-40B4-BE49-F238E27FC236}">
                <a16:creationId xmlns:a16="http://schemas.microsoft.com/office/drawing/2014/main" id="{E01685FB-5A51-BC59-2AA5-7A2416A0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42" y="4186095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TextBox 2047">
            <a:extLst>
              <a:ext uri="{FF2B5EF4-FFF2-40B4-BE49-F238E27FC236}">
                <a16:creationId xmlns:a16="http://schemas.microsoft.com/office/drawing/2014/main" id="{60AD8B88-9644-775E-9A19-ECDA4F72A1E8}"/>
              </a:ext>
            </a:extLst>
          </p:cNvPr>
          <p:cNvSpPr txBox="1"/>
          <p:nvPr/>
        </p:nvSpPr>
        <p:spPr>
          <a:xfrm>
            <a:off x="5404755" y="4478401"/>
            <a:ext cx="12921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Rewrite the song with one vowel.</a:t>
            </a:r>
          </a:p>
          <a:p>
            <a:pPr algn="ctr"/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Practica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💬.</a:t>
            </a:r>
          </a:p>
        </p:txBody>
      </p:sp>
    </p:spTree>
    <p:extLst>
      <p:ext uri="{BB962C8B-B14F-4D97-AF65-F5344CB8AC3E}">
        <p14:creationId xmlns:p14="http://schemas.microsoft.com/office/powerpoint/2010/main" val="2121307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880533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68417" y="156938"/>
            <a:ext cx="632211" cy="486243"/>
            <a:chOff x="3814354" y="2201705"/>
            <a:chExt cx="632211" cy="4862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00870" y="222628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3118" y="9560956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33</a:t>
            </a:r>
          </a:p>
        </p:txBody>
      </p:sp>
      <p:sp>
        <p:nvSpPr>
          <p:cNvPr id="23" name="Google Shape;402;p19">
            <a:extLst>
              <a:ext uri="{FF2B5EF4-FFF2-40B4-BE49-F238E27FC236}">
                <a16:creationId xmlns:a16="http://schemas.microsoft.com/office/drawing/2014/main" id="{F1B4C714-FDF2-D3DB-946D-011498A74019}"/>
              </a:ext>
            </a:extLst>
          </p:cNvPr>
          <p:cNvSpPr txBox="1"/>
          <p:nvPr/>
        </p:nvSpPr>
        <p:spPr>
          <a:xfrm>
            <a:off x="1362541" y="832672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See previous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BA1184-3DC7-AF18-7FD1-F5F682810295}"/>
              </a:ext>
            </a:extLst>
          </p:cNvPr>
          <p:cNvGrpSpPr/>
          <p:nvPr/>
        </p:nvGrpSpPr>
        <p:grpSpPr>
          <a:xfrm>
            <a:off x="73004" y="672109"/>
            <a:ext cx="1250882" cy="605907"/>
            <a:chOff x="97944" y="6235050"/>
            <a:chExt cx="1250882" cy="60590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048B29C-8EE8-4813-5B99-D7AF122F92A8}"/>
                </a:ext>
              </a:extLst>
            </p:cNvPr>
            <p:cNvGrpSpPr/>
            <p:nvPr/>
          </p:nvGrpSpPr>
          <p:grpSpPr>
            <a:xfrm>
              <a:off x="526565" y="6382301"/>
              <a:ext cx="822261" cy="307777"/>
              <a:chOff x="455223" y="4442570"/>
              <a:chExt cx="822262" cy="307777"/>
            </a:xfrm>
          </p:grpSpPr>
          <p:sp>
            <p:nvSpPr>
              <p:cNvPr id="27" name="Google Shape;222;p10">
                <a:extLst>
                  <a:ext uri="{FF2B5EF4-FFF2-40B4-BE49-F238E27FC236}">
                    <a16:creationId xmlns:a16="http://schemas.microsoft.com/office/drawing/2014/main" id="{746F704C-069C-7E6F-0498-CE13906D4B19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65DB9B-A838-504A-6F43-43C2532C7432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1A7395-8E22-804F-964D-CC91A97DB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44" y="6235050"/>
              <a:ext cx="572707" cy="605907"/>
            </a:xfrm>
            <a:prstGeom prst="rect">
              <a:avLst/>
            </a:prstGeom>
          </p:spPr>
        </p:pic>
      </p:grpSp>
      <p:pic>
        <p:nvPicPr>
          <p:cNvPr id="32" name="Picture 2" descr="Pen, Write, Pencil, Writing Tool, Work, Message, Blue">
            <a:extLst>
              <a:ext uri="{FF2B5EF4-FFF2-40B4-BE49-F238E27FC236}">
                <a16:creationId xmlns:a16="http://schemas.microsoft.com/office/drawing/2014/main" id="{8819C72D-973C-0CD2-68CD-06B4CEDA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3" y="1380051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Free ear icon ear hearing illustration">
            <a:extLst>
              <a:ext uri="{FF2B5EF4-FFF2-40B4-BE49-F238E27FC236}">
                <a16:creationId xmlns:a16="http://schemas.microsoft.com/office/drawing/2014/main" id="{A943847A-9A5E-63E1-446C-9057CD81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1" y="1370860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06EF773-00A7-FFB4-6DBD-6A8D25F33B84}"/>
              </a:ext>
            </a:extLst>
          </p:cNvPr>
          <p:cNvSpPr txBox="1"/>
          <p:nvPr/>
        </p:nvSpPr>
        <p:spPr>
          <a:xfrm>
            <a:off x="701192" y="1289705"/>
            <a:ext cx="253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Escucha y rode la opción correcta.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FB85CC-5184-57C3-EC27-49405E2E5E1B}"/>
              </a:ext>
            </a:extLst>
          </p:cNvPr>
          <p:cNvSpPr txBox="1"/>
          <p:nvPr/>
        </p:nvSpPr>
        <p:spPr>
          <a:xfrm>
            <a:off x="106011" y="1750416"/>
            <a:ext cx="3125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 and select the correct option.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F6B577B6-626E-6EF8-78D1-4CA78CE9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377048"/>
              </p:ext>
            </p:extLst>
          </p:nvPr>
        </p:nvGraphicFramePr>
        <p:xfrm>
          <a:off x="243537" y="2250550"/>
          <a:ext cx="2271063" cy="1394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642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703514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698738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646169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game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211865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11865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37" name="Table 5">
            <a:extLst>
              <a:ext uri="{FF2B5EF4-FFF2-40B4-BE49-F238E27FC236}">
                <a16:creationId xmlns:a16="http://schemas.microsoft.com/office/drawing/2014/main" id="{50D5A941-2243-90E0-8DDE-F05DCADE2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901016"/>
              </p:ext>
            </p:extLst>
          </p:nvPr>
        </p:nvGraphicFramePr>
        <p:xfrm>
          <a:off x="2571242" y="2246052"/>
          <a:ext cx="1077497" cy="1399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647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84585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19991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19991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19991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19991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19991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19991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quiet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199913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9A37BEF2-E61F-F787-E27E-3C20CB185C5F}"/>
              </a:ext>
            </a:extLst>
          </p:cNvPr>
          <p:cNvSpPr txBox="1"/>
          <p:nvPr/>
        </p:nvSpPr>
        <p:spPr>
          <a:xfrm>
            <a:off x="3779006" y="1085198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Describe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foto en español.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6D1AB4-619C-E303-158A-680B4D457568}"/>
              </a:ext>
            </a:extLst>
          </p:cNvPr>
          <p:cNvSpPr txBox="1"/>
          <p:nvPr/>
        </p:nvSpPr>
        <p:spPr>
          <a:xfrm>
            <a:off x="3734369" y="1402694"/>
            <a:ext cx="3487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speak! </a:t>
            </a:r>
            <a:r>
              <a:rPr lang="en-GB" sz="1200" i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escribe your photo. Use the phrases to help you.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319;p15" descr="Speech Icon, Voice, Talking, Audio, Speech">
            <a:extLst>
              <a:ext uri="{FF2B5EF4-FFF2-40B4-BE49-F238E27FC236}">
                <a16:creationId xmlns:a16="http://schemas.microsoft.com/office/drawing/2014/main" id="{6A3910E3-90F4-06C3-4E54-4755B04F57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19199" y="1191460"/>
            <a:ext cx="268144" cy="27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325B57C-E992-0AFC-E725-B1E2CE1B8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314" y="1874132"/>
            <a:ext cx="2751700" cy="1437390"/>
          </a:xfrm>
          <a:prstGeom prst="rect">
            <a:avLst/>
          </a:prstGeom>
        </p:spPr>
      </p:pic>
      <p:graphicFrame>
        <p:nvGraphicFramePr>
          <p:cNvPr id="56" name="Table 5">
            <a:extLst>
              <a:ext uri="{FF2B5EF4-FFF2-40B4-BE49-F238E27FC236}">
                <a16:creationId xmlns:a16="http://schemas.microsoft.com/office/drawing/2014/main" id="{88F3DCE5-412B-33C4-F035-FDEDD564C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246365"/>
              </p:ext>
            </p:extLst>
          </p:nvPr>
        </p:nvGraphicFramePr>
        <p:xfrm>
          <a:off x="3827314" y="3586133"/>
          <a:ext cx="2751700" cy="815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585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375850">
                  <a:extLst>
                    <a:ext uri="{9D8B030D-6E8A-4147-A177-3AD203B41FA5}">
                      <a16:colId xmlns:a16="http://schemas.microsoft.com/office/drawing/2014/main" val="1832336037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ugly chair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serious dog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181627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 school bag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 friend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small bed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 rabbit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white gift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serious dog (m)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5A889FBE-21FB-14BF-F176-5F592B5C6023}"/>
              </a:ext>
            </a:extLst>
          </p:cNvPr>
          <p:cNvSpPr txBox="1"/>
          <p:nvPr/>
        </p:nvSpPr>
        <p:spPr>
          <a:xfrm>
            <a:off x="3779006" y="3250822"/>
            <a:ext cx="1231667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2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have… [a/an]</a:t>
            </a:r>
            <a:endParaRPr lang="en-GB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15413A-19B9-A79B-F862-948DA7C10A6A}"/>
              </a:ext>
            </a:extLst>
          </p:cNvPr>
          <p:cNvSpPr txBox="1"/>
          <p:nvPr/>
        </p:nvSpPr>
        <p:spPr>
          <a:xfrm>
            <a:off x="1452687" y="7273883"/>
            <a:ext cx="5769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¡Quique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un día terrible! Escribe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cinco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frases. </a:t>
            </a: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1E129355-B9C8-7D4D-1737-4EB73B6F9908}"/>
              </a:ext>
            </a:extLst>
          </p:cNvPr>
          <p:cNvGrpSpPr/>
          <p:nvPr/>
        </p:nvGrpSpPr>
        <p:grpSpPr>
          <a:xfrm>
            <a:off x="126011" y="7148312"/>
            <a:ext cx="1364999" cy="521771"/>
            <a:chOff x="9929633" y="1978790"/>
            <a:chExt cx="1364999" cy="521771"/>
          </a:xfrm>
        </p:grpSpPr>
        <p:grpSp>
          <p:nvGrpSpPr>
            <p:cNvPr id="4109" name="Group 4108">
              <a:extLst>
                <a:ext uri="{FF2B5EF4-FFF2-40B4-BE49-F238E27FC236}">
                  <a16:creationId xmlns:a16="http://schemas.microsoft.com/office/drawing/2014/main" id="{E9CDA7BE-63B7-81CD-DA8C-7F9C4766447C}"/>
                </a:ext>
              </a:extLst>
            </p:cNvPr>
            <p:cNvGrpSpPr/>
            <p:nvPr/>
          </p:nvGrpSpPr>
          <p:grpSpPr>
            <a:xfrm>
              <a:off x="10332336" y="2109942"/>
              <a:ext cx="962296" cy="307777"/>
              <a:chOff x="537508" y="810975"/>
              <a:chExt cx="505091" cy="307777"/>
            </a:xfrm>
          </p:grpSpPr>
          <p:sp>
            <p:nvSpPr>
              <p:cNvPr id="4110" name="Google Shape;206;p9">
                <a:extLst>
                  <a:ext uri="{FF2B5EF4-FFF2-40B4-BE49-F238E27FC236}">
                    <a16:creationId xmlns:a16="http://schemas.microsoft.com/office/drawing/2014/main" id="{04F43A93-44B3-1B6D-FED2-B8851067B5E0}"/>
                  </a:ext>
                </a:extLst>
              </p:cNvPr>
              <p:cNvSpPr txBox="1"/>
              <p:nvPr/>
            </p:nvSpPr>
            <p:spPr>
              <a:xfrm>
                <a:off x="553882" y="836173"/>
                <a:ext cx="472343" cy="26157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100" b="1" i="0" u="none" strike="noStrike" cap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02F9F488-7161-2E42-00EC-0A9901AB7EE3}"/>
                  </a:ext>
                </a:extLst>
              </p:cNvPr>
              <p:cNvSpPr txBox="1"/>
              <p:nvPr/>
            </p:nvSpPr>
            <p:spPr>
              <a:xfrm>
                <a:off x="537508" y="810975"/>
                <a:ext cx="5050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escribir</a:t>
                </a:r>
              </a:p>
            </p:txBody>
          </p:sp>
        </p:grpSp>
        <p:pic>
          <p:nvPicPr>
            <p:cNvPr id="4112" name="Picture 2" descr="Pen, Write, Pencil, Writing Tool, Work, Message, Blue">
              <a:extLst>
                <a:ext uri="{FF2B5EF4-FFF2-40B4-BE49-F238E27FC236}">
                  <a16:creationId xmlns:a16="http://schemas.microsoft.com/office/drawing/2014/main" id="{F07C57FD-B2E0-B3B5-5EDA-609560B7E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9633" y="1978790"/>
              <a:ext cx="521771" cy="52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9" name="Picture 4128">
            <a:extLst>
              <a:ext uri="{FF2B5EF4-FFF2-40B4-BE49-F238E27FC236}">
                <a16:creationId xmlns:a16="http://schemas.microsoft.com/office/drawing/2014/main" id="{028CD1FB-7EB5-1E77-3347-5F4C30B1E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01" y="7771151"/>
            <a:ext cx="3303101" cy="2022874"/>
          </a:xfrm>
          <a:prstGeom prst="rect">
            <a:avLst/>
          </a:prstGeom>
        </p:spPr>
      </p:pic>
      <p:graphicFrame>
        <p:nvGraphicFramePr>
          <p:cNvPr id="4150" name="Table 4149">
            <a:extLst>
              <a:ext uri="{FF2B5EF4-FFF2-40B4-BE49-F238E27FC236}">
                <a16:creationId xmlns:a16="http://schemas.microsoft.com/office/drawing/2014/main" id="{057A705F-9E11-8EB3-BF12-64809E661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406359"/>
              </p:ext>
            </p:extLst>
          </p:nvPr>
        </p:nvGraphicFramePr>
        <p:xfrm>
          <a:off x="196405" y="4504100"/>
          <a:ext cx="6382609" cy="2506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4670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78765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09992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381929">
                <a:tc rowSpan="2"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 (m.,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grandma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35415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 (f.,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354153">
                <a:tc rowSpan="2"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fast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calm, quiet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35415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annoying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354153">
                <a:tc rowSpan="3"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birthday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3541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35415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4151" name="TextBox 4150">
            <a:extLst>
              <a:ext uri="{FF2B5EF4-FFF2-40B4-BE49-F238E27FC236}">
                <a16:creationId xmlns:a16="http://schemas.microsoft.com/office/drawing/2014/main" id="{5486B855-CB7B-74D5-D40B-D21ABCBE2BCC}"/>
              </a:ext>
            </a:extLst>
          </p:cNvPr>
          <p:cNvSpPr txBox="1"/>
          <p:nvPr/>
        </p:nvSpPr>
        <p:spPr>
          <a:xfrm>
            <a:off x="1500291" y="388798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152" name="Picture 4151">
            <a:extLst>
              <a:ext uri="{FF2B5EF4-FFF2-40B4-BE49-F238E27FC236}">
                <a16:creationId xmlns:a16="http://schemas.microsoft.com/office/drawing/2014/main" id="{650A4284-3B8A-0FD7-2BE7-744802ECB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37" y="5408190"/>
            <a:ext cx="574480" cy="528376"/>
          </a:xfrm>
          <a:prstGeom prst="rect">
            <a:avLst/>
          </a:prstGeom>
        </p:spPr>
      </p:pic>
      <p:pic>
        <p:nvPicPr>
          <p:cNvPr id="4153" name="Picture 4152" descr="Icon&#10;&#10;Description automatically generated">
            <a:extLst>
              <a:ext uri="{FF2B5EF4-FFF2-40B4-BE49-F238E27FC236}">
                <a16:creationId xmlns:a16="http://schemas.microsoft.com/office/drawing/2014/main" id="{EFF22CA7-863F-78C3-4763-DEED652CE1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7" y="4621470"/>
            <a:ext cx="606507" cy="606507"/>
          </a:xfrm>
          <a:prstGeom prst="rect">
            <a:avLst/>
          </a:prstGeom>
        </p:spPr>
      </p:pic>
      <p:sp>
        <p:nvSpPr>
          <p:cNvPr id="4154" name="TextBox 4153">
            <a:extLst>
              <a:ext uri="{FF2B5EF4-FFF2-40B4-BE49-F238E27FC236}">
                <a16:creationId xmlns:a16="http://schemas.microsoft.com/office/drawing/2014/main" id="{3F70873A-B28E-88FE-2673-9E55B51DFFFE}"/>
              </a:ext>
            </a:extLst>
          </p:cNvPr>
          <p:cNvSpPr txBox="1"/>
          <p:nvPr/>
        </p:nvSpPr>
        <p:spPr>
          <a:xfrm>
            <a:off x="683811" y="5019721"/>
            <a:ext cx="454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155" name="TextBox 4154">
            <a:extLst>
              <a:ext uri="{FF2B5EF4-FFF2-40B4-BE49-F238E27FC236}">
                <a16:creationId xmlns:a16="http://schemas.microsoft.com/office/drawing/2014/main" id="{2DD26229-C7DC-AC7B-A644-A5008E7F68E5}"/>
              </a:ext>
            </a:extLst>
          </p:cNvPr>
          <p:cNvSpPr txBox="1"/>
          <p:nvPr/>
        </p:nvSpPr>
        <p:spPr>
          <a:xfrm>
            <a:off x="683811" y="5719559"/>
            <a:ext cx="397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4156" name="Picture 4155">
            <a:extLst>
              <a:ext uri="{FF2B5EF4-FFF2-40B4-BE49-F238E27FC236}">
                <a16:creationId xmlns:a16="http://schemas.microsoft.com/office/drawing/2014/main" id="{9F0F3112-A705-1E31-42EC-2D92A4E02A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291" y="6368686"/>
            <a:ext cx="653860" cy="619446"/>
          </a:xfrm>
          <a:prstGeom prst="rect">
            <a:avLst/>
          </a:prstGeom>
        </p:spPr>
      </p:pic>
      <p:sp>
        <p:nvSpPr>
          <p:cNvPr id="4157" name="TextBox 4156">
            <a:extLst>
              <a:ext uri="{FF2B5EF4-FFF2-40B4-BE49-F238E27FC236}">
                <a16:creationId xmlns:a16="http://schemas.microsoft.com/office/drawing/2014/main" id="{EA3B7DF8-3DE2-FA1E-8DF6-F1B7A6CF02CB}"/>
              </a:ext>
            </a:extLst>
          </p:cNvPr>
          <p:cNvSpPr txBox="1"/>
          <p:nvPr/>
        </p:nvSpPr>
        <p:spPr>
          <a:xfrm>
            <a:off x="695512" y="674535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4158" name="Group 4157">
            <a:extLst>
              <a:ext uri="{FF2B5EF4-FFF2-40B4-BE49-F238E27FC236}">
                <a16:creationId xmlns:a16="http://schemas.microsoft.com/office/drawing/2014/main" id="{E0A1A6D6-3A06-890D-8EA7-38EE152906E2}"/>
              </a:ext>
            </a:extLst>
          </p:cNvPr>
          <p:cNvGrpSpPr/>
          <p:nvPr/>
        </p:nvGrpSpPr>
        <p:grpSpPr>
          <a:xfrm>
            <a:off x="569190" y="3892631"/>
            <a:ext cx="962296" cy="307777"/>
            <a:chOff x="537508" y="810975"/>
            <a:chExt cx="505091" cy="307777"/>
          </a:xfrm>
        </p:grpSpPr>
        <p:sp>
          <p:nvSpPr>
            <p:cNvPr id="4159" name="Google Shape;206;p9">
              <a:extLst>
                <a:ext uri="{FF2B5EF4-FFF2-40B4-BE49-F238E27FC236}">
                  <a16:creationId xmlns:a16="http://schemas.microsoft.com/office/drawing/2014/main" id="{D11686E5-9E16-9A95-E68E-4345714FA37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C6C7D123-4AAB-EC61-AB46-04A6056A204F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25" name="Picture 2" descr="Pen, Write, Pencil, Writing Tool, Work, Message, Blue">
            <a:extLst>
              <a:ext uri="{FF2B5EF4-FFF2-40B4-BE49-F238E27FC236}">
                <a16:creationId xmlns:a16="http://schemas.microsoft.com/office/drawing/2014/main" id="{662DA1CD-0E95-0386-EAB2-6FD97328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7" y="37614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C24D6ECA-2926-5848-77DE-4FE1BE6BAA80}"/>
              </a:ext>
            </a:extLst>
          </p:cNvPr>
          <p:cNvSpPr txBox="1"/>
          <p:nvPr/>
        </p:nvSpPr>
        <p:spPr>
          <a:xfrm>
            <a:off x="600386" y="4187861"/>
            <a:ext cx="3133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pic>
        <p:nvPicPr>
          <p:cNvPr id="4149" name="Picture 4148">
            <a:extLst>
              <a:ext uri="{FF2B5EF4-FFF2-40B4-BE49-F238E27FC236}">
                <a16:creationId xmlns:a16="http://schemas.microsoft.com/office/drawing/2014/main" id="{C1C11055-094E-9603-2D35-8F408E6FDF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6402" y="4414884"/>
            <a:ext cx="572382" cy="435249"/>
          </a:xfrm>
          <a:prstGeom prst="rect">
            <a:avLst/>
          </a:prstGeom>
        </p:spPr>
      </p:pic>
      <p:pic>
        <p:nvPicPr>
          <p:cNvPr id="1030" name="Picture 1029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927E04AC-379E-1C29-886A-6765105CDC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03" y="8374393"/>
            <a:ext cx="2674041" cy="1463690"/>
          </a:xfrm>
          <a:prstGeom prst="rect">
            <a:avLst/>
          </a:prstGeom>
        </p:spPr>
      </p:pic>
      <p:pic>
        <p:nvPicPr>
          <p:cNvPr id="1031" name="Picture 2" descr="Free icon pencil write vector">
            <a:extLst>
              <a:ext uri="{FF2B5EF4-FFF2-40B4-BE49-F238E27FC236}">
                <a16:creationId xmlns:a16="http://schemas.microsoft.com/office/drawing/2014/main" id="{9399D3DB-130F-D68D-3070-A244A5D9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948202" y="853440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B66E4ECA-11A1-995D-848E-6380C08257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42746" y="7626796"/>
            <a:ext cx="1329043" cy="6797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0C155BC6-20A5-AFD5-30F4-9825D254F4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474" t="30278"/>
          <a:stretch/>
        </p:blipFill>
        <p:spPr>
          <a:xfrm>
            <a:off x="3041245" y="8714540"/>
            <a:ext cx="597970" cy="961839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4FB043EA-CB03-BCB0-2689-71159B9CC778}"/>
              </a:ext>
            </a:extLst>
          </p:cNvPr>
          <p:cNvSpPr txBox="1"/>
          <p:nvPr/>
        </p:nvSpPr>
        <p:spPr>
          <a:xfrm>
            <a:off x="5352804" y="7725646"/>
            <a:ext cx="1292104" cy="646331"/>
          </a:xfrm>
          <a:custGeom>
            <a:avLst/>
            <a:gdLst>
              <a:gd name="connsiteX0" fmla="*/ 0 w 1292104"/>
              <a:gd name="connsiteY0" fmla="*/ 0 h 646331"/>
              <a:gd name="connsiteX1" fmla="*/ 404859 w 1292104"/>
              <a:gd name="connsiteY1" fmla="*/ 0 h 646331"/>
              <a:gd name="connsiteX2" fmla="*/ 835561 w 1292104"/>
              <a:gd name="connsiteY2" fmla="*/ 0 h 646331"/>
              <a:gd name="connsiteX3" fmla="*/ 1292104 w 1292104"/>
              <a:gd name="connsiteY3" fmla="*/ 0 h 646331"/>
              <a:gd name="connsiteX4" fmla="*/ 1292104 w 1292104"/>
              <a:gd name="connsiteY4" fmla="*/ 303776 h 646331"/>
              <a:gd name="connsiteX5" fmla="*/ 1292104 w 1292104"/>
              <a:gd name="connsiteY5" fmla="*/ 646331 h 646331"/>
              <a:gd name="connsiteX6" fmla="*/ 835561 w 1292104"/>
              <a:gd name="connsiteY6" fmla="*/ 646331 h 646331"/>
              <a:gd name="connsiteX7" fmla="*/ 430701 w 1292104"/>
              <a:gd name="connsiteY7" fmla="*/ 646331 h 646331"/>
              <a:gd name="connsiteX8" fmla="*/ 0 w 1292104"/>
              <a:gd name="connsiteY8" fmla="*/ 646331 h 646331"/>
              <a:gd name="connsiteX9" fmla="*/ 0 w 1292104"/>
              <a:gd name="connsiteY9" fmla="*/ 310239 h 646331"/>
              <a:gd name="connsiteX10" fmla="*/ 0 w 1292104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2104" h="646331" fill="none" extrusionOk="0">
                <a:moveTo>
                  <a:pt x="0" y="0"/>
                </a:moveTo>
                <a:cubicBezTo>
                  <a:pt x="127453" y="-10294"/>
                  <a:pt x="312910" y="24238"/>
                  <a:pt x="404859" y="0"/>
                </a:cubicBezTo>
                <a:cubicBezTo>
                  <a:pt x="496808" y="-24238"/>
                  <a:pt x="708922" y="1845"/>
                  <a:pt x="835561" y="0"/>
                </a:cubicBezTo>
                <a:cubicBezTo>
                  <a:pt x="962200" y="-1845"/>
                  <a:pt x="1161551" y="31904"/>
                  <a:pt x="1292104" y="0"/>
                </a:cubicBezTo>
                <a:cubicBezTo>
                  <a:pt x="1319179" y="91220"/>
                  <a:pt x="1264601" y="198264"/>
                  <a:pt x="1292104" y="303776"/>
                </a:cubicBezTo>
                <a:cubicBezTo>
                  <a:pt x="1319607" y="409288"/>
                  <a:pt x="1255175" y="520118"/>
                  <a:pt x="1292104" y="646331"/>
                </a:cubicBezTo>
                <a:cubicBezTo>
                  <a:pt x="1161201" y="648335"/>
                  <a:pt x="972185" y="642327"/>
                  <a:pt x="835561" y="646331"/>
                </a:cubicBezTo>
                <a:cubicBezTo>
                  <a:pt x="698937" y="650335"/>
                  <a:pt x="572329" y="631609"/>
                  <a:pt x="430701" y="646331"/>
                </a:cubicBezTo>
                <a:cubicBezTo>
                  <a:pt x="289073" y="661053"/>
                  <a:pt x="98542" y="614327"/>
                  <a:pt x="0" y="646331"/>
                </a:cubicBezTo>
                <a:cubicBezTo>
                  <a:pt x="-40118" y="517445"/>
                  <a:pt x="24653" y="427539"/>
                  <a:pt x="0" y="310239"/>
                </a:cubicBezTo>
                <a:cubicBezTo>
                  <a:pt x="-24653" y="192939"/>
                  <a:pt x="1726" y="110746"/>
                  <a:pt x="0" y="0"/>
                </a:cubicBezTo>
                <a:close/>
              </a:path>
              <a:path w="1292104" h="646331" stroke="0" extrusionOk="0">
                <a:moveTo>
                  <a:pt x="0" y="0"/>
                </a:moveTo>
                <a:cubicBezTo>
                  <a:pt x="113684" y="-22323"/>
                  <a:pt x="282072" y="20530"/>
                  <a:pt x="404859" y="0"/>
                </a:cubicBezTo>
                <a:cubicBezTo>
                  <a:pt x="527646" y="-20530"/>
                  <a:pt x="659361" y="3389"/>
                  <a:pt x="809719" y="0"/>
                </a:cubicBezTo>
                <a:cubicBezTo>
                  <a:pt x="960077" y="-3389"/>
                  <a:pt x="1111100" y="45676"/>
                  <a:pt x="1292104" y="0"/>
                </a:cubicBezTo>
                <a:cubicBezTo>
                  <a:pt x="1315527" y="146997"/>
                  <a:pt x="1262112" y="226206"/>
                  <a:pt x="1292104" y="310239"/>
                </a:cubicBezTo>
                <a:cubicBezTo>
                  <a:pt x="1322096" y="394272"/>
                  <a:pt x="1268595" y="524578"/>
                  <a:pt x="1292104" y="646331"/>
                </a:cubicBezTo>
                <a:cubicBezTo>
                  <a:pt x="1098459" y="691780"/>
                  <a:pt x="1033296" y="625562"/>
                  <a:pt x="861403" y="646331"/>
                </a:cubicBezTo>
                <a:cubicBezTo>
                  <a:pt x="689510" y="667100"/>
                  <a:pt x="547851" y="607038"/>
                  <a:pt x="456543" y="646331"/>
                </a:cubicBezTo>
                <a:cubicBezTo>
                  <a:pt x="365235" y="685624"/>
                  <a:pt x="158900" y="613875"/>
                  <a:pt x="0" y="646331"/>
                </a:cubicBezTo>
                <a:cubicBezTo>
                  <a:pt x="-4368" y="568246"/>
                  <a:pt x="28107" y="430692"/>
                  <a:pt x="0" y="316702"/>
                </a:cubicBezTo>
                <a:cubicBezTo>
                  <a:pt x="-28107" y="202712"/>
                  <a:pt x="16180" y="82708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9" name="Picture 2" descr="Cup, Icons, Medal, Win, Game, The Competition, Award">
            <a:extLst>
              <a:ext uri="{FF2B5EF4-FFF2-40B4-BE49-F238E27FC236}">
                <a16:creationId xmlns:a16="http://schemas.microsoft.com/office/drawing/2014/main" id="{41CC4A8A-B575-D1A3-B64C-98814385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18" y="7523944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6BB1633A-6600-2644-2AAC-2630D8794A0F}"/>
              </a:ext>
            </a:extLst>
          </p:cNvPr>
          <p:cNvSpPr txBox="1"/>
          <p:nvPr/>
        </p:nvSpPr>
        <p:spPr>
          <a:xfrm>
            <a:off x="5342531" y="7816250"/>
            <a:ext cx="12921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¿Tienes un día terrible? Escribe 😊</a:t>
            </a:r>
          </a:p>
        </p:txBody>
      </p:sp>
    </p:spTree>
    <p:extLst>
      <p:ext uri="{BB962C8B-B14F-4D97-AF65-F5344CB8AC3E}">
        <p14:creationId xmlns:p14="http://schemas.microsoft.com/office/powerpoint/2010/main" val="2585112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75399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49315" y="127518"/>
            <a:ext cx="617463" cy="471495"/>
            <a:chOff x="3814354" y="2201705"/>
            <a:chExt cx="617463" cy="471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6122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262740"/>
              </p:ext>
            </p:extLst>
          </p:nvPr>
        </p:nvGraphicFramePr>
        <p:xfrm>
          <a:off x="141144" y="3838465"/>
          <a:ext cx="6281102" cy="1799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528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5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885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98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verdad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mentira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pegamento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nuevo/a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viejo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39572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mochila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39044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3147" y="956095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819015"/>
            <a:chOff x="4876029" y="582476"/>
            <a:chExt cx="1927098" cy="18190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6471"/>
              <a:chOff x="4310576" y="875609"/>
              <a:chExt cx="2558030" cy="199828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04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16496"/>
              <a:ext cx="15753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Asking and answering questions about what you or someone else has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158D091D-3FBB-DB40-9AE4-3D89A70A6167}"/>
              </a:ext>
            </a:extLst>
          </p:cNvPr>
          <p:cNvSpPr/>
          <p:nvPr/>
        </p:nvSpPr>
        <p:spPr>
          <a:xfrm>
            <a:off x="141144" y="5889325"/>
            <a:ext cx="6539774" cy="207511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5B01BD38-D414-3FDA-DA87-6EB2F0380CD0}"/>
              </a:ext>
            </a:extLst>
          </p:cNvPr>
          <p:cNvSpPr txBox="1"/>
          <p:nvPr/>
        </p:nvSpPr>
        <p:spPr>
          <a:xfrm>
            <a:off x="165072" y="591737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Talking about things in the plural: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49A6CD6C-4E97-6653-9FDA-BAC1AD232459}"/>
              </a:ext>
            </a:extLst>
          </p:cNvPr>
          <p:cNvGrpSpPr/>
          <p:nvPr/>
        </p:nvGrpSpPr>
        <p:grpSpPr>
          <a:xfrm>
            <a:off x="4858228" y="5931497"/>
            <a:ext cx="1943885" cy="588990"/>
            <a:chOff x="115026" y="5917195"/>
            <a:chExt cx="1943885" cy="588990"/>
          </a:xfrm>
        </p:grpSpPr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78980FDC-4EEA-6BFF-1A52-66CC51C663C3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03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A3BE883-9219-D65C-7CB2-F7266E78A99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C1EFEA5F-F56B-C59F-2FD5-A998E01EAC3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9ACEAB9A-8625-63A3-E978-FDEC077B7F8B}"/>
              </a:ext>
            </a:extLst>
          </p:cNvPr>
          <p:cNvSpPr txBox="1"/>
          <p:nvPr/>
        </p:nvSpPr>
        <p:spPr>
          <a:xfrm>
            <a:off x="3021673" y="59394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51" name="Google Shape;176;p8">
            <a:extLst>
              <a:ext uri="{FF2B5EF4-FFF2-40B4-BE49-F238E27FC236}">
                <a16:creationId xmlns:a16="http://schemas.microsoft.com/office/drawing/2014/main" id="{E23072B3-A983-A2F9-EC83-1973025C4E7D}"/>
              </a:ext>
            </a:extLst>
          </p:cNvPr>
          <p:cNvSpPr txBox="1"/>
          <p:nvPr/>
        </p:nvSpPr>
        <p:spPr>
          <a:xfrm>
            <a:off x="499455" y="8768574"/>
            <a:ext cx="704421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amigos. 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83;p8">
            <a:extLst>
              <a:ext uri="{FF2B5EF4-FFF2-40B4-BE49-F238E27FC236}">
                <a16:creationId xmlns:a16="http://schemas.microsoft.com/office/drawing/2014/main" id="{4A0E2425-6847-1F02-231F-ADDA6106E2C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536" y="8694377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Picture 6" descr="Free Icon Light illustration and picture">
            <a:extLst>
              <a:ext uri="{FF2B5EF4-FFF2-40B4-BE49-F238E27FC236}">
                <a16:creationId xmlns:a16="http://schemas.microsoft.com/office/drawing/2014/main" id="{3BCFA77C-999A-8446-EC96-BEF3D628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5" y="8074963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2A7EF9D1-0BBC-D213-E11B-CE08A7319461}"/>
              </a:ext>
            </a:extLst>
          </p:cNvPr>
          <p:cNvSpPr txBox="1"/>
          <p:nvPr/>
        </p:nvSpPr>
        <p:spPr>
          <a:xfrm>
            <a:off x="624777" y="8247081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97ABB0C3-D9E9-EA06-FDB6-A99EEB92169E}"/>
              </a:ext>
            </a:extLst>
          </p:cNvPr>
          <p:cNvSpPr txBox="1"/>
          <p:nvPr/>
        </p:nvSpPr>
        <p:spPr>
          <a:xfrm>
            <a:off x="183192" y="6513564"/>
            <a:ext cx="6470779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Remember! To talk about more than one thing (plural), Spanish often adds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’ to the end of the noun.</a:t>
            </a: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CF78EB-A3CA-E866-01CB-361257464B6A}"/>
              </a:ext>
            </a:extLst>
          </p:cNvPr>
          <p:cNvSpPr txBox="1"/>
          <p:nvPr/>
        </p:nvSpPr>
        <p:spPr>
          <a:xfrm>
            <a:off x="173122" y="7340042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‘some’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before a plural noun, use </a:t>
            </a:r>
            <a:r>
              <a:rPr lang="en-GB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04FFAF-112D-F487-13F5-FEDB6C303F5F}"/>
              </a:ext>
            </a:extLst>
          </p:cNvPr>
          <p:cNvSpPr/>
          <p:nvPr/>
        </p:nvSpPr>
        <p:spPr>
          <a:xfrm>
            <a:off x="146244" y="793729"/>
            <a:ext cx="3701856" cy="2001073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4" name="Table 107">
            <a:extLst>
              <a:ext uri="{FF2B5EF4-FFF2-40B4-BE49-F238E27FC236}">
                <a16:creationId xmlns:a16="http://schemas.microsoft.com/office/drawing/2014/main" id="{3157FAB9-3A7B-9528-6C46-7EF2E6E1B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218930"/>
              </p:ext>
            </p:extLst>
          </p:nvPr>
        </p:nvGraphicFramePr>
        <p:xfrm>
          <a:off x="224183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7C909AD-1027-86D5-9D1C-BA23A977B27C}"/>
              </a:ext>
            </a:extLst>
          </p:cNvPr>
          <p:cNvSpPr txBox="1"/>
          <p:nvPr/>
        </p:nvSpPr>
        <p:spPr>
          <a:xfrm>
            <a:off x="288022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07">
            <a:extLst>
              <a:ext uri="{FF2B5EF4-FFF2-40B4-BE49-F238E27FC236}">
                <a16:creationId xmlns:a16="http://schemas.microsoft.com/office/drawing/2014/main" id="{9DDFFFE8-79AD-E04A-29FB-D81BD3CC4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643020"/>
              </p:ext>
            </p:extLst>
          </p:nvPr>
        </p:nvGraphicFramePr>
        <p:xfrm>
          <a:off x="1409797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E2F66DB-4E2C-9ABD-AD93-348E92037B63}"/>
              </a:ext>
            </a:extLst>
          </p:cNvPr>
          <p:cNvSpPr txBox="1"/>
          <p:nvPr/>
        </p:nvSpPr>
        <p:spPr>
          <a:xfrm>
            <a:off x="1473636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ntar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54E445-5240-9D68-6536-B984D4462253}"/>
              </a:ext>
            </a:extLst>
          </p:cNvPr>
          <p:cNvGrpSpPr/>
          <p:nvPr/>
        </p:nvGrpSpPr>
        <p:grpSpPr>
          <a:xfrm>
            <a:off x="2097176" y="953424"/>
            <a:ext cx="1801949" cy="409714"/>
            <a:chOff x="1639842" y="1416995"/>
            <a:chExt cx="1801949" cy="409714"/>
          </a:xfrm>
        </p:grpSpPr>
        <p:sp>
          <p:nvSpPr>
            <p:cNvPr id="32" name="Google Shape;112;p3">
              <a:extLst>
                <a:ext uri="{FF2B5EF4-FFF2-40B4-BE49-F238E27FC236}">
                  <a16:creationId xmlns:a16="http://schemas.microsoft.com/office/drawing/2014/main" id="{455F31B2-3B0C-8E54-458E-2E9D158AEDE0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A3EA73E-48A4-4013-5670-21A434E35667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6FCA48-AC1B-E81E-CEDB-370A42CD8964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3" name="Table 107">
            <a:extLst>
              <a:ext uri="{FF2B5EF4-FFF2-40B4-BE49-F238E27FC236}">
                <a16:creationId xmlns:a16="http://schemas.microsoft.com/office/drawing/2014/main" id="{EC412158-FC84-46CD-A798-F069C7AB9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445509"/>
              </p:ext>
            </p:extLst>
          </p:nvPr>
        </p:nvGraphicFramePr>
        <p:xfrm>
          <a:off x="2600657" y="1523980"/>
          <a:ext cx="1129353" cy="1020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2054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980D084A-35B5-5072-C33E-F0F1F26DEF3A}"/>
              </a:ext>
            </a:extLst>
          </p:cNvPr>
          <p:cNvSpPr txBox="1"/>
          <p:nvPr/>
        </p:nvSpPr>
        <p:spPr>
          <a:xfrm>
            <a:off x="2590689" y="2242331"/>
            <a:ext cx="116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caracha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8" name="Picture 2" descr="Matrimonial Bed, Bed, Marriage Bed, Marital Bed">
            <a:extLst>
              <a:ext uri="{FF2B5EF4-FFF2-40B4-BE49-F238E27FC236}">
                <a16:creationId xmlns:a16="http://schemas.microsoft.com/office/drawing/2014/main" id="{75F61513-A72E-DAEF-7401-8D7BC480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5" y="1761665"/>
            <a:ext cx="833619" cy="5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Cockroach, Insect, Ugly, Bug">
            <a:extLst>
              <a:ext uri="{FF2B5EF4-FFF2-40B4-BE49-F238E27FC236}">
                <a16:creationId xmlns:a16="http://schemas.microsoft.com/office/drawing/2014/main" id="{7F370262-2E13-2064-291B-82990343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20" y="1719985"/>
            <a:ext cx="414760" cy="5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ounting, Fingers, First, Hand, One">
            <a:extLst>
              <a:ext uri="{FF2B5EF4-FFF2-40B4-BE49-F238E27FC236}">
                <a16:creationId xmlns:a16="http://schemas.microsoft.com/office/drawing/2014/main" id="{CA6F2E6C-222E-1C17-BFE3-12772FBF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67" y="1811499"/>
            <a:ext cx="863973" cy="4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948C8D5-81E0-6C2D-6D97-59BFC75874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4417" y="2008798"/>
            <a:ext cx="2011854" cy="82303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69E316D-0E9C-BF7D-0A6E-2A75FADA83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2597" y="2187951"/>
            <a:ext cx="843237" cy="1100532"/>
          </a:xfrm>
          <a:prstGeom prst="rect">
            <a:avLst/>
          </a:prstGeom>
        </p:spPr>
      </p:pic>
      <p:sp>
        <p:nvSpPr>
          <p:cNvPr id="1026" name="TextBox 1025">
            <a:extLst>
              <a:ext uri="{FF2B5EF4-FFF2-40B4-BE49-F238E27FC236}">
                <a16:creationId xmlns:a16="http://schemas.microsoft.com/office/drawing/2014/main" id="{64C8C793-7E72-B55A-2F0E-A15D58471BCF}"/>
              </a:ext>
            </a:extLst>
          </p:cNvPr>
          <p:cNvSpPr txBox="1"/>
          <p:nvPr/>
        </p:nvSpPr>
        <p:spPr>
          <a:xfrm>
            <a:off x="148744" y="6188527"/>
            <a:ext cx="46710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[Plural 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nouns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] [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indefinite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articles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-unos/unas]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7" name="Google Shape;171;p8">
            <a:extLst>
              <a:ext uri="{FF2B5EF4-FFF2-40B4-BE49-F238E27FC236}">
                <a16:creationId xmlns:a16="http://schemas.microsoft.com/office/drawing/2014/main" id="{65443E84-141A-1F37-0ECF-E430CA53FD6F}"/>
              </a:ext>
            </a:extLst>
          </p:cNvPr>
          <p:cNvSpPr txBox="1"/>
          <p:nvPr/>
        </p:nvSpPr>
        <p:spPr>
          <a:xfrm>
            <a:off x="231783" y="7037130"/>
            <a:ext cx="1730078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28" name="Google Shape;171;p8">
            <a:extLst>
              <a:ext uri="{FF2B5EF4-FFF2-40B4-BE49-F238E27FC236}">
                <a16:creationId xmlns:a16="http://schemas.microsoft.com/office/drawing/2014/main" id="{31003D80-73F8-DCB6-0A5A-FF62D2CBF55E}"/>
              </a:ext>
            </a:extLst>
          </p:cNvPr>
          <p:cNvSpPr txBox="1"/>
          <p:nvPr/>
        </p:nvSpPr>
        <p:spPr>
          <a:xfrm>
            <a:off x="1862624" y="7032154"/>
            <a:ext cx="1730078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 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book.</a:t>
            </a:r>
            <a:endParaRPr lang="en-GB" sz="13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29" name="Google Shape;171;p8">
            <a:extLst>
              <a:ext uri="{FF2B5EF4-FFF2-40B4-BE49-F238E27FC236}">
                <a16:creationId xmlns:a16="http://schemas.microsoft.com/office/drawing/2014/main" id="{7B15D9E1-008F-044D-2196-AB70F8CEFF15}"/>
              </a:ext>
            </a:extLst>
          </p:cNvPr>
          <p:cNvSpPr txBox="1"/>
          <p:nvPr/>
        </p:nvSpPr>
        <p:spPr>
          <a:xfrm>
            <a:off x="3346449" y="7023046"/>
            <a:ext cx="1730078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dos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35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30" name="Google Shape;171;p8">
            <a:extLst>
              <a:ext uri="{FF2B5EF4-FFF2-40B4-BE49-F238E27FC236}">
                <a16:creationId xmlns:a16="http://schemas.microsoft.com/office/drawing/2014/main" id="{CBE2233E-BABE-B0D7-1995-9A0ED306579E}"/>
              </a:ext>
            </a:extLst>
          </p:cNvPr>
          <p:cNvSpPr txBox="1"/>
          <p:nvPr/>
        </p:nvSpPr>
        <p:spPr>
          <a:xfrm>
            <a:off x="4977290" y="7048001"/>
            <a:ext cx="1730078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 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two 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book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76F8F33F-2652-455A-A926-310207294E33}"/>
              </a:ext>
            </a:extLst>
          </p:cNvPr>
          <p:cNvSpPr txBox="1"/>
          <p:nvPr/>
        </p:nvSpPr>
        <p:spPr>
          <a:xfrm>
            <a:off x="192281" y="7599312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 plural </a:t>
            </a:r>
            <a:r>
              <a:rPr lang="en-GB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nouns, use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unos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For plural 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nouns, use 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43" name="Google Shape;176;p8">
            <a:extLst>
              <a:ext uri="{FF2B5EF4-FFF2-40B4-BE49-F238E27FC236}">
                <a16:creationId xmlns:a16="http://schemas.microsoft.com/office/drawing/2014/main" id="{EBAE2DF2-A250-D86A-F112-B21B88902ACA}"/>
              </a:ext>
            </a:extLst>
          </p:cNvPr>
          <p:cNvSpPr txBox="1"/>
          <p:nvPr/>
        </p:nvSpPr>
        <p:spPr>
          <a:xfrm>
            <a:off x="486996" y="9216882"/>
            <a:ext cx="704421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camas. 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4" name="Google Shape;183;p8">
            <a:extLst>
              <a:ext uri="{FF2B5EF4-FFF2-40B4-BE49-F238E27FC236}">
                <a16:creationId xmlns:a16="http://schemas.microsoft.com/office/drawing/2014/main" id="{982935AE-F585-43B1-6319-6AF9A243142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077" y="9142685"/>
            <a:ext cx="356919" cy="377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68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798627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49783" y="129372"/>
            <a:ext cx="616995" cy="471729"/>
            <a:chOff x="3814354" y="2201705"/>
            <a:chExt cx="616995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1E7B8-D314-2165-F291-AAD82930BD01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E6EB0D18-B788-A719-93A6-39084953B6D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6F7469-73D6-DE0E-7EDE-F9DC3C282E34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E97FF-C105-90C7-ACA3-C4CCC9937A19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2ECF067-BB93-F57D-0417-D766EFF6C00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2" name="Picture 11" descr="Free speaker sound loud vector">
              <a:extLst>
                <a:ext uri="{FF2B5EF4-FFF2-40B4-BE49-F238E27FC236}">
                  <a16:creationId xmlns:a16="http://schemas.microsoft.com/office/drawing/2014/main" id="{15D05184-91BC-1011-C365-109B96591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D8BA03-06AB-A7E8-AD1A-2C210B26BEC6}"/>
              </a:ext>
            </a:extLst>
          </p:cNvPr>
          <p:cNvSpPr txBox="1"/>
          <p:nvPr/>
        </p:nvSpPr>
        <p:spPr>
          <a:xfrm>
            <a:off x="1961408" y="731621"/>
            <a:ext cx="4003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Quique habla. ¿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Cuántos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¿Qué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lvl="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(singular) o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II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(plural).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graphicFrame>
        <p:nvGraphicFramePr>
          <p:cNvPr id="30" name="Google Shape;258;p34">
            <a:extLst>
              <a:ext uri="{FF2B5EF4-FFF2-40B4-BE49-F238E27FC236}">
                <a16:creationId xmlns:a16="http://schemas.microsoft.com/office/drawing/2014/main" id="{3F55A19E-975E-1DFD-F6AD-18B3FB779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60378"/>
              </p:ext>
            </p:extLst>
          </p:nvPr>
        </p:nvGraphicFramePr>
        <p:xfrm>
          <a:off x="664628" y="1214355"/>
          <a:ext cx="2764372" cy="202726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1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898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2579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II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678F4BA4-F318-62E6-40AC-4720F5AB6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8" y="1480924"/>
            <a:ext cx="200160" cy="2085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41AA120-EE91-D867-A84C-09B8C833C401}"/>
              </a:ext>
            </a:extLst>
          </p:cNvPr>
          <p:cNvSpPr txBox="1"/>
          <p:nvPr/>
        </p:nvSpPr>
        <p:spPr>
          <a:xfrm>
            <a:off x="1626956" y="1442824"/>
            <a:ext cx="224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 </a:t>
            </a:r>
            <a:r>
              <a:rPr lang="en-GB" sz="135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pegamento</a:t>
            </a:r>
            <a:endParaRPr lang="en-GB" sz="1350" b="1" dirty="0">
              <a:solidFill>
                <a:srgbClr val="92D05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AC7CC11-C8D3-05C1-A9FA-E6B23EA29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11" y="1406364"/>
            <a:ext cx="373151" cy="195413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51078CF-0142-726E-0F84-D5512475B69B}"/>
              </a:ext>
            </a:extLst>
          </p:cNvPr>
          <p:cNvGrpSpPr/>
          <p:nvPr/>
        </p:nvGrpSpPr>
        <p:grpSpPr>
          <a:xfrm>
            <a:off x="3641924" y="1281442"/>
            <a:ext cx="3073741" cy="2553551"/>
            <a:chOff x="4602396" y="1786176"/>
            <a:chExt cx="3073741" cy="255355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C194E41-7952-FD55-EF47-503672EB8151}"/>
                </a:ext>
              </a:extLst>
            </p:cNvPr>
            <p:cNvSpPr/>
            <p:nvPr/>
          </p:nvSpPr>
          <p:spPr>
            <a:xfrm>
              <a:off x="4602396" y="1786176"/>
              <a:ext cx="3024404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38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50D2C5A8-E956-0126-AE04-8E0D3B2431B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34319" y="1874283"/>
              <a:ext cx="417592" cy="360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172;p8">
              <a:extLst>
                <a:ext uri="{FF2B5EF4-FFF2-40B4-BE49-F238E27FC236}">
                  <a16:creationId xmlns:a16="http://schemas.microsoft.com/office/drawing/2014/main" id="{2E08B3A7-C205-1F5F-7273-AF3B1B898469}"/>
                </a:ext>
              </a:extLst>
            </p:cNvPr>
            <p:cNvSpPr txBox="1"/>
            <p:nvPr/>
          </p:nvSpPr>
          <p:spPr>
            <a:xfrm>
              <a:off x="4651733" y="2084137"/>
              <a:ext cx="3024404" cy="605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Remember! Turn a statement </a:t>
              </a:r>
            </a:p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into a yes/no question by making </a:t>
              </a:r>
            </a:p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your voice go up at the end.</a:t>
              </a:r>
              <a:endParaRPr lang="en-GB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F38BD71-413B-6D62-2664-17A11F4B4044}"/>
                </a:ext>
              </a:extLst>
            </p:cNvPr>
            <p:cNvSpPr txBox="1"/>
            <p:nvPr/>
          </p:nvSpPr>
          <p:spPr>
            <a:xfrm>
              <a:off x="4615218" y="1821142"/>
              <a:ext cx="24442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r>
                <a:rPr lang="en-GB" sz="1400" b="1" kern="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Asking yes/no questions</a:t>
              </a:r>
            </a:p>
          </p:txBody>
        </p:sp>
      </p:grpSp>
      <p:sp>
        <p:nvSpPr>
          <p:cNvPr id="46" name="Google Shape;171;p8">
            <a:extLst>
              <a:ext uri="{FF2B5EF4-FFF2-40B4-BE49-F238E27FC236}">
                <a16:creationId xmlns:a16="http://schemas.microsoft.com/office/drawing/2014/main" id="{C56AAFD8-ECAA-053C-81B3-BC229FA1BAEB}"/>
              </a:ext>
            </a:extLst>
          </p:cNvPr>
          <p:cNvSpPr txBox="1"/>
          <p:nvPr/>
        </p:nvSpPr>
        <p:spPr>
          <a:xfrm>
            <a:off x="3679876" y="2238367"/>
            <a:ext cx="1730078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Google Shape;171;p8">
            <a:extLst>
              <a:ext uri="{FF2B5EF4-FFF2-40B4-BE49-F238E27FC236}">
                <a16:creationId xmlns:a16="http://schemas.microsoft.com/office/drawing/2014/main" id="{67EE22BF-6AE5-BFD4-86DC-6C1CE2B8DAED}"/>
              </a:ext>
            </a:extLst>
          </p:cNvPr>
          <p:cNvSpPr txBox="1"/>
          <p:nvPr/>
        </p:nvSpPr>
        <p:spPr>
          <a:xfrm>
            <a:off x="3646277" y="2457880"/>
            <a:ext cx="1730078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lang="en-GB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I have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book.)</a:t>
            </a: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C319319E-2662-29A4-8ABC-69365F46402D}"/>
              </a:ext>
            </a:extLst>
          </p:cNvPr>
          <p:cNvSpPr txBox="1"/>
          <p:nvPr/>
        </p:nvSpPr>
        <p:spPr>
          <a:xfrm>
            <a:off x="4943989" y="2231630"/>
            <a:ext cx="1730078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Google Shape;171;p8">
            <a:extLst>
              <a:ext uri="{FF2B5EF4-FFF2-40B4-BE49-F238E27FC236}">
                <a16:creationId xmlns:a16="http://schemas.microsoft.com/office/drawing/2014/main" id="{87FE586B-F2A8-1589-4684-49DEAA3083D5}"/>
              </a:ext>
            </a:extLst>
          </p:cNvPr>
          <p:cNvSpPr txBox="1"/>
          <p:nvPr/>
        </p:nvSpPr>
        <p:spPr>
          <a:xfrm>
            <a:off x="4928767" y="2465197"/>
            <a:ext cx="1978397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Do I have</a:t>
            </a:r>
            <a:r>
              <a:rPr lang="en-GB" sz="11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book?)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87B3577-9E0C-95AC-3069-F73522B3E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90" y="1971403"/>
            <a:ext cx="602174" cy="298399"/>
          </a:xfrm>
          <a:prstGeom prst="rect">
            <a:avLst/>
          </a:prstGeom>
        </p:spPr>
      </p:pic>
      <p:sp>
        <p:nvSpPr>
          <p:cNvPr id="58" name="Google Shape;172;p8">
            <a:extLst>
              <a:ext uri="{FF2B5EF4-FFF2-40B4-BE49-F238E27FC236}">
                <a16:creationId xmlns:a16="http://schemas.microsoft.com/office/drawing/2014/main" id="{B816C559-8CEA-51E4-39D6-99AFF1D93F7F}"/>
              </a:ext>
            </a:extLst>
          </p:cNvPr>
          <p:cNvSpPr txBox="1"/>
          <p:nvPr/>
        </p:nvSpPr>
        <p:spPr>
          <a:xfrm>
            <a:off x="3709121" y="2698367"/>
            <a:ext cx="302440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This works with any person of the verb: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8FA71EC7-537E-2CBF-3329-E5F89C923947}"/>
              </a:ext>
            </a:extLst>
          </p:cNvPr>
          <p:cNvSpPr txBox="1"/>
          <p:nvPr/>
        </p:nvSpPr>
        <p:spPr>
          <a:xfrm>
            <a:off x="3709121" y="2918308"/>
            <a:ext cx="1730078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¿</a:t>
            </a: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Tienes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libros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Google Shape;183;p8">
            <a:extLst>
              <a:ext uri="{FF2B5EF4-FFF2-40B4-BE49-F238E27FC236}">
                <a16:creationId xmlns:a16="http://schemas.microsoft.com/office/drawing/2014/main" id="{22B7B470-7D81-681D-7E96-DF32E8A32A6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10954" y="3151193"/>
            <a:ext cx="157475" cy="19914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171;p8">
            <a:extLst>
              <a:ext uri="{FF2B5EF4-FFF2-40B4-BE49-F238E27FC236}">
                <a16:creationId xmlns:a16="http://schemas.microsoft.com/office/drawing/2014/main" id="{AB192714-5723-941F-FE68-928A699EA3BF}"/>
              </a:ext>
            </a:extLst>
          </p:cNvPr>
          <p:cNvSpPr txBox="1"/>
          <p:nvPr/>
        </p:nvSpPr>
        <p:spPr>
          <a:xfrm>
            <a:off x="4155947" y="3138267"/>
            <a:ext cx="2226696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Do you have</a:t>
            </a:r>
            <a:r>
              <a:rPr lang="en-GB" sz="11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books?)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4AB892A-A491-6FFD-3317-9FD1EE6668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9844" y="2897418"/>
            <a:ext cx="753945" cy="258751"/>
          </a:xfrm>
          <a:prstGeom prst="rect">
            <a:avLst/>
          </a:prstGeom>
        </p:spPr>
      </p:pic>
      <p:sp>
        <p:nvSpPr>
          <p:cNvPr id="1024" name="Google Shape;171;p8">
            <a:extLst>
              <a:ext uri="{FF2B5EF4-FFF2-40B4-BE49-F238E27FC236}">
                <a16:creationId xmlns:a16="http://schemas.microsoft.com/office/drawing/2014/main" id="{48CF1473-E07F-3C13-78D8-77A9F6C19858}"/>
              </a:ext>
            </a:extLst>
          </p:cNvPr>
          <p:cNvSpPr txBox="1"/>
          <p:nvPr/>
        </p:nvSpPr>
        <p:spPr>
          <a:xfrm>
            <a:off x="3667379" y="3363004"/>
            <a:ext cx="1730078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¿</a:t>
            </a: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Tienes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libros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Google Shape;183;p8">
            <a:extLst>
              <a:ext uri="{FF2B5EF4-FFF2-40B4-BE49-F238E27FC236}">
                <a16:creationId xmlns:a16="http://schemas.microsoft.com/office/drawing/2014/main" id="{1BA217DC-ADBD-DEF4-F840-D7F2C3867B3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69212" y="3595889"/>
            <a:ext cx="157475" cy="1991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71;p8">
            <a:extLst>
              <a:ext uri="{FF2B5EF4-FFF2-40B4-BE49-F238E27FC236}">
                <a16:creationId xmlns:a16="http://schemas.microsoft.com/office/drawing/2014/main" id="{F6527587-60F2-8854-5E04-C0229B7A1EF3}"/>
              </a:ext>
            </a:extLst>
          </p:cNvPr>
          <p:cNvSpPr txBox="1"/>
          <p:nvPr/>
        </p:nvSpPr>
        <p:spPr>
          <a:xfrm>
            <a:off x="4114205" y="3582963"/>
            <a:ext cx="2226696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Does s/he have</a:t>
            </a:r>
            <a:r>
              <a:rPr lang="en-GB" sz="11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books?)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E5A1A37-6FB0-CFF0-57A4-E2D43E057977}"/>
              </a:ext>
            </a:extLst>
          </p:cNvPr>
          <p:cNvGrpSpPr/>
          <p:nvPr/>
        </p:nvGrpSpPr>
        <p:grpSpPr>
          <a:xfrm>
            <a:off x="488205" y="343484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032" name="Google Shape;222;p10">
              <a:extLst>
                <a:ext uri="{FF2B5EF4-FFF2-40B4-BE49-F238E27FC236}">
                  <a16:creationId xmlns:a16="http://schemas.microsoft.com/office/drawing/2014/main" id="{D97DDCA9-395C-C559-AA88-FB7CA66D48F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C6DA5C64-2881-D737-31AA-17B2F3EF63E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EA76AC3E-E1A0-3E49-73F6-83D732DB7FF1}"/>
              </a:ext>
            </a:extLst>
          </p:cNvPr>
          <p:cNvGrpSpPr/>
          <p:nvPr/>
        </p:nvGrpSpPr>
        <p:grpSpPr>
          <a:xfrm>
            <a:off x="116931" y="332230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F8CE4D58-9043-6408-AF93-CB5E57A6671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36" name="Picture 1035" descr="Free speaker sound loud vector">
              <a:extLst>
                <a:ext uri="{FF2B5EF4-FFF2-40B4-BE49-F238E27FC236}">
                  <a16:creationId xmlns:a16="http://schemas.microsoft.com/office/drawing/2014/main" id="{D43E8B61-4DD5-3755-BC7F-3EC065B35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37" name="TextBox 1036">
            <a:extLst>
              <a:ext uri="{FF2B5EF4-FFF2-40B4-BE49-F238E27FC236}">
                <a16:creationId xmlns:a16="http://schemas.microsoft.com/office/drawing/2014/main" id="{C8B6E316-7AE1-D917-706E-679009D753F4}"/>
              </a:ext>
            </a:extLst>
          </p:cNvPr>
          <p:cNvSpPr txBox="1"/>
          <p:nvPr/>
        </p:nvSpPr>
        <p:spPr>
          <a:xfrm>
            <a:off x="1958837" y="3475651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¿Quién es? </a:t>
            </a:r>
          </a:p>
        </p:txBody>
      </p:sp>
      <p:graphicFrame>
        <p:nvGraphicFramePr>
          <p:cNvPr id="1038" name="Table 1037">
            <a:extLst>
              <a:ext uri="{FF2B5EF4-FFF2-40B4-BE49-F238E27FC236}">
                <a16:creationId xmlns:a16="http://schemas.microsoft.com/office/drawing/2014/main" id="{D7528036-D0C5-B17F-A067-4A2CE3564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63784"/>
              </p:ext>
            </p:extLst>
          </p:nvPr>
        </p:nvGraphicFramePr>
        <p:xfrm>
          <a:off x="2858881" y="4230253"/>
          <a:ext cx="544381" cy="231275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4381">
                  <a:extLst>
                    <a:ext uri="{9D8B030D-6E8A-4147-A177-3AD203B41FA5}">
                      <a16:colId xmlns:a16="http://schemas.microsoft.com/office/drawing/2014/main" val="3133216135"/>
                    </a:ext>
                  </a:extLst>
                </a:gridCol>
              </a:tblGrid>
              <a:tr h="4768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sz="16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0019967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4946369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5416528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5319597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1918916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2109069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8487538"/>
                  </a:ext>
                </a:extLst>
              </a:tr>
            </a:tbl>
          </a:graphicData>
        </a:graphic>
      </p:graphicFrame>
      <p:graphicFrame>
        <p:nvGraphicFramePr>
          <p:cNvPr id="1050" name="Google Shape;258;p34">
            <a:extLst>
              <a:ext uri="{FF2B5EF4-FFF2-40B4-BE49-F238E27FC236}">
                <a16:creationId xmlns:a16="http://schemas.microsoft.com/office/drawing/2014/main" id="{2A2372CE-E117-2A01-042E-A2FA24883B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817481"/>
              </p:ext>
            </p:extLst>
          </p:nvPr>
        </p:nvGraphicFramePr>
        <p:xfrm>
          <a:off x="608303" y="4224894"/>
          <a:ext cx="2217246" cy="231275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39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082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4768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300" b="1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endParaRPr sz="13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3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13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300" b="1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Úrsula</a:t>
                      </a:r>
                      <a:endParaRPr sz="13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9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51" name="Picture 1050">
            <a:extLst>
              <a:ext uri="{FF2B5EF4-FFF2-40B4-BE49-F238E27FC236}">
                <a16:creationId xmlns:a16="http://schemas.microsoft.com/office/drawing/2014/main" id="{2FB42C0E-51BB-A91A-54E5-673C2FEB6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18" y="4720211"/>
            <a:ext cx="202665" cy="221026"/>
          </a:xfrm>
          <a:prstGeom prst="rect">
            <a:avLst/>
          </a:prstGeom>
        </p:spPr>
      </p:pic>
      <p:sp>
        <p:nvSpPr>
          <p:cNvPr id="1052" name="Speech Bubble: Rectangle with Corners Rounded 1051">
            <a:extLst>
              <a:ext uri="{FF2B5EF4-FFF2-40B4-BE49-F238E27FC236}">
                <a16:creationId xmlns:a16="http://schemas.microsoft.com/office/drawing/2014/main" id="{D8329E8A-612D-C1FD-C36E-4D9324557F05}"/>
              </a:ext>
            </a:extLst>
          </p:cNvPr>
          <p:cNvSpPr/>
          <p:nvPr/>
        </p:nvSpPr>
        <p:spPr>
          <a:xfrm>
            <a:off x="169617" y="3997119"/>
            <a:ext cx="751646" cy="294311"/>
          </a:xfrm>
          <a:prstGeom prst="wedgeRoundRectCallout">
            <a:avLst>
              <a:gd name="adj1" fmla="val -3434"/>
              <a:gd name="adj2" fmla="val 745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1053" name="Speech Bubble: Rectangle with Corners Rounded 1052">
            <a:extLst>
              <a:ext uri="{FF2B5EF4-FFF2-40B4-BE49-F238E27FC236}">
                <a16:creationId xmlns:a16="http://schemas.microsoft.com/office/drawing/2014/main" id="{874B6256-D9D5-91B3-CC0A-96887731FFE3}"/>
              </a:ext>
            </a:extLst>
          </p:cNvPr>
          <p:cNvSpPr/>
          <p:nvPr/>
        </p:nvSpPr>
        <p:spPr>
          <a:xfrm>
            <a:off x="1064089" y="4004537"/>
            <a:ext cx="941838" cy="288281"/>
          </a:xfrm>
          <a:prstGeom prst="wedgeRoundRectCallout">
            <a:avLst>
              <a:gd name="adj1" fmla="val -2598"/>
              <a:gd name="adj2" fmla="val 8335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1054" name="Speech Bubble: Rectangle with Corners Rounded 1053">
            <a:extLst>
              <a:ext uri="{FF2B5EF4-FFF2-40B4-BE49-F238E27FC236}">
                <a16:creationId xmlns:a16="http://schemas.microsoft.com/office/drawing/2014/main" id="{8F402447-45E3-45D8-1B9C-CE36072C5B7E}"/>
              </a:ext>
            </a:extLst>
          </p:cNvPr>
          <p:cNvSpPr/>
          <p:nvPr/>
        </p:nvSpPr>
        <p:spPr>
          <a:xfrm>
            <a:off x="2161106" y="4008595"/>
            <a:ext cx="809675" cy="252360"/>
          </a:xfrm>
          <a:prstGeom prst="wedgeRoundRectCallout">
            <a:avLst>
              <a:gd name="adj1" fmla="val -10562"/>
              <a:gd name="adj2" fmla="val 80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She has</a:t>
            </a:r>
          </a:p>
        </p:txBody>
      </p:sp>
      <p:graphicFrame>
        <p:nvGraphicFramePr>
          <p:cNvPr id="1055" name="Table 1054">
            <a:extLst>
              <a:ext uri="{FF2B5EF4-FFF2-40B4-BE49-F238E27FC236}">
                <a16:creationId xmlns:a16="http://schemas.microsoft.com/office/drawing/2014/main" id="{900AEA5C-C009-5C04-FC0B-F0BE15D55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79749"/>
              </p:ext>
            </p:extLst>
          </p:nvPr>
        </p:nvGraphicFramePr>
        <p:xfrm>
          <a:off x="5231938" y="4248069"/>
          <a:ext cx="1153898" cy="2312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3898">
                  <a:extLst>
                    <a:ext uri="{9D8B030D-6E8A-4147-A177-3AD203B41FA5}">
                      <a16:colId xmlns:a16="http://schemas.microsoft.com/office/drawing/2014/main" val="962263141"/>
                    </a:ext>
                  </a:extLst>
                </a:gridCol>
              </a:tblGrid>
              <a:tr h="517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14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835378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6121342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698427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7359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824387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2782860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4299079"/>
                  </a:ext>
                </a:extLst>
              </a:tr>
            </a:tbl>
          </a:graphicData>
        </a:graphic>
      </p:graphicFrame>
      <p:graphicFrame>
        <p:nvGraphicFramePr>
          <p:cNvPr id="1076" name="Table 1075">
            <a:extLst>
              <a:ext uri="{FF2B5EF4-FFF2-40B4-BE49-F238E27FC236}">
                <a16:creationId xmlns:a16="http://schemas.microsoft.com/office/drawing/2014/main" id="{ED8CC006-0CD5-A7DB-5EFB-8060C7AF7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27934"/>
              </p:ext>
            </p:extLst>
          </p:nvPr>
        </p:nvGraphicFramePr>
        <p:xfrm>
          <a:off x="3964198" y="4247019"/>
          <a:ext cx="1153898" cy="2312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3898">
                  <a:extLst>
                    <a:ext uri="{9D8B030D-6E8A-4147-A177-3AD203B41FA5}">
                      <a16:colId xmlns:a16="http://schemas.microsoft.com/office/drawing/2014/main" val="962263141"/>
                    </a:ext>
                  </a:extLst>
                </a:gridCol>
              </a:tblGrid>
              <a:tr h="517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b="1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16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835378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6121342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698427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7359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824387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2782860"/>
                  </a:ext>
                </a:extLst>
              </a:tr>
              <a:tr h="2991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4299079"/>
                  </a:ext>
                </a:extLst>
              </a:tr>
            </a:tbl>
          </a:graphicData>
        </a:graphic>
      </p:graphicFrame>
      <p:sp>
        <p:nvSpPr>
          <p:cNvPr id="1079" name="TextBox 1078">
            <a:extLst>
              <a:ext uri="{FF2B5EF4-FFF2-40B4-BE49-F238E27FC236}">
                <a16:creationId xmlns:a16="http://schemas.microsoft.com/office/drawing/2014/main" id="{99623C92-9A26-CA92-D1E5-83D6C1F6E47F}"/>
              </a:ext>
            </a:extLst>
          </p:cNvPr>
          <p:cNvSpPr txBox="1"/>
          <p:nvPr/>
        </p:nvSpPr>
        <p:spPr>
          <a:xfrm>
            <a:off x="4009685" y="4849126"/>
            <a:ext cx="149473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questions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5A7066D1-6C16-DAAB-CA5B-C261046CF94F}"/>
              </a:ext>
            </a:extLst>
          </p:cNvPr>
          <p:cNvSpPr txBox="1"/>
          <p:nvPr/>
        </p:nvSpPr>
        <p:spPr>
          <a:xfrm>
            <a:off x="3876994" y="3947110"/>
            <a:ext cx="2308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Escribe en inglés       .</a:t>
            </a:r>
          </a:p>
        </p:txBody>
      </p:sp>
      <p:pic>
        <p:nvPicPr>
          <p:cNvPr id="2054" name="Picture 16" descr="United, Flag, Kingdom, British, Great, Britain">
            <a:extLst>
              <a:ext uri="{FF2B5EF4-FFF2-40B4-BE49-F238E27FC236}">
                <a16:creationId xmlns:a16="http://schemas.microsoft.com/office/drawing/2014/main" id="{82E8EF00-1CAE-993B-EA15-615D367D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73" y="4034223"/>
            <a:ext cx="253003" cy="1699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" descr="Cruzar, Eliminar, Retirar, Cancelar, Interrupción, Rojo">
            <a:extLst>
              <a:ext uri="{FF2B5EF4-FFF2-40B4-BE49-F238E27FC236}">
                <a16:creationId xmlns:a16="http://schemas.microsoft.com/office/drawing/2014/main" id="{48766F92-E4EC-7147-3CEF-B46343F2F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34" y="4764072"/>
            <a:ext cx="255529" cy="1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2055">
            <a:extLst>
              <a:ext uri="{FF2B5EF4-FFF2-40B4-BE49-F238E27FC236}">
                <a16:creationId xmlns:a16="http://schemas.microsoft.com/office/drawing/2014/main" id="{97314A2E-3C92-A895-1051-A2669DD0FF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1485" y="4663355"/>
            <a:ext cx="412253" cy="2061265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0C6049F4-280D-256D-9290-4AA3CF1E9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9239" y="4639264"/>
            <a:ext cx="412253" cy="2061265"/>
          </a:xfrm>
          <a:prstGeom prst="rect">
            <a:avLst/>
          </a:prstGeom>
        </p:spPr>
      </p:pic>
      <p:sp>
        <p:nvSpPr>
          <p:cNvPr id="2058" name="Google Shape;402;p19">
            <a:extLst>
              <a:ext uri="{FF2B5EF4-FFF2-40B4-BE49-F238E27FC236}">
                <a16:creationId xmlns:a16="http://schemas.microsoft.com/office/drawing/2014/main" id="{281FDFA0-E857-ECE9-A6A5-C4DE04A2B6DD}"/>
              </a:ext>
            </a:extLst>
          </p:cNvPr>
          <p:cNvSpPr txBox="1"/>
          <p:nvPr/>
        </p:nvSpPr>
        <p:spPr>
          <a:xfrm>
            <a:off x="1114923" y="6690289"/>
            <a:ext cx="5695988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Quique escribe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lista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cosas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¿Qué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Quique? ¿Qué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Señora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Cano? Escribe la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8B1BD981-FF5C-C6BA-EFD4-F13912815889}"/>
              </a:ext>
            </a:extLst>
          </p:cNvPr>
          <p:cNvGrpSpPr/>
          <p:nvPr/>
        </p:nvGrpSpPr>
        <p:grpSpPr>
          <a:xfrm>
            <a:off x="97585" y="6630309"/>
            <a:ext cx="1072125" cy="541432"/>
            <a:chOff x="85157" y="674113"/>
            <a:chExt cx="1072125" cy="541432"/>
          </a:xfrm>
        </p:grpSpPr>
        <p:sp>
          <p:nvSpPr>
            <p:cNvPr id="2065" name="Google Shape;206;p9">
              <a:extLst>
                <a:ext uri="{FF2B5EF4-FFF2-40B4-BE49-F238E27FC236}">
                  <a16:creationId xmlns:a16="http://schemas.microsoft.com/office/drawing/2014/main" id="{74ADE2F4-9B23-84D5-1B54-3C8AAAEB705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6" name="Picture 2065">
              <a:extLst>
                <a:ext uri="{FF2B5EF4-FFF2-40B4-BE49-F238E27FC236}">
                  <a16:creationId xmlns:a16="http://schemas.microsoft.com/office/drawing/2014/main" id="{3DEE2F9A-0997-F0C4-BF85-17B72683C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DF484B6B-4961-0315-7619-23D2BFDD133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69" name="Picture 2068">
            <a:extLst>
              <a:ext uri="{FF2B5EF4-FFF2-40B4-BE49-F238E27FC236}">
                <a16:creationId xmlns:a16="http://schemas.microsoft.com/office/drawing/2014/main" id="{025A953B-A84F-F92E-12C5-9E528B83A2F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27104" b="26448"/>
          <a:stretch/>
        </p:blipFill>
        <p:spPr>
          <a:xfrm>
            <a:off x="3193879" y="7388226"/>
            <a:ext cx="3133740" cy="2301153"/>
          </a:xfrm>
          <a:prstGeom prst="rect">
            <a:avLst/>
          </a:prstGeom>
        </p:spPr>
      </p:pic>
      <p:pic>
        <p:nvPicPr>
          <p:cNvPr id="2079" name="Picture 2078">
            <a:extLst>
              <a:ext uri="{FF2B5EF4-FFF2-40B4-BE49-F238E27FC236}">
                <a16:creationId xmlns:a16="http://schemas.microsoft.com/office/drawing/2014/main" id="{797B4DCF-7331-4C1C-B5A2-58B003467B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603" y="7381931"/>
            <a:ext cx="2892366" cy="23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6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CD07484-CB7F-66C7-3392-BFC7A2DA82FA}"/>
              </a:ext>
            </a:extLst>
          </p:cNvPr>
          <p:cNvSpPr txBox="1"/>
          <p:nvPr/>
        </p:nvSpPr>
        <p:spPr>
          <a:xfrm>
            <a:off x="1402375" y="4125424"/>
            <a:ext cx="52962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¿Qué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es? </a:t>
            </a:r>
            <a:r>
              <a:rPr lang="en-GB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Decide y escribe en español.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3BFB54-7D4B-22E8-F477-82B68A1E0FC2}"/>
              </a:ext>
            </a:extLst>
          </p:cNvPr>
          <p:cNvGrpSpPr/>
          <p:nvPr/>
        </p:nvGrpSpPr>
        <p:grpSpPr>
          <a:xfrm>
            <a:off x="471274" y="4149549"/>
            <a:ext cx="962296" cy="307777"/>
            <a:chOff x="537508" y="810975"/>
            <a:chExt cx="505091" cy="307777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E311ED3F-4A2D-F655-647E-97FCB169CB8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E5C914-A90F-2A69-9955-EBF78198954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3" name="Picture 2" descr="Pen, Write, Pencil, Writing Tool, Work, Message, Blue">
            <a:extLst>
              <a:ext uri="{FF2B5EF4-FFF2-40B4-BE49-F238E27FC236}">
                <a16:creationId xmlns:a16="http://schemas.microsoft.com/office/drawing/2014/main" id="{41204DF1-2434-7473-C609-087632E1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" y="401839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3953936-F351-B0E4-AAAF-9948CEF6E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61390"/>
              </p:ext>
            </p:extLst>
          </p:nvPr>
        </p:nvGraphicFramePr>
        <p:xfrm>
          <a:off x="130140" y="4598954"/>
          <a:ext cx="6352288" cy="3901440"/>
        </p:xfrm>
        <a:graphic>
          <a:graphicData uri="http://schemas.openxmlformats.org/drawingml/2006/table">
            <a:tbl>
              <a:tblPr firstRow="1" bandRow="1"/>
              <a:tblGrid>
                <a:gridCol w="6352288">
                  <a:extLst>
                    <a:ext uri="{9D8B030D-6E8A-4147-A177-3AD203B41FA5}">
                      <a16:colId xmlns:a16="http://schemas.microsoft.com/office/drawing/2014/main" val="4125356277"/>
                    </a:ext>
                  </a:extLst>
                </a:gridCol>
              </a:tblGrid>
              <a:tr h="333316">
                <a:tc>
                  <a:txBody>
                    <a:bodyPr/>
                    <a:lstStyle/>
                    <a:p>
                      <a:pPr marL="285750" indent="-285750" defTabSz="514350">
                        <a:buClr>
                          <a:srgbClr val="00000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1a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 have some (male) teachers.</a:t>
                      </a:r>
                    </a:p>
                    <a:p>
                      <a:pPr marL="285750" indent="-285750" defTabSz="514350">
                        <a:buClr>
                          <a:srgbClr val="00000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1b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You have some (female) teachers.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2550"/>
                  </a:ext>
                </a:extLst>
              </a:tr>
              <a:tr h="196068">
                <a:tc>
                  <a:txBody>
                    <a:bodyPr/>
                    <a:lstStyle/>
                    <a:p>
                      <a:pPr marL="285750" indent="-285750" defTabSz="514350">
                        <a:buClr>
                          <a:srgbClr val="00000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endParaRPr lang="en-GB" sz="130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253314"/>
                  </a:ext>
                </a:extLst>
              </a:tr>
              <a:tr h="333316">
                <a:tc>
                  <a:txBody>
                    <a:bodyPr/>
                    <a:lstStyle/>
                    <a:p>
                      <a:pPr marL="285750" indent="-285750" defTabSz="514350">
                        <a:buClr>
                          <a:srgbClr val="00000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2a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She has some (male) friends.</a:t>
                      </a:r>
                    </a:p>
                    <a:p>
                      <a:pPr marL="285750" marR="0" lvl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2b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 have some (female) friends.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930774"/>
                  </a:ext>
                </a:extLst>
              </a:tr>
              <a:tr h="196068"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en-GB" sz="1300" kern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76609"/>
                  </a:ext>
                </a:extLst>
              </a:tr>
              <a:tr h="333316"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30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3a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You have some questions.</a:t>
                      </a:r>
                      <a:endParaRPr lang="en-GB" sz="130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30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3b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He has some (male) teachers.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512439"/>
                  </a:ext>
                </a:extLst>
              </a:tr>
              <a:tr h="196068">
                <a:tc>
                  <a:txBody>
                    <a:bodyPr/>
                    <a:lstStyle/>
                    <a:p>
                      <a:endParaRPr lang="en-GB" sz="130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230899"/>
                  </a:ext>
                </a:extLst>
              </a:tr>
              <a:tr h="333316"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30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4a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Does she have some problems?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30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4b</a:t>
                      </a:r>
                      <a:r>
                        <a:rPr lang="en-GB" sz="13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Do you have some ideas?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036450"/>
                  </a:ext>
                </a:extLst>
              </a:tr>
              <a:tr h="196068">
                <a:tc>
                  <a:txBody>
                    <a:bodyPr/>
                    <a:lstStyle/>
                    <a:p>
                      <a:endParaRPr lang="en-GB" sz="130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845102"/>
                  </a:ext>
                </a:extLst>
              </a:tr>
              <a:tr h="333316"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30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5a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Do you have some (male) friends?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30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kern="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5b</a:t>
                      </a:r>
                      <a:r>
                        <a:rPr lang="en-GB" sz="1300" b="1" kern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Do I have some sisters?</a:t>
                      </a:r>
                      <a:r>
                        <a:rPr lang="en-GB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275457"/>
                  </a:ext>
                </a:extLst>
              </a:tr>
              <a:tr h="19606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30836"/>
                  </a:ext>
                </a:extLst>
              </a:tr>
            </a:tbl>
          </a:graphicData>
        </a:graphic>
      </p:graphicFrame>
      <p:pic>
        <p:nvPicPr>
          <p:cNvPr id="25" name="Picture 2" descr="Free icon pencil write vector">
            <a:extLst>
              <a:ext uri="{FF2B5EF4-FFF2-40B4-BE49-F238E27FC236}">
                <a16:creationId xmlns:a16="http://schemas.microsoft.com/office/drawing/2014/main" id="{0D5B7FDE-EAE4-7413-1549-8B28AE9C0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294641" y="510405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icon pencil write vector">
            <a:extLst>
              <a:ext uri="{FF2B5EF4-FFF2-40B4-BE49-F238E27FC236}">
                <a16:creationId xmlns:a16="http://schemas.microsoft.com/office/drawing/2014/main" id="{F0636E96-BE0B-18B4-B5FE-E5CCE0A9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05257" y="588247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icon pencil write vector">
            <a:extLst>
              <a:ext uri="{FF2B5EF4-FFF2-40B4-BE49-F238E27FC236}">
                <a16:creationId xmlns:a16="http://schemas.microsoft.com/office/drawing/2014/main" id="{FA14A51F-7517-1396-062F-3BE3D2B63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3964" y="666088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06ED250-6938-3980-5948-6588E5120882}"/>
              </a:ext>
            </a:extLst>
          </p:cNvPr>
          <p:cNvSpPr txBox="1"/>
          <p:nvPr/>
        </p:nvSpPr>
        <p:spPr>
          <a:xfrm>
            <a:off x="4855368" y="4625306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Son tranquilas.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4DD54A-A3EE-4CD7-EF2D-8205AEC49315}"/>
              </a:ext>
            </a:extLst>
          </p:cNvPr>
          <p:cNvSpPr/>
          <p:nvPr/>
        </p:nvSpPr>
        <p:spPr>
          <a:xfrm>
            <a:off x="5959868" y="4659377"/>
            <a:ext cx="278027" cy="23025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181E01-5089-4A25-942E-AED77242EA7E}"/>
              </a:ext>
            </a:extLst>
          </p:cNvPr>
          <p:cNvSpPr txBox="1"/>
          <p:nvPr/>
        </p:nvSpPr>
        <p:spPr>
          <a:xfrm>
            <a:off x="4122381" y="5520972"/>
            <a:ext cx="22586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Son demasiado activos.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8FAB7-5EA3-F4AA-5EC1-056E9FAD20FA}"/>
              </a:ext>
            </a:extLst>
          </p:cNvPr>
          <p:cNvSpPr txBox="1"/>
          <p:nvPr/>
        </p:nvSpPr>
        <p:spPr>
          <a:xfrm>
            <a:off x="4788663" y="6231902"/>
            <a:ext cx="1655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Pero son tontas.</a:t>
            </a:r>
          </a:p>
        </p:txBody>
      </p:sp>
      <p:pic>
        <p:nvPicPr>
          <p:cNvPr id="44" name="Picture 2" descr="Free icon pencil write vector">
            <a:extLst>
              <a:ext uri="{FF2B5EF4-FFF2-40B4-BE49-F238E27FC236}">
                <a16:creationId xmlns:a16="http://schemas.microsoft.com/office/drawing/2014/main" id="{A2F5F52F-F438-992B-2F77-DBC904B49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0518" y="743024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A0617E0-316A-4BDE-4DBD-69FD07821384}"/>
              </a:ext>
            </a:extLst>
          </p:cNvPr>
          <p:cNvSpPr txBox="1"/>
          <p:nvPr/>
        </p:nvSpPr>
        <p:spPr>
          <a:xfrm>
            <a:off x="4871619" y="6970423"/>
            <a:ext cx="1509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Sí, y son serios.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9D9B2C-0693-061C-843C-4CC0CD233E68}"/>
              </a:ext>
            </a:extLst>
          </p:cNvPr>
          <p:cNvSpPr txBox="1"/>
          <p:nvPr/>
        </p:nvSpPr>
        <p:spPr>
          <a:xfrm>
            <a:off x="3777116" y="7785568"/>
            <a:ext cx="337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Sí, pero están cansadas hoy.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5C18F37-633B-C4F4-0119-8133D2413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0" y="4814775"/>
            <a:ext cx="157045" cy="171273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48F440AB-6667-7715-8CEB-3658DA842B7E}"/>
              </a:ext>
            </a:extLst>
          </p:cNvPr>
          <p:cNvSpPr txBox="1"/>
          <p:nvPr/>
        </p:nvSpPr>
        <p:spPr>
          <a:xfrm>
            <a:off x="409575" y="5074948"/>
            <a:ext cx="2243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Tienes </a:t>
            </a:r>
            <a:r>
              <a:rPr lang="en-GB" sz="16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unas</a:t>
            </a:r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906317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803919" y="171077"/>
            <a:ext cx="616995" cy="471729"/>
            <a:chOff x="3814354" y="2201705"/>
            <a:chExt cx="616995" cy="4717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1769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36</a:t>
            </a:r>
          </a:p>
        </p:txBody>
      </p:sp>
      <p:graphicFrame>
        <p:nvGraphicFramePr>
          <p:cNvPr id="1047" name="Table 1046">
            <a:extLst>
              <a:ext uri="{FF2B5EF4-FFF2-40B4-BE49-F238E27FC236}">
                <a16:creationId xmlns:a16="http://schemas.microsoft.com/office/drawing/2014/main" id="{B2FDC675-0B2D-6F95-A3EC-2DF4664C2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231294"/>
              </p:ext>
            </p:extLst>
          </p:nvPr>
        </p:nvGraphicFramePr>
        <p:xfrm>
          <a:off x="160059" y="1263616"/>
          <a:ext cx="6322369" cy="26749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241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7342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08010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39508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(state)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be (state)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36635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be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(state)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36635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4806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Mrs, Miss (teacher)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Mr, Sir (teacher)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366350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3663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glue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36635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sandwich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(f, pl)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(m, pl)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1048" name="TextBox 1047">
            <a:extLst>
              <a:ext uri="{FF2B5EF4-FFF2-40B4-BE49-F238E27FC236}">
                <a16:creationId xmlns:a16="http://schemas.microsoft.com/office/drawing/2014/main" id="{0D38FED0-73A1-EE67-BF9C-4F92C94304B0}"/>
              </a:ext>
            </a:extLst>
          </p:cNvPr>
          <p:cNvSpPr txBox="1"/>
          <p:nvPr/>
        </p:nvSpPr>
        <p:spPr>
          <a:xfrm>
            <a:off x="1463944" y="84403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1049" name="Picture 1048">
            <a:extLst>
              <a:ext uri="{FF2B5EF4-FFF2-40B4-BE49-F238E27FC236}">
                <a16:creationId xmlns:a16="http://schemas.microsoft.com/office/drawing/2014/main" id="{CAD29BBD-B245-7000-54C0-E69CFAECB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391" y="2337934"/>
            <a:ext cx="528205" cy="485815"/>
          </a:xfrm>
          <a:prstGeom prst="rect">
            <a:avLst/>
          </a:prstGeom>
        </p:spPr>
      </p:pic>
      <p:pic>
        <p:nvPicPr>
          <p:cNvPr id="1056" name="Picture 1055" descr="Icon&#10;&#10;Description automatically generated">
            <a:extLst>
              <a:ext uri="{FF2B5EF4-FFF2-40B4-BE49-F238E27FC236}">
                <a16:creationId xmlns:a16="http://schemas.microsoft.com/office/drawing/2014/main" id="{99B6955A-7F37-A4F3-1FB6-E9F9E2147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8" y="1465403"/>
            <a:ext cx="518863" cy="518863"/>
          </a:xfrm>
          <a:prstGeom prst="rect">
            <a:avLst/>
          </a:prstGeom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F3F538B5-CA29-7596-4260-8D24EF08556A}"/>
              </a:ext>
            </a:extLst>
          </p:cNvPr>
          <p:cNvSpPr txBox="1"/>
          <p:nvPr/>
        </p:nvSpPr>
        <p:spPr>
          <a:xfrm>
            <a:off x="577229" y="180092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3AE255A9-29A1-C84A-828D-9AD2537B221E}"/>
              </a:ext>
            </a:extLst>
          </p:cNvPr>
          <p:cNvSpPr txBox="1"/>
          <p:nvPr/>
        </p:nvSpPr>
        <p:spPr>
          <a:xfrm>
            <a:off x="558704" y="260327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1059" name="Picture 1058">
            <a:extLst>
              <a:ext uri="{FF2B5EF4-FFF2-40B4-BE49-F238E27FC236}">
                <a16:creationId xmlns:a16="http://schemas.microsoft.com/office/drawing/2014/main" id="{AED75DAD-C799-E66E-24CD-B64515921B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794" y="3431406"/>
            <a:ext cx="512805" cy="485815"/>
          </a:xfrm>
          <a:prstGeom prst="rect">
            <a:avLst/>
          </a:prstGeom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A0DBC8AF-7EFF-3559-6748-A075C9E50864}"/>
              </a:ext>
            </a:extLst>
          </p:cNvPr>
          <p:cNvSpPr txBox="1"/>
          <p:nvPr/>
        </p:nvSpPr>
        <p:spPr>
          <a:xfrm>
            <a:off x="590422" y="368603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AE146A7D-A61A-E7B9-3F90-1B8591BDEBBB}"/>
              </a:ext>
            </a:extLst>
          </p:cNvPr>
          <p:cNvGrpSpPr/>
          <p:nvPr/>
        </p:nvGrpSpPr>
        <p:grpSpPr>
          <a:xfrm>
            <a:off x="532843" y="848680"/>
            <a:ext cx="962296" cy="307777"/>
            <a:chOff x="537508" y="810975"/>
            <a:chExt cx="505091" cy="307777"/>
          </a:xfrm>
        </p:grpSpPr>
        <p:sp>
          <p:nvSpPr>
            <p:cNvPr id="1062" name="Google Shape;206;p9">
              <a:extLst>
                <a:ext uri="{FF2B5EF4-FFF2-40B4-BE49-F238E27FC236}">
                  <a16:creationId xmlns:a16="http://schemas.microsoft.com/office/drawing/2014/main" id="{A1B56A6C-72FB-4BE6-4997-249F54B2C7A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2C69040B-65B9-2FE1-CE94-B3189CFC7B8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64" name="Picture 2" descr="Pen, Write, Pencil, Writing Tool, Work, Message, Blue">
            <a:extLst>
              <a:ext uri="{FF2B5EF4-FFF2-40B4-BE49-F238E27FC236}">
                <a16:creationId xmlns:a16="http://schemas.microsoft.com/office/drawing/2014/main" id="{5E0FA374-7153-3FBB-8B1B-B99CB0EF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17528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1066">
            <a:extLst>
              <a:ext uri="{FF2B5EF4-FFF2-40B4-BE49-F238E27FC236}">
                <a16:creationId xmlns:a16="http://schemas.microsoft.com/office/drawing/2014/main" id="{C1DA8132-EFDA-9915-589B-6294ED974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4300" y="1120695"/>
            <a:ext cx="572382" cy="435249"/>
          </a:xfrm>
          <a:prstGeom prst="rect">
            <a:avLst/>
          </a:prstGeom>
        </p:spPr>
      </p:pic>
      <p:pic>
        <p:nvPicPr>
          <p:cNvPr id="1070" name="Picture 1069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CC3E9F20-A06D-B755-2A08-3450429DC4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91" y="8391494"/>
            <a:ext cx="2674041" cy="1463690"/>
          </a:xfrm>
          <a:prstGeom prst="rect">
            <a:avLst/>
          </a:prstGeom>
        </p:spPr>
      </p:pic>
      <p:pic>
        <p:nvPicPr>
          <p:cNvPr id="1071" name="Picture 2" descr="Free icon pencil write vector">
            <a:extLst>
              <a:ext uri="{FF2B5EF4-FFF2-40B4-BE49-F238E27FC236}">
                <a16:creationId xmlns:a16="http://schemas.microsoft.com/office/drawing/2014/main" id="{50623578-52F3-C4C7-6494-DE8D0DA8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037">
            <a:off x="4727055" y="857694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2" descr="Free icon pencil write vector">
            <a:extLst>
              <a:ext uri="{FF2B5EF4-FFF2-40B4-BE49-F238E27FC236}">
                <a16:creationId xmlns:a16="http://schemas.microsoft.com/office/drawing/2014/main" id="{F5363E4F-7360-C5EF-DAD6-44359814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4224" y="822294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3" name="TextBox 1072">
            <a:extLst>
              <a:ext uri="{FF2B5EF4-FFF2-40B4-BE49-F238E27FC236}">
                <a16:creationId xmlns:a16="http://schemas.microsoft.com/office/drawing/2014/main" id="{BDD37250-F620-9964-C9D2-187257E4E4F0}"/>
              </a:ext>
            </a:extLst>
          </p:cNvPr>
          <p:cNvSpPr txBox="1"/>
          <p:nvPr/>
        </p:nvSpPr>
        <p:spPr>
          <a:xfrm>
            <a:off x="754618" y="8882789"/>
            <a:ext cx="1292104" cy="646331"/>
          </a:xfrm>
          <a:custGeom>
            <a:avLst/>
            <a:gdLst>
              <a:gd name="connsiteX0" fmla="*/ 0 w 1292104"/>
              <a:gd name="connsiteY0" fmla="*/ 0 h 646331"/>
              <a:gd name="connsiteX1" fmla="*/ 404859 w 1292104"/>
              <a:gd name="connsiteY1" fmla="*/ 0 h 646331"/>
              <a:gd name="connsiteX2" fmla="*/ 835561 w 1292104"/>
              <a:gd name="connsiteY2" fmla="*/ 0 h 646331"/>
              <a:gd name="connsiteX3" fmla="*/ 1292104 w 1292104"/>
              <a:gd name="connsiteY3" fmla="*/ 0 h 646331"/>
              <a:gd name="connsiteX4" fmla="*/ 1292104 w 1292104"/>
              <a:gd name="connsiteY4" fmla="*/ 303776 h 646331"/>
              <a:gd name="connsiteX5" fmla="*/ 1292104 w 1292104"/>
              <a:gd name="connsiteY5" fmla="*/ 646331 h 646331"/>
              <a:gd name="connsiteX6" fmla="*/ 835561 w 1292104"/>
              <a:gd name="connsiteY6" fmla="*/ 646331 h 646331"/>
              <a:gd name="connsiteX7" fmla="*/ 430701 w 1292104"/>
              <a:gd name="connsiteY7" fmla="*/ 646331 h 646331"/>
              <a:gd name="connsiteX8" fmla="*/ 0 w 1292104"/>
              <a:gd name="connsiteY8" fmla="*/ 646331 h 646331"/>
              <a:gd name="connsiteX9" fmla="*/ 0 w 1292104"/>
              <a:gd name="connsiteY9" fmla="*/ 310239 h 646331"/>
              <a:gd name="connsiteX10" fmla="*/ 0 w 1292104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2104" h="646331" fill="none" extrusionOk="0">
                <a:moveTo>
                  <a:pt x="0" y="0"/>
                </a:moveTo>
                <a:cubicBezTo>
                  <a:pt x="127453" y="-10294"/>
                  <a:pt x="312910" y="24238"/>
                  <a:pt x="404859" y="0"/>
                </a:cubicBezTo>
                <a:cubicBezTo>
                  <a:pt x="496808" y="-24238"/>
                  <a:pt x="708922" y="1845"/>
                  <a:pt x="835561" y="0"/>
                </a:cubicBezTo>
                <a:cubicBezTo>
                  <a:pt x="962200" y="-1845"/>
                  <a:pt x="1161551" y="31904"/>
                  <a:pt x="1292104" y="0"/>
                </a:cubicBezTo>
                <a:cubicBezTo>
                  <a:pt x="1319179" y="91220"/>
                  <a:pt x="1264601" y="198264"/>
                  <a:pt x="1292104" y="303776"/>
                </a:cubicBezTo>
                <a:cubicBezTo>
                  <a:pt x="1319607" y="409288"/>
                  <a:pt x="1255175" y="520118"/>
                  <a:pt x="1292104" y="646331"/>
                </a:cubicBezTo>
                <a:cubicBezTo>
                  <a:pt x="1161201" y="648335"/>
                  <a:pt x="972185" y="642327"/>
                  <a:pt x="835561" y="646331"/>
                </a:cubicBezTo>
                <a:cubicBezTo>
                  <a:pt x="698937" y="650335"/>
                  <a:pt x="572329" y="631609"/>
                  <a:pt x="430701" y="646331"/>
                </a:cubicBezTo>
                <a:cubicBezTo>
                  <a:pt x="289073" y="661053"/>
                  <a:pt x="98542" y="614327"/>
                  <a:pt x="0" y="646331"/>
                </a:cubicBezTo>
                <a:cubicBezTo>
                  <a:pt x="-40118" y="517445"/>
                  <a:pt x="24653" y="427539"/>
                  <a:pt x="0" y="310239"/>
                </a:cubicBezTo>
                <a:cubicBezTo>
                  <a:pt x="-24653" y="192939"/>
                  <a:pt x="1726" y="110746"/>
                  <a:pt x="0" y="0"/>
                </a:cubicBezTo>
                <a:close/>
              </a:path>
              <a:path w="1292104" h="646331" stroke="0" extrusionOk="0">
                <a:moveTo>
                  <a:pt x="0" y="0"/>
                </a:moveTo>
                <a:cubicBezTo>
                  <a:pt x="113684" y="-22323"/>
                  <a:pt x="282072" y="20530"/>
                  <a:pt x="404859" y="0"/>
                </a:cubicBezTo>
                <a:cubicBezTo>
                  <a:pt x="527646" y="-20530"/>
                  <a:pt x="659361" y="3389"/>
                  <a:pt x="809719" y="0"/>
                </a:cubicBezTo>
                <a:cubicBezTo>
                  <a:pt x="960077" y="-3389"/>
                  <a:pt x="1111100" y="45676"/>
                  <a:pt x="1292104" y="0"/>
                </a:cubicBezTo>
                <a:cubicBezTo>
                  <a:pt x="1315527" y="146997"/>
                  <a:pt x="1262112" y="226206"/>
                  <a:pt x="1292104" y="310239"/>
                </a:cubicBezTo>
                <a:cubicBezTo>
                  <a:pt x="1322096" y="394272"/>
                  <a:pt x="1268595" y="524578"/>
                  <a:pt x="1292104" y="646331"/>
                </a:cubicBezTo>
                <a:cubicBezTo>
                  <a:pt x="1098459" y="691780"/>
                  <a:pt x="1033296" y="625562"/>
                  <a:pt x="861403" y="646331"/>
                </a:cubicBezTo>
                <a:cubicBezTo>
                  <a:pt x="689510" y="667100"/>
                  <a:pt x="547851" y="607038"/>
                  <a:pt x="456543" y="646331"/>
                </a:cubicBezTo>
                <a:cubicBezTo>
                  <a:pt x="365235" y="685624"/>
                  <a:pt x="158900" y="613875"/>
                  <a:pt x="0" y="646331"/>
                </a:cubicBezTo>
                <a:cubicBezTo>
                  <a:pt x="-4368" y="568246"/>
                  <a:pt x="28107" y="430692"/>
                  <a:pt x="0" y="316702"/>
                </a:cubicBezTo>
                <a:cubicBezTo>
                  <a:pt x="-28107" y="202712"/>
                  <a:pt x="16180" y="82708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¿Qué tienes en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mochila? </a:t>
            </a:r>
          </a:p>
        </p:txBody>
      </p:sp>
      <p:pic>
        <p:nvPicPr>
          <p:cNvPr id="1074" name="Picture 2" descr="Cup, Icons, Medal, Win, Game, The Competition, Award">
            <a:extLst>
              <a:ext uri="{FF2B5EF4-FFF2-40B4-BE49-F238E27FC236}">
                <a16:creationId xmlns:a16="http://schemas.microsoft.com/office/drawing/2014/main" id="{ABCA730D-E9CB-7132-AADF-D9096242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78" y="8643284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1077">
            <a:extLst>
              <a:ext uri="{FF2B5EF4-FFF2-40B4-BE49-F238E27FC236}">
                <a16:creationId xmlns:a16="http://schemas.microsoft.com/office/drawing/2014/main" id="{52B4320E-6316-9EB9-6CB2-FF90B786A3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1925" y="8645751"/>
            <a:ext cx="843237" cy="11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6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782738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55040" y="113482"/>
            <a:ext cx="545695" cy="515876"/>
            <a:chOff x="3810581" y="2201705"/>
            <a:chExt cx="545695" cy="5158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0581" y="2255916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276005"/>
              </p:ext>
            </p:extLst>
          </p:nvPr>
        </p:nvGraphicFramePr>
        <p:xfrm>
          <a:off x="146244" y="4165696"/>
          <a:ext cx="6281102" cy="1340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528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5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885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98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un poco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solo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clase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ventana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39572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40955" y="3685645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9142" y="3792176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07786" y="171928"/>
            <a:ext cx="168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3147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46724" cy="1848076"/>
            <a:chOff x="4876029" y="582476"/>
            <a:chExt cx="1946724" cy="17641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64190"/>
              <a:chOff x="4310576" y="875609"/>
              <a:chExt cx="2558030" cy="23876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3098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16496"/>
              <a:ext cx="1726888" cy="969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Asking and answering questions about what you or your friends have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136" y="3554860"/>
            <a:ext cx="707513" cy="538005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9ACEAB9A-8625-63A3-E978-FDEC077B7F8B}"/>
              </a:ext>
            </a:extLst>
          </p:cNvPr>
          <p:cNvSpPr txBox="1"/>
          <p:nvPr/>
        </p:nvSpPr>
        <p:spPr>
          <a:xfrm>
            <a:off x="3026773" y="63682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51" name="Google Shape;176;p8">
            <a:extLst>
              <a:ext uri="{FF2B5EF4-FFF2-40B4-BE49-F238E27FC236}">
                <a16:creationId xmlns:a16="http://schemas.microsoft.com/office/drawing/2014/main" id="{E23072B3-A983-A2F9-EC83-1973025C4E7D}"/>
              </a:ext>
            </a:extLst>
          </p:cNvPr>
          <p:cNvSpPr txBox="1"/>
          <p:nvPr/>
        </p:nvSpPr>
        <p:spPr>
          <a:xfrm>
            <a:off x="455496" y="8441659"/>
            <a:ext cx="704421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83;p8">
            <a:extLst>
              <a:ext uri="{FF2B5EF4-FFF2-40B4-BE49-F238E27FC236}">
                <a16:creationId xmlns:a16="http://schemas.microsoft.com/office/drawing/2014/main" id="{4A0E2425-6847-1F02-231F-ADDA6106E2C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77" y="836746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Picture 6" descr="Free Icon Light illustration and picture">
            <a:extLst>
              <a:ext uri="{FF2B5EF4-FFF2-40B4-BE49-F238E27FC236}">
                <a16:creationId xmlns:a16="http://schemas.microsoft.com/office/drawing/2014/main" id="{3BCFA77C-999A-8446-EC96-BEF3D628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6" y="7748048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2A7EF9D1-0BBC-D213-E11B-CE08A7319461}"/>
              </a:ext>
            </a:extLst>
          </p:cNvPr>
          <p:cNvSpPr txBox="1"/>
          <p:nvPr/>
        </p:nvSpPr>
        <p:spPr>
          <a:xfrm>
            <a:off x="580818" y="7920166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3" name="Google Shape;176;p8">
            <a:extLst>
              <a:ext uri="{FF2B5EF4-FFF2-40B4-BE49-F238E27FC236}">
                <a16:creationId xmlns:a16="http://schemas.microsoft.com/office/drawing/2014/main" id="{EBAE2DF2-A250-D86A-F112-B21B88902ACA}"/>
              </a:ext>
            </a:extLst>
          </p:cNvPr>
          <p:cNvSpPr txBox="1"/>
          <p:nvPr/>
        </p:nvSpPr>
        <p:spPr>
          <a:xfrm>
            <a:off x="485428" y="9169908"/>
            <a:ext cx="704421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dos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4" name="Google Shape;183;p8">
            <a:extLst>
              <a:ext uri="{FF2B5EF4-FFF2-40B4-BE49-F238E27FC236}">
                <a16:creationId xmlns:a16="http://schemas.microsoft.com/office/drawing/2014/main" id="{982935AE-F585-43B1-6319-6AF9A24314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09" y="909571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42FA9-6F4F-1296-FE22-41DAB0D2A9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57" y="2444253"/>
            <a:ext cx="448131" cy="882911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8A4BEDF-CBAA-615D-D848-DDC8F35A53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71" y="2447484"/>
            <a:ext cx="654969" cy="88291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D682E6-7904-5699-654B-DBCBB136E1E8}"/>
              </a:ext>
            </a:extLst>
          </p:cNvPr>
          <p:cNvSpPr/>
          <p:nvPr/>
        </p:nvSpPr>
        <p:spPr>
          <a:xfrm>
            <a:off x="146244" y="793729"/>
            <a:ext cx="2768406" cy="260531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6E3479-36C7-0AF6-E2DE-8EF85850E6C3}"/>
              </a:ext>
            </a:extLst>
          </p:cNvPr>
          <p:cNvGrpSpPr/>
          <p:nvPr/>
        </p:nvGrpSpPr>
        <p:grpSpPr>
          <a:xfrm>
            <a:off x="1125621" y="953424"/>
            <a:ext cx="1806842" cy="452922"/>
            <a:chOff x="1604912" y="1416995"/>
            <a:chExt cx="1806842" cy="452922"/>
          </a:xfrm>
        </p:grpSpPr>
        <p:sp>
          <p:nvSpPr>
            <p:cNvPr id="29" name="Google Shape;112;p3">
              <a:extLst>
                <a:ext uri="{FF2B5EF4-FFF2-40B4-BE49-F238E27FC236}">
                  <a16:creationId xmlns:a16="http://schemas.microsoft.com/office/drawing/2014/main" id="{C7571F16-945C-B178-DF58-693C98376B55}"/>
                </a:ext>
              </a:extLst>
            </p:cNvPr>
            <p:cNvSpPr txBox="1"/>
            <p:nvPr/>
          </p:nvSpPr>
          <p:spPr>
            <a:xfrm>
              <a:off x="1871346" y="148297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9FDD591-DBFA-93B5-90E7-DCF8373606BC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04912" y="1416995"/>
              <a:ext cx="555406" cy="4529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5437F1-6C74-6B69-8928-29DD721CC29F}"/>
                </a:ext>
              </a:extLst>
            </p:cNvPr>
            <p:cNvSpPr txBox="1"/>
            <p:nvPr/>
          </p:nvSpPr>
          <p:spPr>
            <a:xfrm>
              <a:off x="2097638" y="1469307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35" name="Table 107">
            <a:extLst>
              <a:ext uri="{FF2B5EF4-FFF2-40B4-BE49-F238E27FC236}">
                <a16:creationId xmlns:a16="http://schemas.microsoft.com/office/drawing/2014/main" id="{95C8640E-7309-A9CE-7749-B80108FB8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170914"/>
              </p:ext>
            </p:extLst>
          </p:nvPr>
        </p:nvGraphicFramePr>
        <p:xfrm>
          <a:off x="1555728" y="1465137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E75C35A-7A58-6E59-4AE5-1E33D0269525}"/>
              </a:ext>
            </a:extLst>
          </p:cNvPr>
          <p:cNvSpPr txBox="1"/>
          <p:nvPr/>
        </p:nvSpPr>
        <p:spPr>
          <a:xfrm>
            <a:off x="1619567" y="220529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C753733-78D8-1747-382B-4EC78B4034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74119" y="1535796"/>
            <a:ext cx="449626" cy="737387"/>
          </a:xfrm>
          <a:prstGeom prst="rect">
            <a:avLst/>
          </a:prstGeom>
        </p:spPr>
      </p:pic>
      <p:graphicFrame>
        <p:nvGraphicFramePr>
          <p:cNvPr id="38" name="Table 107">
            <a:extLst>
              <a:ext uri="{FF2B5EF4-FFF2-40B4-BE49-F238E27FC236}">
                <a16:creationId xmlns:a16="http://schemas.microsoft.com/office/drawing/2014/main" id="{261B123F-3104-5AF9-9E24-5058D3C52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99922"/>
              </p:ext>
            </p:extLst>
          </p:nvPr>
        </p:nvGraphicFramePr>
        <p:xfrm>
          <a:off x="286920" y="1458288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387D6FCF-D943-4D7B-73E3-C1DABDBCCDAB}"/>
              </a:ext>
            </a:extLst>
          </p:cNvPr>
          <p:cNvSpPr txBox="1"/>
          <p:nvPr/>
        </p:nvSpPr>
        <p:spPr>
          <a:xfrm>
            <a:off x="350759" y="2198449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0697CA4-C3B5-D397-F756-2C994DB1B0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867" y="1728205"/>
            <a:ext cx="521973" cy="5243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41BEB-B30B-D477-DC54-BC1DFB59BD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983805">
            <a:off x="2969014" y="1319399"/>
            <a:ext cx="2005758" cy="82303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7BF546-A4E9-C468-533E-A42D488BD12E}"/>
              </a:ext>
            </a:extLst>
          </p:cNvPr>
          <p:cNvSpPr/>
          <p:nvPr/>
        </p:nvSpPr>
        <p:spPr>
          <a:xfrm>
            <a:off x="195794" y="5685912"/>
            <a:ext cx="6539774" cy="201958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A263F-EED4-12DC-0329-9F80FCD19893}"/>
              </a:ext>
            </a:extLst>
          </p:cNvPr>
          <p:cNvSpPr txBox="1"/>
          <p:nvPr/>
        </p:nvSpPr>
        <p:spPr>
          <a:xfrm>
            <a:off x="219722" y="5713965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Tener: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tienen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8FFBFC-B1EC-5CC6-57C8-F458FCF93E78}"/>
              </a:ext>
            </a:extLst>
          </p:cNvPr>
          <p:cNvGrpSpPr/>
          <p:nvPr/>
        </p:nvGrpSpPr>
        <p:grpSpPr>
          <a:xfrm>
            <a:off x="4912878" y="5728084"/>
            <a:ext cx="1943885" cy="588990"/>
            <a:chOff x="115026" y="5917195"/>
            <a:chExt cx="1943885" cy="58899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E784C7-361D-9D2D-5558-C36234581B0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90DB132-16FA-D834-2281-648FC06822B9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7ADC73-0FBA-C50B-6D4B-5780740FCE7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854FCF0-CE02-2046-4A7E-F167B5437FEE}"/>
              </a:ext>
            </a:extLst>
          </p:cNvPr>
          <p:cNvSpPr txBox="1"/>
          <p:nvPr/>
        </p:nvSpPr>
        <p:spPr>
          <a:xfrm>
            <a:off x="3076323" y="5736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3" name="Google Shape;171;p8">
            <a:extLst>
              <a:ext uri="{FF2B5EF4-FFF2-40B4-BE49-F238E27FC236}">
                <a16:creationId xmlns:a16="http://schemas.microsoft.com/office/drawing/2014/main" id="{2762C137-1F18-5D24-C77E-7F54338249E4}"/>
              </a:ext>
            </a:extLst>
          </p:cNvPr>
          <p:cNvSpPr txBox="1"/>
          <p:nvPr/>
        </p:nvSpPr>
        <p:spPr>
          <a:xfrm>
            <a:off x="256647" y="6381175"/>
            <a:ext cx="4631014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to have,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having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66939C78-C686-9FD6-E5EF-C72D74853174}"/>
              </a:ext>
            </a:extLst>
          </p:cNvPr>
          <p:cNvSpPr txBox="1"/>
          <p:nvPr/>
        </p:nvSpPr>
        <p:spPr>
          <a:xfrm>
            <a:off x="707516" y="6743200"/>
            <a:ext cx="515855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" name="Picture 4" descr="Danger, Panel, Road Sign, Yellow, Danger">
            <a:extLst>
              <a:ext uri="{FF2B5EF4-FFF2-40B4-BE49-F238E27FC236}">
                <a16:creationId xmlns:a16="http://schemas.microsoft.com/office/drawing/2014/main" id="{A6711FF2-37FB-0602-4BBF-65E6F8E8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6" y="6687092"/>
            <a:ext cx="295111" cy="2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C5F6C7F9-A88D-F508-7362-4D9C69C40D5F}"/>
              </a:ext>
            </a:extLst>
          </p:cNvPr>
          <p:cNvSpPr txBox="1"/>
          <p:nvPr/>
        </p:nvSpPr>
        <p:spPr>
          <a:xfrm>
            <a:off x="738183" y="7081556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we say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5" name="Google Shape;171;p8">
            <a:extLst>
              <a:ext uri="{FF2B5EF4-FFF2-40B4-BE49-F238E27FC236}">
                <a16:creationId xmlns:a16="http://schemas.microsoft.com/office/drawing/2014/main" id="{A2DF4382-9CA1-8779-CBD5-4C2563BC0372}"/>
              </a:ext>
            </a:extLst>
          </p:cNvPr>
          <p:cNvSpPr txBox="1"/>
          <p:nvPr/>
        </p:nvSpPr>
        <p:spPr>
          <a:xfrm>
            <a:off x="2427625" y="7316156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say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32" name="Google Shape;169;p8">
            <a:extLst>
              <a:ext uri="{FF2B5EF4-FFF2-40B4-BE49-F238E27FC236}">
                <a16:creationId xmlns:a16="http://schemas.microsoft.com/office/drawing/2014/main" id="{4BA1868D-C133-08FD-04B7-7BBA2FF3A56E}"/>
              </a:ext>
            </a:extLst>
          </p:cNvPr>
          <p:cNvSpPr txBox="1"/>
          <p:nvPr/>
        </p:nvSpPr>
        <p:spPr>
          <a:xfrm>
            <a:off x="278057" y="6029907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</a:t>
            </a:r>
            <a:r>
              <a:rPr lang="en-GB" sz="1575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singular &amp; plural]</a:t>
            </a:r>
            <a:endParaRPr sz="157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3" name="Picture 10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C69952-D3C0-EF30-DFA5-175765AC79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8774" y="7848241"/>
            <a:ext cx="432179" cy="820957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77BA710C-4109-2C2C-EB1D-05103C913A7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2581" t="26695" r="54"/>
          <a:stretch/>
        </p:blipFill>
        <p:spPr>
          <a:xfrm>
            <a:off x="6513530" y="8361113"/>
            <a:ext cx="247921" cy="357440"/>
          </a:xfrm>
          <a:prstGeom prst="rect">
            <a:avLst/>
          </a:prstGeom>
        </p:spPr>
      </p:pic>
      <p:pic>
        <p:nvPicPr>
          <p:cNvPr id="1042" name="Picture 104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F13ABA-1891-5EB6-E0FE-F60BA298B6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04893" y="8885565"/>
            <a:ext cx="329666" cy="535707"/>
          </a:xfrm>
          <a:prstGeom prst="rect">
            <a:avLst/>
          </a:prstGeom>
        </p:spPr>
      </p:pic>
      <p:pic>
        <p:nvPicPr>
          <p:cNvPr id="1045" name="Picture 104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EA6EE52-261B-6A34-FFA7-7FC40EB46B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3886" y="8861631"/>
            <a:ext cx="296902" cy="563988"/>
          </a:xfrm>
          <a:prstGeom prst="rect">
            <a:avLst/>
          </a:prstGeom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DABF8FC9-7D4F-40E2-2923-DB06750137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93552" y="9148668"/>
            <a:ext cx="337302" cy="314224"/>
          </a:xfrm>
          <a:prstGeom prst="rect">
            <a:avLst/>
          </a:prstGeom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31A45763-9FCF-30A0-9D22-C3414893A404}"/>
              </a:ext>
            </a:extLst>
          </p:cNvPr>
          <p:cNvSpPr/>
          <p:nvPr/>
        </p:nvSpPr>
        <p:spPr>
          <a:xfrm>
            <a:off x="4978482" y="1873442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EC8E6753-94C0-1B2C-4981-FE4DD82FBCA0}"/>
              </a:ext>
            </a:extLst>
          </p:cNvPr>
          <p:cNvSpPr txBox="1"/>
          <p:nvPr/>
        </p:nvSpPr>
        <p:spPr>
          <a:xfrm>
            <a:off x="5112758" y="1796578"/>
            <a:ext cx="1575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what there is / are in class.</a:t>
            </a:r>
          </a:p>
          <a:p>
            <a:endParaRPr lang="en-GB" sz="1200" dirty="0">
              <a:latin typeface="Century Gothic" panose="020B0502020202020204" pitchFamily="34" charset="0"/>
            </a:endParaRPr>
          </a:p>
          <a:p>
            <a:endParaRPr lang="en-GB" sz="1200" dirty="0">
              <a:latin typeface="Century Gothic" panose="020B0502020202020204" pitchFamily="34" charset="0"/>
            </a:endParaRP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CCF00A3C-CB91-061E-EB7E-68BD7DB50E5F}"/>
              </a:ext>
            </a:extLst>
          </p:cNvPr>
          <p:cNvGrpSpPr/>
          <p:nvPr/>
        </p:nvGrpSpPr>
        <p:grpSpPr>
          <a:xfrm>
            <a:off x="4264749" y="2308271"/>
            <a:ext cx="2495251" cy="1147054"/>
            <a:chOff x="8794653" y="4863675"/>
            <a:chExt cx="2371158" cy="1229049"/>
          </a:xfrm>
        </p:grpSpPr>
        <p:sp>
          <p:nvSpPr>
            <p:cNvPr id="1050" name="Google Shape;152;p2">
              <a:extLst>
                <a:ext uri="{FF2B5EF4-FFF2-40B4-BE49-F238E27FC236}">
                  <a16:creationId xmlns:a16="http://schemas.microsoft.com/office/drawing/2014/main" id="{69D6E9B1-58C7-5AB7-C0F6-8B722439706C}"/>
                </a:ext>
              </a:extLst>
            </p:cNvPr>
            <p:cNvSpPr/>
            <p:nvPr/>
          </p:nvSpPr>
          <p:spPr>
            <a:xfrm>
              <a:off x="9045791" y="5124980"/>
              <a:ext cx="2120020" cy="967744"/>
            </a:xfrm>
            <a:prstGeom prst="wedgeRoundRectCallout">
              <a:avLst>
                <a:gd name="adj1" fmla="val 30335"/>
                <a:gd name="adj2" fmla="val 412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lang="en-GB" sz="1200" dirty="0"/>
            </a:p>
          </p:txBody>
        </p:sp>
        <p:grpSp>
          <p:nvGrpSpPr>
            <p:cNvPr id="1052" name="Group 1051">
              <a:extLst>
                <a:ext uri="{FF2B5EF4-FFF2-40B4-BE49-F238E27FC236}">
                  <a16:creationId xmlns:a16="http://schemas.microsoft.com/office/drawing/2014/main" id="{207AD518-13C3-92D1-FF7B-049761A03471}"/>
                </a:ext>
              </a:extLst>
            </p:cNvPr>
            <p:cNvGrpSpPr/>
            <p:nvPr/>
          </p:nvGrpSpPr>
          <p:grpSpPr>
            <a:xfrm>
              <a:off x="8794653" y="4863675"/>
              <a:ext cx="529058" cy="546587"/>
              <a:chOff x="5463264" y="2224426"/>
              <a:chExt cx="529058" cy="546587"/>
            </a:xfrm>
          </p:grpSpPr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CDB80896-D591-0F97-6686-D4C52E07B4B3}"/>
                  </a:ext>
                </a:extLst>
              </p:cNvPr>
              <p:cNvSpPr/>
              <p:nvPr/>
            </p:nvSpPr>
            <p:spPr>
              <a:xfrm>
                <a:off x="5463264" y="2224426"/>
                <a:ext cx="512498" cy="546587"/>
              </a:xfrm>
              <a:prstGeom prst="ellipse">
                <a:avLst/>
              </a:prstGeom>
              <a:solidFill>
                <a:srgbClr val="F2F7FC"/>
              </a:solidFill>
              <a:ln w="19050">
                <a:solidFill>
                  <a:srgbClr val="FFC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058" name="Picture 1057">
                <a:extLst>
                  <a:ext uri="{FF2B5EF4-FFF2-40B4-BE49-F238E27FC236}">
                    <a16:creationId xmlns:a16="http://schemas.microsoft.com/office/drawing/2014/main" id="{66833B86-0A77-AB38-A0AE-AD89E9F0E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89"/>
              <a:stretch/>
            </p:blipFill>
            <p:spPr>
              <a:xfrm>
                <a:off x="5571815" y="2268907"/>
                <a:ext cx="310057" cy="447241"/>
              </a:xfrm>
              <a:prstGeom prst="rect">
                <a:avLst/>
              </a:prstGeom>
            </p:spPr>
          </p:pic>
          <p:pic>
            <p:nvPicPr>
              <p:cNvPr id="1059" name="Picture 1058" descr="A picture containing text, tableware, cup, clipart&#10;&#10;Description automatically generated">
                <a:extLst>
                  <a:ext uri="{FF2B5EF4-FFF2-40B4-BE49-F238E27FC236}">
                    <a16:creationId xmlns:a16="http://schemas.microsoft.com/office/drawing/2014/main" id="{87FADF30-E800-2B85-8F96-A33B70CED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69256">
                <a:off x="5477539" y="2400646"/>
                <a:ext cx="514783" cy="183909"/>
              </a:xfrm>
              <a:prstGeom prst="rect">
                <a:avLst/>
              </a:prstGeom>
            </p:spPr>
          </p:pic>
        </p:grpSp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E5273284-0218-EC34-E09E-65306EE9BF62}"/>
                </a:ext>
              </a:extLst>
            </p:cNvPr>
            <p:cNvSpPr txBox="1"/>
            <p:nvPr/>
          </p:nvSpPr>
          <p:spPr>
            <a:xfrm>
              <a:off x="9285426" y="5172575"/>
              <a:ext cx="1803713" cy="280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En España, </a:t>
              </a:r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no</a:t>
              </a: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hay</a:t>
              </a:r>
            </a:p>
          </p:txBody>
        </p:sp>
      </p:grpSp>
      <p:sp>
        <p:nvSpPr>
          <p:cNvPr id="1060" name="TextBox 1059">
            <a:extLst>
              <a:ext uri="{FF2B5EF4-FFF2-40B4-BE49-F238E27FC236}">
                <a16:creationId xmlns:a16="http://schemas.microsoft.com/office/drawing/2014/main" id="{45D46E48-7231-85FF-5684-18B678A0F4CE}"/>
              </a:ext>
            </a:extLst>
          </p:cNvPr>
          <p:cNvSpPr txBox="1"/>
          <p:nvPr/>
        </p:nvSpPr>
        <p:spPr>
          <a:xfrm>
            <a:off x="4504498" y="2822654"/>
            <a:ext cx="2346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uniforme las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escuelas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públicas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*. </a:t>
            </a:r>
          </a:p>
        </p:txBody>
      </p:sp>
      <p:pic>
        <p:nvPicPr>
          <p:cNvPr id="8194" name="Picture 2" descr="Free asian cartoon child vector">
            <a:extLst>
              <a:ext uri="{FF2B5EF4-FFF2-40B4-BE49-F238E27FC236}">
                <a16:creationId xmlns:a16="http://schemas.microsoft.com/office/drawing/2014/main" id="{5C7DCB07-20A3-841A-D191-C9F99FA2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31" y="3115991"/>
            <a:ext cx="333165" cy="27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 descr="Graphical user interface&#10;&#10;Description automatically generated">
            <a:extLst>
              <a:ext uri="{FF2B5EF4-FFF2-40B4-BE49-F238E27FC236}">
                <a16:creationId xmlns:a16="http://schemas.microsoft.com/office/drawing/2014/main" id="{DC1C14F2-1803-54D9-5044-B38CCA9B27F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5308022" y="3041479"/>
            <a:ext cx="479511" cy="362771"/>
          </a:xfrm>
          <a:prstGeom prst="rect">
            <a:avLst/>
          </a:prstGeom>
        </p:spPr>
      </p:pic>
      <p:pic>
        <p:nvPicPr>
          <p:cNvPr id="1062" name="Picture 2" descr="Cruzar, Eliminar, Retirar, Cancelar, Interrupción, Rojo">
            <a:extLst>
              <a:ext uri="{FF2B5EF4-FFF2-40B4-BE49-F238E27FC236}">
                <a16:creationId xmlns:a16="http://schemas.microsoft.com/office/drawing/2014/main" id="{CF2BA4D7-8060-856C-7DD1-30DCBDAB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01" y="3274310"/>
            <a:ext cx="138196" cy="9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" name="Picture 8191">
            <a:extLst>
              <a:ext uri="{FF2B5EF4-FFF2-40B4-BE49-F238E27FC236}">
                <a16:creationId xmlns:a16="http://schemas.microsoft.com/office/drawing/2014/main" id="{EC621549-7260-76BD-8FAA-364455E951AB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76" y="3009953"/>
            <a:ext cx="394831" cy="276999"/>
          </a:xfrm>
          <a:prstGeom prst="rect">
            <a:avLst/>
          </a:prstGeom>
        </p:spPr>
      </p:pic>
      <p:sp>
        <p:nvSpPr>
          <p:cNvPr id="8193" name="TextBox 8192">
            <a:hlinkClick r:id="" action="ppaction://noaction">
              <a:snd r:embed="rId27" name="s4_cerca.wav"/>
            </a:hlinkClick>
            <a:extLst>
              <a:ext uri="{FF2B5EF4-FFF2-40B4-BE49-F238E27FC236}">
                <a16:creationId xmlns:a16="http://schemas.microsoft.com/office/drawing/2014/main" id="{0B8F880D-7B23-6176-6EBA-15A57316350B}"/>
              </a:ext>
            </a:extLst>
          </p:cNvPr>
          <p:cNvSpPr txBox="1"/>
          <p:nvPr/>
        </p:nvSpPr>
        <p:spPr>
          <a:xfrm>
            <a:off x="426335" y="255581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rca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96" name="TextBox 8195">
            <a:hlinkClick r:id="" action="ppaction://noaction">
              <a:snd r:embed="rId28" name="s4_cocina.wav"/>
            </a:hlinkClick>
            <a:extLst>
              <a:ext uri="{FF2B5EF4-FFF2-40B4-BE49-F238E27FC236}">
                <a16:creationId xmlns:a16="http://schemas.microsoft.com/office/drawing/2014/main" id="{A6776C0A-B3EB-C72D-74E2-7B93AE41CBF5}"/>
              </a:ext>
            </a:extLst>
          </p:cNvPr>
          <p:cNvSpPr txBox="1"/>
          <p:nvPr/>
        </p:nvSpPr>
        <p:spPr>
          <a:xfrm>
            <a:off x="1529893" y="2930245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00" name="TextBox 8199">
            <a:hlinkClick r:id="" action="ppaction://noaction">
              <a:snd r:embed="rId29" name="s4_dulces.wav"/>
            </a:hlinkClick>
            <a:extLst>
              <a:ext uri="{FF2B5EF4-FFF2-40B4-BE49-F238E27FC236}">
                <a16:creationId xmlns:a16="http://schemas.microsoft.com/office/drawing/2014/main" id="{D4ECC711-65F0-810F-A85A-77794B32AFCF}"/>
              </a:ext>
            </a:extLst>
          </p:cNvPr>
          <p:cNvSpPr txBox="1"/>
          <p:nvPr/>
        </p:nvSpPr>
        <p:spPr>
          <a:xfrm>
            <a:off x="387894" y="2906514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03" name="TextBox 8202">
            <a:extLst>
              <a:ext uri="{FF2B5EF4-FFF2-40B4-BE49-F238E27FC236}">
                <a16:creationId xmlns:a16="http://schemas.microsoft.com/office/drawing/2014/main" id="{4675A112-DB4D-FBDF-D24D-4B3CBA78010D}"/>
              </a:ext>
            </a:extLst>
          </p:cNvPr>
          <p:cNvSpPr txBox="1"/>
          <p:nvPr/>
        </p:nvSpPr>
        <p:spPr>
          <a:xfrm>
            <a:off x="-453269" y="2733953"/>
            <a:ext cx="2388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[near]</a:t>
            </a:r>
          </a:p>
        </p:txBody>
      </p:sp>
      <p:sp>
        <p:nvSpPr>
          <p:cNvPr id="8205" name="TextBox 8204">
            <a:extLst>
              <a:ext uri="{FF2B5EF4-FFF2-40B4-BE49-F238E27FC236}">
                <a16:creationId xmlns:a16="http://schemas.microsoft.com/office/drawing/2014/main" id="{070E3175-044D-5ABB-6756-0C661261BC0E}"/>
              </a:ext>
            </a:extLst>
          </p:cNvPr>
          <p:cNvSpPr txBox="1"/>
          <p:nvPr/>
        </p:nvSpPr>
        <p:spPr>
          <a:xfrm>
            <a:off x="1110363" y="3099106"/>
            <a:ext cx="1518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[kitchen]</a:t>
            </a:r>
          </a:p>
        </p:txBody>
      </p:sp>
      <p:pic>
        <p:nvPicPr>
          <p:cNvPr id="8210" name="Picture 2" descr="Doodle, Cartoon, Drawn, Food, Sweet">
            <a:extLst>
              <a:ext uri="{FF2B5EF4-FFF2-40B4-BE49-F238E27FC236}">
                <a16:creationId xmlns:a16="http://schemas.microsoft.com/office/drawing/2014/main" id="{6F36F378-7E79-7295-7B52-70432A8F2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7" y="2989919"/>
            <a:ext cx="348638" cy="3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1" name="TextBox 8210">
            <a:extLst>
              <a:ext uri="{FF2B5EF4-FFF2-40B4-BE49-F238E27FC236}">
                <a16:creationId xmlns:a16="http://schemas.microsoft.com/office/drawing/2014/main" id="{2B434122-D4D1-D94C-3F0C-5D45F88D3329}"/>
              </a:ext>
            </a:extLst>
          </p:cNvPr>
          <p:cNvSpPr txBox="1"/>
          <p:nvPr/>
        </p:nvSpPr>
        <p:spPr>
          <a:xfrm>
            <a:off x="408951" y="3093657"/>
            <a:ext cx="705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[sweets]</a:t>
            </a:r>
          </a:p>
        </p:txBody>
      </p:sp>
      <p:sp>
        <p:nvSpPr>
          <p:cNvPr id="8212" name="TextBox 8211">
            <a:hlinkClick r:id="" action="ppaction://noaction">
              <a:snd r:embed="rId31" name="s4_edificio.wav"/>
            </a:hlinkClick>
            <a:extLst>
              <a:ext uri="{FF2B5EF4-FFF2-40B4-BE49-F238E27FC236}">
                <a16:creationId xmlns:a16="http://schemas.microsoft.com/office/drawing/2014/main" id="{CE64B7E3-FE5E-D674-AFCE-966B4ECFC329}"/>
              </a:ext>
            </a:extLst>
          </p:cNvPr>
          <p:cNvSpPr txBox="1"/>
          <p:nvPr/>
        </p:nvSpPr>
        <p:spPr>
          <a:xfrm>
            <a:off x="1580054" y="2542877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edifi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213" name="Picture 8212">
            <a:extLst>
              <a:ext uri="{FF2B5EF4-FFF2-40B4-BE49-F238E27FC236}">
                <a16:creationId xmlns:a16="http://schemas.microsoft.com/office/drawing/2014/main" id="{DBEAB22E-1DC8-AA09-857B-0C47B75DE6D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89" y="2617215"/>
            <a:ext cx="239340" cy="339640"/>
          </a:xfrm>
          <a:prstGeom prst="rect">
            <a:avLst/>
          </a:prstGeom>
        </p:spPr>
      </p:pic>
      <p:sp>
        <p:nvSpPr>
          <p:cNvPr id="8214" name="TextBox 8213">
            <a:extLst>
              <a:ext uri="{FF2B5EF4-FFF2-40B4-BE49-F238E27FC236}">
                <a16:creationId xmlns:a16="http://schemas.microsoft.com/office/drawing/2014/main" id="{0C0A2718-A204-6C29-AE1A-EEB2A1CB8695}"/>
              </a:ext>
            </a:extLst>
          </p:cNvPr>
          <p:cNvSpPr txBox="1"/>
          <p:nvPr/>
        </p:nvSpPr>
        <p:spPr>
          <a:xfrm>
            <a:off x="730302" y="2752884"/>
            <a:ext cx="2388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[building]</a:t>
            </a:r>
          </a:p>
        </p:txBody>
      </p:sp>
      <p:sp>
        <p:nvSpPr>
          <p:cNvPr id="8215" name="TextBox 8214">
            <a:extLst>
              <a:ext uri="{FF2B5EF4-FFF2-40B4-BE49-F238E27FC236}">
                <a16:creationId xmlns:a16="http://schemas.microsoft.com/office/drawing/2014/main" id="{8DB6F8A3-2D52-0C17-4122-C32A0A5331F0}"/>
              </a:ext>
            </a:extLst>
          </p:cNvPr>
          <p:cNvSpPr txBox="1"/>
          <p:nvPr/>
        </p:nvSpPr>
        <p:spPr>
          <a:xfrm>
            <a:off x="3428975" y="3298211"/>
            <a:ext cx="1671547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públicas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 = public/state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2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</p:spPr>
        <p:txBody>
          <a:bodyPr>
            <a:normAutofit fontScale="90000"/>
          </a:bodyPr>
          <a:lstStyle/>
          <a:p>
            <a:r>
              <a:rPr lang="en-GB" sz="59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72031"/>
              </p:ext>
            </p:extLst>
          </p:nvPr>
        </p:nvGraphicFramePr>
        <p:xfrm>
          <a:off x="139865" y="688382"/>
          <a:ext cx="6565736" cy="8024073"/>
        </p:xfrm>
        <a:graphic>
          <a:graphicData uri="http://schemas.openxmlformats.org/drawingml/2006/table">
            <a:tbl>
              <a:tblPr firstRow="1"/>
              <a:tblGrid>
                <a:gridCol w="845308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058794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2058766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147054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132320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646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0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13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121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(W1-7)</a:t>
                      </a:r>
                      <a:endParaRPr lang="en-GB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Describing me and others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20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in class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people and friends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birthdays, dates,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Día de </a:t>
                      </a:r>
                      <a:r>
                        <a:rPr lang="en-GB" sz="120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Muertos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being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be, being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ESTAR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we are – </a:t>
                      </a:r>
                      <a:r>
                        <a:rPr lang="en-GB" sz="1200" b="1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they are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están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be, being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we are – </a:t>
                      </a:r>
                      <a:r>
                        <a:rPr lang="en-GB" sz="1200" b="1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they are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son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Regular adjective agreement for masculine/feminine (plural)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Information questions (¿quién? ¿</a:t>
                      </a:r>
                      <a:r>
                        <a:rPr lang="en-GB" sz="120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? ¿</a:t>
                      </a:r>
                      <a:r>
                        <a:rPr lang="en-GB" sz="120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?)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Vowels [a] [e] [i] [o] [u]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Consonant vowel syllables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Strong vowels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Weak vowels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Verb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estar </a:t>
                      </a: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(plural)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Verb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ser </a:t>
                      </a: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(plural)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Range of adjectives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Numbers 1-31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Months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27259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(W8-12)</a:t>
                      </a:r>
                      <a:endParaRPr lang="en-GB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and others have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20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at school, at home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family, teachers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having</a:t>
                      </a:r>
                      <a:b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1200" b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to have, having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TENER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we have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tenemos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they have – </a:t>
                      </a:r>
                      <a:r>
                        <a:rPr lang="en-GB" sz="1200" b="1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Indefinite articles (singular &amp; plural)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Post-nominal</a:t>
                      </a:r>
                      <a:r>
                        <a:rPr lang="en-GB" sz="120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adjective gender agreement (singular &amp; plural)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Negation (no)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Yes/no questions with raised intonation</a:t>
                      </a: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all vowels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[ca] [co] [cu]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 [ci]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[z]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1200" b="1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tener</a:t>
                      </a:r>
                      <a:r>
                        <a:rPr lang="en-GB" sz="12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(plural)</a:t>
                      </a:r>
                      <a:endParaRPr lang="en-GB" sz="12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school &amp; home nouns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places in town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prepositions of place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face, hair &amp; eyes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(W13-14)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Revision/</a:t>
                      </a:r>
                      <a:b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Assessment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Villancicos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lang="en-GB" sz="12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Gordo</a:t>
                      </a:r>
                      <a:endParaRPr lang="en-GB" sz="120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Revisit SSC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Revisit vocabulary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3EAD2-D067-3CB0-3E42-6CAA51C47138}"/>
              </a:ext>
            </a:extLst>
          </p:cNvPr>
          <p:cNvSpPr/>
          <p:nvPr/>
        </p:nvSpPr>
        <p:spPr>
          <a:xfrm>
            <a:off x="130140" y="128411"/>
            <a:ext cx="2664771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learning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10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933206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1E7B8-D314-2165-F291-AAD82930BD01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E6EB0D18-B788-A719-93A6-39084953B6D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6F7469-73D6-DE0E-7EDE-F9DC3C282E34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E97FF-C105-90C7-ACA3-C4CCC9937A19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2ECF067-BB93-F57D-0417-D766EFF6C00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2" name="Picture 11" descr="Free speaker sound loud vector">
              <a:extLst>
                <a:ext uri="{FF2B5EF4-FFF2-40B4-BE49-F238E27FC236}">
                  <a16:creationId xmlns:a16="http://schemas.microsoft.com/office/drawing/2014/main" id="{15D05184-91BC-1011-C365-109B96591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D8BA03-06AB-A7E8-AD1A-2C210B26BEC6}"/>
              </a:ext>
            </a:extLst>
          </p:cNvPr>
          <p:cNvSpPr txBox="1"/>
          <p:nvPr/>
        </p:nvSpPr>
        <p:spPr>
          <a:xfrm>
            <a:off x="1961408" y="731621"/>
            <a:ext cx="4297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Escucha  a Quique. </a:t>
            </a:r>
          </a:p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¿Es la clase de Sofía o la clase de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Krina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Max?</a:t>
            </a:r>
          </a:p>
        </p:txBody>
      </p:sp>
      <p:graphicFrame>
        <p:nvGraphicFramePr>
          <p:cNvPr id="30" name="Google Shape;258;p34">
            <a:extLst>
              <a:ext uri="{FF2B5EF4-FFF2-40B4-BE49-F238E27FC236}">
                <a16:creationId xmlns:a16="http://schemas.microsoft.com/office/drawing/2014/main" id="{3F55A19E-975E-1DFD-F6AD-18B3FB779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794578"/>
              </p:ext>
            </p:extLst>
          </p:nvPr>
        </p:nvGraphicFramePr>
        <p:xfrm>
          <a:off x="579222" y="1351753"/>
          <a:ext cx="1641616" cy="214391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77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6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100" b="1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r>
                        <a:rPr lang="en-GB" sz="11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Max</a:t>
                      </a:r>
                      <a:endParaRPr sz="11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678F4BA4-F318-62E6-40AC-4720F5AB6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69" y="1823037"/>
            <a:ext cx="200160" cy="2085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51078CF-0142-726E-0F84-D5512475B69B}"/>
              </a:ext>
            </a:extLst>
          </p:cNvPr>
          <p:cNvGrpSpPr/>
          <p:nvPr/>
        </p:nvGrpSpPr>
        <p:grpSpPr>
          <a:xfrm>
            <a:off x="4066994" y="4366832"/>
            <a:ext cx="2599568" cy="1959368"/>
            <a:chOff x="4602396" y="1786176"/>
            <a:chExt cx="2599568" cy="255355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C194E41-7952-FD55-EF47-503672EB8151}"/>
                </a:ext>
              </a:extLst>
            </p:cNvPr>
            <p:cNvSpPr/>
            <p:nvPr/>
          </p:nvSpPr>
          <p:spPr>
            <a:xfrm>
              <a:off x="4602396" y="1786176"/>
              <a:ext cx="2599568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38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50D2C5A8-E956-0126-AE04-8E0D3B2431B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28345" y="1836355"/>
              <a:ext cx="417592" cy="486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172;p8">
              <a:extLst>
                <a:ext uri="{FF2B5EF4-FFF2-40B4-BE49-F238E27FC236}">
                  <a16:creationId xmlns:a16="http://schemas.microsoft.com/office/drawing/2014/main" id="{2E08B3A7-C205-1F5F-7273-AF3B1B898469}"/>
                </a:ext>
              </a:extLst>
            </p:cNvPr>
            <p:cNvSpPr txBox="1"/>
            <p:nvPr/>
          </p:nvSpPr>
          <p:spPr>
            <a:xfrm>
              <a:off x="4655078" y="2198435"/>
              <a:ext cx="2494204" cy="605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Remember! </a:t>
              </a:r>
              <a:b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Hay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means </a:t>
              </a:r>
              <a:r>
                <a:rPr lang="en-GB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there is 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or </a:t>
              </a:r>
              <a:r>
                <a:rPr lang="en-GB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there are 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and </a:t>
              </a:r>
              <a:r>
                <a:rPr lang="en-GB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tiene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means </a:t>
              </a:r>
              <a:r>
                <a:rPr lang="en-GB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s/he it has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F38BD71-413B-6D62-2664-17A11F4B4044}"/>
                </a:ext>
              </a:extLst>
            </p:cNvPr>
            <p:cNvSpPr txBox="1"/>
            <p:nvPr/>
          </p:nvSpPr>
          <p:spPr>
            <a:xfrm>
              <a:off x="4615218" y="1821142"/>
              <a:ext cx="24442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Hay | </a:t>
              </a:r>
              <a:r>
                <a:rPr lang="en-GB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tiene</a:t>
              </a:r>
              <a:endParaRPr lang="en-GB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770E8E-5A37-FAC7-584C-C433BAE4CEB6}"/>
              </a:ext>
            </a:extLst>
          </p:cNvPr>
          <p:cNvSpPr/>
          <p:nvPr/>
        </p:nvSpPr>
        <p:spPr>
          <a:xfrm rot="20668553">
            <a:off x="4831202" y="156823"/>
            <a:ext cx="483326" cy="4563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31958-6111-5336-95AC-7EC76F327AE9}"/>
              </a:ext>
            </a:extLst>
          </p:cNvPr>
          <p:cNvSpPr txBox="1"/>
          <p:nvPr/>
        </p:nvSpPr>
        <p:spPr>
          <a:xfrm rot="20463376">
            <a:off x="4824557" y="183514"/>
            <a:ext cx="545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odern Love" panose="04090805081005020601" pitchFamily="82" charset="0"/>
              </a:rPr>
              <a:t>10</a:t>
            </a:r>
            <a:endParaRPr lang="en-GB" sz="2400" dirty="0">
              <a:solidFill>
                <a:srgbClr val="0070C0"/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12A1C1-2F57-1324-BC39-E8AB261B6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8383"/>
              </p:ext>
            </p:extLst>
          </p:nvPr>
        </p:nvGraphicFramePr>
        <p:xfrm>
          <a:off x="2346662" y="1351754"/>
          <a:ext cx="3964446" cy="21487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56658">
                  <a:extLst>
                    <a:ext uri="{9D8B030D-6E8A-4147-A177-3AD203B41FA5}">
                      <a16:colId xmlns:a16="http://schemas.microsoft.com/office/drawing/2014/main" val="3936673840"/>
                    </a:ext>
                  </a:extLst>
                </a:gridCol>
                <a:gridCol w="2607788">
                  <a:extLst>
                    <a:ext uri="{9D8B030D-6E8A-4147-A177-3AD203B41FA5}">
                      <a16:colId xmlns:a16="http://schemas.microsoft.com/office/drawing/2014/main" val="1023605559"/>
                    </a:ext>
                  </a:extLst>
                </a:gridCol>
              </a:tblGrid>
              <a:tr h="37544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</a:t>
                      </a:r>
                      <a:r>
                        <a:rPr lang="en-GB" sz="1200" b="1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cosas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1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¿Cómo es / son?</a:t>
                      </a:r>
                      <a:endParaRPr sz="11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2084459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rojos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rojas</a:t>
                      </a: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3156592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grandes</a:t>
                      </a: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210245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nuevas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nuevos</a:t>
                      </a: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129509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bonitos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bonitas</a:t>
                      </a: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50024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enorme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enormes</a:t>
                      </a: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2229850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viejos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viejas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</a:t>
                      </a:r>
                      <a:r>
                        <a:rPr lang="en-GB" sz="110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10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</a:t>
                      </a: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35601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A0BDDF2-507B-DDE1-76D4-917886ACA0A3}"/>
              </a:ext>
            </a:extLst>
          </p:cNvPr>
          <p:cNvSpPr txBox="1"/>
          <p:nvPr/>
        </p:nvSpPr>
        <p:spPr>
          <a:xfrm>
            <a:off x="2389563" y="1731455"/>
            <a:ext cx="1381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unos</a:t>
            </a:r>
            <a:r>
              <a:rPr lang="en-GB" sz="135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35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cuadernos</a:t>
            </a:r>
            <a:endParaRPr lang="en-GB" sz="1350" b="1" dirty="0">
              <a:solidFill>
                <a:srgbClr val="92D05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B7265C-C8E1-8DED-8082-9875C5844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18" y="1415896"/>
            <a:ext cx="186910" cy="368251"/>
          </a:xfrm>
          <a:prstGeom prst="rect">
            <a:avLst/>
          </a:prstGeom>
        </p:spPr>
      </p:pic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438CEFA-A457-DE76-0BF7-C4F4FF59A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410" y="1243651"/>
            <a:ext cx="296867" cy="539485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76D8EFB-FC84-77D6-C016-FC125CB10C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30" y="1478909"/>
            <a:ext cx="227335" cy="3064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8B6A8D-9C78-FF9A-1A5A-7FE618D3B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139" y="1731455"/>
            <a:ext cx="383314" cy="1867429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2120FFD-B461-AA5D-2453-AF3A8A9DA6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4276" y="2655302"/>
            <a:ext cx="536492" cy="871800"/>
          </a:xfrm>
          <a:prstGeom prst="rect">
            <a:avLst/>
          </a:prstGeom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97AAD497-6904-756C-09F0-F09224C0B04A}"/>
              </a:ext>
            </a:extLst>
          </p:cNvPr>
          <p:cNvSpPr txBox="1"/>
          <p:nvPr/>
        </p:nvSpPr>
        <p:spPr>
          <a:xfrm>
            <a:off x="4362828" y="5317387"/>
            <a:ext cx="3036650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 la clase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ventana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85269AF9-ED5A-D2EA-BF2B-945E7E87506B}"/>
              </a:ext>
            </a:extLst>
          </p:cNvPr>
          <p:cNvSpPr txBox="1"/>
          <p:nvPr/>
        </p:nvSpPr>
        <p:spPr>
          <a:xfrm>
            <a:off x="4378069" y="5497454"/>
            <a:ext cx="2938223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(In the class </a:t>
            </a:r>
            <a:r>
              <a:rPr lang="en-GB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window.)</a:t>
            </a: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6E0E6F53-EEA7-9431-6E20-BB8823F7641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42830" y="5481296"/>
            <a:ext cx="185902" cy="2211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12025E85-3A79-9FC3-84C6-A73E242954C7}"/>
              </a:ext>
            </a:extLst>
          </p:cNvPr>
          <p:cNvSpPr txBox="1"/>
          <p:nvPr/>
        </p:nvSpPr>
        <p:spPr>
          <a:xfrm>
            <a:off x="4339674" y="5761356"/>
            <a:ext cx="3036650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clase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ventana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916B7735-E137-4E68-8604-704BD3499C25}"/>
              </a:ext>
            </a:extLst>
          </p:cNvPr>
          <p:cNvSpPr txBox="1"/>
          <p:nvPr/>
        </p:nvSpPr>
        <p:spPr>
          <a:xfrm>
            <a:off x="4354915" y="5941423"/>
            <a:ext cx="2938223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(The class </a:t>
            </a:r>
            <a:r>
              <a:rPr lang="en-GB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window).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CC64A07B-4F2C-130E-7AE1-0C20F2C20D0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19676" y="5925265"/>
            <a:ext cx="185902" cy="2211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6FB044A-C67C-F9F9-5FB2-DEBAD977E0D7}"/>
              </a:ext>
            </a:extLst>
          </p:cNvPr>
          <p:cNvGrpSpPr/>
          <p:nvPr/>
        </p:nvGrpSpPr>
        <p:grpSpPr>
          <a:xfrm>
            <a:off x="81980" y="3685990"/>
            <a:ext cx="1801949" cy="492309"/>
            <a:chOff x="1639842" y="1416994"/>
            <a:chExt cx="1801949" cy="492309"/>
          </a:xfrm>
        </p:grpSpPr>
        <p:sp>
          <p:nvSpPr>
            <p:cNvPr id="56" name="Google Shape;112;p3">
              <a:extLst>
                <a:ext uri="{FF2B5EF4-FFF2-40B4-BE49-F238E27FC236}">
                  <a16:creationId xmlns:a16="http://schemas.microsoft.com/office/drawing/2014/main" id="{E4E5EEC1-528A-F2B7-6654-76C486787639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AF84A83-58F6-A563-6691-10A44B7AFF22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A670CBEB-C019-1891-C098-92054162B169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26" name="Google Shape;402;p19">
            <a:extLst>
              <a:ext uri="{FF2B5EF4-FFF2-40B4-BE49-F238E27FC236}">
                <a16:creationId xmlns:a16="http://schemas.microsoft.com/office/drawing/2014/main" id="{0F36A955-20A9-C60A-FD9E-A4113ED83483}"/>
              </a:ext>
            </a:extLst>
          </p:cNvPr>
          <p:cNvSpPr txBox="1"/>
          <p:nvPr/>
        </p:nvSpPr>
        <p:spPr>
          <a:xfrm>
            <a:off x="1905327" y="3603561"/>
            <a:ext cx="502449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 un día especial en la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escuela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¿Quién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qué?</a:t>
            </a:r>
          </a:p>
        </p:txBody>
      </p:sp>
      <p:pic>
        <p:nvPicPr>
          <p:cNvPr id="1028" name="Picture 1027" descr="Graphical user interface&#10;&#10;Description automatically generated">
            <a:extLst>
              <a:ext uri="{FF2B5EF4-FFF2-40B4-BE49-F238E27FC236}">
                <a16:creationId xmlns:a16="http://schemas.microsoft.com/office/drawing/2014/main" id="{D2452E63-1A04-DB75-7BFE-AFB24F54113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5335795" y="3597443"/>
            <a:ext cx="688928" cy="521205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AFF55248-99BA-7738-883A-2C8829F469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931" y="4326685"/>
            <a:ext cx="3807369" cy="2338195"/>
          </a:xfrm>
          <a:prstGeom prst="rect">
            <a:avLst/>
          </a:prstGeom>
        </p:spPr>
      </p:pic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FFE9048B-7867-881D-D594-46046899E934}"/>
              </a:ext>
            </a:extLst>
          </p:cNvPr>
          <p:cNvGrpSpPr/>
          <p:nvPr/>
        </p:nvGrpSpPr>
        <p:grpSpPr>
          <a:xfrm>
            <a:off x="5359157" y="6200545"/>
            <a:ext cx="1401031" cy="964407"/>
            <a:chOff x="108939" y="8592331"/>
            <a:chExt cx="1892284" cy="999162"/>
          </a:xfrm>
        </p:grpSpPr>
        <p:sp>
          <p:nvSpPr>
            <p:cNvPr id="1072" name="Rectangle: Folded Corner 1071">
              <a:extLst>
                <a:ext uri="{FF2B5EF4-FFF2-40B4-BE49-F238E27FC236}">
                  <a16:creationId xmlns:a16="http://schemas.microsoft.com/office/drawing/2014/main" id="{229FE022-1843-DD63-BE5A-2949EC0F4419}"/>
                </a:ext>
              </a:extLst>
            </p:cNvPr>
            <p:cNvSpPr/>
            <p:nvPr/>
          </p:nvSpPr>
          <p:spPr>
            <a:xfrm>
              <a:off x="196777" y="8592331"/>
              <a:ext cx="1485479" cy="99916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73" name="Picture 6" descr="Free Icon Light illustration and picture">
              <a:extLst>
                <a:ext uri="{FF2B5EF4-FFF2-40B4-BE49-F238E27FC236}">
                  <a16:creationId xmlns:a16="http://schemas.microsoft.com/office/drawing/2014/main" id="{00E6002F-FFC4-95A8-39CF-D6B607F96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00" y="8610394"/>
              <a:ext cx="283334" cy="239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4" name="TextBox 1073">
              <a:extLst>
                <a:ext uri="{FF2B5EF4-FFF2-40B4-BE49-F238E27FC236}">
                  <a16:creationId xmlns:a16="http://schemas.microsoft.com/office/drawing/2014/main" id="{1B173257-9A51-DD61-7568-2BD4C959ACBB}"/>
                </a:ext>
              </a:extLst>
            </p:cNvPr>
            <p:cNvSpPr txBox="1"/>
            <p:nvPr/>
          </p:nvSpPr>
          <p:spPr>
            <a:xfrm>
              <a:off x="468939" y="8633696"/>
              <a:ext cx="1532284" cy="239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The  meaning</a:t>
              </a:r>
            </a:p>
          </p:txBody>
        </p:sp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3FF6ADBF-00F8-94A1-3BCB-3A405ADC0716}"/>
                </a:ext>
              </a:extLst>
            </p:cNvPr>
            <p:cNvSpPr txBox="1"/>
            <p:nvPr/>
          </p:nvSpPr>
          <p:spPr>
            <a:xfrm>
              <a:off x="108939" y="8783745"/>
              <a:ext cx="1679864" cy="38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of these sentences is essentially the?</a:t>
              </a:r>
            </a:p>
          </p:txBody>
        </p:sp>
      </p:grpSp>
      <p:sp>
        <p:nvSpPr>
          <p:cNvPr id="1078" name="TextBox 1077">
            <a:extLst>
              <a:ext uri="{FF2B5EF4-FFF2-40B4-BE49-F238E27FC236}">
                <a16:creationId xmlns:a16="http://schemas.microsoft.com/office/drawing/2014/main" id="{291ABC09-79A1-3446-A0DD-D1B9CDB85EB2}"/>
              </a:ext>
            </a:extLst>
          </p:cNvPr>
          <p:cNvSpPr txBox="1"/>
          <p:nvPr/>
        </p:nvSpPr>
        <p:spPr>
          <a:xfrm>
            <a:off x="5336298" y="6672500"/>
            <a:ext cx="11827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same. What is different about how they start?</a:t>
            </a:r>
            <a:endParaRPr lang="en-GB" sz="900" dirty="0"/>
          </a:p>
        </p:txBody>
      </p:sp>
      <p:sp>
        <p:nvSpPr>
          <p:cNvPr id="1080" name="Google Shape;402;p19">
            <a:extLst>
              <a:ext uri="{FF2B5EF4-FFF2-40B4-BE49-F238E27FC236}">
                <a16:creationId xmlns:a16="http://schemas.microsoft.com/office/drawing/2014/main" id="{6A9446A9-3CC2-6B48-A19F-D23BFE7B7672}"/>
              </a:ext>
            </a:extLst>
          </p:cNvPr>
          <p:cNvSpPr txBox="1"/>
          <p:nvPr/>
        </p:nvSpPr>
        <p:spPr>
          <a:xfrm>
            <a:off x="1087085" y="6789133"/>
            <a:ext cx="569598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Quique manda mensajes a Max en Inglaterra. 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4414239E-E0D1-E80C-D5E0-B8C3584D9935}"/>
              </a:ext>
            </a:extLst>
          </p:cNvPr>
          <p:cNvGrpSpPr/>
          <p:nvPr/>
        </p:nvGrpSpPr>
        <p:grpSpPr>
          <a:xfrm>
            <a:off x="97585" y="6630309"/>
            <a:ext cx="1072125" cy="541432"/>
            <a:chOff x="85157" y="674113"/>
            <a:chExt cx="1072125" cy="541432"/>
          </a:xfrm>
        </p:grpSpPr>
        <p:sp>
          <p:nvSpPr>
            <p:cNvPr id="1082" name="Google Shape;206;p9">
              <a:extLst>
                <a:ext uri="{FF2B5EF4-FFF2-40B4-BE49-F238E27FC236}">
                  <a16:creationId xmlns:a16="http://schemas.microsoft.com/office/drawing/2014/main" id="{67F9D164-2954-53C8-A722-BC30A51F4FC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83" name="Picture 1082">
              <a:extLst>
                <a:ext uri="{FF2B5EF4-FFF2-40B4-BE49-F238E27FC236}">
                  <a16:creationId xmlns:a16="http://schemas.microsoft.com/office/drawing/2014/main" id="{099F060F-EC42-28C2-E519-D8D0F0D3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52193CAD-7AAA-B5A4-8D98-57692064BD5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085" name="Google Shape;402;p19">
            <a:extLst>
              <a:ext uri="{FF2B5EF4-FFF2-40B4-BE49-F238E27FC236}">
                <a16:creationId xmlns:a16="http://schemas.microsoft.com/office/drawing/2014/main" id="{D93D413B-FFFE-9CD0-4F83-76DCB69237ED}"/>
              </a:ext>
            </a:extLst>
          </p:cNvPr>
          <p:cNvSpPr txBox="1"/>
          <p:nvPr/>
        </p:nvSpPr>
        <p:spPr>
          <a:xfrm>
            <a:off x="514492" y="7032029"/>
            <a:ext cx="371906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Hay un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problema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teléfono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EB475F23-4D8C-00C2-17E9-3B7723F531E6}"/>
              </a:ext>
            </a:extLst>
          </p:cNvPr>
          <p:cNvSpPr txBox="1"/>
          <p:nvPr/>
        </p:nvSpPr>
        <p:spPr>
          <a:xfrm>
            <a:off x="5142233" y="7272818"/>
            <a:ext cx="1524330" cy="769441"/>
          </a:xfrm>
          <a:prstGeom prst="rect">
            <a:avLst/>
          </a:prstGeom>
          <a:solidFill>
            <a:srgbClr val="FFEBF3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Does the sentence start with ‘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clase…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’ or </a:t>
            </a:r>
          </a:p>
          <a:p>
            <a:pPr algn="ctr"/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 la clase…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</a:t>
            </a:r>
            <a:endParaRPr lang="es-ES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3AC21193-F1C8-E7C5-4146-750136BE14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931" y="7339807"/>
            <a:ext cx="5695989" cy="2443390"/>
          </a:xfrm>
          <a:prstGeom prst="rect">
            <a:avLst/>
          </a:prstGeom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71618EC6-A3D1-41DB-BB55-EF31A1ACC6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11534" y="7103379"/>
            <a:ext cx="1251812" cy="7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08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10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849804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770E8E-5A37-FAC7-584C-C433BAE4CEB6}"/>
              </a:ext>
            </a:extLst>
          </p:cNvPr>
          <p:cNvSpPr/>
          <p:nvPr/>
        </p:nvSpPr>
        <p:spPr>
          <a:xfrm rot="20668553">
            <a:off x="4818834" y="116658"/>
            <a:ext cx="483326" cy="4563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31958-6111-5336-95AC-7EC76F327AE9}"/>
              </a:ext>
            </a:extLst>
          </p:cNvPr>
          <p:cNvSpPr txBox="1"/>
          <p:nvPr/>
        </p:nvSpPr>
        <p:spPr>
          <a:xfrm rot="20463376">
            <a:off x="4825840" y="167572"/>
            <a:ext cx="545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odern Love" panose="04090805081005020601" pitchFamily="82" charset="0"/>
              </a:rPr>
              <a:t>10</a:t>
            </a:r>
            <a:endParaRPr lang="en-GB" sz="2400" dirty="0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5DB19F-6592-A024-91FC-2043737FCAA9}"/>
              </a:ext>
            </a:extLst>
          </p:cNvPr>
          <p:cNvGrpSpPr/>
          <p:nvPr/>
        </p:nvGrpSpPr>
        <p:grpSpPr>
          <a:xfrm>
            <a:off x="466008" y="813831"/>
            <a:ext cx="962296" cy="307777"/>
            <a:chOff x="537508" y="810975"/>
            <a:chExt cx="505091" cy="307777"/>
          </a:xfrm>
        </p:grpSpPr>
        <p:sp>
          <p:nvSpPr>
            <p:cNvPr id="10" name="Google Shape;206;p9">
              <a:extLst>
                <a:ext uri="{FF2B5EF4-FFF2-40B4-BE49-F238E27FC236}">
                  <a16:creationId xmlns:a16="http://schemas.microsoft.com/office/drawing/2014/main" id="{F9714E82-810E-935F-C492-CD0121015B6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895FFD-A5BF-A735-E2A6-F10509621FFA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6" name="Picture 2" descr="Pen, Write, Pencil, Writing Tool, Work, Message, Blue">
            <a:extLst>
              <a:ext uri="{FF2B5EF4-FFF2-40B4-BE49-F238E27FC236}">
                <a16:creationId xmlns:a16="http://schemas.microsoft.com/office/drawing/2014/main" id="{1EC98614-1559-6BB1-9CEC-F3BA124C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" y="6826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EEFDD94-EBA5-6CEB-01B2-81E152A8523B}"/>
              </a:ext>
            </a:extLst>
          </p:cNvPr>
          <p:cNvSpPr txBox="1"/>
          <p:nvPr/>
        </p:nvSpPr>
        <p:spPr>
          <a:xfrm>
            <a:off x="390914" y="1758785"/>
            <a:ext cx="320889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una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profesora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divertida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0B74F3-F4C1-BC94-B68A-75E797EA5CCE}"/>
              </a:ext>
            </a:extLst>
          </p:cNvPr>
          <p:cNvSpPr txBox="1"/>
          <p:nvPr/>
        </p:nvSpPr>
        <p:spPr>
          <a:xfrm>
            <a:off x="387353" y="1942222"/>
            <a:ext cx="32084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hay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flores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blancas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15C892-0FF0-DDD2-21A3-F6A6C26111FE}"/>
              </a:ext>
            </a:extLst>
          </p:cNvPr>
          <p:cNvSpPr txBox="1"/>
          <p:nvPr/>
        </p:nvSpPr>
        <p:spPr>
          <a:xfrm>
            <a:off x="377828" y="2160818"/>
            <a:ext cx="293242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hay solo un regalo especial.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BE12456-DBEE-43C7-7556-F2FADD270632}"/>
              </a:ext>
            </a:extLst>
          </p:cNvPr>
          <p:cNvSpPr txBox="1"/>
          <p:nvPr/>
        </p:nvSpPr>
        <p:spPr>
          <a:xfrm>
            <a:off x="380992" y="2358033"/>
            <a:ext cx="324586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una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foto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grande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BC25B117-DE52-3910-19CD-0F9EAB4AD204}"/>
              </a:ext>
            </a:extLst>
          </p:cNvPr>
          <p:cNvSpPr txBox="1"/>
          <p:nvPr/>
        </p:nvSpPr>
        <p:spPr>
          <a:xfrm>
            <a:off x="375585" y="2545586"/>
            <a:ext cx="277995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reglas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amarillas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7DDAF078-3497-38EF-3991-9DA7D4FBD1EB}"/>
              </a:ext>
            </a:extLst>
          </p:cNvPr>
          <p:cNvSpPr txBox="1"/>
          <p:nvPr/>
        </p:nvSpPr>
        <p:spPr>
          <a:xfrm>
            <a:off x="381615" y="2748954"/>
            <a:ext cx="345264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hay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unos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lápices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útiles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0B0D73B9-A390-68F2-01CC-A671EE2975CE}"/>
              </a:ext>
            </a:extLst>
          </p:cNvPr>
          <p:cNvSpPr txBox="1"/>
          <p:nvPr/>
        </p:nvSpPr>
        <p:spPr>
          <a:xfrm>
            <a:off x="377704" y="2971372"/>
            <a:ext cx="360514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hay una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ventana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muy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pequeña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610E4F99-EC0B-5357-D7C4-F9D6916D3528}"/>
              </a:ext>
            </a:extLst>
          </p:cNvPr>
          <p:cNvSpPr txBox="1"/>
          <p:nvPr/>
        </p:nvSpPr>
        <p:spPr>
          <a:xfrm>
            <a:off x="377704" y="3187500"/>
            <a:ext cx="420238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póster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 un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grupo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música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D7FADEAE-CD6C-6CBE-9109-AC7F030B292E}"/>
              </a:ext>
            </a:extLst>
          </p:cNvPr>
          <p:cNvSpPr txBox="1"/>
          <p:nvPr/>
        </p:nvSpPr>
        <p:spPr>
          <a:xfrm>
            <a:off x="1417787" y="830438"/>
            <a:ext cx="544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manda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foto de la clase a Max. Mira la foto. </a:t>
            </a: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6AB2A845-4D6A-4BDF-AA9E-D473562760BF}"/>
              </a:ext>
            </a:extLst>
          </p:cNvPr>
          <p:cNvGrpSpPr/>
          <p:nvPr/>
        </p:nvGrpSpPr>
        <p:grpSpPr>
          <a:xfrm>
            <a:off x="4105040" y="1306096"/>
            <a:ext cx="2585266" cy="1890071"/>
            <a:chOff x="339062" y="550771"/>
            <a:chExt cx="11315774" cy="6003204"/>
          </a:xfrm>
        </p:grpSpPr>
        <p:pic>
          <p:nvPicPr>
            <p:cNvPr id="1037" name="Picture 1036" descr="Diagram&#10;&#10;Description automatically generated">
              <a:extLst>
                <a:ext uri="{FF2B5EF4-FFF2-40B4-BE49-F238E27FC236}">
                  <a16:creationId xmlns:a16="http://schemas.microsoft.com/office/drawing/2014/main" id="{51D04425-99DA-E1FE-A214-696170B3C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62" y="550771"/>
              <a:ext cx="11315774" cy="6003204"/>
            </a:xfrm>
            <a:prstGeom prst="rect">
              <a:avLst/>
            </a:prstGeom>
          </p:spPr>
        </p:pic>
        <p:pic>
          <p:nvPicPr>
            <p:cNvPr id="1038" name="Picture 2" descr="Bolsa, Escuela, Mochila">
              <a:extLst>
                <a:ext uri="{FF2B5EF4-FFF2-40B4-BE49-F238E27FC236}">
                  <a16:creationId xmlns:a16="http://schemas.microsoft.com/office/drawing/2014/main" id="{11B95ACC-D765-A122-D688-526829812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759" y="4955485"/>
              <a:ext cx="714361" cy="93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713BD1C4-467B-252D-562E-EE495D534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387" y="2773827"/>
              <a:ext cx="559906" cy="844037"/>
            </a:xfrm>
            <a:prstGeom prst="rect">
              <a:avLst/>
            </a:prstGeom>
          </p:spPr>
        </p:pic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5A94F518-81C1-DB4F-5865-B3A92DF5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7210" y="2843076"/>
              <a:ext cx="559906" cy="844037"/>
            </a:xfrm>
            <a:prstGeom prst="rect">
              <a:avLst/>
            </a:prstGeom>
          </p:spPr>
        </p:pic>
        <p:pic>
          <p:nvPicPr>
            <p:cNvPr id="1041" name="Picture 1040">
              <a:extLst>
                <a:ext uri="{FF2B5EF4-FFF2-40B4-BE49-F238E27FC236}">
                  <a16:creationId xmlns:a16="http://schemas.microsoft.com/office/drawing/2014/main" id="{EBFB666F-2CBA-83F4-0C52-3024B30C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286" y="2628966"/>
              <a:ext cx="559906" cy="844037"/>
            </a:xfrm>
            <a:prstGeom prst="rect">
              <a:avLst/>
            </a:prstGeom>
          </p:spPr>
        </p:pic>
        <p:pic>
          <p:nvPicPr>
            <p:cNvPr id="1042" name="Picture 1041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85FB8288-476A-3BBF-3233-A1488627C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022" y="4841124"/>
              <a:ext cx="620954" cy="652920"/>
            </a:xfrm>
            <a:prstGeom prst="rect">
              <a:avLst/>
            </a:prstGeom>
          </p:spPr>
        </p:pic>
        <p:pic>
          <p:nvPicPr>
            <p:cNvPr id="1043" name="Picture 1042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33BF4A09-7F39-238B-3472-E43EDF701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786" y="4825298"/>
              <a:ext cx="569052" cy="598346"/>
            </a:xfrm>
            <a:prstGeom prst="rect">
              <a:avLst/>
            </a:prstGeom>
          </p:spPr>
        </p:pic>
        <p:pic>
          <p:nvPicPr>
            <p:cNvPr id="1044" name="Picture 1043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FA276589-A7C3-AD65-8C76-D3E64C913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539" y="3639890"/>
              <a:ext cx="493935" cy="519362"/>
            </a:xfrm>
            <a:prstGeom prst="rect">
              <a:avLst/>
            </a:prstGeom>
          </p:spPr>
        </p:pic>
        <p:pic>
          <p:nvPicPr>
            <p:cNvPr id="1045" name="Picture 1044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ECB53EF0-0272-8AED-7462-2EB55F1F8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485" y="3758647"/>
              <a:ext cx="493936" cy="519363"/>
            </a:xfrm>
            <a:prstGeom prst="rect">
              <a:avLst/>
            </a:prstGeom>
          </p:spPr>
        </p:pic>
        <p:pic>
          <p:nvPicPr>
            <p:cNvPr id="1046" name="Picture 1045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6DB7DE3B-01B8-AB18-2922-C56849C4C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467" y="5124471"/>
              <a:ext cx="949002" cy="476083"/>
            </a:xfrm>
            <a:prstGeom prst="rect">
              <a:avLst/>
            </a:prstGeom>
          </p:spPr>
        </p:pic>
        <p:pic>
          <p:nvPicPr>
            <p:cNvPr id="1047" name="Picture 1046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2C1A595F-4C8F-BF10-9A74-733279212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856" y="4010565"/>
              <a:ext cx="949002" cy="476083"/>
            </a:xfrm>
            <a:prstGeom prst="rect">
              <a:avLst/>
            </a:prstGeom>
          </p:spPr>
        </p:pic>
      </p:grpSp>
      <p:sp>
        <p:nvSpPr>
          <p:cNvPr id="1049" name="TextBox 1048">
            <a:extLst>
              <a:ext uri="{FF2B5EF4-FFF2-40B4-BE49-F238E27FC236}">
                <a16:creationId xmlns:a16="http://schemas.microsoft.com/office/drawing/2014/main" id="{F8F6EF5B-AA49-E920-3EE6-5441B9BAE30B}"/>
              </a:ext>
            </a:extLst>
          </p:cNvPr>
          <p:cNvSpPr txBox="1"/>
          <p:nvPr/>
        </p:nvSpPr>
        <p:spPr>
          <a:xfrm>
            <a:off x="466008" y="1130775"/>
            <a:ext cx="4672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¿Es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verdad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menitra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</a:t>
            </a:r>
          </a:p>
          <a:p>
            <a:pPr lvl="0"/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Ecribe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las frases falsas en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negativo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59" name="Picture 1058">
            <a:extLst>
              <a:ext uri="{FF2B5EF4-FFF2-40B4-BE49-F238E27FC236}">
                <a16:creationId xmlns:a16="http://schemas.microsoft.com/office/drawing/2014/main" id="{FB8D2321-D977-E559-333E-D930AA2EA8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40" y="1738234"/>
            <a:ext cx="256069" cy="1676623"/>
          </a:xfrm>
          <a:prstGeom prst="rect">
            <a:avLst/>
          </a:prstGeom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EF3BB951-303D-BD04-0996-BC5E0DC3C847}"/>
              </a:ext>
            </a:extLst>
          </p:cNvPr>
          <p:cNvSpPr txBox="1"/>
          <p:nvPr/>
        </p:nvSpPr>
        <p:spPr>
          <a:xfrm>
            <a:off x="5580801" y="3052247"/>
            <a:ext cx="1231701" cy="404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mira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 = look</a:t>
            </a:r>
          </a:p>
          <a:p>
            <a:r>
              <a:rPr lang="en-GB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manda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 = sends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18A8DEEC-D441-574E-A516-74A454824841}"/>
              </a:ext>
            </a:extLst>
          </p:cNvPr>
          <p:cNvSpPr txBox="1"/>
          <p:nvPr/>
        </p:nvSpPr>
        <p:spPr>
          <a:xfrm>
            <a:off x="3100451" y="1720013"/>
            <a:ext cx="28600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75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8A6C16B0-15D0-813E-C5C6-7E45E7B601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40" y="3445096"/>
            <a:ext cx="5767316" cy="1562472"/>
          </a:xfrm>
          <a:prstGeom prst="rect">
            <a:avLst/>
          </a:prstGeom>
        </p:spPr>
      </p:pic>
      <p:sp>
        <p:nvSpPr>
          <p:cNvPr id="2058" name="TextBox 2057">
            <a:extLst>
              <a:ext uri="{FF2B5EF4-FFF2-40B4-BE49-F238E27FC236}">
                <a16:creationId xmlns:a16="http://schemas.microsoft.com/office/drawing/2014/main" id="{38FC2995-F68F-C2AE-3B50-87C4C8D7B0DA}"/>
              </a:ext>
            </a:extLst>
          </p:cNvPr>
          <p:cNvSpPr txBox="1"/>
          <p:nvPr/>
        </p:nvSpPr>
        <p:spPr>
          <a:xfrm>
            <a:off x="458387" y="3486455"/>
            <a:ext cx="31064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La clase </a:t>
            </a:r>
            <a:r>
              <a:rPr lang="en-GB" sz="13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</a:t>
            </a:r>
            <a:r>
              <a:rPr lang="en-GB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una</a:t>
            </a:r>
            <a:r>
              <a:rPr lang="en-GB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profesora</a:t>
            </a:r>
            <a:r>
              <a:rPr lang="en-GB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divertida</a:t>
            </a:r>
            <a:r>
              <a:rPr lang="en-GB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96140561-BFCD-7C19-570F-2B9D1AE411E3}"/>
              </a:ext>
            </a:extLst>
          </p:cNvPr>
          <p:cNvSpPr txBox="1"/>
          <p:nvPr/>
        </p:nvSpPr>
        <p:spPr>
          <a:xfrm>
            <a:off x="139665" y="346966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1</a:t>
            </a:r>
          </a:p>
        </p:txBody>
      </p:sp>
      <p:graphicFrame>
        <p:nvGraphicFramePr>
          <p:cNvPr id="2062" name="Table 2061">
            <a:extLst>
              <a:ext uri="{FF2B5EF4-FFF2-40B4-BE49-F238E27FC236}">
                <a16:creationId xmlns:a16="http://schemas.microsoft.com/office/drawing/2014/main" id="{C2671461-9B30-E045-4CBF-8B2ADDDF1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852661"/>
              </p:ext>
            </p:extLst>
          </p:nvPr>
        </p:nvGraphicFramePr>
        <p:xfrm>
          <a:off x="175854" y="5599507"/>
          <a:ext cx="6449449" cy="2769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8898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3956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pesada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3956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útiles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roja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395628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solo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ventana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poco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063" name="Picture 2062">
            <a:extLst>
              <a:ext uri="{FF2B5EF4-FFF2-40B4-BE49-F238E27FC236}">
                <a16:creationId xmlns:a16="http://schemas.microsoft.com/office/drawing/2014/main" id="{9DDFDC29-297E-D32B-5689-5DFBA9530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9961" y="5396619"/>
            <a:ext cx="572382" cy="435249"/>
          </a:xfrm>
          <a:prstGeom prst="rect">
            <a:avLst/>
          </a:prstGeom>
        </p:spPr>
      </p:pic>
      <p:sp>
        <p:nvSpPr>
          <p:cNvPr id="2064" name="Google Shape;402;p19">
            <a:extLst>
              <a:ext uri="{FF2B5EF4-FFF2-40B4-BE49-F238E27FC236}">
                <a16:creationId xmlns:a16="http://schemas.microsoft.com/office/drawing/2014/main" id="{B95B8E6C-DB36-C5E9-61DE-5A2DE5C00022}"/>
              </a:ext>
            </a:extLst>
          </p:cNvPr>
          <p:cNvSpPr txBox="1"/>
          <p:nvPr/>
        </p:nvSpPr>
        <p:spPr>
          <a:xfrm>
            <a:off x="1125557" y="517275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4B7F4A72-931D-949D-E485-BEE770293F28}"/>
              </a:ext>
            </a:extLst>
          </p:cNvPr>
          <p:cNvGrpSpPr/>
          <p:nvPr/>
        </p:nvGrpSpPr>
        <p:grpSpPr>
          <a:xfrm>
            <a:off x="139665" y="5001449"/>
            <a:ext cx="1072125" cy="541432"/>
            <a:chOff x="85157" y="674113"/>
            <a:chExt cx="1072125" cy="541432"/>
          </a:xfrm>
        </p:grpSpPr>
        <p:sp>
          <p:nvSpPr>
            <p:cNvPr id="2066" name="Google Shape;206;p9">
              <a:extLst>
                <a:ext uri="{FF2B5EF4-FFF2-40B4-BE49-F238E27FC236}">
                  <a16:creationId xmlns:a16="http://schemas.microsoft.com/office/drawing/2014/main" id="{AF4CF84F-1FE2-3062-0297-C1C584307D4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7" name="Picture 2066">
              <a:extLst>
                <a:ext uri="{FF2B5EF4-FFF2-40B4-BE49-F238E27FC236}">
                  <a16:creationId xmlns:a16="http://schemas.microsoft.com/office/drawing/2014/main" id="{ABA00CD6-3632-D744-C758-487EA41BC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200ACF95-6F1C-4A5F-A2A0-08E1308D2B4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69" name="Picture 2068">
            <a:extLst>
              <a:ext uri="{FF2B5EF4-FFF2-40B4-BE49-F238E27FC236}">
                <a16:creationId xmlns:a16="http://schemas.microsoft.com/office/drawing/2014/main" id="{1800D3A4-1E29-DFA4-0884-4C6C722316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696" y="6567491"/>
            <a:ext cx="631934" cy="581219"/>
          </a:xfrm>
          <a:prstGeom prst="rect">
            <a:avLst/>
          </a:prstGeom>
        </p:spPr>
      </p:pic>
      <p:pic>
        <p:nvPicPr>
          <p:cNvPr id="2070" name="Picture 2069" descr="Icon&#10;&#10;Description automatically generated">
            <a:extLst>
              <a:ext uri="{FF2B5EF4-FFF2-40B4-BE49-F238E27FC236}">
                <a16:creationId xmlns:a16="http://schemas.microsoft.com/office/drawing/2014/main" id="{119840F4-F9CE-7045-F209-097E90D5A9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2" y="5671689"/>
            <a:ext cx="667164" cy="667164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:a16="http://schemas.microsoft.com/office/drawing/2014/main" id="{AF397A02-9632-2EF7-8497-0AEC27557D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460" y="7721327"/>
            <a:ext cx="653860" cy="619446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7A8F888C-C9B6-D447-0D1B-4B30D72C9E2E}"/>
              </a:ext>
            </a:extLst>
          </p:cNvPr>
          <p:cNvSpPr txBox="1"/>
          <p:nvPr/>
        </p:nvSpPr>
        <p:spPr>
          <a:xfrm>
            <a:off x="775671" y="613682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B540C15A-4640-2DA7-CB80-833E64E43F7A}"/>
              </a:ext>
            </a:extLst>
          </p:cNvPr>
          <p:cNvSpPr txBox="1"/>
          <p:nvPr/>
        </p:nvSpPr>
        <p:spPr>
          <a:xfrm>
            <a:off x="737534" y="693668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B2D52979-F638-7EC5-91B9-9C9905462D62}"/>
              </a:ext>
            </a:extLst>
          </p:cNvPr>
          <p:cNvSpPr txBox="1"/>
          <p:nvPr/>
        </p:nvSpPr>
        <p:spPr>
          <a:xfrm>
            <a:off x="793297" y="809884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C7A1EA59-66F4-9796-7D00-2F26C6B65DC4}"/>
              </a:ext>
            </a:extLst>
          </p:cNvPr>
          <p:cNvGrpSpPr/>
          <p:nvPr/>
        </p:nvGrpSpPr>
        <p:grpSpPr>
          <a:xfrm>
            <a:off x="165502" y="8496516"/>
            <a:ext cx="1771372" cy="538005"/>
            <a:chOff x="8745859" y="5897630"/>
            <a:chExt cx="1771372" cy="538005"/>
          </a:xfrm>
        </p:grpSpPr>
        <p:grpSp>
          <p:nvGrpSpPr>
            <p:cNvPr id="2076" name="Group 2075">
              <a:extLst>
                <a:ext uri="{FF2B5EF4-FFF2-40B4-BE49-F238E27FC236}">
                  <a16:creationId xmlns:a16="http://schemas.microsoft.com/office/drawing/2014/main" id="{1160AC85-FDE7-1A3E-5118-69EC1718B63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2077" name="Title 1">
                <a:extLst>
                  <a:ext uri="{FF2B5EF4-FFF2-40B4-BE49-F238E27FC236}">
                    <a16:creationId xmlns:a16="http://schemas.microsoft.com/office/drawing/2014/main" id="{EA03F782-97D9-ED1A-3375-0AAD7C6E32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78" name="TextBox 2077">
                <a:extLst>
                  <a:ext uri="{FF2B5EF4-FFF2-40B4-BE49-F238E27FC236}">
                    <a16:creationId xmlns:a16="http://schemas.microsoft.com/office/drawing/2014/main" id="{C7651DFB-3B65-273F-AF66-B3C5E88B31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2079" name="Picture 2078">
              <a:extLst>
                <a:ext uri="{FF2B5EF4-FFF2-40B4-BE49-F238E27FC236}">
                  <a16:creationId xmlns:a16="http://schemas.microsoft.com/office/drawing/2014/main" id="{2655B434-8E91-5112-CB8F-EDD23CF8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sp>
        <p:nvSpPr>
          <p:cNvPr id="2080" name="TextBox 2079">
            <a:extLst>
              <a:ext uri="{FF2B5EF4-FFF2-40B4-BE49-F238E27FC236}">
                <a16:creationId xmlns:a16="http://schemas.microsoft.com/office/drawing/2014/main" id="{62A14FA7-EFCC-39D3-68A5-1F4B31AAA709}"/>
              </a:ext>
            </a:extLst>
          </p:cNvPr>
          <p:cNvSpPr txBox="1"/>
          <p:nvPr/>
        </p:nvSpPr>
        <p:spPr>
          <a:xfrm>
            <a:off x="98522" y="9060444"/>
            <a:ext cx="4760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tus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palabras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favoritas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1" name="Picture 208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7C75B0F-8486-E39F-90A9-7C11CA220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26" y="8367397"/>
            <a:ext cx="2960416" cy="1523442"/>
          </a:xfrm>
          <a:prstGeom prst="rect">
            <a:avLst/>
          </a:prstGeom>
        </p:spPr>
      </p:pic>
      <p:pic>
        <p:nvPicPr>
          <p:cNvPr id="2082" name="Picture 2081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0BDBAE7A-83FD-CB06-813A-507F3E44CB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97" y="8525502"/>
            <a:ext cx="549340" cy="5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60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10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94986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770E8E-5A37-FAC7-584C-C433BAE4CEB6}"/>
              </a:ext>
            </a:extLst>
          </p:cNvPr>
          <p:cNvSpPr/>
          <p:nvPr/>
        </p:nvSpPr>
        <p:spPr>
          <a:xfrm rot="20668553">
            <a:off x="4883938" y="128410"/>
            <a:ext cx="483326" cy="4563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31958-6111-5336-95AC-7EC76F327AE9}"/>
              </a:ext>
            </a:extLst>
          </p:cNvPr>
          <p:cNvSpPr txBox="1"/>
          <p:nvPr/>
        </p:nvSpPr>
        <p:spPr>
          <a:xfrm rot="20463376">
            <a:off x="4869961" y="182508"/>
            <a:ext cx="545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odern Love" panose="04090805081005020601" pitchFamily="82" charset="0"/>
              </a:rPr>
              <a:t>10</a:t>
            </a:r>
            <a:endParaRPr lang="en-GB" sz="2400" dirty="0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5DB19F-6592-A024-91FC-2043737FCAA9}"/>
              </a:ext>
            </a:extLst>
          </p:cNvPr>
          <p:cNvGrpSpPr/>
          <p:nvPr/>
        </p:nvGrpSpPr>
        <p:grpSpPr>
          <a:xfrm>
            <a:off x="466008" y="813831"/>
            <a:ext cx="962296" cy="307777"/>
            <a:chOff x="537508" y="810975"/>
            <a:chExt cx="505091" cy="307777"/>
          </a:xfrm>
        </p:grpSpPr>
        <p:sp>
          <p:nvSpPr>
            <p:cNvPr id="10" name="Google Shape;206;p9">
              <a:extLst>
                <a:ext uri="{FF2B5EF4-FFF2-40B4-BE49-F238E27FC236}">
                  <a16:creationId xmlns:a16="http://schemas.microsoft.com/office/drawing/2014/main" id="{F9714E82-810E-935F-C492-CD0121015B6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895FFD-A5BF-A735-E2A6-F10509621FFA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6" name="Picture 2" descr="Pen, Write, Pencil, Writing Tool, Work, Message, Blue">
            <a:extLst>
              <a:ext uri="{FF2B5EF4-FFF2-40B4-BE49-F238E27FC236}">
                <a16:creationId xmlns:a16="http://schemas.microsoft.com/office/drawing/2014/main" id="{1EC98614-1559-6BB1-9CEC-F3BA124C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" y="6826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D7FADEAE-CD6C-6CBE-9109-AC7F030B292E}"/>
              </a:ext>
            </a:extLst>
          </p:cNvPr>
          <p:cNvSpPr txBox="1"/>
          <p:nvPr/>
        </p:nvSpPr>
        <p:spPr>
          <a:xfrm>
            <a:off x="1417787" y="771446"/>
            <a:ext cx="544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chatea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Krina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sobre la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escuela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2225AB-809B-582C-293E-5C8A1DF47522}"/>
              </a:ext>
            </a:extLst>
          </p:cNvPr>
          <p:cNvGrpSpPr/>
          <p:nvPr/>
        </p:nvGrpSpPr>
        <p:grpSpPr>
          <a:xfrm>
            <a:off x="6281907" y="1190867"/>
            <a:ext cx="259188" cy="378558"/>
            <a:chOff x="10264329" y="1395151"/>
            <a:chExt cx="1171740" cy="17898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336BE5-03DC-88B9-3118-AC2E0A99E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4DAC96-E9CF-E1AE-8D71-D8AAC630C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graphicFrame>
        <p:nvGraphicFramePr>
          <p:cNvPr id="21" name="Table 17">
            <a:extLst>
              <a:ext uri="{FF2B5EF4-FFF2-40B4-BE49-F238E27FC236}">
                <a16:creationId xmlns:a16="http://schemas.microsoft.com/office/drawing/2014/main" id="{D4D68F1B-A49C-3A17-72AC-1CE071F6F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076035"/>
              </p:ext>
            </p:extLst>
          </p:nvPr>
        </p:nvGraphicFramePr>
        <p:xfrm>
          <a:off x="1489267" y="1506160"/>
          <a:ext cx="4719947" cy="2922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9947">
                  <a:extLst>
                    <a:ext uri="{9D8B030D-6E8A-4147-A177-3AD203B41FA5}">
                      <a16:colId xmlns:a16="http://schemas.microsoft.com/office/drawing/2014/main" val="2910606298"/>
                    </a:ext>
                  </a:extLst>
                </a:gridCol>
              </a:tblGrid>
              <a:tr h="278398">
                <a:tc>
                  <a:txBody>
                    <a:bodyPr/>
                    <a:lstStyle/>
                    <a:p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</a:t>
                      </a:r>
                      <a:r>
                        <a:rPr lang="es-ES_tradnl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Krina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, ¿cómo 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1200" b="1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tu clase? 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¿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Qué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[does it have]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4085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Tiene 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muchas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[things].</a:t>
                      </a:r>
                      <a:endParaRPr lang="en-GB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46249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[How many] 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ventanas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hay?</a:t>
                      </a:r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918051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[There is] 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solo 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[one window]  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es 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[quite]  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grande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b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[Also]  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tiene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unas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personas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[important].</a:t>
                      </a:r>
                      <a:endParaRPr lang="en-GB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64307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Quiénes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they]?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500747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 (male) teacher] </a:t>
                      </a:r>
                      <a:r>
                        <a:rPr lang="en-GB" sz="12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Señor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Jones y </a:t>
                      </a:r>
                      <a:r>
                        <a:rPr lang="en-GB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[some] </a:t>
                      </a:r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amigos.</a:t>
                      </a:r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34932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¿Cómo son?</a:t>
                      </a:r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936930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1200" b="1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Always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son  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1200" b="1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calm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 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 hoy son 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 bit] 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lentos.</a:t>
                      </a:r>
                      <a:endParaRPr lang="en-GB" sz="12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060512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</a:t>
                      </a:r>
                      <a:r>
                        <a:rPr lang="es-ES_tradnl" sz="1200" b="1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you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feliz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hoy?</a:t>
                      </a:r>
                      <a:endParaRPr lang="en-GB" sz="12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658138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2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Sí, y también estoy muy 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1200" b="1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fast</a:t>
                      </a:r>
                      <a:r>
                        <a:rPr lang="es-ES_tradnl" sz="12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].</a:t>
                      </a:r>
                      <a:endParaRPr lang="en-GB" sz="1200" b="1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01465"/>
                  </a:ext>
                </a:extLst>
              </a:tr>
            </a:tbl>
          </a:graphicData>
        </a:graphic>
      </p:graphicFrame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5861DAB0-61D4-47E9-E668-7A8E369BBC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5741011" y="1360418"/>
            <a:ext cx="813810" cy="615684"/>
          </a:xfrm>
          <a:prstGeom prst="rect">
            <a:avLst/>
          </a:prstGeom>
        </p:spPr>
      </p:pic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914ADE6-740D-5FFA-73ED-348A52A582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7"/>
          <a:stretch/>
        </p:blipFill>
        <p:spPr>
          <a:xfrm>
            <a:off x="720670" y="1506160"/>
            <a:ext cx="621831" cy="43474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D86EE20-193B-0E36-1313-2E1B521B47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759" y="1389021"/>
            <a:ext cx="576728" cy="1180695"/>
          </a:xfrm>
          <a:prstGeom prst="rect">
            <a:avLst/>
          </a:prstGeom>
        </p:spPr>
      </p:pic>
      <p:pic>
        <p:nvPicPr>
          <p:cNvPr id="25" name="Picture 24" descr="Shape, icon, arrow&#10;&#10;Description automatically generated">
            <a:extLst>
              <a:ext uri="{FF2B5EF4-FFF2-40B4-BE49-F238E27FC236}">
                <a16:creationId xmlns:a16="http://schemas.microsoft.com/office/drawing/2014/main" id="{8DFBB49D-FD71-D854-E8AC-5019BED69A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" y="1989411"/>
            <a:ext cx="889145" cy="867611"/>
          </a:xfrm>
          <a:prstGeom prst="rect">
            <a:avLst/>
          </a:prstGeom>
        </p:spPr>
      </p:pic>
      <p:pic>
        <p:nvPicPr>
          <p:cNvPr id="26" name="Picture 25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C339969C-B78A-4BBF-EB6D-D438EAA925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8" y="1479425"/>
            <a:ext cx="848395" cy="51699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9FEA48-B0CB-CAF2-F2A6-AC8BBD64A6BD}"/>
              </a:ext>
            </a:extLst>
          </p:cNvPr>
          <p:cNvSpPr/>
          <p:nvPr/>
        </p:nvSpPr>
        <p:spPr>
          <a:xfrm>
            <a:off x="5619899" y="3085294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94EE93-E348-49E5-A59D-93406F9B5C52}"/>
              </a:ext>
            </a:extLst>
          </p:cNvPr>
          <p:cNvSpPr/>
          <p:nvPr/>
        </p:nvSpPr>
        <p:spPr>
          <a:xfrm>
            <a:off x="250313" y="4347483"/>
            <a:ext cx="1068390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tiene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573A9A-9FA8-08E4-CC89-6B56A6737FE7}"/>
              </a:ext>
            </a:extLst>
          </p:cNvPr>
          <p:cNvSpPr/>
          <p:nvPr/>
        </p:nvSpPr>
        <p:spPr>
          <a:xfrm>
            <a:off x="5630555" y="3347303"/>
            <a:ext cx="1055316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cosas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4C547D9-8DD3-5CC1-EBC0-368B579C8415}"/>
              </a:ext>
            </a:extLst>
          </p:cNvPr>
          <p:cNvSpPr/>
          <p:nvPr/>
        </p:nvSpPr>
        <p:spPr>
          <a:xfrm>
            <a:off x="261257" y="2839312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cuántas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B762F85-0D43-DC09-59C6-9D2DB637CFF9}"/>
              </a:ext>
            </a:extLst>
          </p:cNvPr>
          <p:cNvSpPr/>
          <p:nvPr/>
        </p:nvSpPr>
        <p:spPr>
          <a:xfrm>
            <a:off x="5611160" y="2839312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FB25952-EF42-F100-4E21-317120416230}"/>
              </a:ext>
            </a:extLst>
          </p:cNvPr>
          <p:cNvSpPr/>
          <p:nvPr/>
        </p:nvSpPr>
        <p:spPr>
          <a:xfrm>
            <a:off x="261257" y="3859515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atin typeface="Century Gothic" panose="020B0502020202020204" pitchFamily="34" charset="0"/>
              </a:rPr>
              <a:t>una </a:t>
            </a:r>
            <a:r>
              <a:rPr lang="en-GB" sz="1000" b="1" dirty="0" err="1">
                <a:latin typeface="Century Gothic" panose="020B0502020202020204" pitchFamily="34" charset="0"/>
              </a:rPr>
              <a:t>ventana</a:t>
            </a:r>
            <a:endParaRPr lang="en-GB" sz="1000" b="1" dirty="0">
              <a:latin typeface="Century Gothic" panose="020B0502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7CA8A98-CAC1-4F35-FD4A-A1A8814E8D58}"/>
              </a:ext>
            </a:extLst>
          </p:cNvPr>
          <p:cNvSpPr/>
          <p:nvPr/>
        </p:nvSpPr>
        <p:spPr>
          <a:xfrm>
            <a:off x="261257" y="3081255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bastante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6C5F9BD-C761-2D00-75B6-4F6724464267}"/>
              </a:ext>
            </a:extLst>
          </p:cNvPr>
          <p:cNvSpPr/>
          <p:nvPr/>
        </p:nvSpPr>
        <p:spPr>
          <a:xfrm>
            <a:off x="261257" y="3340272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también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5F8072C-5819-0C95-0222-0C495ADDDB44}"/>
              </a:ext>
            </a:extLst>
          </p:cNvPr>
          <p:cNvSpPr/>
          <p:nvPr/>
        </p:nvSpPr>
        <p:spPr>
          <a:xfrm>
            <a:off x="261257" y="3599894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latin typeface="Century Gothic" panose="020B0502020202020204" pitchFamily="34" charset="0"/>
              </a:rPr>
              <a:t>importantes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A4965B9-1A85-80E8-B15E-42E02061A4BB}"/>
              </a:ext>
            </a:extLst>
          </p:cNvPr>
          <p:cNvSpPr/>
          <p:nvPr/>
        </p:nvSpPr>
        <p:spPr>
          <a:xfrm>
            <a:off x="1622272" y="4522648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8E7AC1-A432-1AB5-6BAB-72753478575E}"/>
              </a:ext>
            </a:extLst>
          </p:cNvPr>
          <p:cNvSpPr/>
          <p:nvPr/>
        </p:nvSpPr>
        <p:spPr>
          <a:xfrm>
            <a:off x="249576" y="4101307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>
                <a:latin typeface="Century Gothic" panose="020B0502020202020204" pitchFamily="34" charset="0"/>
              </a:rPr>
              <a:t>el </a:t>
            </a:r>
            <a:r>
              <a:rPr lang="en-GB" sz="1125" b="1" dirty="0" err="1">
                <a:latin typeface="Century Gothic" panose="020B0502020202020204" pitchFamily="34" charset="0"/>
              </a:rPr>
              <a:t>profesor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C4F426F-C5ED-C27F-9B77-CEAA671970D3}"/>
              </a:ext>
            </a:extLst>
          </p:cNvPr>
          <p:cNvSpPr/>
          <p:nvPr/>
        </p:nvSpPr>
        <p:spPr>
          <a:xfrm>
            <a:off x="4289087" y="4522245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unos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AF90B0D-6E2E-2C0C-5851-52F86AF933AC}"/>
              </a:ext>
            </a:extLst>
          </p:cNvPr>
          <p:cNvSpPr/>
          <p:nvPr/>
        </p:nvSpPr>
        <p:spPr>
          <a:xfrm>
            <a:off x="5631879" y="4353245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siempre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AEC3873-C0E1-E1BF-7431-DDD7CDEFEF37}"/>
              </a:ext>
            </a:extLst>
          </p:cNvPr>
          <p:cNvSpPr/>
          <p:nvPr/>
        </p:nvSpPr>
        <p:spPr>
          <a:xfrm>
            <a:off x="2965696" y="4522648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tranquilos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26B4848-39B5-B4B4-F929-D09B5C674EFB}"/>
              </a:ext>
            </a:extLst>
          </p:cNvPr>
          <p:cNvSpPr/>
          <p:nvPr/>
        </p:nvSpPr>
        <p:spPr>
          <a:xfrm>
            <a:off x="5627960" y="4108338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>
                <a:latin typeface="Century Gothic" panose="020B0502020202020204" pitchFamily="34" charset="0"/>
              </a:rPr>
              <a:t>un </a:t>
            </a:r>
            <a:r>
              <a:rPr lang="en-GB" sz="1125" b="1" dirty="0" err="1">
                <a:latin typeface="Century Gothic" panose="020B0502020202020204" pitchFamily="34" charset="0"/>
              </a:rPr>
              <a:t>poco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E587BF7-6401-9664-D3AD-B9656325AA00}"/>
              </a:ext>
            </a:extLst>
          </p:cNvPr>
          <p:cNvSpPr/>
          <p:nvPr/>
        </p:nvSpPr>
        <p:spPr>
          <a:xfrm>
            <a:off x="5629704" y="3608578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estás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5E7E26C-7088-3FEB-51CE-111B40D2829B}"/>
              </a:ext>
            </a:extLst>
          </p:cNvPr>
          <p:cNvSpPr/>
          <p:nvPr/>
        </p:nvSpPr>
        <p:spPr>
          <a:xfrm>
            <a:off x="5629704" y="3865526"/>
            <a:ext cx="1069127" cy="200851"/>
          </a:xfrm>
          <a:prstGeom prst="roundRect">
            <a:avLst/>
          </a:prstGeom>
          <a:solidFill>
            <a:srgbClr val="1C8ADB"/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b="1" dirty="0" err="1">
                <a:latin typeface="Century Gothic" panose="020B0502020202020204" pitchFamily="34" charset="0"/>
              </a:rPr>
              <a:t>rápida</a:t>
            </a:r>
            <a:endParaRPr lang="en-GB" sz="1125" b="1" dirty="0"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55D7E1-A10E-77FA-4DDE-14B937094532}"/>
              </a:ext>
            </a:extLst>
          </p:cNvPr>
          <p:cNvSpPr txBox="1"/>
          <p:nvPr/>
        </p:nvSpPr>
        <p:spPr>
          <a:xfrm>
            <a:off x="1425047" y="1025444"/>
            <a:ext cx="544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Escribe las palabras en español.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FA00363B-6442-97F7-2C62-6AB90C722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86633"/>
              </p:ext>
            </p:extLst>
          </p:nvPr>
        </p:nvGraphicFramePr>
        <p:xfrm>
          <a:off x="167677" y="5470969"/>
          <a:ext cx="6352655" cy="37055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354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98759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1647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090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6455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boring, tiresome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2349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 (m, pl)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 (f, pl)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23493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small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only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bit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7B85E6A-AAAC-9328-0094-891F623B0DFF}"/>
              </a:ext>
            </a:extLst>
          </p:cNvPr>
          <p:cNvSpPr txBox="1"/>
          <p:nvPr/>
        </p:nvSpPr>
        <p:spPr>
          <a:xfrm>
            <a:off x="1471563" y="497881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DD191C1-2F8A-3C07-B487-B41F6791B4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595" y="6988712"/>
            <a:ext cx="631934" cy="581219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57A74570-3EBE-FAC4-3E38-D33D2A759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4" y="5852448"/>
            <a:ext cx="667164" cy="66716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19EF413-6462-5515-D3A7-6377BB431E0D}"/>
              </a:ext>
            </a:extLst>
          </p:cNvPr>
          <p:cNvSpPr txBox="1"/>
          <p:nvPr/>
        </p:nvSpPr>
        <p:spPr>
          <a:xfrm>
            <a:off x="782041" y="628617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0A0EF2-D554-BC54-7D47-83C9A9ECF5DC}"/>
              </a:ext>
            </a:extLst>
          </p:cNvPr>
          <p:cNvSpPr txBox="1"/>
          <p:nvPr/>
        </p:nvSpPr>
        <p:spPr>
          <a:xfrm>
            <a:off x="743983" y="737242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D578F2D-BAE6-5FD3-BA0A-3253DC33CA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354" y="8502439"/>
            <a:ext cx="653860" cy="6194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A409F0B-BAB9-BFCE-7172-AC252A2F623A}"/>
              </a:ext>
            </a:extLst>
          </p:cNvPr>
          <p:cNvSpPr txBox="1"/>
          <p:nvPr/>
        </p:nvSpPr>
        <p:spPr>
          <a:xfrm>
            <a:off x="813741" y="892350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60BC6C7-8121-7E01-11A5-11FB12167F5F}"/>
              </a:ext>
            </a:extLst>
          </p:cNvPr>
          <p:cNvGrpSpPr/>
          <p:nvPr/>
        </p:nvGrpSpPr>
        <p:grpSpPr>
          <a:xfrm>
            <a:off x="540462" y="4983464"/>
            <a:ext cx="962296" cy="307777"/>
            <a:chOff x="537508" y="810975"/>
            <a:chExt cx="505091" cy="307777"/>
          </a:xfrm>
        </p:grpSpPr>
        <p:sp>
          <p:nvSpPr>
            <p:cNvPr id="55" name="Google Shape;206;p9">
              <a:extLst>
                <a:ext uri="{FF2B5EF4-FFF2-40B4-BE49-F238E27FC236}">
                  <a16:creationId xmlns:a16="http://schemas.microsoft.com/office/drawing/2014/main" id="{6E11EA38-1E26-9203-95EF-A9DEA8B193A0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5A6C9EF-94AA-C03E-881F-5CCA0303305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7" name="Picture 2" descr="Pen, Write, Pencil, Writing Tool, Work, Message, Blue">
            <a:extLst>
              <a:ext uri="{FF2B5EF4-FFF2-40B4-BE49-F238E27FC236}">
                <a16:creationId xmlns:a16="http://schemas.microsoft.com/office/drawing/2014/main" id="{87D737E0-51F3-B71E-0B14-A324EC5A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9" y="4852312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4C36806-8076-FEF8-1510-19FB83041E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8824" y="5294948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5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713979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53244" y="141034"/>
            <a:ext cx="545695" cy="471495"/>
            <a:chOff x="3800397" y="2201705"/>
            <a:chExt cx="545695" cy="471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344152"/>
              </p:ext>
            </p:extLst>
          </p:nvPr>
        </p:nvGraphicFramePr>
        <p:xfrm>
          <a:off x="146244" y="3556108"/>
          <a:ext cx="6281102" cy="1799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528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5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885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98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tenemos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debajo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espacio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oficina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lámpara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detrás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39572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goma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255637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40955" y="3076057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9142" y="3182588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07786" y="171928"/>
            <a:ext cx="168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3147" y="9560956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848076"/>
            <a:chOff x="4876029" y="582476"/>
            <a:chExt cx="1927098" cy="17641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64190"/>
              <a:chOff x="4310576" y="875609"/>
              <a:chExt cx="2558030" cy="23876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3098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16496"/>
              <a:ext cx="1575350" cy="969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Talking about things we and others have at home 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136" y="2945272"/>
            <a:ext cx="707513" cy="538005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9ACEAB9A-8625-63A3-E978-FDEC077B7F8B}"/>
              </a:ext>
            </a:extLst>
          </p:cNvPr>
          <p:cNvSpPr txBox="1"/>
          <p:nvPr/>
        </p:nvSpPr>
        <p:spPr>
          <a:xfrm>
            <a:off x="2997745" y="6165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51" name="Google Shape;176;p8">
            <a:extLst>
              <a:ext uri="{FF2B5EF4-FFF2-40B4-BE49-F238E27FC236}">
                <a16:creationId xmlns:a16="http://schemas.microsoft.com/office/drawing/2014/main" id="{E23072B3-A983-A2F9-EC83-1973025C4E7D}"/>
              </a:ext>
            </a:extLst>
          </p:cNvPr>
          <p:cNvSpPr txBox="1"/>
          <p:nvPr/>
        </p:nvSpPr>
        <p:spPr>
          <a:xfrm>
            <a:off x="455496" y="8209435"/>
            <a:ext cx="704421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tortuga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activa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83;p8">
            <a:extLst>
              <a:ext uri="{FF2B5EF4-FFF2-40B4-BE49-F238E27FC236}">
                <a16:creationId xmlns:a16="http://schemas.microsoft.com/office/drawing/2014/main" id="{4A0E2425-6847-1F02-231F-ADDA6106E2C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77" y="8135238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Picture 6" descr="Free Icon Light illustration and picture">
            <a:extLst>
              <a:ext uri="{FF2B5EF4-FFF2-40B4-BE49-F238E27FC236}">
                <a16:creationId xmlns:a16="http://schemas.microsoft.com/office/drawing/2014/main" id="{3BCFA77C-999A-8446-EC96-BEF3D628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6" y="7545575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2A7EF9D1-0BBC-D213-E11B-CE08A7319461}"/>
              </a:ext>
            </a:extLst>
          </p:cNvPr>
          <p:cNvSpPr txBox="1"/>
          <p:nvPr/>
        </p:nvSpPr>
        <p:spPr>
          <a:xfrm>
            <a:off x="580818" y="7702453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3" name="Google Shape;176;p8">
            <a:extLst>
              <a:ext uri="{FF2B5EF4-FFF2-40B4-BE49-F238E27FC236}">
                <a16:creationId xmlns:a16="http://schemas.microsoft.com/office/drawing/2014/main" id="{EBAE2DF2-A250-D86A-F112-B21B88902ACA}"/>
              </a:ext>
            </a:extLst>
          </p:cNvPr>
          <p:cNvSpPr txBox="1"/>
          <p:nvPr/>
        </p:nvSpPr>
        <p:spPr>
          <a:xfrm>
            <a:off x="485428" y="8821572"/>
            <a:ext cx="704421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 dos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pequeños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</a:p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4" name="Google Shape;183;p8">
            <a:extLst>
              <a:ext uri="{FF2B5EF4-FFF2-40B4-BE49-F238E27FC236}">
                <a16:creationId xmlns:a16="http://schemas.microsoft.com/office/drawing/2014/main" id="{982935AE-F585-43B1-6319-6AF9A24314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09" y="8747375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7BF546-A4E9-C468-533E-A42D488BD12E}"/>
              </a:ext>
            </a:extLst>
          </p:cNvPr>
          <p:cNvSpPr/>
          <p:nvPr/>
        </p:nvSpPr>
        <p:spPr>
          <a:xfrm>
            <a:off x="166766" y="5482725"/>
            <a:ext cx="6539774" cy="201958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A263F-EED4-12DC-0329-9F80FCD19893}"/>
              </a:ext>
            </a:extLst>
          </p:cNvPr>
          <p:cNvSpPr txBox="1"/>
          <p:nvPr/>
        </p:nvSpPr>
        <p:spPr>
          <a:xfrm>
            <a:off x="190694" y="5510778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Tener: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tenemos|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tienen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8FFBFC-B1EC-5CC6-57C8-F458FCF93E78}"/>
              </a:ext>
            </a:extLst>
          </p:cNvPr>
          <p:cNvGrpSpPr/>
          <p:nvPr/>
        </p:nvGrpSpPr>
        <p:grpSpPr>
          <a:xfrm>
            <a:off x="4883850" y="5524897"/>
            <a:ext cx="1943885" cy="588990"/>
            <a:chOff x="115026" y="5917195"/>
            <a:chExt cx="1943885" cy="58899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E784C7-361D-9D2D-5558-C36234581B0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90DB132-16FA-D834-2281-648FC06822B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7ADC73-0FBA-C50B-6D4B-5780740FCE7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854FCF0-CE02-2046-4A7E-F167B5437FEE}"/>
              </a:ext>
            </a:extLst>
          </p:cNvPr>
          <p:cNvSpPr txBox="1"/>
          <p:nvPr/>
        </p:nvSpPr>
        <p:spPr>
          <a:xfrm>
            <a:off x="3047295" y="5532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3" name="Google Shape;171;p8">
            <a:extLst>
              <a:ext uri="{FF2B5EF4-FFF2-40B4-BE49-F238E27FC236}">
                <a16:creationId xmlns:a16="http://schemas.microsoft.com/office/drawing/2014/main" id="{2762C137-1F18-5D24-C77E-7F54338249E4}"/>
              </a:ext>
            </a:extLst>
          </p:cNvPr>
          <p:cNvSpPr txBox="1"/>
          <p:nvPr/>
        </p:nvSpPr>
        <p:spPr>
          <a:xfrm>
            <a:off x="213105" y="6119932"/>
            <a:ext cx="4631014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to have,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having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66939C78-C686-9FD6-E5EF-C72D74853174}"/>
              </a:ext>
            </a:extLst>
          </p:cNvPr>
          <p:cNvSpPr txBox="1"/>
          <p:nvPr/>
        </p:nvSpPr>
        <p:spPr>
          <a:xfrm>
            <a:off x="678488" y="6540013"/>
            <a:ext cx="515855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" name="Picture 4" descr="Danger, Panel, Road Sign, Yellow, Danger">
            <a:extLst>
              <a:ext uri="{FF2B5EF4-FFF2-40B4-BE49-F238E27FC236}">
                <a16:creationId xmlns:a16="http://schemas.microsoft.com/office/drawing/2014/main" id="{A6711FF2-37FB-0602-4BBF-65E6F8E8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8" y="6483905"/>
            <a:ext cx="295111" cy="2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C5F6C7F9-A88D-F508-7362-4D9C69C40D5F}"/>
              </a:ext>
            </a:extLst>
          </p:cNvPr>
          <p:cNvSpPr txBox="1"/>
          <p:nvPr/>
        </p:nvSpPr>
        <p:spPr>
          <a:xfrm>
            <a:off x="709155" y="6878369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say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5" name="Google Shape;171;p8">
            <a:extLst>
              <a:ext uri="{FF2B5EF4-FFF2-40B4-BE49-F238E27FC236}">
                <a16:creationId xmlns:a16="http://schemas.microsoft.com/office/drawing/2014/main" id="{A2DF4382-9CA1-8779-CBD5-4C2563BC0372}"/>
              </a:ext>
            </a:extLst>
          </p:cNvPr>
          <p:cNvSpPr txBox="1"/>
          <p:nvPr/>
        </p:nvSpPr>
        <p:spPr>
          <a:xfrm>
            <a:off x="2398597" y="7112969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say </a:t>
            </a: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32" name="Google Shape;169;p8">
            <a:extLst>
              <a:ext uri="{FF2B5EF4-FFF2-40B4-BE49-F238E27FC236}">
                <a16:creationId xmlns:a16="http://schemas.microsoft.com/office/drawing/2014/main" id="{4BA1868D-C133-08FD-04B7-7BBA2FF3A56E}"/>
              </a:ext>
            </a:extLst>
          </p:cNvPr>
          <p:cNvSpPr txBox="1"/>
          <p:nvPr/>
        </p:nvSpPr>
        <p:spPr>
          <a:xfrm>
            <a:off x="249029" y="5826720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</a:t>
            </a:r>
            <a:r>
              <a:rPr lang="en-GB" sz="1575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3</a:t>
            </a:r>
            <a:r>
              <a:rPr lang="en-GB" sz="1575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plural]</a:t>
            </a:r>
            <a:endParaRPr sz="157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2" name="Picture 104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F13ABA-1891-5EB6-E0FE-F60BA298B6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8444" y="8849530"/>
            <a:ext cx="356920" cy="579995"/>
          </a:xfrm>
          <a:prstGeom prst="rect">
            <a:avLst/>
          </a:prstGeom>
        </p:spPr>
      </p:pic>
      <p:pic>
        <p:nvPicPr>
          <p:cNvPr id="1045" name="Picture 104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EA6EE52-261B-6A34-FFA7-7FC40EB46B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0698" y="8757417"/>
            <a:ext cx="356919" cy="677995"/>
          </a:xfrm>
          <a:prstGeom prst="rect">
            <a:avLst/>
          </a:prstGeom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DABF8FC9-7D4F-40E2-2923-DB06750137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9189" y="9159286"/>
            <a:ext cx="337302" cy="314224"/>
          </a:xfrm>
          <a:prstGeom prst="rect">
            <a:avLst/>
          </a:prstGeom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31A45763-9FCF-30A0-9D22-C3414893A404}"/>
              </a:ext>
            </a:extLst>
          </p:cNvPr>
          <p:cNvSpPr/>
          <p:nvPr/>
        </p:nvSpPr>
        <p:spPr>
          <a:xfrm>
            <a:off x="4978482" y="1873442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EC8E6753-94C0-1B2C-4981-FE4DD82FBCA0}"/>
              </a:ext>
            </a:extLst>
          </p:cNvPr>
          <p:cNvSpPr txBox="1"/>
          <p:nvPr/>
        </p:nvSpPr>
        <p:spPr>
          <a:xfrm>
            <a:off x="5112758" y="1796578"/>
            <a:ext cx="157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your room</a:t>
            </a:r>
          </a:p>
          <a:p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5790EC-8550-0973-7DC0-B9B40AE9A7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9203" y="693756"/>
            <a:ext cx="2011854" cy="82303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EE131B-E51A-3E96-29CB-990B3FB08FF8}"/>
              </a:ext>
            </a:extLst>
          </p:cNvPr>
          <p:cNvSpPr/>
          <p:nvPr/>
        </p:nvSpPr>
        <p:spPr>
          <a:xfrm>
            <a:off x="146244" y="793729"/>
            <a:ext cx="2508707" cy="2290535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9769E2-BA4A-FA63-29B3-814EB5B696EB}"/>
              </a:ext>
            </a:extLst>
          </p:cNvPr>
          <p:cNvGrpSpPr/>
          <p:nvPr/>
        </p:nvGrpSpPr>
        <p:grpSpPr>
          <a:xfrm>
            <a:off x="899298" y="953424"/>
            <a:ext cx="1801949" cy="409714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67709862-859B-9B0E-D1DD-77CA23166960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2736F0-5A87-45B2-846D-A64AA76A7BE6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A09ACE-8362-912A-8829-EF2CAC174DA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B72081B2-CC8B-850F-55E8-A3E9E528A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042942"/>
              </p:ext>
            </p:extLst>
          </p:nvPr>
        </p:nvGraphicFramePr>
        <p:xfrm>
          <a:off x="285699" y="1506701"/>
          <a:ext cx="1540407" cy="1411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40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11339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4F015ED-DCC1-6E12-62BC-3276561ADD5E}"/>
              </a:ext>
            </a:extLst>
          </p:cNvPr>
          <p:cNvSpPr txBox="1"/>
          <p:nvPr/>
        </p:nvSpPr>
        <p:spPr>
          <a:xfrm>
            <a:off x="427900" y="2540334"/>
            <a:ext cx="103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apato</a:t>
            </a:r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4" descr="Zapato Bajo, Zapato, Brown, Ropa, Pie, Vestir">
            <a:extLst>
              <a:ext uri="{FF2B5EF4-FFF2-40B4-BE49-F238E27FC236}">
                <a16:creationId xmlns:a16="http://schemas.microsoft.com/office/drawing/2014/main" id="{9873F3BD-2316-3963-5ECA-13C45316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2" y="1695603"/>
            <a:ext cx="1134292" cy="9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C0E000-123A-F750-E276-A23F05B59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6942" y="1555810"/>
            <a:ext cx="1575350" cy="1483779"/>
          </a:xfrm>
          <a:prstGeom prst="rect">
            <a:avLst/>
          </a:prstGeom>
        </p:spPr>
      </p:pic>
      <p:pic>
        <p:nvPicPr>
          <p:cNvPr id="34" name="Picture 3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171A1E9-2D1E-B059-817B-C7FAF1A41A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4762" y="7829195"/>
            <a:ext cx="529797" cy="8609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C28ED0-3B36-C56F-395D-F92A827A04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41555" y="7406680"/>
            <a:ext cx="920576" cy="9571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4628E9C-A542-F9A0-A800-CE6F2E0782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34721" y="8739697"/>
            <a:ext cx="356920" cy="2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24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TextBox 1066">
            <a:extLst>
              <a:ext uri="{FF2B5EF4-FFF2-40B4-BE49-F238E27FC236}">
                <a16:creationId xmlns:a16="http://schemas.microsoft.com/office/drawing/2014/main" id="{E4DE25D7-4CE6-50D2-1C13-0E80E2E72DE3}"/>
              </a:ext>
            </a:extLst>
          </p:cNvPr>
          <p:cNvSpPr txBox="1"/>
          <p:nvPr/>
        </p:nvSpPr>
        <p:spPr>
          <a:xfrm>
            <a:off x="5464218" y="6848325"/>
            <a:ext cx="1110891" cy="600164"/>
          </a:xfrm>
          <a:custGeom>
            <a:avLst/>
            <a:gdLst>
              <a:gd name="connsiteX0" fmla="*/ 0 w 1110891"/>
              <a:gd name="connsiteY0" fmla="*/ 0 h 600164"/>
              <a:gd name="connsiteX1" fmla="*/ 522119 w 1110891"/>
              <a:gd name="connsiteY1" fmla="*/ 0 h 600164"/>
              <a:gd name="connsiteX2" fmla="*/ 1110891 w 1110891"/>
              <a:gd name="connsiteY2" fmla="*/ 0 h 600164"/>
              <a:gd name="connsiteX3" fmla="*/ 1110891 w 1110891"/>
              <a:gd name="connsiteY3" fmla="*/ 294080 h 600164"/>
              <a:gd name="connsiteX4" fmla="*/ 1110891 w 1110891"/>
              <a:gd name="connsiteY4" fmla="*/ 600164 h 600164"/>
              <a:gd name="connsiteX5" fmla="*/ 555446 w 1110891"/>
              <a:gd name="connsiteY5" fmla="*/ 600164 h 600164"/>
              <a:gd name="connsiteX6" fmla="*/ 0 w 1110891"/>
              <a:gd name="connsiteY6" fmla="*/ 600164 h 600164"/>
              <a:gd name="connsiteX7" fmla="*/ 0 w 1110891"/>
              <a:gd name="connsiteY7" fmla="*/ 288079 h 600164"/>
              <a:gd name="connsiteX8" fmla="*/ 0 w 1110891"/>
              <a:gd name="connsiteY8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0891" h="600164" fill="none" extrusionOk="0">
                <a:moveTo>
                  <a:pt x="0" y="0"/>
                </a:moveTo>
                <a:cubicBezTo>
                  <a:pt x="166851" y="-62079"/>
                  <a:pt x="403457" y="15786"/>
                  <a:pt x="522119" y="0"/>
                </a:cubicBezTo>
                <a:cubicBezTo>
                  <a:pt x="640781" y="-15786"/>
                  <a:pt x="834771" y="50019"/>
                  <a:pt x="1110891" y="0"/>
                </a:cubicBezTo>
                <a:cubicBezTo>
                  <a:pt x="1135603" y="64103"/>
                  <a:pt x="1085133" y="158868"/>
                  <a:pt x="1110891" y="294080"/>
                </a:cubicBezTo>
                <a:cubicBezTo>
                  <a:pt x="1136649" y="429292"/>
                  <a:pt x="1101704" y="457660"/>
                  <a:pt x="1110891" y="600164"/>
                </a:cubicBezTo>
                <a:cubicBezTo>
                  <a:pt x="899402" y="656472"/>
                  <a:pt x="736447" y="552647"/>
                  <a:pt x="555446" y="600164"/>
                </a:cubicBezTo>
                <a:cubicBezTo>
                  <a:pt x="374446" y="647681"/>
                  <a:pt x="217172" y="581055"/>
                  <a:pt x="0" y="600164"/>
                </a:cubicBezTo>
                <a:cubicBezTo>
                  <a:pt x="-32118" y="529902"/>
                  <a:pt x="23324" y="411418"/>
                  <a:pt x="0" y="288079"/>
                </a:cubicBezTo>
                <a:cubicBezTo>
                  <a:pt x="-23324" y="164741"/>
                  <a:pt x="7395" y="132549"/>
                  <a:pt x="0" y="0"/>
                </a:cubicBezTo>
                <a:close/>
              </a:path>
              <a:path w="1110891" h="600164" stroke="0" extrusionOk="0">
                <a:moveTo>
                  <a:pt x="0" y="0"/>
                </a:moveTo>
                <a:cubicBezTo>
                  <a:pt x="195215" y="-3661"/>
                  <a:pt x="356232" y="47415"/>
                  <a:pt x="533228" y="0"/>
                </a:cubicBezTo>
                <a:cubicBezTo>
                  <a:pt x="710224" y="-47415"/>
                  <a:pt x="910972" y="37003"/>
                  <a:pt x="1110891" y="0"/>
                </a:cubicBezTo>
                <a:cubicBezTo>
                  <a:pt x="1116052" y="68555"/>
                  <a:pt x="1109612" y="187708"/>
                  <a:pt x="1110891" y="312085"/>
                </a:cubicBezTo>
                <a:cubicBezTo>
                  <a:pt x="1112170" y="436463"/>
                  <a:pt x="1087987" y="472887"/>
                  <a:pt x="1110891" y="600164"/>
                </a:cubicBezTo>
                <a:cubicBezTo>
                  <a:pt x="829248" y="656186"/>
                  <a:pt x="772802" y="564941"/>
                  <a:pt x="544337" y="600164"/>
                </a:cubicBezTo>
                <a:cubicBezTo>
                  <a:pt x="315872" y="635387"/>
                  <a:pt x="143746" y="558380"/>
                  <a:pt x="0" y="600164"/>
                </a:cubicBezTo>
                <a:cubicBezTo>
                  <a:pt x="-1641" y="466197"/>
                  <a:pt x="8102" y="409147"/>
                  <a:pt x="0" y="312085"/>
                </a:cubicBezTo>
                <a:cubicBezTo>
                  <a:pt x="-8102" y="215023"/>
                  <a:pt x="5942" y="86092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es? Escribe en inglés         .</a:t>
            </a:r>
          </a:p>
        </p:txBody>
      </p:sp>
      <p:graphicFrame>
        <p:nvGraphicFramePr>
          <p:cNvPr id="1030" name="Table 1029">
            <a:extLst>
              <a:ext uri="{FF2B5EF4-FFF2-40B4-BE49-F238E27FC236}">
                <a16:creationId xmlns:a16="http://schemas.microsoft.com/office/drawing/2014/main" id="{DAF00009-63D2-9106-69B5-97E6E3705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94476"/>
              </p:ext>
            </p:extLst>
          </p:nvPr>
        </p:nvGraphicFramePr>
        <p:xfrm>
          <a:off x="2208273" y="7541474"/>
          <a:ext cx="4430723" cy="21031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22989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207734">
                  <a:extLst>
                    <a:ext uri="{9D8B030D-6E8A-4147-A177-3AD203B41FA5}">
                      <a16:colId xmlns:a16="http://schemas.microsoft.com/office/drawing/2014/main" val="1468037913"/>
                    </a:ext>
                  </a:extLst>
                </a:gridCol>
              </a:tblGrid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Tenemos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 ___________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fea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Tenemos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unas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 ________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pesadas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__________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divertidos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unas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____________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nuevas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Tienen un ______________ bonito.</a:t>
                      </a: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10988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Tenemos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___________ </a:t>
                      </a:r>
                      <a:r>
                        <a:rPr lang="en-GB" sz="1500" b="0" i="0" u="none" strike="noStrike" cap="non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viejos</a:t>
                      </a:r>
                      <a:r>
                        <a:rPr lang="en-GB" sz="15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961879"/>
                  </a:ext>
                </a:extLst>
              </a:tr>
            </a:tbl>
          </a:graphicData>
        </a:graphic>
      </p:graphicFrame>
      <p:pic>
        <p:nvPicPr>
          <p:cNvPr id="1031" name="Picture 1030">
            <a:extLst>
              <a:ext uri="{FF2B5EF4-FFF2-40B4-BE49-F238E27FC236}">
                <a16:creationId xmlns:a16="http://schemas.microsoft.com/office/drawing/2014/main" id="{9FA046F8-0DD0-D087-F79B-73529523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281" y="7557349"/>
            <a:ext cx="515045" cy="281202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FF5C222B-429D-24A1-7754-CF8D42145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91" y="7920620"/>
            <a:ext cx="529464" cy="281202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ACFB10E4-6C68-C6A5-73C8-8AC48277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70" y="8255458"/>
            <a:ext cx="598724" cy="281202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08864D91-02F4-D84E-02D4-1F53FB08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73" y="8624827"/>
            <a:ext cx="531484" cy="281202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1F070D7D-1706-4BCF-6C34-67F642CAE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70" y="8957264"/>
            <a:ext cx="494423" cy="281203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E816D29-D129-BEED-B364-5E9323086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723" y="9312978"/>
            <a:ext cx="580801" cy="28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11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882543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1E7B8-D314-2165-F291-AAD82930BD01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E6EB0D18-B788-A719-93A6-39084953B6D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6F7469-73D6-DE0E-7EDE-F9DC3C282E34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E97FF-C105-90C7-ACA3-C4CCC9937A19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2ECF067-BB93-F57D-0417-D766EFF6C00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2" name="Picture 11" descr="Free speaker sound loud vector">
              <a:extLst>
                <a:ext uri="{FF2B5EF4-FFF2-40B4-BE49-F238E27FC236}">
                  <a16:creationId xmlns:a16="http://schemas.microsoft.com/office/drawing/2014/main" id="{15D05184-91BC-1011-C365-109B96591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D8BA03-06AB-A7E8-AD1A-2C210B26BEC6}"/>
              </a:ext>
            </a:extLst>
          </p:cNvPr>
          <p:cNvSpPr txBox="1"/>
          <p:nvPr/>
        </p:nvSpPr>
        <p:spPr>
          <a:xfrm>
            <a:off x="1938744" y="822294"/>
            <a:ext cx="3701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>
                <a:srgbClr val="002060"/>
              </a:buClr>
              <a:buSzPts val="11500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¿Se escribe con [z] o [c]?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770E8E-5A37-FAC7-584C-C433BAE4CEB6}"/>
              </a:ext>
            </a:extLst>
          </p:cNvPr>
          <p:cNvSpPr/>
          <p:nvPr/>
        </p:nvSpPr>
        <p:spPr>
          <a:xfrm rot="20668553">
            <a:off x="4896113" y="146195"/>
            <a:ext cx="483326" cy="4563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31958-6111-5336-95AC-7EC76F327AE9}"/>
              </a:ext>
            </a:extLst>
          </p:cNvPr>
          <p:cNvSpPr txBox="1"/>
          <p:nvPr/>
        </p:nvSpPr>
        <p:spPr>
          <a:xfrm rot="20463376">
            <a:off x="4872190" y="153132"/>
            <a:ext cx="545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odern Love" panose="04090805081005020601" pitchFamily="82" charset="0"/>
              </a:rPr>
              <a:t>11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080" name="Google Shape;402;p19">
            <a:extLst>
              <a:ext uri="{FF2B5EF4-FFF2-40B4-BE49-F238E27FC236}">
                <a16:creationId xmlns:a16="http://schemas.microsoft.com/office/drawing/2014/main" id="{6A9446A9-3CC2-6B48-A19F-D23BFE7B7672}"/>
              </a:ext>
            </a:extLst>
          </p:cNvPr>
          <p:cNvSpPr txBox="1"/>
          <p:nvPr/>
        </p:nvSpPr>
        <p:spPr>
          <a:xfrm>
            <a:off x="1119457" y="2361045"/>
            <a:ext cx="569598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Lee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diario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 Sofía. 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4414239E-E0D1-E80C-D5E0-B8C3584D9935}"/>
              </a:ext>
            </a:extLst>
          </p:cNvPr>
          <p:cNvGrpSpPr/>
          <p:nvPr/>
        </p:nvGrpSpPr>
        <p:grpSpPr>
          <a:xfrm>
            <a:off x="124212" y="2214684"/>
            <a:ext cx="1072125" cy="541432"/>
            <a:chOff x="85157" y="674113"/>
            <a:chExt cx="1072125" cy="541432"/>
          </a:xfrm>
        </p:grpSpPr>
        <p:sp>
          <p:nvSpPr>
            <p:cNvPr id="1082" name="Google Shape;206;p9">
              <a:extLst>
                <a:ext uri="{FF2B5EF4-FFF2-40B4-BE49-F238E27FC236}">
                  <a16:creationId xmlns:a16="http://schemas.microsoft.com/office/drawing/2014/main" id="{67F9D164-2954-53C8-A722-BC30A51F4FC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83" name="Picture 1082">
              <a:extLst>
                <a:ext uri="{FF2B5EF4-FFF2-40B4-BE49-F238E27FC236}">
                  <a16:creationId xmlns:a16="http://schemas.microsoft.com/office/drawing/2014/main" id="{099F060F-EC42-28C2-E519-D8D0F0D3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52193CAD-7AAA-B5A4-8D98-57692064BD5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085" name="Google Shape;402;p19">
            <a:extLst>
              <a:ext uri="{FF2B5EF4-FFF2-40B4-BE49-F238E27FC236}">
                <a16:creationId xmlns:a16="http://schemas.microsoft.com/office/drawing/2014/main" id="{D93D413B-FFFE-9CD0-4F83-76DCB69237ED}"/>
              </a:ext>
            </a:extLst>
          </p:cNvPr>
          <p:cNvSpPr txBox="1"/>
          <p:nvPr/>
        </p:nvSpPr>
        <p:spPr>
          <a:xfrm>
            <a:off x="98973" y="2992694"/>
            <a:ext cx="7296502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¿Quién </a:t>
            </a:r>
            <a:r>
              <a:rPr lang="en-GB" sz="15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qué?  Escribe dos </a:t>
            </a:r>
            <a:r>
              <a:rPr lang="en-GB" sz="15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listas</a:t>
            </a:r>
            <a:r>
              <a:rPr lang="en-GB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en inglés.</a:t>
            </a:r>
            <a:endParaRPr lang="en-US" sz="15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4F8E8-B57F-D026-2B2A-B3EF82686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8999" y="1149151"/>
            <a:ext cx="3330027" cy="1939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5D7F87-1B3C-FEBC-8536-87BC6D2965DE}"/>
              </a:ext>
            </a:extLst>
          </p:cNvPr>
          <p:cNvSpPr txBox="1"/>
          <p:nvPr/>
        </p:nvSpPr>
        <p:spPr>
          <a:xfrm>
            <a:off x="1079159" y="1208491"/>
            <a:ext cx="2266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>
                <a:srgbClr val="002060"/>
              </a:buClr>
              <a:buSzPts val="11500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Luego pronuncia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💬.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DE5E5-2FBA-9EEF-CC66-ADFC2E1C41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176"/>
          <a:stretch/>
        </p:blipFill>
        <p:spPr>
          <a:xfrm>
            <a:off x="98973" y="3467833"/>
            <a:ext cx="4103415" cy="29648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7C2CD3-06DB-5A0B-FAB5-A33B58FA88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996" y="3278644"/>
            <a:ext cx="571500" cy="581025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4A19036-AD9E-2BAA-552B-BBB60F0E0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661176"/>
              </p:ext>
            </p:extLst>
          </p:nvPr>
        </p:nvGraphicFramePr>
        <p:xfrm>
          <a:off x="3583133" y="3840667"/>
          <a:ext cx="3055864" cy="2493689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07018">
                  <a:extLst>
                    <a:ext uri="{9D8B030D-6E8A-4147-A177-3AD203B41FA5}">
                      <a16:colId xmlns:a16="http://schemas.microsoft.com/office/drawing/2014/main" val="3580012507"/>
                    </a:ext>
                  </a:extLst>
                </a:gridCol>
                <a:gridCol w="1648846">
                  <a:extLst>
                    <a:ext uri="{9D8B030D-6E8A-4147-A177-3AD203B41FA5}">
                      <a16:colId xmlns:a16="http://schemas.microsoft.com/office/drawing/2014/main" val="4218263226"/>
                    </a:ext>
                  </a:extLst>
                </a:gridCol>
              </a:tblGrid>
              <a:tr h="3533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we have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they have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61271"/>
                  </a:ext>
                </a:extLst>
              </a:tr>
              <a:tr h="45279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858952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8632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80479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47822"/>
                  </a:ext>
                </a:extLst>
              </a:tr>
            </a:tbl>
          </a:graphicData>
        </a:graphic>
      </p:graphicFrame>
      <p:pic>
        <p:nvPicPr>
          <p:cNvPr id="33" name="Picture 2" descr="Pensando, Pensamiento, Burbujas, Burbujas De Discurso">
            <a:extLst>
              <a:ext uri="{FF2B5EF4-FFF2-40B4-BE49-F238E27FC236}">
                <a16:creationId xmlns:a16="http://schemas.microsoft.com/office/drawing/2014/main" id="{F4A808B5-7DE6-C577-18E0-B5A6C9CBE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31" y="3173136"/>
            <a:ext cx="922615" cy="95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214FF2-DA91-E4CA-5669-D91EFF1AE0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23" y="3213531"/>
            <a:ext cx="491541" cy="474850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5E893582-83D8-B48C-3957-1C8C52EECB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00" y="3287478"/>
            <a:ext cx="339269" cy="4069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F8DA854-AFAE-8245-7706-AC19C8A400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3356" y="3537925"/>
            <a:ext cx="589327" cy="64682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8B6F320-84DE-82FC-3D73-496702EA3897}"/>
              </a:ext>
            </a:extLst>
          </p:cNvPr>
          <p:cNvGrpSpPr/>
          <p:nvPr/>
        </p:nvGrpSpPr>
        <p:grpSpPr>
          <a:xfrm>
            <a:off x="447600" y="646900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45" name="Google Shape;222;p10">
              <a:extLst>
                <a:ext uri="{FF2B5EF4-FFF2-40B4-BE49-F238E27FC236}">
                  <a16:creationId xmlns:a16="http://schemas.microsoft.com/office/drawing/2014/main" id="{C8F7A189-5508-B856-B02F-4B0A5E1148E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A2A1860-2663-3459-2E4C-39290DB52CB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6B5BE3-C406-7032-3625-95AC0E8CE43D}"/>
              </a:ext>
            </a:extLst>
          </p:cNvPr>
          <p:cNvGrpSpPr/>
          <p:nvPr/>
        </p:nvGrpSpPr>
        <p:grpSpPr>
          <a:xfrm>
            <a:off x="76326" y="635646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7993677-E7F2-2985-E3EA-3454C6D00836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9" name="Picture 48" descr="Free speaker sound loud vector">
              <a:extLst>
                <a:ext uri="{FF2B5EF4-FFF2-40B4-BE49-F238E27FC236}">
                  <a16:creationId xmlns:a16="http://schemas.microsoft.com/office/drawing/2014/main" id="{C6C97519-3168-5113-B607-5F24E60AF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6942933-87D9-4409-4B55-5E8086644DA5}"/>
              </a:ext>
            </a:extLst>
          </p:cNvPr>
          <p:cNvSpPr txBox="1"/>
          <p:nvPr/>
        </p:nvSpPr>
        <p:spPr>
          <a:xfrm>
            <a:off x="1918233" y="6406575"/>
            <a:ext cx="4784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habla sobre Luis y Santi.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Escucha. ¿Quién es? Marca     .</a:t>
            </a:r>
          </a:p>
        </p:txBody>
      </p:sp>
      <p:graphicFrame>
        <p:nvGraphicFramePr>
          <p:cNvPr id="57" name="Google Shape;258;p34">
            <a:extLst>
              <a:ext uri="{FF2B5EF4-FFF2-40B4-BE49-F238E27FC236}">
                <a16:creationId xmlns:a16="http://schemas.microsoft.com/office/drawing/2014/main" id="{1767A1EF-C7EA-0E11-7626-137A5411D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975538"/>
              </p:ext>
            </p:extLst>
          </p:nvPr>
        </p:nvGraphicFramePr>
        <p:xfrm>
          <a:off x="375973" y="6977080"/>
          <a:ext cx="1747795" cy="268910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55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1200" b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L&amp;S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(they)</a:t>
                      </a:r>
                      <a:endParaRPr sz="1200" b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" name="Action Button: Blank 57">
            <a:hlinkClick r:id="" action="ppaction://noaction" highlightClick="1">
              <a:snd r:embed="rId17" name="s7_ejemplo beep.wav"/>
            </a:hlinkClick>
            <a:extLst>
              <a:ext uri="{FF2B5EF4-FFF2-40B4-BE49-F238E27FC236}">
                <a16:creationId xmlns:a16="http://schemas.microsoft.com/office/drawing/2014/main" id="{3A48497A-5A69-E3A5-97B4-014C5E4B1088}"/>
              </a:ext>
            </a:extLst>
          </p:cNvPr>
          <p:cNvSpPr/>
          <p:nvPr/>
        </p:nvSpPr>
        <p:spPr>
          <a:xfrm>
            <a:off x="156635" y="7595332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9" name="Action Button: Blank 58">
            <a:hlinkClick r:id="" action="ppaction://noaction" highlightClick="1">
              <a:snd r:embed="rId18" name="s7_1 beep.wav"/>
            </a:hlinkClick>
            <a:extLst>
              <a:ext uri="{FF2B5EF4-FFF2-40B4-BE49-F238E27FC236}">
                <a16:creationId xmlns:a16="http://schemas.microsoft.com/office/drawing/2014/main" id="{03D7276D-2350-E43F-FBA7-83A4CAAA60D9}"/>
              </a:ext>
            </a:extLst>
          </p:cNvPr>
          <p:cNvSpPr/>
          <p:nvPr/>
        </p:nvSpPr>
        <p:spPr>
          <a:xfrm>
            <a:off x="156635" y="7964856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0" name="Action Button: Blank 59">
            <a:hlinkClick r:id="" action="ppaction://noaction" highlightClick="1">
              <a:snd r:embed="rId19" name="s7_2 beep.wav"/>
            </a:hlinkClick>
            <a:extLst>
              <a:ext uri="{FF2B5EF4-FFF2-40B4-BE49-F238E27FC236}">
                <a16:creationId xmlns:a16="http://schemas.microsoft.com/office/drawing/2014/main" id="{2C2B776A-C790-9208-171E-6039E1F6F79C}"/>
              </a:ext>
            </a:extLst>
          </p:cNvPr>
          <p:cNvSpPr/>
          <p:nvPr/>
        </p:nvSpPr>
        <p:spPr>
          <a:xfrm>
            <a:off x="150207" y="8312699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1" name="Action Button: Blank 60">
            <a:hlinkClick r:id="" action="ppaction://noaction" highlightClick="1">
              <a:snd r:embed="rId20" name="s7_3 beep.wav"/>
            </a:hlinkClick>
            <a:extLst>
              <a:ext uri="{FF2B5EF4-FFF2-40B4-BE49-F238E27FC236}">
                <a16:creationId xmlns:a16="http://schemas.microsoft.com/office/drawing/2014/main" id="{7D69B586-E02E-7329-F6ED-85CDACDF354E}"/>
              </a:ext>
            </a:extLst>
          </p:cNvPr>
          <p:cNvSpPr/>
          <p:nvPr/>
        </p:nvSpPr>
        <p:spPr>
          <a:xfrm>
            <a:off x="150818" y="8650374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3" name="Action Button: Blank 62">
            <a:hlinkClick r:id="" action="ppaction://noaction" highlightClick="1">
              <a:snd r:embed="rId21" name="s7_4 beep.wav"/>
            </a:hlinkClick>
            <a:extLst>
              <a:ext uri="{FF2B5EF4-FFF2-40B4-BE49-F238E27FC236}">
                <a16:creationId xmlns:a16="http://schemas.microsoft.com/office/drawing/2014/main" id="{8707F8AA-A3EB-580B-743E-BC1A4B6009ED}"/>
              </a:ext>
            </a:extLst>
          </p:cNvPr>
          <p:cNvSpPr/>
          <p:nvPr/>
        </p:nvSpPr>
        <p:spPr>
          <a:xfrm>
            <a:off x="163910" y="9013543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24" name="Action Button: Blank 1023">
            <a:hlinkClick r:id="" action="ppaction://noaction" highlightClick="1">
              <a:snd r:embed="rId22" name="s7_5 beep.wav"/>
            </a:hlinkClick>
            <a:extLst>
              <a:ext uri="{FF2B5EF4-FFF2-40B4-BE49-F238E27FC236}">
                <a16:creationId xmlns:a16="http://schemas.microsoft.com/office/drawing/2014/main" id="{9A6E0FA4-5930-F9B5-E353-B50FF8A26AD7}"/>
              </a:ext>
            </a:extLst>
          </p:cNvPr>
          <p:cNvSpPr/>
          <p:nvPr/>
        </p:nvSpPr>
        <p:spPr>
          <a:xfrm>
            <a:off x="153688" y="9376712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A42198B8-88B9-F6E8-26B1-B333E6ACA759}"/>
              </a:ext>
            </a:extLst>
          </p:cNvPr>
          <p:cNvSpPr txBox="1"/>
          <p:nvPr/>
        </p:nvSpPr>
        <p:spPr>
          <a:xfrm>
            <a:off x="511799" y="2650444"/>
            <a:ext cx="669576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No está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contenta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 ¿Por qué?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054" name="Picture 1053">
            <a:extLst>
              <a:ext uri="{FF2B5EF4-FFF2-40B4-BE49-F238E27FC236}">
                <a16:creationId xmlns:a16="http://schemas.microsoft.com/office/drawing/2014/main" id="{005D8BBD-CC9D-F2FB-02C6-A740774404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3355" y="7037585"/>
            <a:ext cx="430846" cy="476756"/>
          </a:xfrm>
          <a:prstGeom prst="rect">
            <a:avLst/>
          </a:prstGeom>
        </p:spPr>
      </p:pic>
      <p:pic>
        <p:nvPicPr>
          <p:cNvPr id="1055" name="Picture 1054">
            <a:extLst>
              <a:ext uri="{FF2B5EF4-FFF2-40B4-BE49-F238E27FC236}">
                <a16:creationId xmlns:a16="http://schemas.microsoft.com/office/drawing/2014/main" id="{09E495F4-80FC-17CD-9DB6-1F6CD19B5C5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79538" y="7164468"/>
            <a:ext cx="289425" cy="392881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3A0EC66D-AC84-2C63-F644-0740F9E9E0E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1908264" y="6992954"/>
            <a:ext cx="269530" cy="521388"/>
          </a:xfrm>
          <a:prstGeom prst="rect">
            <a:avLst/>
          </a:prstGeom>
        </p:spPr>
      </p:pic>
      <p:pic>
        <p:nvPicPr>
          <p:cNvPr id="1057" name="Picture 1056">
            <a:extLst>
              <a:ext uri="{FF2B5EF4-FFF2-40B4-BE49-F238E27FC236}">
                <a16:creationId xmlns:a16="http://schemas.microsoft.com/office/drawing/2014/main" id="{C93B2E04-9E8D-DF4B-2DFE-9710C7EC8C9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3" y="7572067"/>
            <a:ext cx="241695" cy="251765"/>
          </a:xfrm>
          <a:prstGeom prst="rect">
            <a:avLst/>
          </a:prstGeom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DC185989-A1AE-4BAB-F695-C519A4F84896}"/>
              </a:ext>
            </a:extLst>
          </p:cNvPr>
          <p:cNvSpPr txBox="1"/>
          <p:nvPr/>
        </p:nvSpPr>
        <p:spPr>
          <a:xfrm>
            <a:off x="3625496" y="7509245"/>
            <a:ext cx="909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lámpara</a:t>
            </a:r>
            <a:endParaRPr lang="en-GB" sz="1600" b="1" dirty="0">
              <a:solidFill>
                <a:srgbClr val="92D05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1061" name="Picture 1060">
            <a:extLst>
              <a:ext uri="{FF2B5EF4-FFF2-40B4-BE49-F238E27FC236}">
                <a16:creationId xmlns:a16="http://schemas.microsoft.com/office/drawing/2014/main" id="{ACA6F4ED-1593-A8EE-EE6D-1C041AA590F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10" y="6680477"/>
            <a:ext cx="190366" cy="198297"/>
          </a:xfrm>
          <a:prstGeom prst="rect">
            <a:avLst/>
          </a:prstGeom>
        </p:spPr>
      </p:pic>
      <p:pic>
        <p:nvPicPr>
          <p:cNvPr id="1062" name="Picture 16" descr="United, Flag, Kingdom, British, Great, Britain">
            <a:extLst>
              <a:ext uri="{FF2B5EF4-FFF2-40B4-BE49-F238E27FC236}">
                <a16:creationId xmlns:a16="http://schemas.microsoft.com/office/drawing/2014/main" id="{19C6C709-D189-1808-8CAD-F9091CEC6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35" y="7258699"/>
            <a:ext cx="185909" cy="1455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TextBox 1062">
            <a:extLst>
              <a:ext uri="{FF2B5EF4-FFF2-40B4-BE49-F238E27FC236}">
                <a16:creationId xmlns:a16="http://schemas.microsoft.com/office/drawing/2014/main" id="{DEC78643-FA51-058C-FD69-184E5949DB87}"/>
              </a:ext>
            </a:extLst>
          </p:cNvPr>
          <p:cNvSpPr txBox="1"/>
          <p:nvPr/>
        </p:nvSpPr>
        <p:spPr>
          <a:xfrm>
            <a:off x="2177794" y="7144302"/>
            <a:ext cx="2927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palabra y 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artículo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1068" name="Picture 2" descr="Cup, Icons, Medal, Win, Game, The Competition, Award">
            <a:extLst>
              <a:ext uri="{FF2B5EF4-FFF2-40B4-BE49-F238E27FC236}">
                <a16:creationId xmlns:a16="http://schemas.microsoft.com/office/drawing/2014/main" id="{58A28D16-5C25-F369-489A-E1C4E19E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71" y="6694578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945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" name="Picture 211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D7C7E3BB-4B6C-44B3-FD39-0BB309DEC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40" y="4302646"/>
            <a:ext cx="2960416" cy="15234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3EBCA1B-8091-8978-CF57-82D44C59464B}"/>
              </a:ext>
            </a:extLst>
          </p:cNvPr>
          <p:cNvGrpSpPr/>
          <p:nvPr/>
        </p:nvGrpSpPr>
        <p:grpSpPr>
          <a:xfrm>
            <a:off x="163910" y="736074"/>
            <a:ext cx="3324884" cy="2006639"/>
            <a:chOff x="4602396" y="1786176"/>
            <a:chExt cx="3024404" cy="255355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3158F6C4-697A-0026-72B0-46D576A52E72}"/>
                </a:ext>
              </a:extLst>
            </p:cNvPr>
            <p:cNvSpPr/>
            <p:nvPr/>
          </p:nvSpPr>
          <p:spPr>
            <a:xfrm>
              <a:off x="4602396" y="1786176"/>
              <a:ext cx="3024404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5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968DEA4A-E822-2347-630E-C28E7F7D187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34319" y="1874282"/>
              <a:ext cx="417592" cy="557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11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1" y="112607"/>
            <a:ext cx="474666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770E8E-5A37-FAC7-584C-C433BAE4CEB6}"/>
              </a:ext>
            </a:extLst>
          </p:cNvPr>
          <p:cNvSpPr/>
          <p:nvPr/>
        </p:nvSpPr>
        <p:spPr>
          <a:xfrm rot="20668553">
            <a:off x="4806759" y="99479"/>
            <a:ext cx="483326" cy="4563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31958-6111-5336-95AC-7EC76F327AE9}"/>
              </a:ext>
            </a:extLst>
          </p:cNvPr>
          <p:cNvSpPr txBox="1"/>
          <p:nvPr/>
        </p:nvSpPr>
        <p:spPr>
          <a:xfrm rot="20463376">
            <a:off x="4815936" y="122986"/>
            <a:ext cx="545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odern Love" panose="04090805081005020601" pitchFamily="82" charset="0"/>
              </a:rPr>
              <a:t>11</a:t>
            </a:r>
            <a:endParaRPr lang="en-GB" sz="2400" dirty="0">
              <a:solidFill>
                <a:srgbClr val="0070C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B6F320-84DE-82FC-3D73-496702EA3897}"/>
              </a:ext>
            </a:extLst>
          </p:cNvPr>
          <p:cNvGrpSpPr/>
          <p:nvPr/>
        </p:nvGrpSpPr>
        <p:grpSpPr>
          <a:xfrm>
            <a:off x="447600" y="615150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45" name="Google Shape;222;p10">
              <a:extLst>
                <a:ext uri="{FF2B5EF4-FFF2-40B4-BE49-F238E27FC236}">
                  <a16:creationId xmlns:a16="http://schemas.microsoft.com/office/drawing/2014/main" id="{C8F7A189-5508-B856-B02F-4B0A5E1148E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A2A1860-2663-3459-2E4C-39290DB52CB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6B5BE3-C406-7032-3625-95AC0E8CE43D}"/>
              </a:ext>
            </a:extLst>
          </p:cNvPr>
          <p:cNvGrpSpPr/>
          <p:nvPr/>
        </p:nvGrpSpPr>
        <p:grpSpPr>
          <a:xfrm>
            <a:off x="76326" y="603896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7993677-E7F2-2985-E3EA-3454C6D00836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9" name="Picture 48" descr="Free speaker sound loud vector">
              <a:extLst>
                <a:ext uri="{FF2B5EF4-FFF2-40B4-BE49-F238E27FC236}">
                  <a16:creationId xmlns:a16="http://schemas.microsoft.com/office/drawing/2014/main" id="{C6C97519-3168-5113-B607-5F24E60AF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6942933-87D9-4409-4B55-5E8086644DA5}"/>
              </a:ext>
            </a:extLst>
          </p:cNvPr>
          <p:cNvSpPr txBox="1"/>
          <p:nvPr/>
        </p:nvSpPr>
        <p:spPr>
          <a:xfrm>
            <a:off x="1893952" y="6193743"/>
            <a:ext cx="4784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Elena habla sobre la mesa de Quique y Sofía.  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69;p8">
            <a:extLst>
              <a:ext uri="{FF2B5EF4-FFF2-40B4-BE49-F238E27FC236}">
                <a16:creationId xmlns:a16="http://schemas.microsoft.com/office/drawing/2014/main" id="{D9A0D739-B927-68D6-10F6-575849468048}"/>
              </a:ext>
            </a:extLst>
          </p:cNvPr>
          <p:cNvSpPr txBox="1"/>
          <p:nvPr/>
        </p:nvSpPr>
        <p:spPr>
          <a:xfrm>
            <a:off x="190878" y="1054526"/>
            <a:ext cx="2088959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1E4E79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[behind, below, on]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5C964B2B-4C8E-7A9F-7717-1FFA39A34B6C}"/>
              </a:ext>
            </a:extLst>
          </p:cNvPr>
          <p:cNvSpPr txBox="1"/>
          <p:nvPr/>
        </p:nvSpPr>
        <p:spPr>
          <a:xfrm>
            <a:off x="182074" y="1798520"/>
            <a:ext cx="5068911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table, use </a:t>
            </a:r>
            <a:r>
              <a:rPr lang="en-GB" sz="12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A8B8EC21-F558-4E94-EF89-C4E58A7DF187}"/>
              </a:ext>
            </a:extLst>
          </p:cNvPr>
          <p:cNvSpPr txBox="1"/>
          <p:nvPr/>
        </p:nvSpPr>
        <p:spPr>
          <a:xfrm>
            <a:off x="202468" y="1375147"/>
            <a:ext cx="3024405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behind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table, use </a:t>
            </a:r>
            <a:r>
              <a:rPr lang="en-GB" sz="12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detrás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3BB4104B-23E2-DF21-07CE-179D3C4B667A}"/>
              </a:ext>
            </a:extLst>
          </p:cNvPr>
          <p:cNvSpPr txBox="1"/>
          <p:nvPr/>
        </p:nvSpPr>
        <p:spPr>
          <a:xfrm>
            <a:off x="207021" y="2074894"/>
            <a:ext cx="3324884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below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under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table, use </a:t>
            </a:r>
            <a:r>
              <a:rPr lang="en-GB" sz="12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debajo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7CFB6C8D-6D39-10F8-BE42-B47F95E92C2C}"/>
              </a:ext>
            </a:extLst>
          </p:cNvPr>
          <p:cNvSpPr txBox="1">
            <a:spLocks/>
          </p:cNvSpPr>
          <p:nvPr/>
        </p:nvSpPr>
        <p:spPr>
          <a:xfrm>
            <a:off x="190878" y="731689"/>
            <a:ext cx="5915025" cy="41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detrás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 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debajo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 |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en</a:t>
            </a:r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E027CF31-7847-90CD-39EB-9C1F86446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465" y="717835"/>
            <a:ext cx="3185562" cy="2087092"/>
          </a:xfrm>
          <a:prstGeom prst="rect">
            <a:avLst/>
          </a:prstGeom>
        </p:spPr>
      </p:pic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D5DF4A06-832C-A524-3ED2-46DA41E31614}"/>
              </a:ext>
            </a:extLst>
          </p:cNvPr>
          <p:cNvGrpSpPr/>
          <p:nvPr/>
        </p:nvGrpSpPr>
        <p:grpSpPr>
          <a:xfrm>
            <a:off x="2354397" y="2298287"/>
            <a:ext cx="1591000" cy="998219"/>
            <a:chOff x="127974" y="8592332"/>
            <a:chExt cx="1235798" cy="574892"/>
          </a:xfrm>
        </p:grpSpPr>
        <p:sp>
          <p:nvSpPr>
            <p:cNvPr id="2066" name="Rectangle: Folded Corner 2065">
              <a:extLst>
                <a:ext uri="{FF2B5EF4-FFF2-40B4-BE49-F238E27FC236}">
                  <a16:creationId xmlns:a16="http://schemas.microsoft.com/office/drawing/2014/main" id="{5C5F57C0-5EA4-BDA5-48AF-E72CA950BEBD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67" name="Picture 6" descr="Free Icon Light illustration and picture">
              <a:extLst>
                <a:ext uri="{FF2B5EF4-FFF2-40B4-BE49-F238E27FC236}">
                  <a16:creationId xmlns:a16="http://schemas.microsoft.com/office/drawing/2014/main" id="{BF8236E0-3802-2629-6883-CB13849D1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599852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C24094A9-F070-B55B-C377-0BBD27A82DA2}"/>
                </a:ext>
              </a:extLst>
            </p:cNvPr>
            <p:cNvSpPr txBox="1"/>
            <p:nvPr/>
          </p:nvSpPr>
          <p:spPr>
            <a:xfrm>
              <a:off x="396933" y="8626046"/>
              <a:ext cx="966839" cy="141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We use </a:t>
              </a:r>
            </a:p>
          </p:txBody>
        </p:sp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E374F073-DD77-C15D-32B1-DF4C9CC02CC3}"/>
                </a:ext>
              </a:extLst>
            </p:cNvPr>
            <p:cNvSpPr txBox="1"/>
            <p:nvPr/>
          </p:nvSpPr>
          <p:spPr>
            <a:xfrm>
              <a:off x="127974" y="8736267"/>
              <a:ext cx="1035629" cy="407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de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after </a:t>
              </a:r>
              <a:r>
                <a:rPr lang="en-GB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detrás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and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debajo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but we don’t say </a:t>
              </a:r>
              <a:r>
                <a:rPr lang="en-GB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of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in English. </a:t>
              </a:r>
              <a:endParaRPr lang="en-GB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1291B173-2F0A-DCFB-A5E4-C4370EE99141}"/>
              </a:ext>
            </a:extLst>
          </p:cNvPr>
          <p:cNvGrpSpPr/>
          <p:nvPr/>
        </p:nvGrpSpPr>
        <p:grpSpPr>
          <a:xfrm>
            <a:off x="215697" y="2927212"/>
            <a:ext cx="1801949" cy="409714"/>
            <a:chOff x="1639842" y="1416995"/>
            <a:chExt cx="1801949" cy="409714"/>
          </a:xfrm>
        </p:grpSpPr>
        <p:sp>
          <p:nvSpPr>
            <p:cNvPr id="2071" name="Google Shape;112;p3">
              <a:extLst>
                <a:ext uri="{FF2B5EF4-FFF2-40B4-BE49-F238E27FC236}">
                  <a16:creationId xmlns:a16="http://schemas.microsoft.com/office/drawing/2014/main" id="{31A59919-F0C4-5AD5-F145-581922E2747B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0679669-9635-3802-BC93-EB1E9656F4A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260A6CE9-595F-D6FD-3C34-628EAC9FA2E9}"/>
                </a:ext>
              </a:extLst>
            </p:cNvPr>
            <p:cNvSpPr txBox="1"/>
            <p:nvPr/>
          </p:nvSpPr>
          <p:spPr>
            <a:xfrm>
              <a:off x="2131035" y="14566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74" name="Google Shape;402;p19">
            <a:extLst>
              <a:ext uri="{FF2B5EF4-FFF2-40B4-BE49-F238E27FC236}">
                <a16:creationId xmlns:a16="http://schemas.microsoft.com/office/drawing/2014/main" id="{2529B014-382E-308E-7881-EACD73281F30}"/>
              </a:ext>
            </a:extLst>
          </p:cNvPr>
          <p:cNvSpPr txBox="1"/>
          <p:nvPr/>
        </p:nvSpPr>
        <p:spPr>
          <a:xfrm>
            <a:off x="211890" y="3440205"/>
            <a:ext cx="642710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Escucha y escribe [za] [zo] [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zu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] [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ce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] o [ci].</a:t>
            </a:r>
          </a:p>
        </p:txBody>
      </p:sp>
      <p:sp>
        <p:nvSpPr>
          <p:cNvPr id="2075" name="Google Shape;158;p2">
            <a:extLst>
              <a:ext uri="{FF2B5EF4-FFF2-40B4-BE49-F238E27FC236}">
                <a16:creationId xmlns:a16="http://schemas.microsoft.com/office/drawing/2014/main" id="{67FF3FA9-E8E5-4A39-6688-A1B76EE0685F}"/>
              </a:ext>
            </a:extLst>
          </p:cNvPr>
          <p:cNvSpPr txBox="1"/>
          <p:nvPr/>
        </p:nvSpPr>
        <p:spPr>
          <a:xfrm>
            <a:off x="1025416" y="3787876"/>
            <a:ext cx="195906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r>
              <a:rPr lang="es-AR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a</a:t>
            </a:r>
          </a:p>
        </p:txBody>
      </p:sp>
      <p:sp>
        <p:nvSpPr>
          <p:cNvPr id="2076" name="Google Shape;158;p2">
            <a:extLst>
              <a:ext uri="{FF2B5EF4-FFF2-40B4-BE49-F238E27FC236}">
                <a16:creationId xmlns:a16="http://schemas.microsoft.com/office/drawing/2014/main" id="{B93E30C8-91D2-438E-546A-726D024D26F3}"/>
              </a:ext>
            </a:extLst>
          </p:cNvPr>
          <p:cNvSpPr txBox="1"/>
          <p:nvPr/>
        </p:nvSpPr>
        <p:spPr>
          <a:xfrm>
            <a:off x="193837" y="3753502"/>
            <a:ext cx="508619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[EJ]</a:t>
            </a:r>
          </a:p>
        </p:txBody>
      </p:sp>
      <p:sp>
        <p:nvSpPr>
          <p:cNvPr id="2077" name="Google Shape;158;p2">
            <a:extLst>
              <a:ext uri="{FF2B5EF4-FFF2-40B4-BE49-F238E27FC236}">
                <a16:creationId xmlns:a16="http://schemas.microsoft.com/office/drawing/2014/main" id="{353CDBDD-F552-33AC-C113-D42C5A15F7FB}"/>
              </a:ext>
            </a:extLst>
          </p:cNvPr>
          <p:cNvSpPr txBox="1"/>
          <p:nvPr/>
        </p:nvSpPr>
        <p:spPr>
          <a:xfrm>
            <a:off x="200609" y="4095534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2078" name="Google Shape;158;p2">
            <a:extLst>
              <a:ext uri="{FF2B5EF4-FFF2-40B4-BE49-F238E27FC236}">
                <a16:creationId xmlns:a16="http://schemas.microsoft.com/office/drawing/2014/main" id="{845F1C9A-686A-5D99-245E-059049AC5D50}"/>
              </a:ext>
            </a:extLst>
          </p:cNvPr>
          <p:cNvSpPr txBox="1"/>
          <p:nvPr/>
        </p:nvSpPr>
        <p:spPr>
          <a:xfrm>
            <a:off x="1017444" y="4145049"/>
            <a:ext cx="163542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a r</a:t>
            </a:r>
            <a:endParaRPr lang="es-AR" sz="1575" b="1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9" name="Google Shape;158;p2">
            <a:extLst>
              <a:ext uri="{FF2B5EF4-FFF2-40B4-BE49-F238E27FC236}">
                <a16:creationId xmlns:a16="http://schemas.microsoft.com/office/drawing/2014/main" id="{0F6F2F33-F4AA-CA28-4A99-B258ED5CB0D4}"/>
              </a:ext>
            </a:extLst>
          </p:cNvPr>
          <p:cNvSpPr txBox="1"/>
          <p:nvPr/>
        </p:nvSpPr>
        <p:spPr>
          <a:xfrm>
            <a:off x="208581" y="4455360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2080" name="Google Shape;158;p2">
            <a:extLst>
              <a:ext uri="{FF2B5EF4-FFF2-40B4-BE49-F238E27FC236}">
                <a16:creationId xmlns:a16="http://schemas.microsoft.com/office/drawing/2014/main" id="{8594FC63-B1AA-B34B-42EE-0C2355C9A92B}"/>
              </a:ext>
            </a:extLst>
          </p:cNvPr>
          <p:cNvSpPr txBox="1"/>
          <p:nvPr/>
        </p:nvSpPr>
        <p:spPr>
          <a:xfrm>
            <a:off x="1025416" y="4504876"/>
            <a:ext cx="111258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 a n </a:t>
            </a:r>
            <a:r>
              <a:rPr lang="es-AR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</a:t>
            </a:r>
          </a:p>
        </p:txBody>
      </p:sp>
      <p:sp>
        <p:nvSpPr>
          <p:cNvPr id="2081" name="Google Shape;158;p2">
            <a:extLst>
              <a:ext uri="{FF2B5EF4-FFF2-40B4-BE49-F238E27FC236}">
                <a16:creationId xmlns:a16="http://schemas.microsoft.com/office/drawing/2014/main" id="{21FF3D2A-4119-F1DC-0F1A-E08CA3218BD8}"/>
              </a:ext>
            </a:extLst>
          </p:cNvPr>
          <p:cNvSpPr txBox="1"/>
          <p:nvPr/>
        </p:nvSpPr>
        <p:spPr>
          <a:xfrm>
            <a:off x="200609" y="4826620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2082" name="Google Shape;158;p2">
            <a:extLst>
              <a:ext uri="{FF2B5EF4-FFF2-40B4-BE49-F238E27FC236}">
                <a16:creationId xmlns:a16="http://schemas.microsoft.com/office/drawing/2014/main" id="{2564E2B3-DA8F-3C91-DAE5-C04409E4ECB9}"/>
              </a:ext>
            </a:extLst>
          </p:cNvPr>
          <p:cNvSpPr txBox="1"/>
          <p:nvPr/>
        </p:nvSpPr>
        <p:spPr>
          <a:xfrm>
            <a:off x="1017444" y="4876135"/>
            <a:ext cx="1345619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r u </a:t>
            </a:r>
            <a:r>
              <a:rPr lang="es-AR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</a:p>
        </p:txBody>
      </p:sp>
      <p:sp>
        <p:nvSpPr>
          <p:cNvPr id="2083" name="Google Shape;158;p2">
            <a:extLst>
              <a:ext uri="{FF2B5EF4-FFF2-40B4-BE49-F238E27FC236}">
                <a16:creationId xmlns:a16="http://schemas.microsoft.com/office/drawing/2014/main" id="{B84E81A4-5412-E617-12BC-5DE845A4E9B8}"/>
              </a:ext>
            </a:extLst>
          </p:cNvPr>
          <p:cNvSpPr txBox="1"/>
          <p:nvPr/>
        </p:nvSpPr>
        <p:spPr>
          <a:xfrm>
            <a:off x="208581" y="5214000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sp>
        <p:nvSpPr>
          <p:cNvPr id="2084" name="Google Shape;158;p2">
            <a:extLst>
              <a:ext uri="{FF2B5EF4-FFF2-40B4-BE49-F238E27FC236}">
                <a16:creationId xmlns:a16="http://schemas.microsoft.com/office/drawing/2014/main" id="{7091C4A3-6995-F211-0293-5DC8D5CFC9F2}"/>
              </a:ext>
            </a:extLst>
          </p:cNvPr>
          <p:cNvSpPr txBox="1"/>
          <p:nvPr/>
        </p:nvSpPr>
        <p:spPr>
          <a:xfrm>
            <a:off x="1025416" y="5263516"/>
            <a:ext cx="178668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 r a d i  </a:t>
            </a:r>
            <a:r>
              <a:rPr lang="en-GB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 </a:t>
            </a: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 n</a:t>
            </a:r>
            <a:endParaRPr lang="es-AR" sz="1575" b="1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5" name="Google Shape;158;p2">
            <a:extLst>
              <a:ext uri="{FF2B5EF4-FFF2-40B4-BE49-F238E27FC236}">
                <a16:creationId xmlns:a16="http://schemas.microsoft.com/office/drawing/2014/main" id="{6259B441-569F-0FD8-10E1-A724AFF646AE}"/>
              </a:ext>
            </a:extLst>
          </p:cNvPr>
          <p:cNvSpPr txBox="1"/>
          <p:nvPr/>
        </p:nvSpPr>
        <p:spPr>
          <a:xfrm>
            <a:off x="202598" y="5618777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[6]</a:t>
            </a:r>
          </a:p>
        </p:txBody>
      </p:sp>
      <p:sp>
        <p:nvSpPr>
          <p:cNvPr id="2086" name="Google Shape;158;p2">
            <a:extLst>
              <a:ext uri="{FF2B5EF4-FFF2-40B4-BE49-F238E27FC236}">
                <a16:creationId xmlns:a16="http://schemas.microsoft.com/office/drawing/2014/main" id="{3C2F18CA-343D-957D-B557-D479C46B0120}"/>
              </a:ext>
            </a:extLst>
          </p:cNvPr>
          <p:cNvSpPr txBox="1"/>
          <p:nvPr/>
        </p:nvSpPr>
        <p:spPr>
          <a:xfrm>
            <a:off x="996839" y="5635642"/>
            <a:ext cx="151528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 e </a:t>
            </a:r>
            <a:r>
              <a:rPr lang="en-GB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endParaRPr lang="es-AR" sz="1575" b="1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7" name="Google Shape;338;p8">
            <a:hlinkClick r:id="" action="ppaction://noaction">
              <a:snd r:embed="rId12" name="s2_cena.wav"/>
            </a:hlinkClick>
            <a:extLst>
              <a:ext uri="{FF2B5EF4-FFF2-40B4-BE49-F238E27FC236}">
                <a16:creationId xmlns:a16="http://schemas.microsoft.com/office/drawing/2014/main" id="{869CACE4-C584-2F59-E28E-F4BEA52E755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0710" y="3771030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89" name="Google Shape;338;p8">
            <a:hlinkClick r:id="" action="ppaction://noaction">
              <a:snd r:embed="rId14" name="s2_azucar.wav"/>
            </a:hlinkClick>
            <a:extLst>
              <a:ext uri="{FF2B5EF4-FFF2-40B4-BE49-F238E27FC236}">
                <a16:creationId xmlns:a16="http://schemas.microsoft.com/office/drawing/2014/main" id="{808B4BD7-5260-70D2-6A4B-94F1D189835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8460" y="4138206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90" name="Google Shape;338;p8">
            <a:hlinkClick r:id="" action="ppaction://noaction">
              <a:snd r:embed="rId15" name="s2_danza.wav"/>
            </a:hlinkClick>
            <a:extLst>
              <a:ext uri="{FF2B5EF4-FFF2-40B4-BE49-F238E27FC236}">
                <a16:creationId xmlns:a16="http://schemas.microsoft.com/office/drawing/2014/main" id="{3D3B9592-FA0C-A8ED-0815-161551036A8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8460" y="4529876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91" name="Google Shape;338;p8">
            <a:hlinkClick r:id="" action="ppaction://noaction">
              <a:snd r:embed="rId16" name="s2_cruce.wav"/>
            </a:hlinkClick>
            <a:extLst>
              <a:ext uri="{FF2B5EF4-FFF2-40B4-BE49-F238E27FC236}">
                <a16:creationId xmlns:a16="http://schemas.microsoft.com/office/drawing/2014/main" id="{41D54166-F588-760A-0C58-E34EDD75E6F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8460" y="4879010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92" name="Google Shape;338;p8">
            <a:hlinkClick r:id="" action="ppaction://noaction">
              <a:snd r:embed="rId17" name="s2_tradicion.wav"/>
            </a:hlinkClick>
            <a:extLst>
              <a:ext uri="{FF2B5EF4-FFF2-40B4-BE49-F238E27FC236}">
                <a16:creationId xmlns:a16="http://schemas.microsoft.com/office/drawing/2014/main" id="{0E481439-0AED-6723-3001-9787D8F7320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0710" y="5233728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93" name="Google Shape;338;p8">
            <a:hlinkClick r:id="" action="ppaction://noaction">
              <a:snd r:embed="rId18" name="s2_cereza.wav"/>
            </a:hlinkClick>
            <a:extLst>
              <a:ext uri="{FF2B5EF4-FFF2-40B4-BE49-F238E27FC236}">
                <a16:creationId xmlns:a16="http://schemas.microsoft.com/office/drawing/2014/main" id="{8EE3BA4D-E93D-B00C-32E6-48AA39BA8F7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9914" y="5625397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94" name="Picture 2093">
            <a:extLst>
              <a:ext uri="{FF2B5EF4-FFF2-40B4-BE49-F238E27FC236}">
                <a16:creationId xmlns:a16="http://schemas.microsoft.com/office/drawing/2014/main" id="{AEAB57D4-4348-CC45-50C0-92A29B32C1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5435" y="3747938"/>
            <a:ext cx="349788" cy="346359"/>
          </a:xfrm>
          <a:prstGeom prst="rect">
            <a:avLst/>
          </a:prstGeom>
        </p:spPr>
      </p:pic>
      <p:pic>
        <p:nvPicPr>
          <p:cNvPr id="2095" name="Picture 2094">
            <a:extLst>
              <a:ext uri="{FF2B5EF4-FFF2-40B4-BE49-F238E27FC236}">
                <a16:creationId xmlns:a16="http://schemas.microsoft.com/office/drawing/2014/main" id="{B8D516FA-2495-9A8C-3131-A1C75F04A0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59" y="4499337"/>
            <a:ext cx="313934" cy="346409"/>
          </a:xfrm>
          <a:prstGeom prst="rect">
            <a:avLst/>
          </a:prstGeom>
        </p:spPr>
      </p:pic>
      <p:pic>
        <p:nvPicPr>
          <p:cNvPr id="2096" name="Picture 2095" descr="A picture containing text&#10;&#10;Description automatically generated">
            <a:extLst>
              <a:ext uri="{FF2B5EF4-FFF2-40B4-BE49-F238E27FC236}">
                <a16:creationId xmlns:a16="http://schemas.microsoft.com/office/drawing/2014/main" id="{E512E98B-36F4-C572-CA0C-E0783B744C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70" y="4029005"/>
            <a:ext cx="253185" cy="392344"/>
          </a:xfrm>
          <a:prstGeom prst="rect">
            <a:avLst/>
          </a:prstGeom>
        </p:spPr>
      </p:pic>
      <p:pic>
        <p:nvPicPr>
          <p:cNvPr id="2097" name="Picture 2096">
            <a:extLst>
              <a:ext uri="{FF2B5EF4-FFF2-40B4-BE49-F238E27FC236}">
                <a16:creationId xmlns:a16="http://schemas.microsoft.com/office/drawing/2014/main" id="{AC81B79D-44AD-39FA-36EA-62089818C5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622">
            <a:off x="1947836" y="4886088"/>
            <a:ext cx="265418" cy="330161"/>
          </a:xfrm>
          <a:prstGeom prst="rect">
            <a:avLst/>
          </a:prstGeom>
        </p:spPr>
      </p:pic>
      <p:pic>
        <p:nvPicPr>
          <p:cNvPr id="2098" name="Picture 2097" descr="A picture containing shape&#10;&#10;Description automatically generated">
            <a:extLst>
              <a:ext uri="{FF2B5EF4-FFF2-40B4-BE49-F238E27FC236}">
                <a16:creationId xmlns:a16="http://schemas.microsoft.com/office/drawing/2014/main" id="{D0798D78-8B49-78D1-26FF-8E470CB98F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08" y="5097449"/>
            <a:ext cx="344907" cy="419659"/>
          </a:xfrm>
          <a:prstGeom prst="rect">
            <a:avLst/>
          </a:prstGeom>
        </p:spPr>
      </p:pic>
      <p:pic>
        <p:nvPicPr>
          <p:cNvPr id="2099" name="Picture 2098">
            <a:extLst>
              <a:ext uri="{FF2B5EF4-FFF2-40B4-BE49-F238E27FC236}">
                <a16:creationId xmlns:a16="http://schemas.microsoft.com/office/drawing/2014/main" id="{450510A7-7395-933A-5FAE-F0E7C68067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22" y="5669925"/>
            <a:ext cx="267640" cy="220385"/>
          </a:xfrm>
          <a:prstGeom prst="rect">
            <a:avLst/>
          </a:prstGeom>
        </p:spPr>
      </p:pic>
      <p:grpSp>
        <p:nvGrpSpPr>
          <p:cNvPr id="2100" name="Group 2099">
            <a:extLst>
              <a:ext uri="{FF2B5EF4-FFF2-40B4-BE49-F238E27FC236}">
                <a16:creationId xmlns:a16="http://schemas.microsoft.com/office/drawing/2014/main" id="{380D2C91-F1F1-3709-C5C5-BB01D1762CA5}"/>
              </a:ext>
            </a:extLst>
          </p:cNvPr>
          <p:cNvGrpSpPr/>
          <p:nvPr/>
        </p:nvGrpSpPr>
        <p:grpSpPr>
          <a:xfrm>
            <a:off x="2555290" y="3849367"/>
            <a:ext cx="1591000" cy="998219"/>
            <a:chOff x="127974" y="8592332"/>
            <a:chExt cx="1235798" cy="574892"/>
          </a:xfrm>
        </p:grpSpPr>
        <p:sp>
          <p:nvSpPr>
            <p:cNvPr id="2101" name="Rectangle: Folded Corner 2100">
              <a:extLst>
                <a:ext uri="{FF2B5EF4-FFF2-40B4-BE49-F238E27FC236}">
                  <a16:creationId xmlns:a16="http://schemas.microsoft.com/office/drawing/2014/main" id="{AAF6A03B-D88A-E487-5269-08FE5B37EA9C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02" name="Picture 6" descr="Free Icon Light illustration and picture">
              <a:extLst>
                <a:ext uri="{FF2B5EF4-FFF2-40B4-BE49-F238E27FC236}">
                  <a16:creationId xmlns:a16="http://schemas.microsoft.com/office/drawing/2014/main" id="{9329A0BD-2529-897C-21D0-BD38193F7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599852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03" name="TextBox 2102">
              <a:extLst>
                <a:ext uri="{FF2B5EF4-FFF2-40B4-BE49-F238E27FC236}">
                  <a16:creationId xmlns:a16="http://schemas.microsoft.com/office/drawing/2014/main" id="{6CF8F3D4-62CC-9925-7245-22CCE34B0DBF}"/>
                </a:ext>
              </a:extLst>
            </p:cNvPr>
            <p:cNvSpPr txBox="1"/>
            <p:nvPr/>
          </p:nvSpPr>
          <p:spPr>
            <a:xfrm>
              <a:off x="396933" y="8626046"/>
              <a:ext cx="966839" cy="141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[z]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is always</a:t>
              </a:r>
              <a:endPara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04" name="TextBox 2103">
              <a:extLst>
                <a:ext uri="{FF2B5EF4-FFF2-40B4-BE49-F238E27FC236}">
                  <a16:creationId xmlns:a16="http://schemas.microsoft.com/office/drawing/2014/main" id="{DCD3E46E-8B03-7645-5719-262804496C7F}"/>
                </a:ext>
              </a:extLst>
            </p:cNvPr>
            <p:cNvSpPr txBox="1"/>
            <p:nvPr/>
          </p:nvSpPr>
          <p:spPr>
            <a:xfrm>
              <a:off x="127974" y="8736267"/>
              <a:ext cx="1035629" cy="407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followed by [a] [o] [u]. 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[z]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sounds the same as 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[c]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in front of [e] [i].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</p:grpSp>
      <p:sp>
        <p:nvSpPr>
          <p:cNvPr id="2108" name="TextBox 2107">
            <a:extLst>
              <a:ext uri="{FF2B5EF4-FFF2-40B4-BE49-F238E27FC236}">
                <a16:creationId xmlns:a16="http://schemas.microsoft.com/office/drawing/2014/main" id="{954D4F3C-3B43-EF5D-BB9B-D25B59AD5A6D}"/>
              </a:ext>
            </a:extLst>
          </p:cNvPr>
          <p:cNvSpPr txBox="1"/>
          <p:nvPr/>
        </p:nvSpPr>
        <p:spPr>
          <a:xfrm>
            <a:off x="521908" y="6536017"/>
            <a:ext cx="4784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¿Es un,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09" name="Table 3">
            <a:extLst>
              <a:ext uri="{FF2B5EF4-FFF2-40B4-BE49-F238E27FC236}">
                <a16:creationId xmlns:a16="http://schemas.microsoft.com/office/drawing/2014/main" id="{C62DB601-C7DC-D6BE-D6C7-3A66A5B90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04447"/>
              </p:ext>
            </p:extLst>
          </p:nvPr>
        </p:nvGraphicFramePr>
        <p:xfrm>
          <a:off x="200609" y="7021623"/>
          <a:ext cx="5406546" cy="1923731"/>
        </p:xfrm>
        <a:graphic>
          <a:graphicData uri="http://schemas.openxmlformats.org/drawingml/2006/table">
            <a:tbl>
              <a:tblPr firstRow="1" bandRow="1"/>
              <a:tblGrid>
                <a:gridCol w="441186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477598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1147877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  <a:gridCol w="1339885">
                  <a:extLst>
                    <a:ext uri="{9D8B030D-6E8A-4147-A177-3AD203B41FA5}">
                      <a16:colId xmlns:a16="http://schemas.microsoft.com/office/drawing/2014/main" val="2641158905"/>
                    </a:ext>
                  </a:extLst>
                </a:gridCol>
              </a:tblGrid>
              <a:tr h="373596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bolígrafo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73596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libros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botellas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73596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regla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73596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goma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estuches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429347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lámparas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cuadernos</a:t>
                      </a:r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110" name="Rectangle 2109">
            <a:hlinkClick r:id="" action="ppaction://noaction">
              <a:snd r:embed="rId25" name="s4_ejemplo beep.wav"/>
            </a:hlinkClick>
            <a:extLst>
              <a:ext uri="{FF2B5EF4-FFF2-40B4-BE49-F238E27FC236}">
                <a16:creationId xmlns:a16="http://schemas.microsoft.com/office/drawing/2014/main" id="{60A3F70B-EEAD-A61F-077E-05471288EDA1}"/>
              </a:ext>
            </a:extLst>
          </p:cNvPr>
          <p:cNvSpPr/>
          <p:nvPr/>
        </p:nvSpPr>
        <p:spPr>
          <a:xfrm>
            <a:off x="288803" y="7086684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11" name="Rectangle 2110">
            <a:hlinkClick r:id="" action="ppaction://noaction">
              <a:snd r:embed="rId26" name="s4_1 beep.wav"/>
            </a:hlinkClick>
            <a:extLst>
              <a:ext uri="{FF2B5EF4-FFF2-40B4-BE49-F238E27FC236}">
                <a16:creationId xmlns:a16="http://schemas.microsoft.com/office/drawing/2014/main" id="{C0614EA5-B1CB-F4B5-016B-E374DDA60F8C}"/>
              </a:ext>
            </a:extLst>
          </p:cNvPr>
          <p:cNvSpPr/>
          <p:nvPr/>
        </p:nvSpPr>
        <p:spPr>
          <a:xfrm>
            <a:off x="288803" y="7456586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12" name="Rectangle 2111">
            <a:hlinkClick r:id="" action="ppaction://noaction">
              <a:snd r:embed="rId27" name="s4_2 beep (end of una a bit quiet).wav"/>
            </a:hlinkClick>
            <a:extLst>
              <a:ext uri="{FF2B5EF4-FFF2-40B4-BE49-F238E27FC236}">
                <a16:creationId xmlns:a16="http://schemas.microsoft.com/office/drawing/2014/main" id="{82414E96-6C7B-93C3-1707-62923F992B2B}"/>
              </a:ext>
            </a:extLst>
          </p:cNvPr>
          <p:cNvSpPr/>
          <p:nvPr/>
        </p:nvSpPr>
        <p:spPr>
          <a:xfrm>
            <a:off x="288803" y="7822914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13" name="Rectangle 2112">
            <a:hlinkClick r:id="" action="ppaction://noaction">
              <a:snd r:embed="rId28" name="s4_3 beep.wav"/>
            </a:hlinkClick>
            <a:extLst>
              <a:ext uri="{FF2B5EF4-FFF2-40B4-BE49-F238E27FC236}">
                <a16:creationId xmlns:a16="http://schemas.microsoft.com/office/drawing/2014/main" id="{3A9D806D-167B-3751-E905-9B83C8F31C3A}"/>
              </a:ext>
            </a:extLst>
          </p:cNvPr>
          <p:cNvSpPr/>
          <p:nvPr/>
        </p:nvSpPr>
        <p:spPr>
          <a:xfrm>
            <a:off x="284568" y="8190904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14" name="Rectangle 2113">
            <a:hlinkClick r:id="" action="ppaction://noaction">
              <a:snd r:embed="rId29" name="s4_4 beep.wav"/>
            </a:hlinkClick>
            <a:extLst>
              <a:ext uri="{FF2B5EF4-FFF2-40B4-BE49-F238E27FC236}">
                <a16:creationId xmlns:a16="http://schemas.microsoft.com/office/drawing/2014/main" id="{D608FE09-0691-2579-8F12-B4FCC88A0336}"/>
              </a:ext>
            </a:extLst>
          </p:cNvPr>
          <p:cNvSpPr/>
          <p:nvPr/>
        </p:nvSpPr>
        <p:spPr>
          <a:xfrm>
            <a:off x="288802" y="8593645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16" name="Rectangle: Rounded Corners 2115">
            <a:extLst>
              <a:ext uri="{FF2B5EF4-FFF2-40B4-BE49-F238E27FC236}">
                <a16:creationId xmlns:a16="http://schemas.microsoft.com/office/drawing/2014/main" id="{2C552FE5-F07A-2A96-DD4D-FB95A2CDAB43}"/>
              </a:ext>
            </a:extLst>
          </p:cNvPr>
          <p:cNvSpPr/>
          <p:nvPr/>
        </p:nvSpPr>
        <p:spPr>
          <a:xfrm>
            <a:off x="1202317" y="7095627"/>
            <a:ext cx="419657" cy="282211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07" name="Picture 2106">
            <a:extLst>
              <a:ext uri="{FF2B5EF4-FFF2-40B4-BE49-F238E27FC236}">
                <a16:creationId xmlns:a16="http://schemas.microsoft.com/office/drawing/2014/main" id="{341C3D84-7F0F-ECF4-DE6E-A76942FD5A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93708" y="8709030"/>
            <a:ext cx="1378187" cy="992473"/>
          </a:xfrm>
          <a:prstGeom prst="rect">
            <a:avLst/>
          </a:prstGeom>
        </p:spPr>
      </p:pic>
      <p:pic>
        <p:nvPicPr>
          <p:cNvPr id="2105" name="Picture 2104">
            <a:extLst>
              <a:ext uri="{FF2B5EF4-FFF2-40B4-BE49-F238E27FC236}">
                <a16:creationId xmlns:a16="http://schemas.microsoft.com/office/drawing/2014/main" id="{56569B36-3BB1-16C3-F0A1-455AF44D58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82" y="7610020"/>
            <a:ext cx="1046800" cy="1255680"/>
          </a:xfrm>
          <a:prstGeom prst="rect">
            <a:avLst/>
          </a:prstGeom>
        </p:spPr>
      </p:pic>
      <p:sp>
        <p:nvSpPr>
          <p:cNvPr id="2106" name="Speech Bubble: Oval 2105">
            <a:extLst>
              <a:ext uri="{FF2B5EF4-FFF2-40B4-BE49-F238E27FC236}">
                <a16:creationId xmlns:a16="http://schemas.microsoft.com/office/drawing/2014/main" id="{CE0B5025-C0EB-622E-1C80-CD5966FD141E}"/>
              </a:ext>
            </a:extLst>
          </p:cNvPr>
          <p:cNvSpPr/>
          <p:nvPr/>
        </p:nvSpPr>
        <p:spPr>
          <a:xfrm>
            <a:off x="5471161" y="6840785"/>
            <a:ext cx="1314506" cy="734318"/>
          </a:xfrm>
          <a:prstGeom prst="wedgeEllipseCallout">
            <a:avLst>
              <a:gd name="adj1" fmla="val 31542"/>
              <a:gd name="adj2" fmla="val 74503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Arial"/>
              </a:rPr>
              <a:t>¡</a:t>
            </a:r>
            <a:r>
              <a:rPr lang="en-GB" sz="14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Arial"/>
              </a:rPr>
              <a:t>Qué</a:t>
            </a:r>
            <a:r>
              <a:rPr lang="en-GB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12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Arial"/>
              </a:rPr>
              <a:t>desastre</a:t>
            </a:r>
            <a:r>
              <a:rPr lang="en-GB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Arial"/>
              </a:rPr>
              <a:t>!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B89FD2A6-5AE2-AD03-0E04-D7F8C338282E}"/>
              </a:ext>
            </a:extLst>
          </p:cNvPr>
          <p:cNvSpPr txBox="1"/>
          <p:nvPr/>
        </p:nvSpPr>
        <p:spPr>
          <a:xfrm>
            <a:off x="203291" y="9062447"/>
            <a:ext cx="1438573" cy="2482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GB" sz="1013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Arial"/>
              </a:rPr>
              <a:t>desastre</a:t>
            </a:r>
            <a:r>
              <a:rPr lang="en-GB" sz="101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Arial"/>
              </a:rPr>
              <a:t> = disaster</a:t>
            </a:r>
            <a:endParaRPr lang="en-GB" sz="1013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</p:txBody>
      </p:sp>
      <p:pic>
        <p:nvPicPr>
          <p:cNvPr id="2118" name="Picture 2117">
            <a:extLst>
              <a:ext uri="{FF2B5EF4-FFF2-40B4-BE49-F238E27FC236}">
                <a16:creationId xmlns:a16="http://schemas.microsoft.com/office/drawing/2014/main" id="{9D0D6AD5-4C8A-ED66-E4B1-C21CB743BFF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237941" y="4348476"/>
            <a:ext cx="572382" cy="435249"/>
          </a:xfrm>
          <a:prstGeom prst="rect">
            <a:avLst/>
          </a:prstGeom>
        </p:spPr>
      </p:pic>
      <p:pic>
        <p:nvPicPr>
          <p:cNvPr id="2120" name="Picture 22" descr="Free Bubble Speech vector and picture">
            <a:extLst>
              <a:ext uri="{FF2B5EF4-FFF2-40B4-BE49-F238E27FC236}">
                <a16:creationId xmlns:a16="http://schemas.microsoft.com/office/drawing/2014/main" id="{1A551744-FE65-C8E8-E692-922AD105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34" y="3479639"/>
            <a:ext cx="1369673" cy="10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1" name="TextBox 2120">
            <a:extLst>
              <a:ext uri="{FF2B5EF4-FFF2-40B4-BE49-F238E27FC236}">
                <a16:creationId xmlns:a16="http://schemas.microsoft.com/office/drawing/2014/main" id="{653CB9E9-A6F9-04FA-163B-B825D164825D}"/>
              </a:ext>
            </a:extLst>
          </p:cNvPr>
          <p:cNvSpPr txBox="1"/>
          <p:nvPr/>
        </p:nvSpPr>
        <p:spPr>
          <a:xfrm>
            <a:off x="5275424" y="3606247"/>
            <a:ext cx="129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B383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Do you know other words with [z] [</a:t>
            </a:r>
            <a:r>
              <a:rPr lang="en-GB" sz="1200" dirty="0" err="1">
                <a:solidFill>
                  <a:srgbClr val="3B383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ce</a:t>
            </a:r>
            <a:r>
              <a:rPr lang="en-GB" sz="1200" dirty="0">
                <a:solidFill>
                  <a:srgbClr val="3B383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] or [ci]?</a:t>
            </a:r>
          </a:p>
        </p:txBody>
      </p:sp>
    </p:spTree>
    <p:extLst>
      <p:ext uri="{BB962C8B-B14F-4D97-AF65-F5344CB8AC3E}">
        <p14:creationId xmlns:p14="http://schemas.microsoft.com/office/powerpoint/2010/main" val="683139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11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759949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65" name="Picture 4" descr="Free Watercolor Brushstroke illustration and picture">
            <a:extLst>
              <a:ext uri="{FF2B5EF4-FFF2-40B4-BE49-F238E27FC236}">
                <a16:creationId xmlns:a16="http://schemas.microsoft.com/office/drawing/2014/main" id="{313F3DA7-BA6E-F936-A0F0-6A9435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37CE1FB4-F1F0-1379-88BC-73D5245DB48C}"/>
              </a:ext>
            </a:extLst>
          </p:cNvPr>
          <p:cNvSpPr txBox="1"/>
          <p:nvPr/>
        </p:nvSpPr>
        <p:spPr>
          <a:xfrm>
            <a:off x="6353147" y="9560956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770E8E-5A37-FAC7-584C-C433BAE4CEB6}"/>
              </a:ext>
            </a:extLst>
          </p:cNvPr>
          <p:cNvSpPr/>
          <p:nvPr/>
        </p:nvSpPr>
        <p:spPr>
          <a:xfrm rot="20668553">
            <a:off x="4739604" y="143829"/>
            <a:ext cx="483326" cy="4563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31958-6111-5336-95AC-7EC76F327AE9}"/>
              </a:ext>
            </a:extLst>
          </p:cNvPr>
          <p:cNvSpPr txBox="1"/>
          <p:nvPr/>
        </p:nvSpPr>
        <p:spPr>
          <a:xfrm rot="20463376">
            <a:off x="4730711" y="182154"/>
            <a:ext cx="545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odern Love" panose="04090805081005020601" pitchFamily="82" charset="0"/>
              </a:rPr>
              <a:t>11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6AC80F34-8720-7469-9553-9F311BFCD0D9}"/>
              </a:ext>
            </a:extLst>
          </p:cNvPr>
          <p:cNvSpPr txBox="1"/>
          <p:nvPr/>
        </p:nvSpPr>
        <p:spPr>
          <a:xfrm>
            <a:off x="1125385" y="834638"/>
            <a:ext cx="5695988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Lee y decide. 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dos listas en inglés     .</a:t>
            </a:r>
          </a:p>
          <a:p>
            <a:pPr defTabSz="514350">
              <a:buClr>
                <a:srgbClr val="000000"/>
              </a:buClr>
              <a:defRPr/>
            </a:pPr>
            <a:endParaRPr lang="en-US" sz="1500" b="1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507EC6-904C-3412-C4F6-043B3508FE26}"/>
              </a:ext>
            </a:extLst>
          </p:cNvPr>
          <p:cNvGrpSpPr/>
          <p:nvPr/>
        </p:nvGrpSpPr>
        <p:grpSpPr>
          <a:xfrm>
            <a:off x="130140" y="688277"/>
            <a:ext cx="1072125" cy="541432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E3B7475C-E090-88AA-649F-E6FD222529C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0BCEE0-C0E0-1EC3-BCBB-6C48C58D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D0188F-2491-596B-5996-90D81B1E9A7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943BAB5-8F41-092C-3B27-17DBDC177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676071"/>
              </p:ext>
            </p:extLst>
          </p:nvPr>
        </p:nvGraphicFramePr>
        <p:xfrm>
          <a:off x="491844" y="1272544"/>
          <a:ext cx="3474694" cy="1279260"/>
        </p:xfrm>
        <a:graphic>
          <a:graphicData uri="http://schemas.openxmlformats.org/drawingml/2006/table">
            <a:tbl>
              <a:tblPr firstRow="1" bandRow="1"/>
              <a:tblGrid>
                <a:gridCol w="1639962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  <a:gridCol w="1834732">
                  <a:extLst>
                    <a:ext uri="{9D8B030D-6E8A-4147-A177-3AD203B41FA5}">
                      <a16:colId xmlns:a16="http://schemas.microsoft.com/office/drawing/2014/main" val="2641158905"/>
                    </a:ext>
                  </a:extLst>
                </a:gridCol>
              </a:tblGrid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bolígrafo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libros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botellas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regla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goma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estuches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lámparas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cuadernos</a:t>
                      </a:r>
                      <a:endParaRPr lang="en-GB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2C752B9-D99B-F6CE-DC94-01D4E49A0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" y="1838296"/>
            <a:ext cx="220163" cy="149642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207061AE-D42C-BFE4-00E6-B8F8A9E92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78" y="1277730"/>
            <a:ext cx="234308" cy="217101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0F599F8D-34CC-30A8-7A88-EAC38F29F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57" y="2053669"/>
            <a:ext cx="239931" cy="222311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4F625561-BA99-3DD8-871C-EDF1F8652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017" y="1809252"/>
            <a:ext cx="231904" cy="214874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42011BF7-0B7D-D125-E57A-1EEA08F07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78" y="1533460"/>
            <a:ext cx="250569" cy="232168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896B54C4-085F-5A2B-3167-C2A7689C1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39" y="2305681"/>
            <a:ext cx="237761" cy="220301"/>
          </a:xfrm>
          <a:prstGeom prst="rect">
            <a:avLst/>
          </a:prstGeom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02D606D0-26DB-3034-6F2D-44D5A2AF2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30" y="2102976"/>
            <a:ext cx="220163" cy="149642"/>
          </a:xfrm>
          <a:prstGeom prst="rect">
            <a:avLst/>
          </a:prstGeom>
        </p:spPr>
      </p:pic>
      <p:pic>
        <p:nvPicPr>
          <p:cNvPr id="21" name="Picture 20" descr="Shape, arrow&#10;&#10;Description automatically generated">
            <a:extLst>
              <a:ext uri="{FF2B5EF4-FFF2-40B4-BE49-F238E27FC236}">
                <a16:creationId xmlns:a16="http://schemas.microsoft.com/office/drawing/2014/main" id="{A7A7F394-E3B7-66A9-1E17-D0E80A3C9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519" y="2354566"/>
            <a:ext cx="220163" cy="149642"/>
          </a:xfrm>
          <a:prstGeom prst="rect">
            <a:avLst/>
          </a:prstGeom>
        </p:spPr>
      </p:pic>
      <p:pic>
        <p:nvPicPr>
          <p:cNvPr id="22" name="Picture 21" descr="Shape, arrow&#10;&#10;Description automatically generated">
            <a:extLst>
              <a:ext uri="{FF2B5EF4-FFF2-40B4-BE49-F238E27FC236}">
                <a16:creationId xmlns:a16="http://schemas.microsoft.com/office/drawing/2014/main" id="{75547C41-CC21-984A-FF03-E3F4A4705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117" y="1585817"/>
            <a:ext cx="220163" cy="149642"/>
          </a:xfrm>
          <a:prstGeom prst="rect">
            <a:avLst/>
          </a:prstGeom>
        </p:spPr>
      </p:pic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BB551DB2-89B4-E09D-5A83-3161B5F69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868" y="1342806"/>
            <a:ext cx="220163" cy="1496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FD781F-C017-70C9-0649-1B6AFC067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902" y="822143"/>
            <a:ext cx="2538958" cy="168999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3FB0076-33F1-B34A-0A02-D083B416143E}"/>
              </a:ext>
            </a:extLst>
          </p:cNvPr>
          <p:cNvGrpSpPr/>
          <p:nvPr/>
        </p:nvGrpSpPr>
        <p:grpSpPr>
          <a:xfrm>
            <a:off x="3560714" y="2612764"/>
            <a:ext cx="1442847" cy="1272562"/>
            <a:chOff x="322001" y="3821932"/>
            <a:chExt cx="3372947" cy="29135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3633C8F-241D-0016-DC20-C48128B38FD7}"/>
                </a:ext>
              </a:extLst>
            </p:cNvPr>
            <p:cNvGrpSpPr/>
            <p:nvPr/>
          </p:nvGrpSpPr>
          <p:grpSpPr>
            <a:xfrm>
              <a:off x="322001" y="3821932"/>
              <a:ext cx="3372947" cy="2913590"/>
              <a:chOff x="322001" y="3821932"/>
              <a:chExt cx="3372947" cy="2913590"/>
            </a:xfrm>
          </p:grpSpPr>
          <p:sp>
            <p:nvSpPr>
              <p:cNvPr id="33" name="Rounded Rectangle 11">
                <a:extLst>
                  <a:ext uri="{FF2B5EF4-FFF2-40B4-BE49-F238E27FC236}">
                    <a16:creationId xmlns:a16="http://schemas.microsoft.com/office/drawing/2014/main" id="{41985A36-74A3-F2AD-588B-F62EB40B6C31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4B31688-333C-C745-BA93-E0173FD30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806CC96-5904-DB26-D203-C293B4806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6DBDE7F-439A-35D8-B529-F92A52F70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FA1D9FF-0CE8-F424-2AEF-A0812B4DEE72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F92B055-AC93-834B-6C9A-83E4C2613BAD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07D9A7A-907D-DF4F-1885-9760706FCAFC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300B6C2-FAA3-0A33-FFBC-A801D4FF4BD0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7D7890C-4B80-1465-D857-D9040A927E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218F63-5B9D-11C1-FC2C-121A0095C409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3" y="6495120"/>
              <a:ext cx="2309761" cy="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6939E7-5EFF-68B3-C34B-21686FE4505A}"/>
                </a:ext>
              </a:extLst>
            </p:cNvPr>
            <p:cNvSpPr/>
            <p:nvPr/>
          </p:nvSpPr>
          <p:spPr>
            <a:xfrm>
              <a:off x="508123" y="6163553"/>
              <a:ext cx="462709" cy="3966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411658-95F2-2A47-E010-6EB900A8B613}"/>
              </a:ext>
            </a:extLst>
          </p:cNvPr>
          <p:cNvGrpSpPr/>
          <p:nvPr/>
        </p:nvGrpSpPr>
        <p:grpSpPr>
          <a:xfrm>
            <a:off x="5168708" y="2629665"/>
            <a:ext cx="1511530" cy="1279260"/>
            <a:chOff x="3826711" y="3847052"/>
            <a:chExt cx="3372947" cy="291359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B662E5-6995-7B48-BCB3-966AD590E07A}"/>
                </a:ext>
              </a:extLst>
            </p:cNvPr>
            <p:cNvGrpSpPr/>
            <p:nvPr/>
          </p:nvGrpSpPr>
          <p:grpSpPr>
            <a:xfrm>
              <a:off x="3826711" y="3847052"/>
              <a:ext cx="3372947" cy="2913590"/>
              <a:chOff x="322001" y="3821932"/>
              <a:chExt cx="3372947" cy="2913590"/>
            </a:xfrm>
          </p:grpSpPr>
          <p:sp>
            <p:nvSpPr>
              <p:cNvPr id="58" name="Rounded Rectangle 11">
                <a:extLst>
                  <a:ext uri="{FF2B5EF4-FFF2-40B4-BE49-F238E27FC236}">
                    <a16:creationId xmlns:a16="http://schemas.microsoft.com/office/drawing/2014/main" id="{77E658A9-4F4A-D03B-0AF6-BB8D8017433C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543D58C-38C3-E0D4-FC24-9946E0A2B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A0590A7-A325-B6A0-DE05-1AB2D2DCB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9693409-E7D0-B3C0-C936-4FC807CDF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AEEA080-AC96-40F5-EBB1-A534D29FBFF2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3C9474-10E7-2FB2-0B61-27BD15F23DAC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EEC822FF-054B-3696-52F0-C6F5222E92A3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4A9E74BB-EB9C-02B5-7358-69595F293D96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>
                  <a:defRPr/>
                </a:pPr>
                <a:endParaRPr lang="en-GB" sz="1013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/>
                  <a:sym typeface="Arial"/>
                </a:endParaRPr>
              </a:p>
            </p:txBody>
          </p:sp>
          <p:cxnSp>
            <p:nvCxnSpPr>
              <p:cNvPr id="1026" name="Straight Connector 1025">
                <a:extLst>
                  <a:ext uri="{FF2B5EF4-FFF2-40B4-BE49-F238E27FC236}">
                    <a16:creationId xmlns:a16="http://schemas.microsoft.com/office/drawing/2014/main" id="{C5E5A092-C098-C235-804E-FBC654C5B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7C25FE-8937-E813-EE00-5800185626DD}"/>
                </a:ext>
              </a:extLst>
            </p:cNvPr>
            <p:cNvCxnSpPr>
              <a:cxnSpLocks/>
            </p:cNvCxnSpPr>
            <p:nvPr/>
          </p:nvCxnSpPr>
          <p:spPr>
            <a:xfrm>
              <a:off x="4607003" y="6520240"/>
              <a:ext cx="2309761" cy="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DF2D5B-C44C-D5A9-06A1-76D5EF2FBBD5}"/>
                </a:ext>
              </a:extLst>
            </p:cNvPr>
            <p:cNvSpPr/>
            <p:nvPr/>
          </p:nvSpPr>
          <p:spPr>
            <a:xfrm>
              <a:off x="4012833" y="6188673"/>
              <a:ext cx="462709" cy="3966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/>
                <a:sym typeface="Arial"/>
              </a:endParaRPr>
            </a:p>
          </p:txBody>
        </p:sp>
      </p:grpSp>
      <p:pic>
        <p:nvPicPr>
          <p:cNvPr id="1027" name="Picture 16" descr="United, Flag, Kingdom, British, Great, Britain">
            <a:extLst>
              <a:ext uri="{FF2B5EF4-FFF2-40B4-BE49-F238E27FC236}">
                <a16:creationId xmlns:a16="http://schemas.microsoft.com/office/drawing/2014/main" id="{09309AE5-A0BC-5BFA-1ADE-1A4E58B7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89" y="938226"/>
            <a:ext cx="226943" cy="1198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5B6CDE46-02DB-DA4D-975C-4CFEE28F9F14}"/>
              </a:ext>
            </a:extLst>
          </p:cNvPr>
          <p:cNvSpPr txBox="1"/>
          <p:nvPr/>
        </p:nvSpPr>
        <p:spPr>
          <a:xfrm>
            <a:off x="539839" y="2834818"/>
            <a:ext cx="1855578" cy="707886"/>
          </a:xfrm>
          <a:custGeom>
            <a:avLst/>
            <a:gdLst>
              <a:gd name="connsiteX0" fmla="*/ 0 w 1855578"/>
              <a:gd name="connsiteY0" fmla="*/ 0 h 707886"/>
              <a:gd name="connsiteX1" fmla="*/ 501006 w 1855578"/>
              <a:gd name="connsiteY1" fmla="*/ 0 h 707886"/>
              <a:gd name="connsiteX2" fmla="*/ 909233 w 1855578"/>
              <a:gd name="connsiteY2" fmla="*/ 0 h 707886"/>
              <a:gd name="connsiteX3" fmla="*/ 1336016 w 1855578"/>
              <a:gd name="connsiteY3" fmla="*/ 0 h 707886"/>
              <a:gd name="connsiteX4" fmla="*/ 1855578 w 1855578"/>
              <a:gd name="connsiteY4" fmla="*/ 0 h 707886"/>
              <a:gd name="connsiteX5" fmla="*/ 1855578 w 1855578"/>
              <a:gd name="connsiteY5" fmla="*/ 346864 h 707886"/>
              <a:gd name="connsiteX6" fmla="*/ 1855578 w 1855578"/>
              <a:gd name="connsiteY6" fmla="*/ 707886 h 707886"/>
              <a:gd name="connsiteX7" fmla="*/ 1428795 w 1855578"/>
              <a:gd name="connsiteY7" fmla="*/ 707886 h 707886"/>
              <a:gd name="connsiteX8" fmla="*/ 983456 w 1855578"/>
              <a:gd name="connsiteY8" fmla="*/ 707886 h 707886"/>
              <a:gd name="connsiteX9" fmla="*/ 556673 w 1855578"/>
              <a:gd name="connsiteY9" fmla="*/ 707886 h 707886"/>
              <a:gd name="connsiteX10" fmla="*/ 0 w 1855578"/>
              <a:gd name="connsiteY10" fmla="*/ 707886 h 707886"/>
              <a:gd name="connsiteX11" fmla="*/ 0 w 1855578"/>
              <a:gd name="connsiteY11" fmla="*/ 361022 h 707886"/>
              <a:gd name="connsiteX12" fmla="*/ 0 w 1855578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5578" h="707886" fill="none" extrusionOk="0">
                <a:moveTo>
                  <a:pt x="0" y="0"/>
                </a:moveTo>
                <a:cubicBezTo>
                  <a:pt x="186766" y="-29127"/>
                  <a:pt x="330488" y="56601"/>
                  <a:pt x="501006" y="0"/>
                </a:cubicBezTo>
                <a:cubicBezTo>
                  <a:pt x="671524" y="-56601"/>
                  <a:pt x="742904" y="9335"/>
                  <a:pt x="909233" y="0"/>
                </a:cubicBezTo>
                <a:cubicBezTo>
                  <a:pt x="1075562" y="-9335"/>
                  <a:pt x="1249877" y="9404"/>
                  <a:pt x="1336016" y="0"/>
                </a:cubicBezTo>
                <a:cubicBezTo>
                  <a:pt x="1422155" y="-9404"/>
                  <a:pt x="1708918" y="33445"/>
                  <a:pt x="1855578" y="0"/>
                </a:cubicBezTo>
                <a:cubicBezTo>
                  <a:pt x="1893308" y="155805"/>
                  <a:pt x="1846792" y="188661"/>
                  <a:pt x="1855578" y="346864"/>
                </a:cubicBezTo>
                <a:cubicBezTo>
                  <a:pt x="1864364" y="505067"/>
                  <a:pt x="1842401" y="555492"/>
                  <a:pt x="1855578" y="707886"/>
                </a:cubicBezTo>
                <a:cubicBezTo>
                  <a:pt x="1692815" y="729174"/>
                  <a:pt x="1618225" y="689414"/>
                  <a:pt x="1428795" y="707886"/>
                </a:cubicBezTo>
                <a:cubicBezTo>
                  <a:pt x="1239365" y="726358"/>
                  <a:pt x="1193129" y="691785"/>
                  <a:pt x="983456" y="707886"/>
                </a:cubicBezTo>
                <a:cubicBezTo>
                  <a:pt x="773783" y="723987"/>
                  <a:pt x="730374" y="690234"/>
                  <a:pt x="556673" y="707886"/>
                </a:cubicBezTo>
                <a:cubicBezTo>
                  <a:pt x="382972" y="725538"/>
                  <a:pt x="127845" y="679038"/>
                  <a:pt x="0" y="707886"/>
                </a:cubicBezTo>
                <a:cubicBezTo>
                  <a:pt x="-5369" y="636846"/>
                  <a:pt x="31298" y="474393"/>
                  <a:pt x="0" y="361022"/>
                </a:cubicBezTo>
                <a:cubicBezTo>
                  <a:pt x="-31298" y="247651"/>
                  <a:pt x="5185" y="76840"/>
                  <a:pt x="0" y="0"/>
                </a:cubicBezTo>
                <a:close/>
              </a:path>
              <a:path w="1855578" h="707886" stroke="0" extrusionOk="0">
                <a:moveTo>
                  <a:pt x="0" y="0"/>
                </a:moveTo>
                <a:cubicBezTo>
                  <a:pt x="197973" y="-13838"/>
                  <a:pt x="325011" y="3556"/>
                  <a:pt x="426783" y="0"/>
                </a:cubicBezTo>
                <a:cubicBezTo>
                  <a:pt x="528555" y="-3556"/>
                  <a:pt x="673393" y="9483"/>
                  <a:pt x="853566" y="0"/>
                </a:cubicBezTo>
                <a:cubicBezTo>
                  <a:pt x="1033739" y="-9483"/>
                  <a:pt x="1226951" y="55941"/>
                  <a:pt x="1354572" y="0"/>
                </a:cubicBezTo>
                <a:cubicBezTo>
                  <a:pt x="1482193" y="-55941"/>
                  <a:pt x="1691387" y="57048"/>
                  <a:pt x="1855578" y="0"/>
                </a:cubicBezTo>
                <a:cubicBezTo>
                  <a:pt x="1883196" y="91275"/>
                  <a:pt x="1819107" y="214301"/>
                  <a:pt x="1855578" y="353943"/>
                </a:cubicBezTo>
                <a:cubicBezTo>
                  <a:pt x="1892049" y="493585"/>
                  <a:pt x="1814474" y="535809"/>
                  <a:pt x="1855578" y="707886"/>
                </a:cubicBezTo>
                <a:cubicBezTo>
                  <a:pt x="1653330" y="723437"/>
                  <a:pt x="1579128" y="691089"/>
                  <a:pt x="1447351" y="707886"/>
                </a:cubicBezTo>
                <a:cubicBezTo>
                  <a:pt x="1315574" y="724683"/>
                  <a:pt x="1094304" y="676743"/>
                  <a:pt x="1002012" y="707886"/>
                </a:cubicBezTo>
                <a:cubicBezTo>
                  <a:pt x="909720" y="739029"/>
                  <a:pt x="631483" y="677388"/>
                  <a:pt x="519562" y="707886"/>
                </a:cubicBezTo>
                <a:cubicBezTo>
                  <a:pt x="407641" y="738384"/>
                  <a:pt x="151519" y="661847"/>
                  <a:pt x="0" y="707886"/>
                </a:cubicBezTo>
                <a:cubicBezTo>
                  <a:pt x="-24027" y="612015"/>
                  <a:pt x="26961" y="515572"/>
                  <a:pt x="0" y="368101"/>
                </a:cubicBezTo>
                <a:cubicBezTo>
                  <a:pt x="-26961" y="220631"/>
                  <a:pt x="10986" y="114708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Mamá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Elena has forgotten to mention one item. </a:t>
            </a:r>
            <a:b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¿Qué </a:t>
            </a:r>
            <a:r>
              <a:rPr lang="en-GB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más</a:t>
            </a:r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tienen</a:t>
            </a:r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Sofía y Quique?</a:t>
            </a:r>
          </a:p>
        </p:txBody>
      </p:sp>
      <p:pic>
        <p:nvPicPr>
          <p:cNvPr id="1029" name="Picture 2" descr="Cup, Icons, Medal, Win, Game, The Competition, Award">
            <a:extLst>
              <a:ext uri="{FF2B5EF4-FFF2-40B4-BE49-F238E27FC236}">
                <a16:creationId xmlns:a16="http://schemas.microsoft.com/office/drawing/2014/main" id="{9987CFAB-F9FA-2203-FB16-BD511A03B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2" y="2681071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DFA31A-F486-87F6-1B9D-DAE4596AF3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09" y="2980955"/>
            <a:ext cx="508589" cy="610074"/>
          </a:xfrm>
          <a:prstGeom prst="rect">
            <a:avLst/>
          </a:prstGeom>
        </p:spPr>
      </p:pic>
      <p:pic>
        <p:nvPicPr>
          <p:cNvPr id="1032" name="Picture 1031" descr="Shape, arrow&#10;&#10;Description automatically generated">
            <a:extLst>
              <a:ext uri="{FF2B5EF4-FFF2-40B4-BE49-F238E27FC236}">
                <a16:creationId xmlns:a16="http://schemas.microsoft.com/office/drawing/2014/main" id="{7EF36E63-EE40-55A0-75A8-21289BE10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947" y="2629629"/>
            <a:ext cx="197933" cy="214673"/>
          </a:xfrm>
          <a:prstGeom prst="rect">
            <a:avLst/>
          </a:prstGeom>
        </p:spPr>
      </p:pic>
      <p:pic>
        <p:nvPicPr>
          <p:cNvPr id="1033" name="Picture 1032" descr="Shape, arrow&#10;&#10;Description automatically generated">
            <a:extLst>
              <a:ext uri="{FF2B5EF4-FFF2-40B4-BE49-F238E27FC236}">
                <a16:creationId xmlns:a16="http://schemas.microsoft.com/office/drawing/2014/main" id="{B1453A6C-5FBE-691C-D1F6-EA24E41B3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867" y="2850411"/>
            <a:ext cx="212393" cy="230356"/>
          </a:xfrm>
          <a:prstGeom prst="rect">
            <a:avLst/>
          </a:prstGeom>
        </p:spPr>
      </p:pic>
      <p:pic>
        <p:nvPicPr>
          <p:cNvPr id="1034" name="Picture 1033" descr="Shape, arrow&#10;&#10;Description automatically generated">
            <a:extLst>
              <a:ext uri="{FF2B5EF4-FFF2-40B4-BE49-F238E27FC236}">
                <a16:creationId xmlns:a16="http://schemas.microsoft.com/office/drawing/2014/main" id="{82C5B4EA-1D36-9C68-E296-DC0F489EA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867" y="3101791"/>
            <a:ext cx="197933" cy="214673"/>
          </a:xfrm>
          <a:prstGeom prst="rect">
            <a:avLst/>
          </a:prstGeom>
        </p:spPr>
      </p:pic>
      <p:pic>
        <p:nvPicPr>
          <p:cNvPr id="1035" name="Picture 1034" descr="Shape, arrow&#10;&#10;Description automatically generated">
            <a:extLst>
              <a:ext uri="{FF2B5EF4-FFF2-40B4-BE49-F238E27FC236}">
                <a16:creationId xmlns:a16="http://schemas.microsoft.com/office/drawing/2014/main" id="{7BEF1D0B-0875-34FC-5F72-98EE77156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876" y="3337727"/>
            <a:ext cx="212393" cy="230356"/>
          </a:xfrm>
          <a:prstGeom prst="rect">
            <a:avLst/>
          </a:prstGeom>
        </p:spPr>
      </p:pic>
      <p:pic>
        <p:nvPicPr>
          <p:cNvPr id="1036" name="Picture 1035" descr="Shape, arrow&#10;&#10;Description automatically generated">
            <a:extLst>
              <a:ext uri="{FF2B5EF4-FFF2-40B4-BE49-F238E27FC236}">
                <a16:creationId xmlns:a16="http://schemas.microsoft.com/office/drawing/2014/main" id="{D8298CBB-1435-4830-E30E-AC1B0FE89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2107" y="3550753"/>
            <a:ext cx="212393" cy="230356"/>
          </a:xfrm>
          <a:prstGeom prst="rect">
            <a:avLst/>
          </a:prstGeom>
        </p:spPr>
      </p:pic>
      <p:pic>
        <p:nvPicPr>
          <p:cNvPr id="1037" name="Picture 1036" descr="Shape, arrow&#10;&#10;Description automatically generated">
            <a:extLst>
              <a:ext uri="{FF2B5EF4-FFF2-40B4-BE49-F238E27FC236}">
                <a16:creationId xmlns:a16="http://schemas.microsoft.com/office/drawing/2014/main" id="{2F9E865A-40DB-E65B-F949-A4DDCA72F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999" y="2728861"/>
            <a:ext cx="207353" cy="135733"/>
          </a:xfrm>
          <a:prstGeom prst="rect">
            <a:avLst/>
          </a:prstGeom>
        </p:spPr>
      </p:pic>
      <p:pic>
        <p:nvPicPr>
          <p:cNvPr id="1038" name="Picture 1037" descr="Shape, arrow&#10;&#10;Description automatically generated">
            <a:extLst>
              <a:ext uri="{FF2B5EF4-FFF2-40B4-BE49-F238E27FC236}">
                <a16:creationId xmlns:a16="http://schemas.microsoft.com/office/drawing/2014/main" id="{F167F2B1-449C-87E3-23BC-499D46A22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999" y="2956802"/>
            <a:ext cx="207353" cy="135733"/>
          </a:xfrm>
          <a:prstGeom prst="rect">
            <a:avLst/>
          </a:prstGeom>
        </p:spPr>
      </p:pic>
      <p:pic>
        <p:nvPicPr>
          <p:cNvPr id="1039" name="Picture 1038" descr="Shape, arrow&#10;&#10;Description automatically generated">
            <a:extLst>
              <a:ext uri="{FF2B5EF4-FFF2-40B4-BE49-F238E27FC236}">
                <a16:creationId xmlns:a16="http://schemas.microsoft.com/office/drawing/2014/main" id="{9504B08E-D268-EEA3-14C3-65DFCFB4A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179" y="3193839"/>
            <a:ext cx="207353" cy="135733"/>
          </a:xfrm>
          <a:prstGeom prst="rect">
            <a:avLst/>
          </a:prstGeom>
        </p:spPr>
      </p:pic>
      <p:pic>
        <p:nvPicPr>
          <p:cNvPr id="1040" name="Picture 1039" descr="Shape, arrow&#10;&#10;Description automatically generated">
            <a:extLst>
              <a:ext uri="{FF2B5EF4-FFF2-40B4-BE49-F238E27FC236}">
                <a16:creationId xmlns:a16="http://schemas.microsoft.com/office/drawing/2014/main" id="{E6409660-D614-9C43-EAB6-06E733E5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735" y="3455678"/>
            <a:ext cx="207353" cy="135733"/>
          </a:xfrm>
          <a:prstGeom prst="rect">
            <a:avLst/>
          </a:prstGeom>
        </p:spPr>
      </p:pic>
      <p:pic>
        <p:nvPicPr>
          <p:cNvPr id="1041" name="Picture 1040" descr="Shape, arrow&#10;&#10;Description automatically generated">
            <a:extLst>
              <a:ext uri="{FF2B5EF4-FFF2-40B4-BE49-F238E27FC236}">
                <a16:creationId xmlns:a16="http://schemas.microsoft.com/office/drawing/2014/main" id="{BC6014CA-F696-465B-94FF-AB0D50966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735" y="3584233"/>
            <a:ext cx="207353" cy="135733"/>
          </a:xfrm>
          <a:prstGeom prst="rect">
            <a:avLst/>
          </a:prstGeom>
        </p:spPr>
      </p:pic>
      <p:graphicFrame>
        <p:nvGraphicFramePr>
          <p:cNvPr id="1042" name="Table 1041">
            <a:extLst>
              <a:ext uri="{FF2B5EF4-FFF2-40B4-BE49-F238E27FC236}">
                <a16:creationId xmlns:a16="http://schemas.microsoft.com/office/drawing/2014/main" id="{8AFF49D0-F7D0-7C6D-BEFB-C70200B4F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519825"/>
              </p:ext>
            </p:extLst>
          </p:nvPr>
        </p:nvGraphicFramePr>
        <p:xfrm>
          <a:off x="200809" y="4422681"/>
          <a:ext cx="6352655" cy="3417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354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98759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1647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090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6653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different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tired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3260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we are (trait)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78837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strict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3260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problema</a:t>
                      </a:r>
                      <a:endParaRPr lang="en-GB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3260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below, under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326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rubber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lamp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office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3260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space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1043" name="TextBox 1042">
            <a:extLst>
              <a:ext uri="{FF2B5EF4-FFF2-40B4-BE49-F238E27FC236}">
                <a16:creationId xmlns:a16="http://schemas.microsoft.com/office/drawing/2014/main" id="{FE4ECDDF-5893-F18E-E313-5F43D6C8CE21}"/>
              </a:ext>
            </a:extLst>
          </p:cNvPr>
          <p:cNvSpPr txBox="1"/>
          <p:nvPr/>
        </p:nvSpPr>
        <p:spPr>
          <a:xfrm>
            <a:off x="1504695" y="393052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1044" name="Picture 1043">
            <a:extLst>
              <a:ext uri="{FF2B5EF4-FFF2-40B4-BE49-F238E27FC236}">
                <a16:creationId xmlns:a16="http://schemas.microsoft.com/office/drawing/2014/main" id="{918F8E38-580F-5944-207F-E69CE5877C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529" y="5586069"/>
            <a:ext cx="631934" cy="581219"/>
          </a:xfrm>
          <a:prstGeom prst="rect">
            <a:avLst/>
          </a:prstGeom>
        </p:spPr>
      </p:pic>
      <p:pic>
        <p:nvPicPr>
          <p:cNvPr id="1045" name="Picture 1044" descr="Icon&#10;&#10;Description automatically generated">
            <a:extLst>
              <a:ext uri="{FF2B5EF4-FFF2-40B4-BE49-F238E27FC236}">
                <a16:creationId xmlns:a16="http://schemas.microsoft.com/office/drawing/2014/main" id="{E58F73F7-6B37-7CC5-6F5E-CBFC467BD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8" y="4627605"/>
            <a:ext cx="667164" cy="667164"/>
          </a:xfrm>
          <a:prstGeom prst="rect">
            <a:avLst/>
          </a:prstGeom>
        </p:spPr>
      </p:pic>
      <p:sp>
        <p:nvSpPr>
          <p:cNvPr id="1046" name="TextBox 1045">
            <a:extLst>
              <a:ext uri="{FF2B5EF4-FFF2-40B4-BE49-F238E27FC236}">
                <a16:creationId xmlns:a16="http://schemas.microsoft.com/office/drawing/2014/main" id="{16D6E0F1-6923-C4B2-6FF1-95B68339C468}"/>
              </a:ext>
            </a:extLst>
          </p:cNvPr>
          <p:cNvSpPr txBox="1"/>
          <p:nvPr/>
        </p:nvSpPr>
        <p:spPr>
          <a:xfrm>
            <a:off x="802975" y="506132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67D61AC6-50FB-B7BC-2262-03B54A250134}"/>
              </a:ext>
            </a:extLst>
          </p:cNvPr>
          <p:cNvSpPr txBox="1"/>
          <p:nvPr/>
        </p:nvSpPr>
        <p:spPr>
          <a:xfrm>
            <a:off x="764917" y="596977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1048" name="Picture 1047">
            <a:extLst>
              <a:ext uri="{FF2B5EF4-FFF2-40B4-BE49-F238E27FC236}">
                <a16:creationId xmlns:a16="http://schemas.microsoft.com/office/drawing/2014/main" id="{1C9FA992-941E-4A55-F82C-B6E54D56AC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227" y="6847871"/>
            <a:ext cx="653860" cy="619446"/>
          </a:xfrm>
          <a:prstGeom prst="rect">
            <a:avLst/>
          </a:prstGeom>
        </p:spPr>
      </p:pic>
      <p:sp>
        <p:nvSpPr>
          <p:cNvPr id="1049" name="TextBox 1048">
            <a:extLst>
              <a:ext uri="{FF2B5EF4-FFF2-40B4-BE49-F238E27FC236}">
                <a16:creationId xmlns:a16="http://schemas.microsoft.com/office/drawing/2014/main" id="{7F1E72AF-F6B4-91E3-B0D4-E74C7A099BC7}"/>
              </a:ext>
            </a:extLst>
          </p:cNvPr>
          <p:cNvSpPr txBox="1"/>
          <p:nvPr/>
        </p:nvSpPr>
        <p:spPr>
          <a:xfrm>
            <a:off x="759614" y="726893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6146F01B-DF0E-16DC-F55A-511D49ADA65F}"/>
              </a:ext>
            </a:extLst>
          </p:cNvPr>
          <p:cNvGrpSpPr/>
          <p:nvPr/>
        </p:nvGrpSpPr>
        <p:grpSpPr>
          <a:xfrm>
            <a:off x="573594" y="3935175"/>
            <a:ext cx="962296" cy="307777"/>
            <a:chOff x="537508" y="810975"/>
            <a:chExt cx="505091" cy="307777"/>
          </a:xfrm>
        </p:grpSpPr>
        <p:sp>
          <p:nvSpPr>
            <p:cNvPr id="1051" name="Google Shape;206;p9">
              <a:extLst>
                <a:ext uri="{FF2B5EF4-FFF2-40B4-BE49-F238E27FC236}">
                  <a16:creationId xmlns:a16="http://schemas.microsoft.com/office/drawing/2014/main" id="{F92631FC-E01E-B01D-9D96-351657EA6BEE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44044EE1-C4E0-B63E-D646-6F59958291B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53" name="Picture 2" descr="Pen, Write, Pencil, Writing Tool, Work, Message, Blue">
            <a:extLst>
              <a:ext uri="{FF2B5EF4-FFF2-40B4-BE49-F238E27FC236}">
                <a16:creationId xmlns:a16="http://schemas.microsoft.com/office/drawing/2014/main" id="{5A702BFC-963D-2794-96BE-3BB84902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1" y="380402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F3EF55DF-926A-C988-7548-724A63F65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1956" y="4246659"/>
            <a:ext cx="572382" cy="435249"/>
          </a:xfrm>
          <a:prstGeom prst="rect">
            <a:avLst/>
          </a:prstGeom>
        </p:spPr>
      </p:pic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30BAA078-BD9F-A56A-E4B1-B67FE8102EA8}"/>
              </a:ext>
            </a:extLst>
          </p:cNvPr>
          <p:cNvGrpSpPr/>
          <p:nvPr/>
        </p:nvGrpSpPr>
        <p:grpSpPr>
          <a:xfrm>
            <a:off x="82024" y="7878188"/>
            <a:ext cx="1771372" cy="538005"/>
            <a:chOff x="8745859" y="5897630"/>
            <a:chExt cx="1771372" cy="538005"/>
          </a:xfrm>
        </p:grpSpPr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F9D12F13-9F23-EB4D-8306-06D3D6226469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1058" name="Title 1">
                <a:extLst>
                  <a:ext uri="{FF2B5EF4-FFF2-40B4-BE49-F238E27FC236}">
                    <a16:creationId xmlns:a16="http://schemas.microsoft.com/office/drawing/2014/main" id="{8ED9D907-B837-EDC4-C015-B56D76B94B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F478BA28-3286-8973-76CC-9182607570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1057" name="Picture 1056">
              <a:extLst>
                <a:ext uri="{FF2B5EF4-FFF2-40B4-BE49-F238E27FC236}">
                  <a16:creationId xmlns:a16="http://schemas.microsoft.com/office/drawing/2014/main" id="{697769B9-FC38-4CBA-08F4-1685FAD56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sp>
        <p:nvSpPr>
          <p:cNvPr id="1060" name="TextBox 1059">
            <a:extLst>
              <a:ext uri="{FF2B5EF4-FFF2-40B4-BE49-F238E27FC236}">
                <a16:creationId xmlns:a16="http://schemas.microsoft.com/office/drawing/2014/main" id="{63F336E4-6892-C598-2676-B891BA3754E0}"/>
              </a:ext>
            </a:extLst>
          </p:cNvPr>
          <p:cNvSpPr txBox="1"/>
          <p:nvPr/>
        </p:nvSpPr>
        <p:spPr>
          <a:xfrm>
            <a:off x="1848037" y="8036225"/>
            <a:ext cx="4760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¿Qué tienes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tú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en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tu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mesa?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1" name="Picture 106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4AB6BB58-7AD9-3BFB-21E3-D8F1D0B5B8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8" y="8357266"/>
            <a:ext cx="2960416" cy="1523442"/>
          </a:xfrm>
          <a:prstGeom prst="rect">
            <a:avLst/>
          </a:prstGeom>
        </p:spPr>
      </p:pic>
      <p:pic>
        <p:nvPicPr>
          <p:cNvPr id="1064" name="Picture 4" descr="Escritorio, Educación, Escuela">
            <a:extLst>
              <a:ext uri="{FF2B5EF4-FFF2-40B4-BE49-F238E27FC236}">
                <a16:creationId xmlns:a16="http://schemas.microsoft.com/office/drawing/2014/main" id="{B4575A75-9C57-4232-29BA-9524A567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98" y="8537501"/>
            <a:ext cx="2746506" cy="12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434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725996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54023" y="99092"/>
            <a:ext cx="545695" cy="471495"/>
            <a:chOff x="3800397" y="2201705"/>
            <a:chExt cx="545695" cy="471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862819"/>
              </p:ext>
            </p:extLst>
          </p:nvPr>
        </p:nvGraphicFramePr>
        <p:xfrm>
          <a:off x="146244" y="3556108"/>
          <a:ext cx="6533073" cy="1651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865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5280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81729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293314">
                  <a:extLst>
                    <a:ext uri="{9D8B030D-6E8A-4147-A177-3AD203B41FA5}">
                      <a16:colId xmlns:a16="http://schemas.microsoft.com/office/drawing/2014/main" val="449387573"/>
                    </a:ext>
                  </a:extLst>
                </a:gridCol>
                <a:gridCol w="1055303">
                  <a:extLst>
                    <a:ext uri="{9D8B030D-6E8A-4147-A177-3AD203B41FA5}">
                      <a16:colId xmlns:a16="http://schemas.microsoft.com/office/drawing/2014/main" val="2630042707"/>
                    </a:ext>
                  </a:extLst>
                </a:gridCol>
              </a:tblGrid>
              <a:tr h="43802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medico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negro/a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3802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nariz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oreja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redondo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879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pelo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corto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rubio/a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39572"/>
                  </a:ext>
                </a:extLst>
              </a:tr>
              <a:tr h="3879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largo/a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moreno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médica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255637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40955" y="3076057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9142" y="3182588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07786" y="171928"/>
            <a:ext cx="168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3147" y="95609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927098" cy="1404616"/>
            <a:chOff x="4876029" y="582476"/>
            <a:chExt cx="1927098" cy="13408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40859"/>
              <a:chOff x="4310576" y="875609"/>
              <a:chExt cx="2558030" cy="181474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7369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95865" y="1016496"/>
              <a:ext cx="1575350" cy="793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Describe my physical appearance (hair, eyes and face)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136" y="2945272"/>
            <a:ext cx="707513" cy="538005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9ACEAB9A-8625-63A3-E978-FDEC077B7F8B}"/>
              </a:ext>
            </a:extLst>
          </p:cNvPr>
          <p:cNvSpPr txBox="1"/>
          <p:nvPr/>
        </p:nvSpPr>
        <p:spPr>
          <a:xfrm>
            <a:off x="2985045" y="5987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55" name="Picture 6" descr="Free Icon Light illustration and picture">
            <a:extLst>
              <a:ext uri="{FF2B5EF4-FFF2-40B4-BE49-F238E27FC236}">
                <a16:creationId xmlns:a16="http://schemas.microsoft.com/office/drawing/2014/main" id="{3BCFA77C-999A-8446-EC96-BEF3D628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7" y="7268514"/>
            <a:ext cx="463082" cy="4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2A7EF9D1-0BBC-D213-E11B-CE08A7319461}"/>
              </a:ext>
            </a:extLst>
          </p:cNvPr>
          <p:cNvSpPr txBox="1"/>
          <p:nvPr/>
        </p:nvSpPr>
        <p:spPr>
          <a:xfrm>
            <a:off x="604489" y="7387292"/>
            <a:ext cx="63225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Write the correct form of the indefinite article (the) and translate it.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7BF546-A4E9-C468-533E-A42D488BD12E}"/>
              </a:ext>
            </a:extLst>
          </p:cNvPr>
          <p:cNvSpPr/>
          <p:nvPr/>
        </p:nvSpPr>
        <p:spPr>
          <a:xfrm>
            <a:off x="154066" y="5304925"/>
            <a:ext cx="6539774" cy="191335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A263F-EED4-12DC-0329-9F80FCD19893}"/>
              </a:ext>
            </a:extLst>
          </p:cNvPr>
          <p:cNvSpPr txBox="1"/>
          <p:nvPr/>
        </p:nvSpPr>
        <p:spPr>
          <a:xfrm>
            <a:off x="177994" y="5332978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efinite articles: singular &amp; plural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8FFBFC-B1EC-5CC6-57C8-F458FCF93E78}"/>
              </a:ext>
            </a:extLst>
          </p:cNvPr>
          <p:cNvGrpSpPr/>
          <p:nvPr/>
        </p:nvGrpSpPr>
        <p:grpSpPr>
          <a:xfrm>
            <a:off x="4871150" y="5347097"/>
            <a:ext cx="1943885" cy="588990"/>
            <a:chOff x="115026" y="5917195"/>
            <a:chExt cx="1943885" cy="58899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E784C7-361D-9D2D-5558-C36234581B0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90DB132-16FA-D834-2281-648FC06822B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7ADC73-0FBA-C50B-6D4B-5780740FCE7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854FCF0-CE02-2046-4A7E-F167B5437FEE}"/>
              </a:ext>
            </a:extLst>
          </p:cNvPr>
          <p:cNvSpPr txBox="1"/>
          <p:nvPr/>
        </p:nvSpPr>
        <p:spPr>
          <a:xfrm>
            <a:off x="3034595" y="53550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3" name="Google Shape;171;p8">
            <a:extLst>
              <a:ext uri="{FF2B5EF4-FFF2-40B4-BE49-F238E27FC236}">
                <a16:creationId xmlns:a16="http://schemas.microsoft.com/office/drawing/2014/main" id="{2762C137-1F18-5D24-C77E-7F54338249E4}"/>
              </a:ext>
            </a:extLst>
          </p:cNvPr>
          <p:cNvSpPr txBox="1"/>
          <p:nvPr/>
        </p:nvSpPr>
        <p:spPr>
          <a:xfrm>
            <a:off x="200405" y="5942132"/>
            <a:ext cx="6568364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Tx/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things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gender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32" name="Google Shape;169;p8">
            <a:extLst>
              <a:ext uri="{FF2B5EF4-FFF2-40B4-BE49-F238E27FC236}">
                <a16:creationId xmlns:a16="http://schemas.microsoft.com/office/drawing/2014/main" id="{4BA1868D-C133-08FD-04B7-7BBA2FF3A56E}"/>
              </a:ext>
            </a:extLst>
          </p:cNvPr>
          <p:cNvSpPr txBox="1"/>
          <p:nvPr/>
        </p:nvSpPr>
        <p:spPr>
          <a:xfrm>
            <a:off x="236329" y="5648920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sz="157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EE131B-E51A-3E96-29CB-990B3FB08FF8}"/>
              </a:ext>
            </a:extLst>
          </p:cNvPr>
          <p:cNvSpPr/>
          <p:nvPr/>
        </p:nvSpPr>
        <p:spPr>
          <a:xfrm>
            <a:off x="146244" y="793729"/>
            <a:ext cx="2508707" cy="2290535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9769E2-BA4A-FA63-29B3-814EB5B696EB}"/>
              </a:ext>
            </a:extLst>
          </p:cNvPr>
          <p:cNvGrpSpPr/>
          <p:nvPr/>
        </p:nvGrpSpPr>
        <p:grpSpPr>
          <a:xfrm>
            <a:off x="899298" y="953424"/>
            <a:ext cx="1801949" cy="409714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67709862-859B-9B0E-D1DD-77CA23166960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2736F0-5A87-45B2-846D-A64AA76A7BE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A09ACE-8362-912A-8829-EF2CAC174DA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B72081B2-CC8B-850F-55E8-A3E9E528A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737492"/>
              </p:ext>
            </p:extLst>
          </p:nvPr>
        </p:nvGraphicFramePr>
        <p:xfrm>
          <a:off x="285699" y="1506701"/>
          <a:ext cx="1540407" cy="1411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40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11339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4F015ED-DCC1-6E12-62BC-3276561ADD5E}"/>
              </a:ext>
            </a:extLst>
          </p:cNvPr>
          <p:cNvSpPr txBox="1"/>
          <p:nvPr/>
        </p:nvSpPr>
        <p:spPr>
          <a:xfrm>
            <a:off x="427900" y="2540334"/>
            <a:ext cx="103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</a:t>
            </a:r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D8E72D6-85E0-0606-6D2D-8ADB3F5E57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302" y="1566729"/>
            <a:ext cx="2225233" cy="1475360"/>
          </a:xfrm>
          <a:prstGeom prst="rect">
            <a:avLst/>
          </a:prstGeom>
        </p:spPr>
      </p:pic>
      <p:pic>
        <p:nvPicPr>
          <p:cNvPr id="44" name="Picture 2" descr="Luna, Estrellas, Cielo, Noche, Naturaleza, Azul">
            <a:extLst>
              <a:ext uri="{FF2B5EF4-FFF2-40B4-BE49-F238E27FC236}">
                <a16:creationId xmlns:a16="http://schemas.microsoft.com/office/drawing/2014/main" id="{8DE5D179-F66D-BA67-3EE3-827C39830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28" y="1940570"/>
            <a:ext cx="792078" cy="5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F6DF071-76B6-1EC0-28AD-DC1AC10CC6A7}"/>
              </a:ext>
            </a:extLst>
          </p:cNvPr>
          <p:cNvSpPr txBox="1"/>
          <p:nvPr/>
        </p:nvSpPr>
        <p:spPr>
          <a:xfrm>
            <a:off x="135183" y="6438427"/>
            <a:ext cx="6400800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before a singular noun, you use 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AC321C-FFB8-E966-C338-DF9B969045B9}"/>
              </a:ext>
            </a:extLst>
          </p:cNvPr>
          <p:cNvSpPr txBox="1"/>
          <p:nvPr/>
        </p:nvSpPr>
        <p:spPr>
          <a:xfrm>
            <a:off x="133544" y="6792583"/>
            <a:ext cx="6726413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before a plural noun (more than one), use ‘</a:t>
            </a:r>
            <a:r>
              <a:rPr lang="en-GB" sz="15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los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or ‘</a:t>
            </a:r>
            <a:r>
              <a:rPr lang="en-GB" sz="15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las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i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0" name="Table 62">
            <a:extLst>
              <a:ext uri="{FF2B5EF4-FFF2-40B4-BE49-F238E27FC236}">
                <a16:creationId xmlns:a16="http://schemas.microsoft.com/office/drawing/2014/main" id="{706940ED-0A2C-63E3-BEEE-47990A1F7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041540"/>
              </p:ext>
            </p:extLst>
          </p:nvPr>
        </p:nvGraphicFramePr>
        <p:xfrm>
          <a:off x="166766" y="7790748"/>
          <a:ext cx="2830978" cy="174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089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647776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664823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835290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amigo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friend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amigos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friends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5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105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cat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gatos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cats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</a:t>
                      </a:r>
                      <a:r>
                        <a:rPr lang="en-GB" sz="105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ojo</a:t>
                      </a:r>
                      <a:endParaRPr lang="en-GB" sz="105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eye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ojos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cats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D79B3548-49E5-6DDB-6702-A21B809B6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424821"/>
              </p:ext>
            </p:extLst>
          </p:nvPr>
        </p:nvGraphicFramePr>
        <p:xfrm>
          <a:off x="3059995" y="7788769"/>
          <a:ext cx="3640813" cy="1856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032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779619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863390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1084772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teacher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teachers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05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bicycle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bicycles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</a:t>
                      </a:r>
                      <a:r>
                        <a:rPr lang="en-GB" sz="105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amiga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friend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amigas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friends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sp>
        <p:nvSpPr>
          <p:cNvPr id="1024" name="TextBox 1023">
            <a:extLst>
              <a:ext uri="{FF2B5EF4-FFF2-40B4-BE49-F238E27FC236}">
                <a16:creationId xmlns:a16="http://schemas.microsoft.com/office/drawing/2014/main" id="{EADFC1C4-F4C8-F036-90F8-99BC4456A62B}"/>
              </a:ext>
            </a:extLst>
          </p:cNvPr>
          <p:cNvSpPr txBox="1"/>
          <p:nvPr/>
        </p:nvSpPr>
        <p:spPr>
          <a:xfrm>
            <a:off x="2792652" y="932768"/>
            <a:ext cx="1961371" cy="438582"/>
          </a:xfrm>
          <a:prstGeom prst="rect">
            <a:avLst/>
          </a:prstGeom>
          <a:solidFill>
            <a:srgbClr val="FFCDE1"/>
          </a:solidFill>
        </p:spPr>
        <p:txBody>
          <a:bodyPr wrap="none" rtlCol="0">
            <a:spAutoFit/>
          </a:bodyPr>
          <a:lstStyle/>
          <a:p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descripciones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841196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62091" y="113231"/>
            <a:ext cx="545695" cy="471495"/>
            <a:chOff x="3800397" y="2201705"/>
            <a:chExt cx="545695" cy="471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07786" y="171928"/>
            <a:ext cx="168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3147" y="95609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A873AB-0B4D-9D92-37C7-3AA89327AE32}"/>
              </a:ext>
            </a:extLst>
          </p:cNvPr>
          <p:cNvGrpSpPr/>
          <p:nvPr/>
        </p:nvGrpSpPr>
        <p:grpSpPr>
          <a:xfrm>
            <a:off x="163909" y="719523"/>
            <a:ext cx="3545211" cy="2006639"/>
            <a:chOff x="4602396" y="1786176"/>
            <a:chExt cx="3024404" cy="255355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A12368-53D6-3B2C-3D61-92D9ACA543DE}"/>
                </a:ext>
              </a:extLst>
            </p:cNvPr>
            <p:cNvSpPr/>
            <p:nvPr/>
          </p:nvSpPr>
          <p:spPr>
            <a:xfrm>
              <a:off x="4602396" y="1786176"/>
              <a:ext cx="3024404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15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92345034-40CE-9E63-1675-9B076E6F44A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34319" y="1874282"/>
              <a:ext cx="417592" cy="557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171;p8">
            <a:extLst>
              <a:ext uri="{FF2B5EF4-FFF2-40B4-BE49-F238E27FC236}">
                <a16:creationId xmlns:a16="http://schemas.microsoft.com/office/drawing/2014/main" id="{CDAF9A5E-EDFB-3C43-8744-B9D38382331C}"/>
              </a:ext>
            </a:extLst>
          </p:cNvPr>
          <p:cNvSpPr txBox="1"/>
          <p:nvPr/>
        </p:nvSpPr>
        <p:spPr>
          <a:xfrm>
            <a:off x="200405" y="1083110"/>
            <a:ext cx="3024405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 have already seen that many adjectives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follow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234031AB-30CB-9C71-5880-D34078BE9FCE}"/>
              </a:ext>
            </a:extLst>
          </p:cNvPr>
          <p:cNvSpPr txBox="1"/>
          <p:nvPr/>
        </p:nvSpPr>
        <p:spPr>
          <a:xfrm>
            <a:off x="233987" y="1488716"/>
            <a:ext cx="3324884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They also agree (match) in gender and number with the noun they are describing.</a:t>
            </a:r>
            <a:endParaRPr sz="1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05BD3E-5F58-46E6-DBD6-39115A37E6C3}"/>
              </a:ext>
            </a:extLst>
          </p:cNvPr>
          <p:cNvSpPr txBox="1"/>
          <p:nvPr/>
        </p:nvSpPr>
        <p:spPr>
          <a:xfrm>
            <a:off x="163910" y="791310"/>
            <a:ext cx="29370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904F19-AE22-9438-F247-FB3F573F4F3D}"/>
              </a:ext>
            </a:extLst>
          </p:cNvPr>
          <p:cNvSpPr txBox="1"/>
          <p:nvPr/>
        </p:nvSpPr>
        <p:spPr>
          <a:xfrm>
            <a:off x="430592" y="2186951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has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pretty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hair. 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C1C84282-8265-E1FA-CB4E-DD335D8A94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753" y="2168682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5EEA659-5639-8080-3627-677574258EAD}"/>
              </a:ext>
            </a:extLst>
          </p:cNvPr>
          <p:cNvSpPr/>
          <p:nvPr/>
        </p:nvSpPr>
        <p:spPr>
          <a:xfrm>
            <a:off x="1324429" y="1935683"/>
            <a:ext cx="185996" cy="241304"/>
          </a:xfrm>
          <a:prstGeom prst="ellipse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4A2C075-3F9B-D3B5-09D2-436E1DA553D8}"/>
              </a:ext>
            </a:extLst>
          </p:cNvPr>
          <p:cNvCxnSpPr>
            <a:cxnSpLocks/>
          </p:cNvCxnSpPr>
          <p:nvPr/>
        </p:nvCxnSpPr>
        <p:spPr>
          <a:xfrm flipH="1" flipV="1">
            <a:off x="1191078" y="2383539"/>
            <a:ext cx="133351" cy="26065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44CFB9E-DB4E-B6E3-5171-67259BD6A012}"/>
              </a:ext>
            </a:extLst>
          </p:cNvPr>
          <p:cNvSpPr txBox="1"/>
          <p:nvPr/>
        </p:nvSpPr>
        <p:spPr>
          <a:xfrm>
            <a:off x="90236" y="1916158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pel</a:t>
            </a:r>
            <a:r>
              <a:rPr lang="en-GB" sz="1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bonito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51C9F12-F1E8-EFDD-5B4A-D466853D5B8C}"/>
              </a:ext>
            </a:extLst>
          </p:cNvPr>
          <p:cNvGrpSpPr/>
          <p:nvPr/>
        </p:nvGrpSpPr>
        <p:grpSpPr>
          <a:xfrm>
            <a:off x="2376691" y="1972911"/>
            <a:ext cx="1904393" cy="1002249"/>
            <a:chOff x="145723" y="8590011"/>
            <a:chExt cx="1240713" cy="577213"/>
          </a:xfrm>
        </p:grpSpPr>
        <p:sp>
          <p:nvSpPr>
            <p:cNvPr id="43" name="Rectangle: Folded Corner 42">
              <a:extLst>
                <a:ext uri="{FF2B5EF4-FFF2-40B4-BE49-F238E27FC236}">
                  <a16:creationId xmlns:a16="http://schemas.microsoft.com/office/drawing/2014/main" id="{CA0C5E20-AEBF-9A3C-2711-57D373CA2C27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4" name="Picture 6" descr="Free Icon Light illustration and picture">
              <a:extLst>
                <a:ext uri="{FF2B5EF4-FFF2-40B4-BE49-F238E27FC236}">
                  <a16:creationId xmlns:a16="http://schemas.microsoft.com/office/drawing/2014/main" id="{883D381A-D513-F952-A2BF-B9E23CBCA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599852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C8E4AE-B3CA-9B33-3214-C0FD4E898110}"/>
                </a:ext>
              </a:extLst>
            </p:cNvPr>
            <p:cNvSpPr txBox="1"/>
            <p:nvPr/>
          </p:nvSpPr>
          <p:spPr>
            <a:xfrm>
              <a:off x="419597" y="8590011"/>
              <a:ext cx="966839" cy="132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b="1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In </a:t>
              </a:r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Spanish</a:t>
              </a:r>
              <a:endParaRPr lang="en-GB" sz="900" b="1" kern="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804C911-697F-9AB9-0E17-C82D15F71A8B}"/>
                </a:ext>
              </a:extLst>
            </p:cNvPr>
            <p:cNvSpPr txBox="1"/>
            <p:nvPr/>
          </p:nvSpPr>
          <p:spPr>
            <a:xfrm>
              <a:off x="145723" y="8670474"/>
              <a:ext cx="1035629" cy="132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we always use the</a:t>
              </a:r>
              <a:endParaRPr lang="en-GB" sz="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F245C1D2-B080-D52D-E4AF-023B9C1C341F}"/>
              </a:ext>
            </a:extLst>
          </p:cNvPr>
          <p:cNvSpPr txBox="1"/>
          <p:nvPr/>
        </p:nvSpPr>
        <p:spPr>
          <a:xfrm>
            <a:off x="2451541" y="2235823"/>
            <a:ext cx="1531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definite article ‘</a:t>
            </a:r>
            <a:r>
              <a: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in these descriptions.  In English, we leave it out or use ‘</a:t>
            </a:r>
            <a:r>
              <a: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’, e.g., </a:t>
            </a:r>
            <a:r>
              <a:rPr lang="en-GB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9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small nose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900" dirty="0"/>
          </a:p>
        </p:txBody>
      </p:sp>
      <p:graphicFrame>
        <p:nvGraphicFramePr>
          <p:cNvPr id="1037" name="Table 1036">
            <a:extLst>
              <a:ext uri="{FF2B5EF4-FFF2-40B4-BE49-F238E27FC236}">
                <a16:creationId xmlns:a16="http://schemas.microsoft.com/office/drawing/2014/main" id="{24DC012A-E113-8324-0E4E-E97AF19F1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830775"/>
              </p:ext>
            </p:extLst>
          </p:nvPr>
        </p:nvGraphicFramePr>
        <p:xfrm>
          <a:off x="130140" y="3483243"/>
          <a:ext cx="6338003" cy="2027052"/>
        </p:xfrm>
        <a:graphic>
          <a:graphicData uri="http://schemas.openxmlformats.org/drawingml/2006/table">
            <a:tbl>
              <a:tblPr firstRow="1" bandRow="1"/>
              <a:tblGrid>
                <a:gridCol w="460147">
                  <a:extLst>
                    <a:ext uri="{9D8B030D-6E8A-4147-A177-3AD203B41FA5}">
                      <a16:colId xmlns:a16="http://schemas.microsoft.com/office/drawing/2014/main" val="3798252510"/>
                    </a:ext>
                  </a:extLst>
                </a:gridCol>
                <a:gridCol w="1679222">
                  <a:extLst>
                    <a:ext uri="{9D8B030D-6E8A-4147-A177-3AD203B41FA5}">
                      <a16:colId xmlns:a16="http://schemas.microsoft.com/office/drawing/2014/main" val="833131367"/>
                    </a:ext>
                  </a:extLst>
                </a:gridCol>
                <a:gridCol w="650780">
                  <a:extLst>
                    <a:ext uri="{9D8B030D-6E8A-4147-A177-3AD203B41FA5}">
                      <a16:colId xmlns:a16="http://schemas.microsoft.com/office/drawing/2014/main" val="4140372380"/>
                    </a:ext>
                  </a:extLst>
                </a:gridCol>
                <a:gridCol w="752554">
                  <a:extLst>
                    <a:ext uri="{9D8B030D-6E8A-4147-A177-3AD203B41FA5}">
                      <a16:colId xmlns:a16="http://schemas.microsoft.com/office/drawing/2014/main" val="734199259"/>
                    </a:ext>
                  </a:extLst>
                </a:gridCol>
                <a:gridCol w="690487">
                  <a:extLst>
                    <a:ext uri="{9D8B030D-6E8A-4147-A177-3AD203B41FA5}">
                      <a16:colId xmlns:a16="http://schemas.microsoft.com/office/drawing/2014/main" val="818325513"/>
                    </a:ext>
                  </a:extLst>
                </a:gridCol>
                <a:gridCol w="2104813">
                  <a:extLst>
                    <a:ext uri="{9D8B030D-6E8A-4147-A177-3AD203B41FA5}">
                      <a16:colId xmlns:a16="http://schemas.microsoft.com/office/drawing/2014/main" val="1958867436"/>
                    </a:ext>
                  </a:extLst>
                </a:gridCol>
              </a:tblGrid>
              <a:tr h="337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 tiene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 / verdes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63796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Pedro tiene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nariz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corto / corta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04720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tiene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orejas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redondas / redondos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29676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profe tiene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 / grandes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733658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Mi amiga tiene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nariz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bonita / bonito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462487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El médico tiene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orejas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larga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largas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71535"/>
                  </a:ext>
                </a:extLst>
              </a:tr>
            </a:tbl>
          </a:graphicData>
        </a:graphic>
      </p:graphicFrame>
      <p:sp>
        <p:nvSpPr>
          <p:cNvPr id="1038" name="Rectangle 1037">
            <a:hlinkClick r:id="" action="ppaction://noaction">
              <a:snd r:embed="rId8" name="s16_tiene el pelo azul.wav"/>
            </a:hlinkClick>
            <a:extLst>
              <a:ext uri="{FF2B5EF4-FFF2-40B4-BE49-F238E27FC236}">
                <a16:creationId xmlns:a16="http://schemas.microsoft.com/office/drawing/2014/main" id="{EA90FEFC-BD34-E1F2-496B-A31157B9F671}"/>
              </a:ext>
            </a:extLst>
          </p:cNvPr>
          <p:cNvSpPr/>
          <p:nvPr/>
        </p:nvSpPr>
        <p:spPr>
          <a:xfrm>
            <a:off x="259466" y="3514013"/>
            <a:ext cx="206494" cy="252098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39" name="Rectangle 1038">
            <a:hlinkClick r:id="" action="ppaction://noaction">
              <a:snd r:embed="rId9" name="s16_tiene las orejas grandes.wav"/>
            </a:hlinkClick>
            <a:extLst>
              <a:ext uri="{FF2B5EF4-FFF2-40B4-BE49-F238E27FC236}">
                <a16:creationId xmlns:a16="http://schemas.microsoft.com/office/drawing/2014/main" id="{6BED2E08-41BC-E685-A94C-9ABA11B737EB}"/>
              </a:ext>
            </a:extLst>
          </p:cNvPr>
          <p:cNvSpPr/>
          <p:nvPr/>
        </p:nvSpPr>
        <p:spPr>
          <a:xfrm>
            <a:off x="259466" y="3857575"/>
            <a:ext cx="206494" cy="252098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40" name="Rectangle 1039">
            <a:hlinkClick r:id="" action="ppaction://noaction">
              <a:snd r:embed="rId10" name="s16_tiene los ojos bonitos.wav"/>
            </a:hlinkClick>
            <a:extLst>
              <a:ext uri="{FF2B5EF4-FFF2-40B4-BE49-F238E27FC236}">
                <a16:creationId xmlns:a16="http://schemas.microsoft.com/office/drawing/2014/main" id="{5518189F-555D-8C1B-DF2A-EC435EC1A0BE}"/>
              </a:ext>
            </a:extLst>
          </p:cNvPr>
          <p:cNvSpPr/>
          <p:nvPr/>
        </p:nvSpPr>
        <p:spPr>
          <a:xfrm>
            <a:off x="265947" y="4194710"/>
            <a:ext cx="206494" cy="252098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42" name="Rectangle 1041">
            <a:hlinkClick r:id="" action="ppaction://noaction">
              <a:snd r:embed="rId11" name="s16_tiene la nariz pequena.wav"/>
            </a:hlinkClick>
            <a:extLst>
              <a:ext uri="{FF2B5EF4-FFF2-40B4-BE49-F238E27FC236}">
                <a16:creationId xmlns:a16="http://schemas.microsoft.com/office/drawing/2014/main" id="{E57E5CC4-3F54-482A-DF90-D6FD9BB60198}"/>
              </a:ext>
            </a:extLst>
          </p:cNvPr>
          <p:cNvSpPr/>
          <p:nvPr/>
        </p:nvSpPr>
        <p:spPr>
          <a:xfrm>
            <a:off x="265947" y="4530848"/>
            <a:ext cx="206494" cy="252098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43" name="Rectangle 1042">
            <a:hlinkClick r:id="" action="ppaction://noaction">
              <a:snd r:embed="rId12" name="s16_tiene la cara redonda.wav"/>
            </a:hlinkClick>
            <a:extLst>
              <a:ext uri="{FF2B5EF4-FFF2-40B4-BE49-F238E27FC236}">
                <a16:creationId xmlns:a16="http://schemas.microsoft.com/office/drawing/2014/main" id="{F1978ED8-EE13-FBEF-6E1E-A8B0BD6AED2C}"/>
              </a:ext>
            </a:extLst>
          </p:cNvPr>
          <p:cNvSpPr/>
          <p:nvPr/>
        </p:nvSpPr>
        <p:spPr>
          <a:xfrm>
            <a:off x="275846" y="4862297"/>
            <a:ext cx="206494" cy="252098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44" name="Google Shape;402;p19">
            <a:extLst>
              <a:ext uri="{FF2B5EF4-FFF2-40B4-BE49-F238E27FC236}">
                <a16:creationId xmlns:a16="http://schemas.microsoft.com/office/drawing/2014/main" id="{CDB067E0-243C-A51F-3F83-2AB968D3F7C5}"/>
              </a:ext>
            </a:extLst>
          </p:cNvPr>
          <p:cNvSpPr txBox="1"/>
          <p:nvPr/>
        </p:nvSpPr>
        <p:spPr>
          <a:xfrm>
            <a:off x="1085481" y="2995097"/>
            <a:ext cx="569598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Lee las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descripciones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y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rodea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la opción correcta.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6979B6B1-9D92-416F-4560-238C4F2C36C1}"/>
              </a:ext>
            </a:extLst>
          </p:cNvPr>
          <p:cNvGrpSpPr/>
          <p:nvPr/>
        </p:nvGrpSpPr>
        <p:grpSpPr>
          <a:xfrm>
            <a:off x="90236" y="2848736"/>
            <a:ext cx="1072125" cy="541432"/>
            <a:chOff x="85157" y="674113"/>
            <a:chExt cx="1072125" cy="541432"/>
          </a:xfrm>
        </p:grpSpPr>
        <p:sp>
          <p:nvSpPr>
            <p:cNvPr id="1046" name="Google Shape;206;p9">
              <a:extLst>
                <a:ext uri="{FF2B5EF4-FFF2-40B4-BE49-F238E27FC236}">
                  <a16:creationId xmlns:a16="http://schemas.microsoft.com/office/drawing/2014/main" id="{6A3264F9-B793-0314-F6F3-9360FA29C47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49" name="Picture 1048">
              <a:extLst>
                <a:ext uri="{FF2B5EF4-FFF2-40B4-BE49-F238E27FC236}">
                  <a16:creationId xmlns:a16="http://schemas.microsoft.com/office/drawing/2014/main" id="{1E19182C-318C-2B73-E235-809252817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8FCAFA3-06DA-637D-BE6A-E7E4FF473AB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059" name="Rectangle 1058">
            <a:hlinkClick r:id="" action="ppaction://noaction">
              <a:snd r:embed="rId12" name="s16_tiene la cara redonda.wav"/>
            </a:hlinkClick>
            <a:extLst>
              <a:ext uri="{FF2B5EF4-FFF2-40B4-BE49-F238E27FC236}">
                <a16:creationId xmlns:a16="http://schemas.microsoft.com/office/drawing/2014/main" id="{CFA355E9-B65A-924E-9E02-6046D5D6E8B0}"/>
              </a:ext>
            </a:extLst>
          </p:cNvPr>
          <p:cNvSpPr/>
          <p:nvPr/>
        </p:nvSpPr>
        <p:spPr>
          <a:xfrm>
            <a:off x="273939" y="5206159"/>
            <a:ext cx="206494" cy="252098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BA913FEB-4BFA-C075-DA67-38868FC8C5CD}"/>
              </a:ext>
            </a:extLst>
          </p:cNvPr>
          <p:cNvGrpSpPr/>
          <p:nvPr/>
        </p:nvGrpSpPr>
        <p:grpSpPr>
          <a:xfrm>
            <a:off x="4971336" y="620896"/>
            <a:ext cx="1815664" cy="409714"/>
            <a:chOff x="1871346" y="1423478"/>
            <a:chExt cx="1815664" cy="409714"/>
          </a:xfrm>
        </p:grpSpPr>
        <p:sp>
          <p:nvSpPr>
            <p:cNvPr id="1061" name="Google Shape;112;p3">
              <a:extLst>
                <a:ext uri="{FF2B5EF4-FFF2-40B4-BE49-F238E27FC236}">
                  <a16:creationId xmlns:a16="http://schemas.microsoft.com/office/drawing/2014/main" id="{B7D67A28-86C2-F052-A5CF-0AEFE63EFA8B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6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74B2598-E9D2-07DE-E67D-D423C4BA3FC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166535" y="1423478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923E66F3-EDD6-8566-7049-DB1DE8444741}"/>
                </a:ext>
              </a:extLst>
            </p:cNvPr>
            <p:cNvSpPr txBox="1"/>
            <p:nvPr/>
          </p:nvSpPr>
          <p:spPr>
            <a:xfrm>
              <a:off x="1966991" y="1459058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64" name="Google Shape;402;p19">
            <a:extLst>
              <a:ext uri="{FF2B5EF4-FFF2-40B4-BE49-F238E27FC236}">
                <a16:creationId xmlns:a16="http://schemas.microsoft.com/office/drawing/2014/main" id="{6FE172A9-464D-30B0-CB29-75B116D4AE74}"/>
              </a:ext>
            </a:extLst>
          </p:cNvPr>
          <p:cNvSpPr txBox="1"/>
          <p:nvPr/>
        </p:nvSpPr>
        <p:spPr>
          <a:xfrm>
            <a:off x="3955898" y="1030746"/>
            <a:ext cx="502449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Pronuncia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las palabras con [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ch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]. </a:t>
            </a:r>
          </a:p>
        </p:txBody>
      </p:sp>
      <p:pic>
        <p:nvPicPr>
          <p:cNvPr id="1065" name="Picture 1064">
            <a:extLst>
              <a:ext uri="{FF2B5EF4-FFF2-40B4-BE49-F238E27FC236}">
                <a16:creationId xmlns:a16="http://schemas.microsoft.com/office/drawing/2014/main" id="{DA7DE15A-E669-B6FE-7D55-2E7A039284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3420" y="1414394"/>
            <a:ext cx="2843707" cy="1229802"/>
          </a:xfrm>
          <a:prstGeom prst="rect">
            <a:avLst/>
          </a:prstGeom>
        </p:spPr>
      </p:pic>
      <p:sp>
        <p:nvSpPr>
          <p:cNvPr id="2080" name="Google Shape;402;p19">
            <a:extLst>
              <a:ext uri="{FF2B5EF4-FFF2-40B4-BE49-F238E27FC236}">
                <a16:creationId xmlns:a16="http://schemas.microsoft.com/office/drawing/2014/main" id="{CFD1D97D-28DA-4898-3FEF-1A53E74ADCA8}"/>
              </a:ext>
            </a:extLst>
          </p:cNvPr>
          <p:cNvSpPr txBox="1"/>
          <p:nvPr/>
        </p:nvSpPr>
        <p:spPr>
          <a:xfrm>
            <a:off x="1118303" y="5789379"/>
            <a:ext cx="569598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Lee las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descripciones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y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rodea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la opción correcta.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081" name="Group 2080">
            <a:extLst>
              <a:ext uri="{FF2B5EF4-FFF2-40B4-BE49-F238E27FC236}">
                <a16:creationId xmlns:a16="http://schemas.microsoft.com/office/drawing/2014/main" id="{C89FE1F3-A4A5-F65E-1CBA-09C34A924E7F}"/>
              </a:ext>
            </a:extLst>
          </p:cNvPr>
          <p:cNvGrpSpPr/>
          <p:nvPr/>
        </p:nvGrpSpPr>
        <p:grpSpPr>
          <a:xfrm>
            <a:off x="123058" y="5643018"/>
            <a:ext cx="1072125" cy="541432"/>
            <a:chOff x="85157" y="674113"/>
            <a:chExt cx="1072125" cy="541432"/>
          </a:xfrm>
        </p:grpSpPr>
        <p:sp>
          <p:nvSpPr>
            <p:cNvPr id="2082" name="Google Shape;206;p9">
              <a:extLst>
                <a:ext uri="{FF2B5EF4-FFF2-40B4-BE49-F238E27FC236}">
                  <a16:creationId xmlns:a16="http://schemas.microsoft.com/office/drawing/2014/main" id="{7994565F-15E0-3A62-9EE5-EF251154975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4" name="Picture 2083">
              <a:extLst>
                <a:ext uri="{FF2B5EF4-FFF2-40B4-BE49-F238E27FC236}">
                  <a16:creationId xmlns:a16="http://schemas.microsoft.com/office/drawing/2014/main" id="{7E5C008F-5973-A086-EF97-FE2869C0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85" name="TextBox 2084">
              <a:extLst>
                <a:ext uri="{FF2B5EF4-FFF2-40B4-BE49-F238E27FC236}">
                  <a16:creationId xmlns:a16="http://schemas.microsoft.com/office/drawing/2014/main" id="{D69BF2AB-5599-54BB-E594-DF85865C0DE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086" name="Table 7">
            <a:extLst>
              <a:ext uri="{FF2B5EF4-FFF2-40B4-BE49-F238E27FC236}">
                <a16:creationId xmlns:a16="http://schemas.microsoft.com/office/drawing/2014/main" id="{90A9570D-B04C-2075-FCA4-CB2CBCB36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63078"/>
              </p:ext>
            </p:extLst>
          </p:nvPr>
        </p:nvGraphicFramePr>
        <p:xfrm>
          <a:off x="130139" y="6376705"/>
          <a:ext cx="6338003" cy="3009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361">
                  <a:extLst>
                    <a:ext uri="{9D8B030D-6E8A-4147-A177-3AD203B41FA5}">
                      <a16:colId xmlns:a16="http://schemas.microsoft.com/office/drawing/2014/main" val="3304328881"/>
                    </a:ext>
                  </a:extLst>
                </a:gridCol>
                <a:gridCol w="5896642">
                  <a:extLst>
                    <a:ext uri="{9D8B030D-6E8A-4147-A177-3AD203B41FA5}">
                      <a16:colId xmlns:a16="http://schemas.microsoft.com/office/drawing/2014/main" val="588052500"/>
                    </a:ext>
                  </a:extLst>
                </a:gridCol>
              </a:tblGrid>
              <a:tr h="531495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los </a:t>
                      </a:r>
                      <a:r>
                        <a:rPr lang="en-GB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r>
                        <a:rPr lang="en-GB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verdes</a:t>
                      </a:r>
                      <a:r>
                        <a:rPr lang="en-GB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0221324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Pedro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corto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4176648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los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redondos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238920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6693989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 amiga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bonito.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383045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medico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las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orejas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largas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708490"/>
                  </a:ext>
                </a:extLst>
              </a:tr>
            </a:tbl>
          </a:graphicData>
        </a:graphic>
      </p:graphicFrame>
      <p:pic>
        <p:nvPicPr>
          <p:cNvPr id="2106" name="Picture 2105">
            <a:extLst>
              <a:ext uri="{FF2B5EF4-FFF2-40B4-BE49-F238E27FC236}">
                <a16:creationId xmlns:a16="http://schemas.microsoft.com/office/drawing/2014/main" id="{E0A6A5E6-8D08-0ED2-FF05-4706EB8317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921" y="6425370"/>
            <a:ext cx="530398" cy="3048264"/>
          </a:xfrm>
          <a:prstGeom prst="rect">
            <a:avLst/>
          </a:prstGeom>
        </p:spPr>
      </p:pic>
      <p:sp>
        <p:nvSpPr>
          <p:cNvPr id="2107" name="TextBox 2106">
            <a:extLst>
              <a:ext uri="{FF2B5EF4-FFF2-40B4-BE49-F238E27FC236}">
                <a16:creationId xmlns:a16="http://schemas.microsoft.com/office/drawing/2014/main" id="{88EFA987-167C-8872-4884-539ABC6B8438}"/>
              </a:ext>
            </a:extLst>
          </p:cNvPr>
          <p:cNvSpPr txBox="1"/>
          <p:nvPr/>
        </p:nvSpPr>
        <p:spPr>
          <a:xfrm>
            <a:off x="910202" y="6642338"/>
            <a:ext cx="3441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Ángela</a:t>
            </a:r>
            <a:r>
              <a:rPr lang="en-GB" sz="1400" b="1" i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has ____________ ______________. </a:t>
            </a:r>
          </a:p>
        </p:txBody>
      </p:sp>
      <p:pic>
        <p:nvPicPr>
          <p:cNvPr id="2108" name="Picture 2" descr="Free icon pencil write vector">
            <a:extLst>
              <a:ext uri="{FF2B5EF4-FFF2-40B4-BE49-F238E27FC236}">
                <a16:creationId xmlns:a16="http://schemas.microsoft.com/office/drawing/2014/main" id="{2944743D-E400-3806-4023-8FEF162F0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61401" y="6677689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2" descr="Free icon pencil write vector">
            <a:extLst>
              <a:ext uri="{FF2B5EF4-FFF2-40B4-BE49-F238E27FC236}">
                <a16:creationId xmlns:a16="http://schemas.microsoft.com/office/drawing/2014/main" id="{EC24D3DB-0B38-E21A-4417-87605BCD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91318" y="7170845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2" descr="Free icon pencil write vector">
            <a:extLst>
              <a:ext uri="{FF2B5EF4-FFF2-40B4-BE49-F238E27FC236}">
                <a16:creationId xmlns:a16="http://schemas.microsoft.com/office/drawing/2014/main" id="{F31DE8FE-E773-0DF3-C103-E110FB700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91318" y="7667619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2" descr="Free icon pencil write vector">
            <a:extLst>
              <a:ext uri="{FF2B5EF4-FFF2-40B4-BE49-F238E27FC236}">
                <a16:creationId xmlns:a16="http://schemas.microsoft.com/office/drawing/2014/main" id="{69088234-E89E-D832-569F-B05B11D2E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21235" y="8173475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2" descr="Free icon pencil write vector">
            <a:extLst>
              <a:ext uri="{FF2B5EF4-FFF2-40B4-BE49-F238E27FC236}">
                <a16:creationId xmlns:a16="http://schemas.microsoft.com/office/drawing/2014/main" id="{344F8C01-A66F-4D35-36F6-303AD9E9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21236" y="8658705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3" name="Picture 2" descr="Free icon pencil write vector">
            <a:extLst>
              <a:ext uri="{FF2B5EF4-FFF2-40B4-BE49-F238E27FC236}">
                <a16:creationId xmlns:a16="http://schemas.microsoft.com/office/drawing/2014/main" id="{D4A75B51-FDD7-F71A-7492-00C0E2F85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51153" y="9164561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34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84826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62091" y="128411"/>
            <a:ext cx="545695" cy="471495"/>
            <a:chOff x="3800397" y="2201705"/>
            <a:chExt cx="545695" cy="471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07786" y="171928"/>
            <a:ext cx="168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5527" y="95609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47</a:t>
            </a: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97C04321-5A4D-C2B6-3163-2F16B735EDB5}"/>
              </a:ext>
            </a:extLst>
          </p:cNvPr>
          <p:cNvSpPr txBox="1"/>
          <p:nvPr/>
        </p:nvSpPr>
        <p:spPr>
          <a:xfrm>
            <a:off x="1338123" y="4379238"/>
            <a:ext cx="560419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parejas*,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y responde.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0906CA-9FB6-D7B6-FC2A-F7E6055E80E7}"/>
              </a:ext>
            </a:extLst>
          </p:cNvPr>
          <p:cNvGrpSpPr/>
          <p:nvPr/>
        </p:nvGrpSpPr>
        <p:grpSpPr>
          <a:xfrm>
            <a:off x="87241" y="4203597"/>
            <a:ext cx="1250882" cy="605907"/>
            <a:chOff x="7986146" y="4335593"/>
            <a:chExt cx="1250882" cy="6059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CA4D3E-0D3E-D70F-533F-AB5CAA9300B5}"/>
                </a:ext>
              </a:extLst>
            </p:cNvPr>
            <p:cNvGrpSpPr/>
            <p:nvPr/>
          </p:nvGrpSpPr>
          <p:grpSpPr>
            <a:xfrm>
              <a:off x="8414767" y="4482844"/>
              <a:ext cx="822261" cy="307777"/>
              <a:chOff x="455223" y="4442570"/>
              <a:chExt cx="822262" cy="307777"/>
            </a:xfrm>
          </p:grpSpPr>
          <p:sp>
            <p:nvSpPr>
              <p:cNvPr id="12" name="Google Shape;222;p10">
                <a:extLst>
                  <a:ext uri="{FF2B5EF4-FFF2-40B4-BE49-F238E27FC236}">
                    <a16:creationId xmlns:a16="http://schemas.microsoft.com/office/drawing/2014/main" id="{6E6C7982-1801-F596-C124-31742CDC4055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CCDF6-0233-5478-0B98-621B077D9FA4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78B115-C6DB-1306-2D99-D6DFE2B6E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6146" y="4335593"/>
              <a:ext cx="572707" cy="605907"/>
            </a:xfrm>
            <a:prstGeom prst="rect">
              <a:avLst/>
            </a:prstGeom>
          </p:spPr>
        </p:pic>
      </p:grpSp>
      <p:sp>
        <p:nvSpPr>
          <p:cNvPr id="2122" name="Google Shape;198;p9">
            <a:extLst>
              <a:ext uri="{FF2B5EF4-FFF2-40B4-BE49-F238E27FC236}">
                <a16:creationId xmlns:a16="http://schemas.microsoft.com/office/drawing/2014/main" id="{DA1B92A4-1F85-22B7-0C6C-E0A1E13BCB70}"/>
              </a:ext>
            </a:extLst>
          </p:cNvPr>
          <p:cNvSpPr txBox="1"/>
          <p:nvPr/>
        </p:nvSpPr>
        <p:spPr>
          <a:xfrm>
            <a:off x="5500475" y="4340279"/>
            <a:ext cx="1030650" cy="3289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pareja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partner</a:t>
            </a:r>
          </a:p>
          <a:p>
            <a:pPr algn="ctr"/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pregunta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 = ask</a:t>
            </a:r>
            <a:endParaRPr sz="59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23" name="Group 2122">
            <a:extLst>
              <a:ext uri="{FF2B5EF4-FFF2-40B4-BE49-F238E27FC236}">
                <a16:creationId xmlns:a16="http://schemas.microsoft.com/office/drawing/2014/main" id="{EF145329-1607-BC4D-036B-4C293D7781D6}"/>
              </a:ext>
            </a:extLst>
          </p:cNvPr>
          <p:cNvGrpSpPr/>
          <p:nvPr/>
        </p:nvGrpSpPr>
        <p:grpSpPr>
          <a:xfrm>
            <a:off x="504721" y="893183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24" name="Google Shape;222;p10">
              <a:extLst>
                <a:ext uri="{FF2B5EF4-FFF2-40B4-BE49-F238E27FC236}">
                  <a16:creationId xmlns:a16="http://schemas.microsoft.com/office/drawing/2014/main" id="{2001B472-2539-6BBB-A348-2334EC5D6A1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5" name="TextBox 2124">
              <a:extLst>
                <a:ext uri="{FF2B5EF4-FFF2-40B4-BE49-F238E27FC236}">
                  <a16:creationId xmlns:a16="http://schemas.microsoft.com/office/drawing/2014/main" id="{A7F2B0B7-FD86-2AB7-B9E7-30B2281B5D4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26" name="Group 2125">
            <a:extLst>
              <a:ext uri="{FF2B5EF4-FFF2-40B4-BE49-F238E27FC236}">
                <a16:creationId xmlns:a16="http://schemas.microsoft.com/office/drawing/2014/main" id="{7348CEF1-D3AC-18BB-BA1E-3278318BC42A}"/>
              </a:ext>
            </a:extLst>
          </p:cNvPr>
          <p:cNvGrpSpPr/>
          <p:nvPr/>
        </p:nvGrpSpPr>
        <p:grpSpPr>
          <a:xfrm>
            <a:off x="133447" y="780643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27" name="Oval 2126">
              <a:extLst>
                <a:ext uri="{FF2B5EF4-FFF2-40B4-BE49-F238E27FC236}">
                  <a16:creationId xmlns:a16="http://schemas.microsoft.com/office/drawing/2014/main" id="{64E341C6-1190-1848-1199-154B557B56E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28" name="Picture 2127" descr="Free speaker sound loud vector">
              <a:extLst>
                <a:ext uri="{FF2B5EF4-FFF2-40B4-BE49-F238E27FC236}">
                  <a16:creationId xmlns:a16="http://schemas.microsoft.com/office/drawing/2014/main" id="{B5D0E51D-F299-1B59-B27D-771BE45E9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29" name="TextBox 2128">
            <a:extLst>
              <a:ext uri="{FF2B5EF4-FFF2-40B4-BE49-F238E27FC236}">
                <a16:creationId xmlns:a16="http://schemas.microsoft.com/office/drawing/2014/main" id="{350EAB58-504D-44EA-A8C1-D7D8F9C4F13A}"/>
              </a:ext>
            </a:extLst>
          </p:cNvPr>
          <p:cNvSpPr txBox="1"/>
          <p:nvPr/>
        </p:nvSpPr>
        <p:spPr>
          <a:xfrm>
            <a:off x="1970350" y="832090"/>
            <a:ext cx="3728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>
                <a:srgbClr val="002060"/>
              </a:buClr>
              <a:buSzPts val="11500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describe a un amigo. </a:t>
            </a:r>
          </a:p>
          <a:p>
            <a:pPr defTabSz="514350">
              <a:buClr>
                <a:srgbClr val="002060"/>
              </a:buClr>
              <a:buSzPts val="11500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alibri"/>
                <a:cs typeface="Calibri"/>
                <a:sym typeface="Century Gothic"/>
              </a:rPr>
              <a:t>Escribe la descripción en inglés      .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0" name="Picture 2129">
            <a:extLst>
              <a:ext uri="{FF2B5EF4-FFF2-40B4-BE49-F238E27FC236}">
                <a16:creationId xmlns:a16="http://schemas.microsoft.com/office/drawing/2014/main" id="{147FFF34-9069-A45D-B386-A4CB5D1ED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5386" y="689745"/>
            <a:ext cx="733211" cy="1005815"/>
          </a:xfrm>
          <a:prstGeom prst="rect">
            <a:avLst/>
          </a:prstGeom>
        </p:spPr>
      </p:pic>
      <p:pic>
        <p:nvPicPr>
          <p:cNvPr id="2131" name="Picture 2130" descr="United, Flag, Kingdom, British, Great, Britain">
            <a:extLst>
              <a:ext uri="{FF2B5EF4-FFF2-40B4-BE49-F238E27FC236}">
                <a16:creationId xmlns:a16="http://schemas.microsoft.com/office/drawing/2014/main" id="{911C1429-9F3B-BE28-38DF-F0CA7A78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52" y="1143477"/>
            <a:ext cx="276224" cy="176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2" name="Action Button: Blank 2131">
            <a:hlinkClick r:id="" action="ppaction://noaction" highlightClick="1">
              <a:snd r:embed="rId10" name="s5_ej.wav"/>
            </a:hlinkClick>
            <a:extLst>
              <a:ext uri="{FF2B5EF4-FFF2-40B4-BE49-F238E27FC236}">
                <a16:creationId xmlns:a16="http://schemas.microsoft.com/office/drawing/2014/main" id="{D88724DB-90E5-C1AC-B22F-1A67FBB412BA}"/>
              </a:ext>
            </a:extLst>
          </p:cNvPr>
          <p:cNvSpPr/>
          <p:nvPr/>
        </p:nvSpPr>
        <p:spPr>
          <a:xfrm>
            <a:off x="244529" y="1457373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33" name="Action Button: Blank 2132">
            <a:hlinkClick r:id="" action="ppaction://noaction" highlightClick="1">
              <a:snd r:embed="rId11" name="s5_1.wav"/>
            </a:hlinkClick>
            <a:extLst>
              <a:ext uri="{FF2B5EF4-FFF2-40B4-BE49-F238E27FC236}">
                <a16:creationId xmlns:a16="http://schemas.microsoft.com/office/drawing/2014/main" id="{8F8B352B-7AA2-65ED-B289-ADF7381C710C}"/>
              </a:ext>
            </a:extLst>
          </p:cNvPr>
          <p:cNvSpPr/>
          <p:nvPr/>
        </p:nvSpPr>
        <p:spPr>
          <a:xfrm>
            <a:off x="247666" y="1798053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34" name="Action Button: Blank 2133">
            <a:hlinkClick r:id="" action="ppaction://noaction" highlightClick="1">
              <a:snd r:embed="rId12" name="s5_2.wav"/>
            </a:hlinkClick>
            <a:extLst>
              <a:ext uri="{FF2B5EF4-FFF2-40B4-BE49-F238E27FC236}">
                <a16:creationId xmlns:a16="http://schemas.microsoft.com/office/drawing/2014/main" id="{9B5325E9-0165-79FB-30CC-844E9AD7158D}"/>
              </a:ext>
            </a:extLst>
          </p:cNvPr>
          <p:cNvSpPr/>
          <p:nvPr/>
        </p:nvSpPr>
        <p:spPr>
          <a:xfrm>
            <a:off x="244528" y="2142867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35" name="Action Button: Blank 2134">
            <a:hlinkClick r:id="" action="ppaction://noaction" highlightClick="1">
              <a:snd r:embed="rId13" name="s5_3.wav"/>
            </a:hlinkClick>
            <a:extLst>
              <a:ext uri="{FF2B5EF4-FFF2-40B4-BE49-F238E27FC236}">
                <a16:creationId xmlns:a16="http://schemas.microsoft.com/office/drawing/2014/main" id="{7D88DF6C-920F-956F-42CB-0019D0F13FF7}"/>
              </a:ext>
            </a:extLst>
          </p:cNvPr>
          <p:cNvSpPr/>
          <p:nvPr/>
        </p:nvSpPr>
        <p:spPr>
          <a:xfrm>
            <a:off x="244528" y="2487682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36" name="Action Button: Blank 2135">
            <a:hlinkClick r:id="" action="ppaction://noaction" highlightClick="1">
              <a:snd r:embed="rId14" name="s5_4.wav"/>
            </a:hlinkClick>
            <a:extLst>
              <a:ext uri="{FF2B5EF4-FFF2-40B4-BE49-F238E27FC236}">
                <a16:creationId xmlns:a16="http://schemas.microsoft.com/office/drawing/2014/main" id="{56EBBB9A-3F7F-2547-802E-C3EF8902F8BD}"/>
              </a:ext>
            </a:extLst>
          </p:cNvPr>
          <p:cNvSpPr/>
          <p:nvPr/>
        </p:nvSpPr>
        <p:spPr>
          <a:xfrm>
            <a:off x="244528" y="2835219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37" name="Action Button: Blank 2136">
            <a:hlinkClick r:id="" action="ppaction://noaction" highlightClick="1">
              <a:snd r:embed="rId15" name="s5_5.wav"/>
            </a:hlinkClick>
            <a:extLst>
              <a:ext uri="{FF2B5EF4-FFF2-40B4-BE49-F238E27FC236}">
                <a16:creationId xmlns:a16="http://schemas.microsoft.com/office/drawing/2014/main" id="{29B74718-0F19-B2D0-DE69-0A3EEC1C9A35}"/>
              </a:ext>
            </a:extLst>
          </p:cNvPr>
          <p:cNvSpPr/>
          <p:nvPr/>
        </p:nvSpPr>
        <p:spPr>
          <a:xfrm>
            <a:off x="244528" y="3175898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018B0A72-CFB0-FED2-C178-BEF949CA9423}"/>
              </a:ext>
            </a:extLst>
          </p:cNvPr>
          <p:cNvSpPr txBox="1"/>
          <p:nvPr/>
        </p:nvSpPr>
        <p:spPr>
          <a:xfrm>
            <a:off x="538315" y="1438670"/>
            <a:ext cx="47119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Today is 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Monday 24</a:t>
            </a:r>
            <a:r>
              <a:rPr lang="en-GB" sz="135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August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39" name="Rectangle: Rounded Corners 2138">
            <a:extLst>
              <a:ext uri="{FF2B5EF4-FFF2-40B4-BE49-F238E27FC236}">
                <a16:creationId xmlns:a16="http://schemas.microsoft.com/office/drawing/2014/main" id="{C4EDD554-73CC-CB05-6A84-FBD49A34973B}"/>
              </a:ext>
            </a:extLst>
          </p:cNvPr>
          <p:cNvSpPr/>
          <p:nvPr/>
        </p:nvSpPr>
        <p:spPr>
          <a:xfrm>
            <a:off x="1291105" y="1448021"/>
            <a:ext cx="2166505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_____________________.</a:t>
            </a:r>
          </a:p>
        </p:txBody>
      </p:sp>
      <p:sp>
        <p:nvSpPr>
          <p:cNvPr id="2140" name="TextBox 2139">
            <a:extLst>
              <a:ext uri="{FF2B5EF4-FFF2-40B4-BE49-F238E27FC236}">
                <a16:creationId xmlns:a16="http://schemas.microsoft.com/office/drawing/2014/main" id="{F4666227-423A-3B51-D8FA-A7ACB34FEF52}"/>
              </a:ext>
            </a:extLst>
          </p:cNvPr>
          <p:cNvSpPr txBox="1"/>
          <p:nvPr/>
        </p:nvSpPr>
        <p:spPr>
          <a:xfrm>
            <a:off x="538315" y="1799867"/>
            <a:ext cx="47119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It’s my   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friend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_____’s 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birthday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41" name="Action Button: Blank 2140">
            <a:hlinkClick r:id="" action="ppaction://noaction" highlightClick="1">
              <a:snd r:embed="rId16" name="s5_6.wav"/>
            </a:hlinkClick>
            <a:extLst>
              <a:ext uri="{FF2B5EF4-FFF2-40B4-BE49-F238E27FC236}">
                <a16:creationId xmlns:a16="http://schemas.microsoft.com/office/drawing/2014/main" id="{E9434BB4-D2D8-A654-7F8B-28D4AAAF7F1B}"/>
              </a:ext>
            </a:extLst>
          </p:cNvPr>
          <p:cNvSpPr/>
          <p:nvPr/>
        </p:nvSpPr>
        <p:spPr>
          <a:xfrm>
            <a:off x="244527" y="3494726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142" name="Action Button: Blank 2141">
            <a:hlinkClick r:id="" action="ppaction://noaction" highlightClick="1">
              <a:snd r:embed="rId17" name="s5_7.wav"/>
            </a:hlinkClick>
            <a:extLst>
              <a:ext uri="{FF2B5EF4-FFF2-40B4-BE49-F238E27FC236}">
                <a16:creationId xmlns:a16="http://schemas.microsoft.com/office/drawing/2014/main" id="{66E5A1DD-E6C8-DD28-8DC4-3E1685E95DEC}"/>
              </a:ext>
            </a:extLst>
          </p:cNvPr>
          <p:cNvSpPr/>
          <p:nvPr/>
        </p:nvSpPr>
        <p:spPr>
          <a:xfrm>
            <a:off x="244527" y="3839540"/>
            <a:ext cx="261851" cy="223668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143" name="Rectangle: Rounded Corners 2142">
            <a:extLst>
              <a:ext uri="{FF2B5EF4-FFF2-40B4-BE49-F238E27FC236}">
                <a16:creationId xmlns:a16="http://schemas.microsoft.com/office/drawing/2014/main" id="{4C825DD5-EED2-B296-3861-41314582F20C}"/>
              </a:ext>
            </a:extLst>
          </p:cNvPr>
          <p:cNvSpPr/>
          <p:nvPr/>
        </p:nvSpPr>
        <p:spPr>
          <a:xfrm>
            <a:off x="1178081" y="1823195"/>
            <a:ext cx="752216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2144" name="Rectangle: Rounded Corners 2143">
            <a:extLst>
              <a:ext uri="{FF2B5EF4-FFF2-40B4-BE49-F238E27FC236}">
                <a16:creationId xmlns:a16="http://schemas.microsoft.com/office/drawing/2014/main" id="{DAF4DF6C-07E1-B745-8106-D727037B23A0}"/>
              </a:ext>
            </a:extLst>
          </p:cNvPr>
          <p:cNvSpPr/>
          <p:nvPr/>
        </p:nvSpPr>
        <p:spPr>
          <a:xfrm>
            <a:off x="2570062" y="1806404"/>
            <a:ext cx="1323175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___________.</a:t>
            </a:r>
          </a:p>
        </p:txBody>
      </p:sp>
      <p:sp>
        <p:nvSpPr>
          <p:cNvPr id="2145" name="TextBox 2144">
            <a:extLst>
              <a:ext uri="{FF2B5EF4-FFF2-40B4-BE49-F238E27FC236}">
                <a16:creationId xmlns:a16="http://schemas.microsoft.com/office/drawing/2014/main" id="{28AB1A7E-E1A2-032A-2722-4AE544B1C810}"/>
              </a:ext>
            </a:extLst>
          </p:cNvPr>
          <p:cNvSpPr txBox="1"/>
          <p:nvPr/>
        </p:nvSpPr>
        <p:spPr>
          <a:xfrm>
            <a:off x="544610" y="2148230"/>
            <a:ext cx="47119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Max </a:t>
            </a:r>
            <a:r>
              <a:rPr lang="en-GB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is from England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46" name="Rectangle: Rounded Corners 2145">
            <a:extLst>
              <a:ext uri="{FF2B5EF4-FFF2-40B4-BE49-F238E27FC236}">
                <a16:creationId xmlns:a16="http://schemas.microsoft.com/office/drawing/2014/main" id="{5A7E62AC-2671-4EB2-7643-C96F33EC5710}"/>
              </a:ext>
            </a:extLst>
          </p:cNvPr>
          <p:cNvSpPr/>
          <p:nvPr/>
        </p:nvSpPr>
        <p:spPr>
          <a:xfrm>
            <a:off x="1009797" y="2159914"/>
            <a:ext cx="2166505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_____________________.</a:t>
            </a:r>
          </a:p>
        </p:txBody>
      </p:sp>
      <p:sp>
        <p:nvSpPr>
          <p:cNvPr id="2147" name="Rectangle: Rounded Corners 2146">
            <a:extLst>
              <a:ext uri="{FF2B5EF4-FFF2-40B4-BE49-F238E27FC236}">
                <a16:creationId xmlns:a16="http://schemas.microsoft.com/office/drawing/2014/main" id="{8FCE8633-C573-A6FD-DDA1-6E5CB33438FE}"/>
              </a:ext>
            </a:extLst>
          </p:cNvPr>
          <p:cNvSpPr/>
          <p:nvPr/>
        </p:nvSpPr>
        <p:spPr>
          <a:xfrm>
            <a:off x="580999" y="2497384"/>
            <a:ext cx="2698597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____________________________.</a:t>
            </a:r>
          </a:p>
        </p:txBody>
      </p:sp>
      <p:sp>
        <p:nvSpPr>
          <p:cNvPr id="2148" name="Rectangle: Rounded Corners 2147">
            <a:extLst>
              <a:ext uri="{FF2B5EF4-FFF2-40B4-BE49-F238E27FC236}">
                <a16:creationId xmlns:a16="http://schemas.microsoft.com/office/drawing/2014/main" id="{B30D3D1C-EED8-0F34-DF0F-DC4AAECC5C48}"/>
              </a:ext>
            </a:extLst>
          </p:cNvPr>
          <p:cNvSpPr/>
          <p:nvPr/>
        </p:nvSpPr>
        <p:spPr>
          <a:xfrm>
            <a:off x="580999" y="2835219"/>
            <a:ext cx="2698597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____________________________.</a:t>
            </a:r>
          </a:p>
        </p:txBody>
      </p:sp>
      <p:sp>
        <p:nvSpPr>
          <p:cNvPr id="2149" name="Rectangle: Rounded Corners 2148">
            <a:extLst>
              <a:ext uri="{FF2B5EF4-FFF2-40B4-BE49-F238E27FC236}">
                <a16:creationId xmlns:a16="http://schemas.microsoft.com/office/drawing/2014/main" id="{03A46BC1-0F3C-3C97-3EE5-B283F99D0D6F}"/>
              </a:ext>
            </a:extLst>
          </p:cNvPr>
          <p:cNvSpPr/>
          <p:nvPr/>
        </p:nvSpPr>
        <p:spPr>
          <a:xfrm>
            <a:off x="563170" y="3161243"/>
            <a:ext cx="2698597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____________________________.</a:t>
            </a:r>
          </a:p>
        </p:txBody>
      </p:sp>
      <p:sp>
        <p:nvSpPr>
          <p:cNvPr id="2150" name="Rectangle: Rounded Corners 2149">
            <a:extLst>
              <a:ext uri="{FF2B5EF4-FFF2-40B4-BE49-F238E27FC236}">
                <a16:creationId xmlns:a16="http://schemas.microsoft.com/office/drawing/2014/main" id="{2F548331-C97E-CBF1-7305-6AF6DA0A10E5}"/>
              </a:ext>
            </a:extLst>
          </p:cNvPr>
          <p:cNvSpPr/>
          <p:nvPr/>
        </p:nvSpPr>
        <p:spPr>
          <a:xfrm>
            <a:off x="560721" y="3506685"/>
            <a:ext cx="6109972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___________________________________________________________________.</a:t>
            </a:r>
          </a:p>
        </p:txBody>
      </p:sp>
      <p:sp>
        <p:nvSpPr>
          <p:cNvPr id="2151" name="Rectangle: Rounded Corners 2150">
            <a:extLst>
              <a:ext uri="{FF2B5EF4-FFF2-40B4-BE49-F238E27FC236}">
                <a16:creationId xmlns:a16="http://schemas.microsoft.com/office/drawing/2014/main" id="{6B4CC3A7-AF24-B00F-4144-A49F89A3026B}"/>
              </a:ext>
            </a:extLst>
          </p:cNvPr>
          <p:cNvSpPr/>
          <p:nvPr/>
        </p:nvSpPr>
        <p:spPr>
          <a:xfrm>
            <a:off x="586021" y="3823438"/>
            <a:ext cx="3585444" cy="24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_____________________________________.</a:t>
            </a:r>
          </a:p>
        </p:txBody>
      </p:sp>
      <p:pic>
        <p:nvPicPr>
          <p:cNvPr id="2152" name="Picture 215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96ADB86-19F7-47E8-86E8-687F0BA6C4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23418" y="2191541"/>
            <a:ext cx="757600" cy="1231100"/>
          </a:xfrm>
          <a:prstGeom prst="rect">
            <a:avLst/>
          </a:prstGeom>
        </p:spPr>
      </p:pic>
      <p:pic>
        <p:nvPicPr>
          <p:cNvPr id="2153" name="Picture 2152">
            <a:extLst>
              <a:ext uri="{FF2B5EF4-FFF2-40B4-BE49-F238E27FC236}">
                <a16:creationId xmlns:a16="http://schemas.microsoft.com/office/drawing/2014/main" id="{BB603EC8-D07C-5977-2F4E-C4FCBBB6A2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1639" y="4740505"/>
            <a:ext cx="4950567" cy="2663782"/>
          </a:xfrm>
          <a:prstGeom prst="rect">
            <a:avLst/>
          </a:prstGeom>
        </p:spPr>
      </p:pic>
      <p:sp>
        <p:nvSpPr>
          <p:cNvPr id="2121" name="TextBox 2120">
            <a:extLst>
              <a:ext uri="{FF2B5EF4-FFF2-40B4-BE49-F238E27FC236}">
                <a16:creationId xmlns:a16="http://schemas.microsoft.com/office/drawing/2014/main" id="{1A79B6D2-9485-E028-8D7A-EC532146325A}"/>
              </a:ext>
            </a:extLst>
          </p:cNvPr>
          <p:cNvSpPr txBox="1"/>
          <p:nvPr/>
        </p:nvSpPr>
        <p:spPr>
          <a:xfrm>
            <a:off x="121316" y="7288829"/>
            <a:ext cx="6109972" cy="265457"/>
          </a:xfrm>
          <a:prstGeom prst="rect">
            <a:avLst/>
          </a:prstGeom>
          <a:solidFill>
            <a:srgbClr val="FFEB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black or green eyes? </a:t>
            </a:r>
            <a:r>
              <a:rPr lang="en-GB" sz="112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|</a:t>
            </a:r>
            <a:r>
              <a:rPr lang="en-GB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long or round face? </a:t>
            </a:r>
            <a:r>
              <a:rPr lang="en-GB" sz="112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|</a:t>
            </a:r>
            <a:r>
              <a:rPr lang="en-GB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long or short hair?</a:t>
            </a:r>
            <a:r>
              <a:rPr lang="en-GB" sz="112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|</a:t>
            </a:r>
            <a:r>
              <a:rPr lang="en-GB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big or small ears?  </a:t>
            </a:r>
          </a:p>
        </p:txBody>
      </p:sp>
      <p:sp>
        <p:nvSpPr>
          <p:cNvPr id="2154" name="TextBox 2153">
            <a:extLst>
              <a:ext uri="{FF2B5EF4-FFF2-40B4-BE49-F238E27FC236}">
                <a16:creationId xmlns:a16="http://schemas.microsoft.com/office/drawing/2014/main" id="{B75E5F9F-CFEC-610A-2868-A5C71D24C5A8}"/>
              </a:ext>
            </a:extLst>
          </p:cNvPr>
          <p:cNvSpPr txBox="1"/>
          <p:nvPr/>
        </p:nvSpPr>
        <p:spPr>
          <a:xfrm>
            <a:off x="1424382" y="8034855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¿Cómo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eres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? Escribe en español.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55" name="Group 2154">
            <a:extLst>
              <a:ext uri="{FF2B5EF4-FFF2-40B4-BE49-F238E27FC236}">
                <a16:creationId xmlns:a16="http://schemas.microsoft.com/office/drawing/2014/main" id="{AE7D6337-5417-F1A4-655B-0949DB70CE51}"/>
              </a:ext>
            </a:extLst>
          </p:cNvPr>
          <p:cNvGrpSpPr/>
          <p:nvPr/>
        </p:nvGrpSpPr>
        <p:grpSpPr>
          <a:xfrm>
            <a:off x="493281" y="8039504"/>
            <a:ext cx="962296" cy="307777"/>
            <a:chOff x="537508" y="810975"/>
            <a:chExt cx="505091" cy="307777"/>
          </a:xfrm>
        </p:grpSpPr>
        <p:sp>
          <p:nvSpPr>
            <p:cNvPr id="2156" name="Google Shape;206;p9">
              <a:extLst>
                <a:ext uri="{FF2B5EF4-FFF2-40B4-BE49-F238E27FC236}">
                  <a16:creationId xmlns:a16="http://schemas.microsoft.com/office/drawing/2014/main" id="{F33D2AA7-E654-51C5-55E5-841AB4C1290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7" name="TextBox 2156">
              <a:extLst>
                <a:ext uri="{FF2B5EF4-FFF2-40B4-BE49-F238E27FC236}">
                  <a16:creationId xmlns:a16="http://schemas.microsoft.com/office/drawing/2014/main" id="{C9085F62-55C5-FBD9-74DD-7E8F30EAE96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58" name="Picture 2" descr="Pen, Write, Pencil, Writing Tool, Work, Message, Blue">
            <a:extLst>
              <a:ext uri="{FF2B5EF4-FFF2-40B4-BE49-F238E27FC236}">
                <a16:creationId xmlns:a16="http://schemas.microsoft.com/office/drawing/2014/main" id="{407133FF-5552-6CE9-F4C7-45FB7840A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" y="7908352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9" name="Picture 215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0299891-B323-E779-3415-97ED9C73CA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42" y="8251096"/>
            <a:ext cx="2960416" cy="1523442"/>
          </a:xfrm>
          <a:prstGeom prst="rect">
            <a:avLst/>
          </a:prstGeom>
        </p:spPr>
      </p:pic>
      <p:pic>
        <p:nvPicPr>
          <p:cNvPr id="2160" name="Picture 2159">
            <a:extLst>
              <a:ext uri="{FF2B5EF4-FFF2-40B4-BE49-F238E27FC236}">
                <a16:creationId xmlns:a16="http://schemas.microsoft.com/office/drawing/2014/main" id="{053D76BC-808B-5261-7334-09CDC6C013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34884" y="7460767"/>
            <a:ext cx="1742064" cy="2375067"/>
          </a:xfrm>
          <a:prstGeom prst="rect">
            <a:avLst/>
          </a:prstGeom>
        </p:spPr>
      </p:pic>
      <p:grpSp>
        <p:nvGrpSpPr>
          <p:cNvPr id="2161" name="Group 2160">
            <a:extLst>
              <a:ext uri="{FF2B5EF4-FFF2-40B4-BE49-F238E27FC236}">
                <a16:creationId xmlns:a16="http://schemas.microsoft.com/office/drawing/2014/main" id="{25FEA7DF-6156-1984-E051-70F9C94610E4}"/>
              </a:ext>
            </a:extLst>
          </p:cNvPr>
          <p:cNvGrpSpPr/>
          <p:nvPr/>
        </p:nvGrpSpPr>
        <p:grpSpPr>
          <a:xfrm>
            <a:off x="322978" y="8610517"/>
            <a:ext cx="1288258" cy="882605"/>
            <a:chOff x="129392" y="8592332"/>
            <a:chExt cx="1208982" cy="574892"/>
          </a:xfrm>
        </p:grpSpPr>
        <p:sp>
          <p:nvSpPr>
            <p:cNvPr id="2162" name="Rectangle: Folded Corner 2161">
              <a:extLst>
                <a:ext uri="{FF2B5EF4-FFF2-40B4-BE49-F238E27FC236}">
                  <a16:creationId xmlns:a16="http://schemas.microsoft.com/office/drawing/2014/main" id="{E43983AC-B115-861E-B73D-20DB59EED51B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63" name="Picture 6" descr="Free Icon Light illustration and picture">
              <a:extLst>
                <a:ext uri="{FF2B5EF4-FFF2-40B4-BE49-F238E27FC236}">
                  <a16:creationId xmlns:a16="http://schemas.microsoft.com/office/drawing/2014/main" id="{A13C6E9B-7995-F540-656D-C710D42AB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608124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64" name="TextBox 2163">
              <a:extLst>
                <a:ext uri="{FF2B5EF4-FFF2-40B4-BE49-F238E27FC236}">
                  <a16:creationId xmlns:a16="http://schemas.microsoft.com/office/drawing/2014/main" id="{48EB8CD5-D292-B2A3-BC4C-90DCC69A3F0E}"/>
                </a:ext>
              </a:extLst>
            </p:cNvPr>
            <p:cNvSpPr txBox="1"/>
            <p:nvPr/>
          </p:nvSpPr>
          <p:spPr>
            <a:xfrm>
              <a:off x="371535" y="8646292"/>
              <a:ext cx="966839" cy="150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Use the </a:t>
              </a:r>
            </a:p>
          </p:txBody>
        </p:sp>
        <p:sp>
          <p:nvSpPr>
            <p:cNvPr id="2165" name="TextBox 2164">
              <a:extLst>
                <a:ext uri="{FF2B5EF4-FFF2-40B4-BE49-F238E27FC236}">
                  <a16:creationId xmlns:a16="http://schemas.microsoft.com/office/drawing/2014/main" id="{9767E17F-818B-E3DC-5B4D-D5B63DC1B0CA}"/>
                </a:ext>
              </a:extLst>
            </p:cNvPr>
            <p:cNvSpPr txBox="1"/>
            <p:nvPr/>
          </p:nvSpPr>
          <p:spPr>
            <a:xfrm>
              <a:off x="129392" y="8725492"/>
              <a:ext cx="1035629" cy="420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language from this unit to describe yourself. </a:t>
              </a:r>
              <a:endPara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400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Table 107">
            <a:extLst>
              <a:ext uri="{FF2B5EF4-FFF2-40B4-BE49-F238E27FC236}">
                <a16:creationId xmlns:a16="http://schemas.microsoft.com/office/drawing/2014/main" id="{ACD17F09-82A8-4AB0-BFB0-F9410AFC4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139419"/>
              </p:ext>
            </p:extLst>
          </p:nvPr>
        </p:nvGraphicFramePr>
        <p:xfrm>
          <a:off x="251909" y="3333753"/>
          <a:ext cx="1751277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12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syllables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75" y="283902"/>
            <a:ext cx="5915025" cy="2787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786872"/>
              </p:ext>
            </p:extLst>
          </p:nvPr>
        </p:nvGraphicFramePr>
        <p:xfrm>
          <a:off x="192734" y="142604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746322"/>
              </p:ext>
            </p:extLst>
          </p:nvPr>
        </p:nvGraphicFramePr>
        <p:xfrm>
          <a:off x="1505570" y="1429438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4" name="Table 107">
            <a:extLst>
              <a:ext uri="{FF2B5EF4-FFF2-40B4-BE49-F238E27FC236}">
                <a16:creationId xmlns:a16="http://schemas.microsoft.com/office/drawing/2014/main" id="{CB1DE308-2353-45C7-BE64-E6C466D2A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532033"/>
              </p:ext>
            </p:extLst>
          </p:nvPr>
        </p:nvGraphicFramePr>
        <p:xfrm>
          <a:off x="2816398" y="1425410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0C4CCF2B-B85F-4111-85E3-E28D2A653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433377"/>
              </p:ext>
            </p:extLst>
          </p:nvPr>
        </p:nvGraphicFramePr>
        <p:xfrm>
          <a:off x="4124276" y="142472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6" name="Table 107">
            <a:extLst>
              <a:ext uri="{FF2B5EF4-FFF2-40B4-BE49-F238E27FC236}">
                <a16:creationId xmlns:a16="http://schemas.microsoft.com/office/drawing/2014/main" id="{64904F9D-2F63-4594-9A56-BC3F0D8B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991054"/>
              </p:ext>
            </p:extLst>
          </p:nvPr>
        </p:nvGraphicFramePr>
        <p:xfrm>
          <a:off x="5432154" y="1426362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008307"/>
              </p:ext>
            </p:extLst>
          </p:nvPr>
        </p:nvGraphicFramePr>
        <p:xfrm>
          <a:off x="204903" y="541797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1590117" y="2526914"/>
            <a:ext cx="117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EA0E25-6777-4C6A-9E58-D89B44C0EEBA}"/>
              </a:ext>
            </a:extLst>
          </p:cNvPr>
          <p:cNvSpPr txBox="1"/>
          <p:nvPr/>
        </p:nvSpPr>
        <p:spPr>
          <a:xfrm>
            <a:off x="2824555" y="2522886"/>
            <a:ext cx="137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niverso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0DBA70-C447-413F-9249-25AA8FC8263A}"/>
              </a:ext>
            </a:extLst>
          </p:cNvPr>
          <p:cNvSpPr txBox="1"/>
          <p:nvPr/>
        </p:nvSpPr>
        <p:spPr>
          <a:xfrm>
            <a:off x="4078199" y="2551782"/>
            <a:ext cx="141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fant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8EE26-A53E-4BD8-87A0-B8B7C7AD2D64}"/>
              </a:ext>
            </a:extLst>
          </p:cNvPr>
          <p:cNvSpPr txBox="1"/>
          <p:nvPr/>
        </p:nvSpPr>
        <p:spPr>
          <a:xfrm>
            <a:off x="5474804" y="2591573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FAC95-9B82-48F5-0FB7-72F12BDBB0E9}"/>
              </a:ext>
            </a:extLst>
          </p:cNvPr>
          <p:cNvSpPr txBox="1"/>
          <p:nvPr/>
        </p:nvSpPr>
        <p:spPr>
          <a:xfrm>
            <a:off x="285463" y="2513171"/>
            <a:ext cx="117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</a:t>
            </a:r>
          </a:p>
        </p:txBody>
      </p:sp>
      <p:pic>
        <p:nvPicPr>
          <p:cNvPr id="13" name="Google Shape;144;p6">
            <a:extLst>
              <a:ext uri="{FF2B5EF4-FFF2-40B4-BE49-F238E27FC236}">
                <a16:creationId xmlns:a16="http://schemas.microsoft.com/office/drawing/2014/main" id="{EDB9D71D-71C3-F252-BAA9-D81F636A404E}"/>
              </a:ext>
            </a:extLst>
          </p:cNvPr>
          <p:cNvPicPr preferRelativeResize="0"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6995" r="482" b="12550"/>
          <a:stretch/>
        </p:blipFill>
        <p:spPr>
          <a:xfrm>
            <a:off x="444623" y="1595216"/>
            <a:ext cx="931726" cy="100258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143;p6">
            <a:extLst>
              <a:ext uri="{FF2B5EF4-FFF2-40B4-BE49-F238E27FC236}">
                <a16:creationId xmlns:a16="http://schemas.microsoft.com/office/drawing/2014/main" id="{338CCC65-7B24-2A38-68DA-C09368D46BCD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816100" y="1720583"/>
            <a:ext cx="839087" cy="8108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 descr="Elephant, Animal, Jungle, Savannah, Nature, Africa">
            <a:extLst>
              <a:ext uri="{FF2B5EF4-FFF2-40B4-BE49-F238E27FC236}">
                <a16:creationId xmlns:a16="http://schemas.microsoft.com/office/drawing/2014/main" id="{FDFA9ABF-64E6-762D-5275-B6A67B86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57" y="1858897"/>
            <a:ext cx="1010003" cy="70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Light, Bulb, Box, Outside The Box, Think, Breakthrough">
            <a:extLst>
              <a:ext uri="{FF2B5EF4-FFF2-40B4-BE49-F238E27FC236}">
                <a16:creationId xmlns:a16="http://schemas.microsoft.com/office/drawing/2014/main" id="{10ACF5CF-7E43-AAB1-1BD5-DE9A0ED0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42" y="1736855"/>
            <a:ext cx="818347" cy="86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Matrimonial Bed, Bed, Marriage Bed, Marital Bed">
            <a:extLst>
              <a:ext uri="{FF2B5EF4-FFF2-40B4-BE49-F238E27FC236}">
                <a16:creationId xmlns:a16="http://schemas.microsoft.com/office/drawing/2014/main" id="{1EA0855D-BBCF-35B4-57D4-000ADA3A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6" y="5951095"/>
            <a:ext cx="957326" cy="4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" descr="cosmos">
            <a:extLst>
              <a:ext uri="{FF2B5EF4-FFF2-40B4-BE49-F238E27FC236}">
                <a16:creationId xmlns:a16="http://schemas.microsoft.com/office/drawing/2014/main" id="{A6E4FED2-0B9C-F69D-A6EF-2136CA2E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79" y="1758443"/>
            <a:ext cx="1026765" cy="72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F356F4BF-DA39-2445-313C-D0910FD8CF84}"/>
              </a:ext>
            </a:extLst>
          </p:cNvPr>
          <p:cNvGrpSpPr/>
          <p:nvPr/>
        </p:nvGrpSpPr>
        <p:grpSpPr>
          <a:xfrm>
            <a:off x="4518519" y="6156648"/>
            <a:ext cx="932801" cy="714437"/>
            <a:chOff x="291048" y="7566375"/>
            <a:chExt cx="1399953" cy="600204"/>
          </a:xfrm>
        </p:grpSpPr>
        <p:sp>
          <p:nvSpPr>
            <p:cNvPr id="2055" name="Rectangle: Folded Corner 2054">
              <a:extLst>
                <a:ext uri="{FF2B5EF4-FFF2-40B4-BE49-F238E27FC236}">
                  <a16:creationId xmlns:a16="http://schemas.microsoft.com/office/drawing/2014/main" id="{1E293F44-9650-77BC-FEBD-A2D4DD50D537}"/>
                </a:ext>
              </a:extLst>
            </p:cNvPr>
            <p:cNvSpPr/>
            <p:nvPr/>
          </p:nvSpPr>
          <p:spPr>
            <a:xfrm>
              <a:off x="307002" y="7566375"/>
              <a:ext cx="1383999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4F67E134-05D4-75A9-0AF2-E90FE91DF311}"/>
                </a:ext>
              </a:extLst>
            </p:cNvPr>
            <p:cNvSpPr txBox="1"/>
            <p:nvPr/>
          </p:nvSpPr>
          <p:spPr>
            <a:xfrm>
              <a:off x="291048" y="7624071"/>
              <a:ext cx="1336530" cy="50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These 3 sound like [</a:t>
              </a:r>
              <a:r>
                <a:rPr lang="en-GB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k</a:t>
              </a:r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B2E8-A461-DAEC-75A5-F11DDF3A8ED9}"/>
              </a:ext>
            </a:extLst>
          </p:cNvPr>
          <p:cNvSpPr/>
          <p:nvPr/>
        </p:nvSpPr>
        <p:spPr>
          <a:xfrm>
            <a:off x="450180" y="128411"/>
            <a:ext cx="190476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2400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824346-E1BB-389E-71F8-67D415F07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421" y="235076"/>
            <a:ext cx="1578616" cy="1041215"/>
          </a:xfrm>
          <a:prstGeom prst="rect">
            <a:avLst/>
          </a:prstGeom>
        </p:spPr>
      </p:pic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F2BFDC80-9A66-D17F-A993-A92A138169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39102"/>
              </p:ext>
            </p:extLst>
          </p:nvPr>
        </p:nvGraphicFramePr>
        <p:xfrm>
          <a:off x="1533553" y="541797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3B835524-4740-4230-085E-9CC1A8334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858456"/>
              </p:ext>
            </p:extLst>
          </p:nvPr>
        </p:nvGraphicFramePr>
        <p:xfrm>
          <a:off x="2861182" y="541797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70" name="Picture 2" descr="Counting, Fingers, First, Hand, One">
            <a:extLst>
              <a:ext uri="{FF2B5EF4-FFF2-40B4-BE49-F238E27FC236}">
                <a16:creationId xmlns:a16="http://schemas.microsoft.com/office/drawing/2014/main" id="{92C5A5FC-BFF7-358D-D0DD-C49B0AE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79" y="5856930"/>
            <a:ext cx="1062111" cy="4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ockroach, Insect, Ugly, Bug">
            <a:extLst>
              <a:ext uri="{FF2B5EF4-FFF2-40B4-BE49-F238E27FC236}">
                <a16:creationId xmlns:a16="http://schemas.microsoft.com/office/drawing/2014/main" id="{D193DB19-1A05-3F1D-B26A-E216F6D1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59" y="5874744"/>
            <a:ext cx="566977" cy="61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193459" y="6488408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1402834" y="6356266"/>
            <a:ext cx="151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ntar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C9FABB-E155-4EEB-86C7-42EB2D261825}"/>
              </a:ext>
            </a:extLst>
          </p:cNvPr>
          <p:cNvSpPr txBox="1"/>
          <p:nvPr/>
        </p:nvSpPr>
        <p:spPr>
          <a:xfrm>
            <a:off x="2698316" y="6533812"/>
            <a:ext cx="15893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caracha</a:t>
            </a:r>
            <a:endParaRPr lang="en-GB" sz="17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487371A-09A4-BCBD-8EA1-33D313FC5676}"/>
              </a:ext>
            </a:extLst>
          </p:cNvPr>
          <p:cNvSpPr txBox="1"/>
          <p:nvPr/>
        </p:nvSpPr>
        <p:spPr>
          <a:xfrm>
            <a:off x="1794233" y="6672311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3B3838"/>
                </a:solidFill>
                <a:latin typeface="Century Gothic" panose="020B0502020202020204" pitchFamily="34" charset="0"/>
              </a:rPr>
              <a:t>[to count]</a:t>
            </a:r>
          </a:p>
        </p:txBody>
      </p:sp>
      <p:pic>
        <p:nvPicPr>
          <p:cNvPr id="2060" name="Picture 12" descr="Free Arrow Upwards vector and picture">
            <a:extLst>
              <a:ext uri="{FF2B5EF4-FFF2-40B4-BE49-F238E27FC236}">
                <a16:creationId xmlns:a16="http://schemas.microsoft.com/office/drawing/2014/main" id="{39D0F8DD-20EA-842B-57D6-B28D99A1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2786" flipH="1">
            <a:off x="3984811" y="5437104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94C77D8-476A-34D6-161E-0AF49E5A11B5}"/>
              </a:ext>
            </a:extLst>
          </p:cNvPr>
          <p:cNvGrpSpPr/>
          <p:nvPr/>
        </p:nvGrpSpPr>
        <p:grpSpPr>
          <a:xfrm>
            <a:off x="4124276" y="253831"/>
            <a:ext cx="1160883" cy="1041215"/>
            <a:chOff x="4143083" y="-41872"/>
            <a:chExt cx="1160883" cy="1041215"/>
          </a:xfrm>
        </p:grpSpPr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2F47BF51-582F-D533-9F8B-BC47FA1D6F9F}"/>
                </a:ext>
              </a:extLst>
            </p:cNvPr>
            <p:cNvGrpSpPr/>
            <p:nvPr/>
          </p:nvGrpSpPr>
          <p:grpSpPr>
            <a:xfrm>
              <a:off x="4143083" y="-41872"/>
              <a:ext cx="1160883" cy="1041215"/>
              <a:chOff x="392670" y="7566372"/>
              <a:chExt cx="1171846" cy="600204"/>
            </a:xfrm>
          </p:grpSpPr>
          <p:sp>
            <p:nvSpPr>
              <p:cNvPr id="2072" name="Rectangle: Folded Corner 2071">
                <a:extLst>
                  <a:ext uri="{FF2B5EF4-FFF2-40B4-BE49-F238E27FC236}">
                    <a16:creationId xmlns:a16="http://schemas.microsoft.com/office/drawing/2014/main" id="{716CC7A1-10C7-0F86-270E-09E127E63839}"/>
                  </a:ext>
                </a:extLst>
              </p:cNvPr>
              <p:cNvSpPr/>
              <p:nvPr/>
            </p:nvSpPr>
            <p:spPr>
              <a:xfrm>
                <a:off x="449691" y="7566372"/>
                <a:ext cx="1013613" cy="600204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73" name="TextBox 2072">
                <a:extLst>
                  <a:ext uri="{FF2B5EF4-FFF2-40B4-BE49-F238E27FC236}">
                    <a16:creationId xmlns:a16="http://schemas.microsoft.com/office/drawing/2014/main" id="{0E7312B6-9543-D88F-0F12-473DE8216BF8}"/>
                  </a:ext>
                </a:extLst>
              </p:cNvPr>
              <p:cNvSpPr txBox="1"/>
              <p:nvPr/>
            </p:nvSpPr>
            <p:spPr>
              <a:xfrm>
                <a:off x="392670" y="7579555"/>
                <a:ext cx="1171846" cy="266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B" sz="1200" dirty="0">
                    <a:solidFill>
                      <a:srgbClr val="3B3838"/>
                    </a:solidFill>
                    <a:latin typeface="Century Gothic" panose="020B0502020202020204" pitchFamily="34" charset="0"/>
                  </a:rPr>
                  <a:t>Spanish </a:t>
                </a:r>
                <a:r>
                  <a:rPr lang="es-GB" sz="1200" b="1" dirty="0">
                    <a:solidFill>
                      <a:srgbClr val="3B3838"/>
                    </a:solidFill>
                    <a:latin typeface="Century Gothic" panose="020B0502020202020204" pitchFamily="34" charset="0"/>
                  </a:rPr>
                  <a:t>vowels</a:t>
                </a:r>
                <a:r>
                  <a:rPr lang="es-GB" sz="1200" dirty="0">
                    <a:solidFill>
                      <a:srgbClr val="3B3838"/>
                    </a:solidFill>
                    <a:latin typeface="Century Gothic" panose="020B0502020202020204" pitchFamily="34" charset="0"/>
                  </a:rPr>
                  <a:t> are</a:t>
                </a:r>
                <a:endParaRPr lang="en-GB" sz="1200" dirty="0">
                  <a:solidFill>
                    <a:srgbClr val="3B3838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D5B7E-05CF-01B2-C101-425A41AB77D0}"/>
                </a:ext>
              </a:extLst>
            </p:cNvPr>
            <p:cNvSpPr txBox="1"/>
            <p:nvPr/>
          </p:nvSpPr>
          <p:spPr>
            <a:xfrm>
              <a:off x="4208016" y="337693"/>
              <a:ext cx="10331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usually</a:t>
              </a:r>
              <a:r>
                <a:rPr lang="es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short</a:t>
              </a:r>
              <a:r>
                <a:rPr lang="en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and</a:t>
              </a:r>
              <a:r>
                <a:rPr lang="es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open!</a:t>
              </a:r>
              <a:endParaRPr lang="en-GB" sz="1200" dirty="0"/>
            </a:p>
          </p:txBody>
        </p:sp>
      </p:grpSp>
      <p:graphicFrame>
        <p:nvGraphicFramePr>
          <p:cNvPr id="47" name="Table 107">
            <a:extLst>
              <a:ext uri="{FF2B5EF4-FFF2-40B4-BE49-F238E27FC236}">
                <a16:creationId xmlns:a16="http://schemas.microsoft.com/office/drawing/2014/main" id="{CBB0F9E6-1C29-5E7C-36DF-DDC12C34A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341517"/>
              </p:ext>
            </p:extLst>
          </p:nvPr>
        </p:nvGraphicFramePr>
        <p:xfrm>
          <a:off x="246025" y="738877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52" name="Table 107">
            <a:extLst>
              <a:ext uri="{FF2B5EF4-FFF2-40B4-BE49-F238E27FC236}">
                <a16:creationId xmlns:a16="http://schemas.microsoft.com/office/drawing/2014/main" id="{94F6B934-F977-7CAD-6B2D-1660AFEDB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747965"/>
              </p:ext>
            </p:extLst>
          </p:nvPr>
        </p:nvGraphicFramePr>
        <p:xfrm>
          <a:off x="1574675" y="738877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53" name="Table 107">
            <a:extLst>
              <a:ext uri="{FF2B5EF4-FFF2-40B4-BE49-F238E27FC236}">
                <a16:creationId xmlns:a16="http://schemas.microsoft.com/office/drawing/2014/main" id="{53EADD04-7849-BF9D-AD86-EAD6A4CA9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946104"/>
              </p:ext>
            </p:extLst>
          </p:nvPr>
        </p:nvGraphicFramePr>
        <p:xfrm>
          <a:off x="2902304" y="738877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3C4B121D-5C00-A2A7-91E0-D142A3F17C2F}"/>
              </a:ext>
            </a:extLst>
          </p:cNvPr>
          <p:cNvSpPr txBox="1"/>
          <p:nvPr/>
        </p:nvSpPr>
        <p:spPr>
          <a:xfrm>
            <a:off x="234581" y="8459214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ntro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A34EEE-963F-425E-5B9A-7EE9FD14A2A0}"/>
              </a:ext>
            </a:extLst>
          </p:cNvPr>
          <p:cNvSpPr txBox="1"/>
          <p:nvPr/>
        </p:nvSpPr>
        <p:spPr>
          <a:xfrm>
            <a:off x="1443956" y="8327072"/>
            <a:ext cx="151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5A9A0C-DF4C-97C8-3E73-7D22C6C28A5A}"/>
              </a:ext>
            </a:extLst>
          </p:cNvPr>
          <p:cNvSpPr txBox="1"/>
          <p:nvPr/>
        </p:nvSpPr>
        <p:spPr>
          <a:xfrm>
            <a:off x="2739438" y="8504618"/>
            <a:ext cx="15893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apato</a:t>
            </a:r>
            <a:endParaRPr lang="en-GB" sz="17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C413CB-E527-F908-6489-36EFB5BF2CAC}"/>
              </a:ext>
            </a:extLst>
          </p:cNvPr>
          <p:cNvSpPr txBox="1"/>
          <p:nvPr/>
        </p:nvSpPr>
        <p:spPr>
          <a:xfrm>
            <a:off x="1835355" y="8643117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3B3838"/>
                </a:solidFill>
                <a:latin typeface="Century Gothic" panose="020B0502020202020204" pitchFamily="34" charset="0"/>
              </a:rPr>
              <a:t>[to </a:t>
            </a:r>
            <a:r>
              <a:rPr lang="en-GB" sz="8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say;tell</a:t>
            </a:r>
            <a:r>
              <a:rPr lang="en-GB" sz="800" dirty="0">
                <a:solidFill>
                  <a:srgbClr val="3B3838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5CC151A0-58DD-4130-F1B3-721447E5D0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3" y="7806731"/>
            <a:ext cx="513605" cy="530564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56445151-49D5-CEE9-9559-0F09F56C898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61" y="7498709"/>
            <a:ext cx="317637" cy="250798"/>
          </a:xfrm>
          <a:prstGeom prst="rect">
            <a:avLst/>
          </a:prstGeom>
        </p:spPr>
      </p:pic>
      <p:pic>
        <p:nvPicPr>
          <p:cNvPr id="84" name="Picture 4" descr="Zapato Bajo, Zapato, Brown, Ropa, Pie, Vestir">
            <a:extLst>
              <a:ext uri="{FF2B5EF4-FFF2-40B4-BE49-F238E27FC236}">
                <a16:creationId xmlns:a16="http://schemas.microsoft.com/office/drawing/2014/main" id="{7C811110-3A3A-A8CF-F43C-36C8535BB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56" y="7863125"/>
            <a:ext cx="909368" cy="6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61B4800-0122-6F1D-F26C-DB800ECE38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603" y="7909286"/>
            <a:ext cx="704257" cy="587511"/>
          </a:xfrm>
          <a:prstGeom prst="rect">
            <a:avLst/>
          </a:prstGeom>
        </p:spPr>
      </p:pic>
      <p:graphicFrame>
        <p:nvGraphicFramePr>
          <p:cNvPr id="61" name="Table 107">
            <a:extLst>
              <a:ext uri="{FF2B5EF4-FFF2-40B4-BE49-F238E27FC236}">
                <a16:creationId xmlns:a16="http://schemas.microsoft.com/office/drawing/2014/main" id="{390018D0-C152-C38E-96F9-C4941985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672746"/>
              </p:ext>
            </p:extLst>
          </p:nvPr>
        </p:nvGraphicFramePr>
        <p:xfrm>
          <a:off x="5492442" y="6397532"/>
          <a:ext cx="1194017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401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26063989-93BF-6CD6-4A9A-FDE58DA9B18F}"/>
              </a:ext>
            </a:extLst>
          </p:cNvPr>
          <p:cNvSpPr txBox="1"/>
          <p:nvPr/>
        </p:nvSpPr>
        <p:spPr>
          <a:xfrm>
            <a:off x="5480998" y="7467967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2" descr="Luna, Estrellas, Cielo, Noche, Naturaleza, Azul">
            <a:extLst>
              <a:ext uri="{FF2B5EF4-FFF2-40B4-BE49-F238E27FC236}">
                <a16:creationId xmlns:a16="http://schemas.microsoft.com/office/drawing/2014/main" id="{41804E2C-9C97-DDE2-6516-CF964F53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87" y="6849976"/>
            <a:ext cx="780653" cy="5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12" descr="Free Arrow Upwards vector and picture">
            <a:extLst>
              <a:ext uri="{FF2B5EF4-FFF2-40B4-BE49-F238E27FC236}">
                <a16:creationId xmlns:a16="http://schemas.microsoft.com/office/drawing/2014/main" id="{F036FC06-5178-EECD-45C7-4B4CB6A4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443">
            <a:off x="4132792" y="7919767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8682C92E-F6EA-09E0-07F5-CD9B0C6D3198}"/>
              </a:ext>
            </a:extLst>
          </p:cNvPr>
          <p:cNvGrpSpPr/>
          <p:nvPr/>
        </p:nvGrpSpPr>
        <p:grpSpPr>
          <a:xfrm>
            <a:off x="4594011" y="7631951"/>
            <a:ext cx="865119" cy="807338"/>
            <a:chOff x="259599" y="7566375"/>
            <a:chExt cx="1298375" cy="678250"/>
          </a:xfrm>
        </p:grpSpPr>
        <p:sp>
          <p:nvSpPr>
            <p:cNvPr id="64" name="Rectangle: Folded Corner 63">
              <a:extLst>
                <a:ext uri="{FF2B5EF4-FFF2-40B4-BE49-F238E27FC236}">
                  <a16:creationId xmlns:a16="http://schemas.microsoft.com/office/drawing/2014/main" id="{6C5BDD53-6D46-6790-901B-78ED6FD35481}"/>
                </a:ext>
              </a:extLst>
            </p:cNvPr>
            <p:cNvSpPr/>
            <p:nvPr/>
          </p:nvSpPr>
          <p:spPr>
            <a:xfrm>
              <a:off x="307002" y="7566375"/>
              <a:ext cx="1250972" cy="678250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C2B53C9-54C7-3035-61CD-E4C6644BFB33}"/>
                </a:ext>
              </a:extLst>
            </p:cNvPr>
            <p:cNvSpPr txBox="1"/>
            <p:nvPr/>
          </p:nvSpPr>
          <p:spPr>
            <a:xfrm>
              <a:off x="259599" y="7600062"/>
              <a:ext cx="1250972" cy="62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These 3 sound like [</a:t>
              </a:r>
              <a:r>
                <a:rPr lang="en-GB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the</a:t>
              </a:r>
              <a:r>
                <a:rPr lang="en-GB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] in theatre</a:t>
              </a:r>
            </a:p>
          </p:txBody>
        </p:sp>
      </p:grpSp>
      <p:sp>
        <p:nvSpPr>
          <p:cNvPr id="67" name="Google Shape;216;p3">
            <a:extLst>
              <a:ext uri="{FF2B5EF4-FFF2-40B4-BE49-F238E27FC236}">
                <a16:creationId xmlns:a16="http://schemas.microsoft.com/office/drawing/2014/main" id="{80A22FC6-D8F9-CB29-3CCA-CA8201666D39}"/>
              </a:ext>
            </a:extLst>
          </p:cNvPr>
          <p:cNvSpPr txBox="1"/>
          <p:nvPr/>
        </p:nvSpPr>
        <p:spPr>
          <a:xfrm>
            <a:off x="264020" y="3799519"/>
            <a:ext cx="1751277" cy="65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lang="en-GB" sz="1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-co-la-te</a:t>
            </a:r>
          </a:p>
          <a:p>
            <a:endParaRPr lang="en-GB" sz="1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300" dirty="0">
                <a:solidFill>
                  <a:srgbClr val="404040"/>
                </a:solidFill>
                <a:latin typeface="Century Gothic"/>
                <a:sym typeface="Century Gothic"/>
              </a:rPr>
              <a:t>in – te – re – </a:t>
            </a:r>
            <a:r>
              <a:rPr lang="en-GB" sz="1300" dirty="0" err="1">
                <a:solidFill>
                  <a:srgbClr val="404040"/>
                </a:solidFill>
                <a:latin typeface="Century Gothic"/>
                <a:sym typeface="Century Gothic"/>
              </a:rPr>
              <a:t>san</a:t>
            </a:r>
            <a:r>
              <a:rPr lang="en-GB" sz="1300" dirty="0">
                <a:solidFill>
                  <a:srgbClr val="404040"/>
                </a:solidFill>
                <a:latin typeface="Century Gothic"/>
                <a:sym typeface="Century Gothic"/>
              </a:rPr>
              <a:t> – te</a:t>
            </a:r>
            <a:endParaRPr lang="en-GB" sz="1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" name="Picture 2" descr="Bar Chocolate, Brown, Sweet, Delicious">
            <a:extLst>
              <a:ext uri="{FF2B5EF4-FFF2-40B4-BE49-F238E27FC236}">
                <a16:creationId xmlns:a16="http://schemas.microsoft.com/office/drawing/2014/main" id="{40959315-6476-BB22-A3A9-BF84FE462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36" y="3711521"/>
            <a:ext cx="506921" cy="4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4AE4DAC-9953-199D-F788-3FD3629A67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44573" y="4345944"/>
            <a:ext cx="538467" cy="448281"/>
          </a:xfrm>
          <a:prstGeom prst="rect">
            <a:avLst/>
          </a:prstGeom>
        </p:spPr>
      </p:pic>
      <p:graphicFrame>
        <p:nvGraphicFramePr>
          <p:cNvPr id="97" name="Table 107">
            <a:extLst>
              <a:ext uri="{FF2B5EF4-FFF2-40B4-BE49-F238E27FC236}">
                <a16:creationId xmlns:a16="http://schemas.microsoft.com/office/drawing/2014/main" id="{85B952A5-C657-211A-D426-277F580EC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040833"/>
              </p:ext>
            </p:extLst>
          </p:nvPr>
        </p:nvGraphicFramePr>
        <p:xfrm>
          <a:off x="2369745" y="3323878"/>
          <a:ext cx="1964916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91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strong vowels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92" name="Picture 91">
            <a:extLst>
              <a:ext uri="{FF2B5EF4-FFF2-40B4-BE49-F238E27FC236}">
                <a16:creationId xmlns:a16="http://schemas.microsoft.com/office/drawing/2014/main" id="{1199E763-FE26-F90F-D22B-E1BE4D7FE2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62727" y="3904495"/>
            <a:ext cx="1036410" cy="396274"/>
          </a:xfrm>
          <a:prstGeom prst="rect">
            <a:avLst/>
          </a:prstGeom>
        </p:spPr>
      </p:pic>
      <p:graphicFrame>
        <p:nvGraphicFramePr>
          <p:cNvPr id="98" name="Table 107">
            <a:extLst>
              <a:ext uri="{FF2B5EF4-FFF2-40B4-BE49-F238E27FC236}">
                <a16:creationId xmlns:a16="http://schemas.microsoft.com/office/drawing/2014/main" id="{7F986DAE-FE87-2455-FF52-B092678D4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219200"/>
              </p:ext>
            </p:extLst>
          </p:nvPr>
        </p:nvGraphicFramePr>
        <p:xfrm>
          <a:off x="4529149" y="3333157"/>
          <a:ext cx="1964916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91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weak vowels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91" name="Picture 90">
            <a:extLst>
              <a:ext uri="{FF2B5EF4-FFF2-40B4-BE49-F238E27FC236}">
                <a16:creationId xmlns:a16="http://schemas.microsoft.com/office/drawing/2014/main" id="{2E4EDAAF-0A6E-F3F9-D50D-2F042FDEFA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47992" y="3492289"/>
            <a:ext cx="1001715" cy="97549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B918B24-4008-62F1-0A03-4CDAB24707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92910" y="4361266"/>
            <a:ext cx="1036410" cy="3962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AEA32649-C769-4471-7B4A-D459F452EEB2}"/>
              </a:ext>
            </a:extLst>
          </p:cNvPr>
          <p:cNvSpPr txBox="1"/>
          <p:nvPr/>
        </p:nvSpPr>
        <p:spPr>
          <a:xfrm>
            <a:off x="3125463" y="4117698"/>
            <a:ext cx="28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+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FEE7488-D5AD-7D5E-B4AF-96A8B6BBC40D}"/>
              </a:ext>
            </a:extLst>
          </p:cNvPr>
          <p:cNvSpPr txBox="1"/>
          <p:nvPr/>
        </p:nvSpPr>
        <p:spPr>
          <a:xfrm>
            <a:off x="5231149" y="4159293"/>
            <a:ext cx="28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+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A6A8FC1-0FBD-A6E1-F496-A3AF239AE6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40949" y="4418659"/>
            <a:ext cx="847245" cy="39627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28D1754-3791-8249-6E0B-EDA8F1419F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67478" y="4015790"/>
            <a:ext cx="1001715" cy="97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97296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791955" y="143103"/>
            <a:ext cx="545695" cy="471495"/>
            <a:chOff x="3800397" y="2201705"/>
            <a:chExt cx="545695" cy="471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07786" y="171928"/>
            <a:ext cx="168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5527" y="956095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48</a:t>
            </a:r>
          </a:p>
        </p:txBody>
      </p:sp>
      <p:graphicFrame>
        <p:nvGraphicFramePr>
          <p:cNvPr id="1071" name="Table 5">
            <a:extLst>
              <a:ext uri="{FF2B5EF4-FFF2-40B4-BE49-F238E27FC236}">
                <a16:creationId xmlns:a16="http://schemas.microsoft.com/office/drawing/2014/main" id="{7C30063B-2498-67F6-DB15-D46BEE30F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473257"/>
              </p:ext>
            </p:extLst>
          </p:nvPr>
        </p:nvGraphicFramePr>
        <p:xfrm>
          <a:off x="192023" y="1361653"/>
          <a:ext cx="5877041" cy="3264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77041">
                  <a:extLst>
                    <a:ext uri="{9D8B030D-6E8A-4147-A177-3AD203B41FA5}">
                      <a16:colId xmlns:a16="http://schemas.microsoft.com/office/drawing/2014/main" val="2026517501"/>
                    </a:ext>
                  </a:extLst>
                </a:gridCol>
              </a:tblGrid>
              <a:tr h="544065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734610000"/>
                  </a:ext>
                </a:extLst>
              </a:tr>
              <a:tr h="544065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820775451"/>
                  </a:ext>
                </a:extLst>
              </a:tr>
              <a:tr h="544065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997324914"/>
                  </a:ext>
                </a:extLst>
              </a:tr>
              <a:tr h="544065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308141858"/>
                  </a:ext>
                </a:extLst>
              </a:tr>
              <a:tr h="544065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80136291"/>
                  </a:ext>
                </a:extLst>
              </a:tr>
              <a:tr h="544065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009559939"/>
                  </a:ext>
                </a:extLst>
              </a:tr>
            </a:tbl>
          </a:graphicData>
        </a:graphic>
      </p:graphicFrame>
      <p:pic>
        <p:nvPicPr>
          <p:cNvPr id="1072" name="Picture 1071" descr="A picture containing text, pool table, furniture, table&#10;&#10;Description automatically generated">
            <a:extLst>
              <a:ext uri="{FF2B5EF4-FFF2-40B4-BE49-F238E27FC236}">
                <a16:creationId xmlns:a16="http://schemas.microsoft.com/office/drawing/2014/main" id="{670B4A9A-C537-5D27-6BAB-F393CEF8A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t="30354" r="20013" b="32116"/>
          <a:stretch/>
        </p:blipFill>
        <p:spPr>
          <a:xfrm>
            <a:off x="87775" y="916777"/>
            <a:ext cx="6102267" cy="3736383"/>
          </a:xfrm>
          <a:prstGeom prst="rect">
            <a:avLst/>
          </a:prstGeom>
        </p:spPr>
      </p:pic>
      <p:cxnSp>
        <p:nvCxnSpPr>
          <p:cNvPr id="1073" name="Straight Arrow Connector 1072">
            <a:extLst>
              <a:ext uri="{FF2B5EF4-FFF2-40B4-BE49-F238E27FC236}">
                <a16:creationId xmlns:a16="http://schemas.microsoft.com/office/drawing/2014/main" id="{DBB48B29-F680-F4CF-B299-37F135B20836}"/>
              </a:ext>
            </a:extLst>
          </p:cNvPr>
          <p:cNvCxnSpPr/>
          <p:nvPr/>
        </p:nvCxnSpPr>
        <p:spPr>
          <a:xfrm flipV="1">
            <a:off x="192023" y="1361653"/>
            <a:ext cx="0" cy="32643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4" name="TextBox 1073">
            <a:extLst>
              <a:ext uri="{FF2B5EF4-FFF2-40B4-BE49-F238E27FC236}">
                <a16:creationId xmlns:a16="http://schemas.microsoft.com/office/drawing/2014/main" id="{350475A7-F601-A685-2310-C76B4A61D57E}"/>
              </a:ext>
            </a:extLst>
          </p:cNvPr>
          <p:cNvSpPr txBox="1"/>
          <p:nvPr/>
        </p:nvSpPr>
        <p:spPr>
          <a:xfrm>
            <a:off x="355525" y="4063938"/>
            <a:ext cx="64455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1.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enero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febrero,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marzo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abril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mayo,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junio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julio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agosto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septiembre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, octubre, noviembre,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diciembre</a:t>
            </a:r>
          </a:p>
        </p:txBody>
      </p:sp>
      <p:sp>
        <p:nvSpPr>
          <p:cNvPr id="1075" name="Rectangle: Rounded Corners 1074">
            <a:extLst>
              <a:ext uri="{FF2B5EF4-FFF2-40B4-BE49-F238E27FC236}">
                <a16:creationId xmlns:a16="http://schemas.microsoft.com/office/drawing/2014/main" id="{D163D3E3-238D-DA1A-2360-79163095DEF2}"/>
              </a:ext>
            </a:extLst>
          </p:cNvPr>
          <p:cNvSpPr/>
          <p:nvPr/>
        </p:nvSpPr>
        <p:spPr>
          <a:xfrm>
            <a:off x="617515" y="4137035"/>
            <a:ext cx="621260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56" name="Rectangle: Rounded Corners 2055">
            <a:extLst>
              <a:ext uri="{FF2B5EF4-FFF2-40B4-BE49-F238E27FC236}">
                <a16:creationId xmlns:a16="http://schemas.microsoft.com/office/drawing/2014/main" id="{FBD202FD-C456-B8E8-F82C-C6DDEBFE8E24}"/>
              </a:ext>
            </a:extLst>
          </p:cNvPr>
          <p:cNvSpPr/>
          <p:nvPr/>
        </p:nvSpPr>
        <p:spPr>
          <a:xfrm>
            <a:off x="2109956" y="4123608"/>
            <a:ext cx="676505" cy="1983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57" name="Rectangle: Rounded Corners 2056">
            <a:extLst>
              <a:ext uri="{FF2B5EF4-FFF2-40B4-BE49-F238E27FC236}">
                <a16:creationId xmlns:a16="http://schemas.microsoft.com/office/drawing/2014/main" id="{2B59B153-C40B-66B8-6D18-D7E98269F875}"/>
              </a:ext>
            </a:extLst>
          </p:cNvPr>
          <p:cNvSpPr/>
          <p:nvPr/>
        </p:nvSpPr>
        <p:spPr>
          <a:xfrm>
            <a:off x="4018838" y="4152911"/>
            <a:ext cx="576320" cy="1983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</a:t>
            </a:r>
          </a:p>
        </p:txBody>
      </p:sp>
      <p:sp>
        <p:nvSpPr>
          <p:cNvPr id="2058" name="Rectangle: Rounded Corners 2057">
            <a:extLst>
              <a:ext uri="{FF2B5EF4-FFF2-40B4-BE49-F238E27FC236}">
                <a16:creationId xmlns:a16="http://schemas.microsoft.com/office/drawing/2014/main" id="{E22FEEA0-4C07-179D-2C2D-0B218A81D04A}"/>
              </a:ext>
            </a:extLst>
          </p:cNvPr>
          <p:cNvSpPr/>
          <p:nvPr/>
        </p:nvSpPr>
        <p:spPr>
          <a:xfrm>
            <a:off x="5103102" y="4152910"/>
            <a:ext cx="724434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59" name="Rectangle: Rounded Corners 2058">
            <a:extLst>
              <a:ext uri="{FF2B5EF4-FFF2-40B4-BE49-F238E27FC236}">
                <a16:creationId xmlns:a16="http://schemas.microsoft.com/office/drawing/2014/main" id="{CF5AACA5-4AEC-89FE-1216-6A277729AFE7}"/>
              </a:ext>
            </a:extLst>
          </p:cNvPr>
          <p:cNvSpPr/>
          <p:nvPr/>
        </p:nvSpPr>
        <p:spPr>
          <a:xfrm>
            <a:off x="393660" y="4384788"/>
            <a:ext cx="1191012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60" name="Rectangle: Rounded Corners 2059">
            <a:extLst>
              <a:ext uri="{FF2B5EF4-FFF2-40B4-BE49-F238E27FC236}">
                <a16:creationId xmlns:a16="http://schemas.microsoft.com/office/drawing/2014/main" id="{FC998904-5F69-9B39-C831-7924FA727EB0}"/>
              </a:ext>
            </a:extLst>
          </p:cNvPr>
          <p:cNvSpPr/>
          <p:nvPr/>
        </p:nvSpPr>
        <p:spPr>
          <a:xfrm>
            <a:off x="3782874" y="4391618"/>
            <a:ext cx="1037375" cy="1983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C8B0B3FE-D956-C8B4-9AA8-AED4B4857C38}"/>
              </a:ext>
            </a:extLst>
          </p:cNvPr>
          <p:cNvSpPr txBox="1"/>
          <p:nvPr/>
        </p:nvSpPr>
        <p:spPr>
          <a:xfrm>
            <a:off x="355525" y="3627983"/>
            <a:ext cx="644558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2.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doce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catorce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dieciseis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dieciocho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veinte</a:t>
            </a:r>
            <a:endParaRPr lang="en-GB" sz="1575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2" name="Rectangle: Rounded Corners 2061">
            <a:extLst>
              <a:ext uri="{FF2B5EF4-FFF2-40B4-BE49-F238E27FC236}">
                <a16:creationId xmlns:a16="http://schemas.microsoft.com/office/drawing/2014/main" id="{7AD7EEF5-DBD0-B691-D24A-10C41FC6D9AD}"/>
              </a:ext>
            </a:extLst>
          </p:cNvPr>
          <p:cNvSpPr/>
          <p:nvPr/>
        </p:nvSpPr>
        <p:spPr>
          <a:xfrm>
            <a:off x="1234727" y="3697366"/>
            <a:ext cx="825332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63" name="Rectangle: Rounded Corners 2062">
            <a:extLst>
              <a:ext uri="{FF2B5EF4-FFF2-40B4-BE49-F238E27FC236}">
                <a16:creationId xmlns:a16="http://schemas.microsoft.com/office/drawing/2014/main" id="{93B53CF8-49AB-D6FC-62F4-E28F6EAA3F19}"/>
              </a:ext>
            </a:extLst>
          </p:cNvPr>
          <p:cNvSpPr/>
          <p:nvPr/>
        </p:nvSpPr>
        <p:spPr>
          <a:xfrm>
            <a:off x="3076995" y="3690259"/>
            <a:ext cx="1013664" cy="1983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E93516C4-468A-662A-F3B8-2B9588CBFAE0}"/>
              </a:ext>
            </a:extLst>
          </p:cNvPr>
          <p:cNvSpPr txBox="1"/>
          <p:nvPr/>
        </p:nvSpPr>
        <p:spPr>
          <a:xfrm>
            <a:off x="355524" y="3111993"/>
            <a:ext cx="644558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3.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once,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trece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quince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diecisiete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diecinueve</a:t>
            </a:r>
            <a:endParaRPr lang="en-GB" sz="1575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23ED37AE-BBCC-ABF7-3AC4-A02ACF4A1E6D}"/>
              </a:ext>
            </a:extLst>
          </p:cNvPr>
          <p:cNvSpPr/>
          <p:nvPr/>
        </p:nvSpPr>
        <p:spPr>
          <a:xfrm>
            <a:off x="1211523" y="3178232"/>
            <a:ext cx="610636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</a:t>
            </a:r>
          </a:p>
        </p:txBody>
      </p:sp>
      <p:sp>
        <p:nvSpPr>
          <p:cNvPr id="2066" name="Rectangle: Rounded Corners 2065">
            <a:extLst>
              <a:ext uri="{FF2B5EF4-FFF2-40B4-BE49-F238E27FC236}">
                <a16:creationId xmlns:a16="http://schemas.microsoft.com/office/drawing/2014/main" id="{1A1915B7-6B4B-5B46-2ADB-EB233F6B0D81}"/>
              </a:ext>
            </a:extLst>
          </p:cNvPr>
          <p:cNvSpPr/>
          <p:nvPr/>
        </p:nvSpPr>
        <p:spPr>
          <a:xfrm>
            <a:off x="1878348" y="3189733"/>
            <a:ext cx="713939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67" name="Rectangle: Rounded Corners 2066">
            <a:extLst>
              <a:ext uri="{FF2B5EF4-FFF2-40B4-BE49-F238E27FC236}">
                <a16:creationId xmlns:a16="http://schemas.microsoft.com/office/drawing/2014/main" id="{6A49EE6D-D2EF-FCAC-08EA-682520DCD042}"/>
              </a:ext>
            </a:extLst>
          </p:cNvPr>
          <p:cNvSpPr/>
          <p:nvPr/>
        </p:nvSpPr>
        <p:spPr>
          <a:xfrm>
            <a:off x="3705986" y="3171778"/>
            <a:ext cx="1119896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407A7018-9718-B6C9-56C6-5AB46B949811}"/>
              </a:ext>
            </a:extLst>
          </p:cNvPr>
          <p:cNvSpPr txBox="1"/>
          <p:nvPr/>
        </p:nvSpPr>
        <p:spPr>
          <a:xfrm>
            <a:off x="355524" y="2578043"/>
            <a:ext cx="644558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4.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mochila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bocadillos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y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pegamento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GB" sz="1575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9" name="Rectangle: Rounded Corners 2068">
            <a:extLst>
              <a:ext uri="{FF2B5EF4-FFF2-40B4-BE49-F238E27FC236}">
                <a16:creationId xmlns:a16="http://schemas.microsoft.com/office/drawing/2014/main" id="{A7CE0B27-F8A6-11EB-3EA8-3683FFB6C114}"/>
              </a:ext>
            </a:extLst>
          </p:cNvPr>
          <p:cNvSpPr/>
          <p:nvPr/>
        </p:nvSpPr>
        <p:spPr>
          <a:xfrm>
            <a:off x="905675" y="2635027"/>
            <a:ext cx="1056587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 _________</a:t>
            </a:r>
          </a:p>
        </p:txBody>
      </p:sp>
      <p:sp>
        <p:nvSpPr>
          <p:cNvPr id="2070" name="Rectangle: Rounded Corners 2069">
            <a:extLst>
              <a:ext uri="{FF2B5EF4-FFF2-40B4-BE49-F238E27FC236}">
                <a16:creationId xmlns:a16="http://schemas.microsoft.com/office/drawing/2014/main" id="{CDA08B6F-4775-7692-B0E9-F9E8450AE37D}"/>
              </a:ext>
            </a:extLst>
          </p:cNvPr>
          <p:cNvSpPr/>
          <p:nvPr/>
        </p:nvSpPr>
        <p:spPr>
          <a:xfrm>
            <a:off x="2687364" y="2639624"/>
            <a:ext cx="1535527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   _______________</a:t>
            </a:r>
          </a:p>
        </p:txBody>
      </p:sp>
      <p:sp>
        <p:nvSpPr>
          <p:cNvPr id="2071" name="Rectangle: Rounded Corners 2070">
            <a:extLst>
              <a:ext uri="{FF2B5EF4-FFF2-40B4-BE49-F238E27FC236}">
                <a16:creationId xmlns:a16="http://schemas.microsoft.com/office/drawing/2014/main" id="{47411EB8-CDC0-2E5D-C497-23409F8CDE89}"/>
              </a:ext>
            </a:extLst>
          </p:cNvPr>
          <p:cNvSpPr/>
          <p:nvPr/>
        </p:nvSpPr>
        <p:spPr>
          <a:xfrm>
            <a:off x="4384166" y="2658422"/>
            <a:ext cx="1469204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  _______________</a:t>
            </a:r>
          </a:p>
        </p:txBody>
      </p:sp>
      <p:pic>
        <p:nvPicPr>
          <p:cNvPr id="2072" name="Picture 2071">
            <a:extLst>
              <a:ext uri="{FF2B5EF4-FFF2-40B4-BE49-F238E27FC236}">
                <a16:creationId xmlns:a16="http://schemas.microsoft.com/office/drawing/2014/main" id="{861D681F-8930-40B8-6A15-787C4B767D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/>
          <a:stretch/>
        </p:blipFill>
        <p:spPr>
          <a:xfrm rot="16793621">
            <a:off x="5508720" y="2369284"/>
            <a:ext cx="158116" cy="578273"/>
          </a:xfrm>
          <a:prstGeom prst="rect">
            <a:avLst/>
          </a:prstGeom>
        </p:spPr>
      </p:pic>
      <p:pic>
        <p:nvPicPr>
          <p:cNvPr id="2073" name="Picture 2" descr="Bolsa, Escuela, Mochila">
            <a:extLst>
              <a:ext uri="{FF2B5EF4-FFF2-40B4-BE49-F238E27FC236}">
                <a16:creationId xmlns:a16="http://schemas.microsoft.com/office/drawing/2014/main" id="{EE85130C-7F08-8783-5C6E-734FCC5D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09" y="2511022"/>
            <a:ext cx="267385" cy="35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4A1E28D1-77E7-0B60-652A-F80A95B51813}"/>
              </a:ext>
            </a:extLst>
          </p:cNvPr>
          <p:cNvSpPr txBox="1"/>
          <p:nvPr/>
        </p:nvSpPr>
        <p:spPr>
          <a:xfrm>
            <a:off x="331478" y="2050257"/>
            <a:ext cx="644558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5.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pelota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nueva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No,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pelota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vieja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75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5" name="Rectangle: Rounded Corners 2074">
            <a:extLst>
              <a:ext uri="{FF2B5EF4-FFF2-40B4-BE49-F238E27FC236}">
                <a16:creationId xmlns:a16="http://schemas.microsoft.com/office/drawing/2014/main" id="{08463E33-D348-EA12-DB83-3626BD0F1CF8}"/>
              </a:ext>
            </a:extLst>
          </p:cNvPr>
          <p:cNvSpPr/>
          <p:nvPr/>
        </p:nvSpPr>
        <p:spPr>
          <a:xfrm>
            <a:off x="742328" y="2115893"/>
            <a:ext cx="711664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076" name="Rectangle: Rounded Corners 2075">
            <a:extLst>
              <a:ext uri="{FF2B5EF4-FFF2-40B4-BE49-F238E27FC236}">
                <a16:creationId xmlns:a16="http://schemas.microsoft.com/office/drawing/2014/main" id="{445E20F4-C01B-7904-1201-BF469639172C}"/>
              </a:ext>
            </a:extLst>
          </p:cNvPr>
          <p:cNvSpPr/>
          <p:nvPr/>
        </p:nvSpPr>
        <p:spPr>
          <a:xfrm>
            <a:off x="1892407" y="2126028"/>
            <a:ext cx="637789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153" name="Rectangle: Rounded Corners 2152">
            <a:extLst>
              <a:ext uri="{FF2B5EF4-FFF2-40B4-BE49-F238E27FC236}">
                <a16:creationId xmlns:a16="http://schemas.microsoft.com/office/drawing/2014/main" id="{D91FBAE3-000C-E818-79C6-9EDB8742A53F}"/>
              </a:ext>
            </a:extLst>
          </p:cNvPr>
          <p:cNvSpPr/>
          <p:nvPr/>
        </p:nvSpPr>
        <p:spPr>
          <a:xfrm>
            <a:off x="2576940" y="2105213"/>
            <a:ext cx="649964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______</a:t>
            </a:r>
          </a:p>
        </p:txBody>
      </p:sp>
      <p:sp>
        <p:nvSpPr>
          <p:cNvPr id="2154" name="Rectangle: Rounded Corners 2153">
            <a:extLst>
              <a:ext uri="{FF2B5EF4-FFF2-40B4-BE49-F238E27FC236}">
                <a16:creationId xmlns:a16="http://schemas.microsoft.com/office/drawing/2014/main" id="{5484C02B-7E29-F07E-5667-ADE0D1125178}"/>
              </a:ext>
            </a:extLst>
          </p:cNvPr>
          <p:cNvSpPr/>
          <p:nvPr/>
        </p:nvSpPr>
        <p:spPr>
          <a:xfrm>
            <a:off x="4356824" y="2111563"/>
            <a:ext cx="445458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</a:t>
            </a:r>
          </a:p>
        </p:txBody>
      </p:sp>
      <p:pic>
        <p:nvPicPr>
          <p:cNvPr id="2155" name="Picture 10" descr="Basketball, Ball, Sport, Orange Ball">
            <a:extLst>
              <a:ext uri="{FF2B5EF4-FFF2-40B4-BE49-F238E27FC236}">
                <a16:creationId xmlns:a16="http://schemas.microsoft.com/office/drawing/2014/main" id="{CF178F46-3F2E-4CB7-C9B9-E381B1B4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73" y="1979363"/>
            <a:ext cx="243341" cy="24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6" name="TextBox 2155">
            <a:extLst>
              <a:ext uri="{FF2B5EF4-FFF2-40B4-BE49-F238E27FC236}">
                <a16:creationId xmlns:a16="http://schemas.microsoft.com/office/drawing/2014/main" id="{72D9A7FA-0CF4-2116-86AE-A54DDB09DEA5}"/>
              </a:ext>
            </a:extLst>
          </p:cNvPr>
          <p:cNvSpPr txBox="1"/>
          <p:nvPr/>
        </p:nvSpPr>
        <p:spPr>
          <a:xfrm>
            <a:off x="331479" y="1479016"/>
            <a:ext cx="522149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6.</a:t>
            </a:r>
            <a:r>
              <a:rPr lang="en-GB" sz="1575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casa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Max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gato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57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libros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75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57" name="Rectangle: Rounded Corners 2156">
            <a:extLst>
              <a:ext uri="{FF2B5EF4-FFF2-40B4-BE49-F238E27FC236}">
                <a16:creationId xmlns:a16="http://schemas.microsoft.com/office/drawing/2014/main" id="{6A2CBCCB-EB6E-886F-3036-8B3ABEA09157}"/>
              </a:ext>
            </a:extLst>
          </p:cNvPr>
          <p:cNvSpPr/>
          <p:nvPr/>
        </p:nvSpPr>
        <p:spPr>
          <a:xfrm>
            <a:off x="843631" y="1537335"/>
            <a:ext cx="557237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</a:t>
            </a:r>
          </a:p>
        </p:txBody>
      </p:sp>
      <p:sp>
        <p:nvSpPr>
          <p:cNvPr id="2158" name="Rectangle: Rounded Corners 2157">
            <a:extLst>
              <a:ext uri="{FF2B5EF4-FFF2-40B4-BE49-F238E27FC236}">
                <a16:creationId xmlns:a16="http://schemas.microsoft.com/office/drawing/2014/main" id="{370E584C-3072-119C-D05D-B12EE7EE7D0E}"/>
              </a:ext>
            </a:extLst>
          </p:cNvPr>
          <p:cNvSpPr/>
          <p:nvPr/>
        </p:nvSpPr>
        <p:spPr>
          <a:xfrm>
            <a:off x="1987885" y="1543008"/>
            <a:ext cx="542311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</a:t>
            </a:r>
          </a:p>
        </p:txBody>
      </p:sp>
      <p:sp>
        <p:nvSpPr>
          <p:cNvPr id="2159" name="Rectangle: Rounded Corners 2158">
            <a:extLst>
              <a:ext uri="{FF2B5EF4-FFF2-40B4-BE49-F238E27FC236}">
                <a16:creationId xmlns:a16="http://schemas.microsoft.com/office/drawing/2014/main" id="{8B657865-A405-A0BB-D967-5EC946318908}"/>
              </a:ext>
            </a:extLst>
          </p:cNvPr>
          <p:cNvSpPr/>
          <p:nvPr/>
        </p:nvSpPr>
        <p:spPr>
          <a:xfrm>
            <a:off x="2774985" y="1535311"/>
            <a:ext cx="542311" cy="244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</a:t>
            </a:r>
          </a:p>
        </p:txBody>
      </p:sp>
      <p:sp>
        <p:nvSpPr>
          <p:cNvPr id="2160" name="Rectangle: Rounded Corners 2159">
            <a:extLst>
              <a:ext uri="{FF2B5EF4-FFF2-40B4-BE49-F238E27FC236}">
                <a16:creationId xmlns:a16="http://schemas.microsoft.com/office/drawing/2014/main" id="{F5B12748-F122-02D3-5DBC-F6AA438A755B}"/>
              </a:ext>
            </a:extLst>
          </p:cNvPr>
          <p:cNvSpPr/>
          <p:nvPr/>
        </p:nvSpPr>
        <p:spPr>
          <a:xfrm>
            <a:off x="3447530" y="1536493"/>
            <a:ext cx="542311" cy="198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_____</a:t>
            </a:r>
          </a:p>
        </p:txBody>
      </p:sp>
      <p:pic>
        <p:nvPicPr>
          <p:cNvPr id="2161" name="Picture 2" descr="Casa, Iconos, Tarjeta De Jims">
            <a:extLst>
              <a:ext uri="{FF2B5EF4-FFF2-40B4-BE49-F238E27FC236}">
                <a16:creationId xmlns:a16="http://schemas.microsoft.com/office/drawing/2014/main" id="{2DDBF382-619E-A52E-042A-20D343E7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56" y="1284004"/>
            <a:ext cx="294336" cy="29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2" name="Picture 2161">
            <a:extLst>
              <a:ext uri="{FF2B5EF4-FFF2-40B4-BE49-F238E27FC236}">
                <a16:creationId xmlns:a16="http://schemas.microsoft.com/office/drawing/2014/main" id="{D37D468B-9B88-152F-FADA-C50C0D04C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99" y="1360020"/>
            <a:ext cx="294335" cy="288127"/>
          </a:xfrm>
          <a:prstGeom prst="rect">
            <a:avLst/>
          </a:prstGeom>
        </p:spPr>
      </p:pic>
      <p:pic>
        <p:nvPicPr>
          <p:cNvPr id="2163" name="Picture 2162" descr="A picture containing text&#10;&#10;Description automatically generated">
            <a:extLst>
              <a:ext uri="{FF2B5EF4-FFF2-40B4-BE49-F238E27FC236}">
                <a16:creationId xmlns:a16="http://schemas.microsoft.com/office/drawing/2014/main" id="{575215A1-B6BC-5596-AE88-9B4E9FEE88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43" y="1407723"/>
            <a:ext cx="296146" cy="249410"/>
          </a:xfrm>
          <a:prstGeom prst="rect">
            <a:avLst/>
          </a:prstGeom>
        </p:spPr>
      </p:pic>
      <p:pic>
        <p:nvPicPr>
          <p:cNvPr id="2164" name="Picture 2163">
            <a:extLst>
              <a:ext uri="{FF2B5EF4-FFF2-40B4-BE49-F238E27FC236}">
                <a16:creationId xmlns:a16="http://schemas.microsoft.com/office/drawing/2014/main" id="{66BF84E3-1AC9-AAAB-96F3-2005EA32AF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916" y="2520930"/>
            <a:ext cx="582462" cy="166925"/>
          </a:xfrm>
          <a:prstGeom prst="rect">
            <a:avLst/>
          </a:prstGeom>
        </p:spPr>
      </p:pic>
      <p:grpSp>
        <p:nvGrpSpPr>
          <p:cNvPr id="2167" name="Group 2166">
            <a:extLst>
              <a:ext uri="{FF2B5EF4-FFF2-40B4-BE49-F238E27FC236}">
                <a16:creationId xmlns:a16="http://schemas.microsoft.com/office/drawing/2014/main" id="{290EE29D-1779-8B56-FD36-41A603EDFB83}"/>
              </a:ext>
            </a:extLst>
          </p:cNvPr>
          <p:cNvGrpSpPr/>
          <p:nvPr/>
        </p:nvGrpSpPr>
        <p:grpSpPr>
          <a:xfrm>
            <a:off x="462086" y="870097"/>
            <a:ext cx="962296" cy="307777"/>
            <a:chOff x="537508" y="810975"/>
            <a:chExt cx="505091" cy="307777"/>
          </a:xfrm>
        </p:grpSpPr>
        <p:sp>
          <p:nvSpPr>
            <p:cNvPr id="2168" name="Google Shape;206;p9">
              <a:extLst>
                <a:ext uri="{FF2B5EF4-FFF2-40B4-BE49-F238E27FC236}">
                  <a16:creationId xmlns:a16="http://schemas.microsoft.com/office/drawing/2014/main" id="{D1B4FC07-27F4-BEA9-93BB-73748B9AE4F8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9" name="TextBox 2168">
              <a:extLst>
                <a:ext uri="{FF2B5EF4-FFF2-40B4-BE49-F238E27FC236}">
                  <a16:creationId xmlns:a16="http://schemas.microsoft.com/office/drawing/2014/main" id="{CBCC0B0D-B866-732E-4801-8A16708CEC4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70" name="Picture 2" descr="Pen, Write, Pencil, Writing Tool, Work, Message, Blue">
            <a:extLst>
              <a:ext uri="{FF2B5EF4-FFF2-40B4-BE49-F238E27FC236}">
                <a16:creationId xmlns:a16="http://schemas.microsoft.com/office/drawing/2014/main" id="{417B5B9A-84A6-0730-902A-160D1321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" y="73894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1" name="TextBox 2170">
            <a:extLst>
              <a:ext uri="{FF2B5EF4-FFF2-40B4-BE49-F238E27FC236}">
                <a16:creationId xmlns:a16="http://schemas.microsoft.com/office/drawing/2014/main" id="{DE7E35C1-CA82-FD6B-EE37-B447067AB89E}"/>
              </a:ext>
            </a:extLst>
          </p:cNvPr>
          <p:cNvSpPr txBox="1"/>
          <p:nvPr/>
        </p:nvSpPr>
        <p:spPr>
          <a:xfrm>
            <a:off x="1363065" y="827712"/>
            <a:ext cx="544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chatea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Krina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sobre la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escuela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graphicFrame>
        <p:nvGraphicFramePr>
          <p:cNvPr id="2172" name="Table 2171">
            <a:extLst>
              <a:ext uri="{FF2B5EF4-FFF2-40B4-BE49-F238E27FC236}">
                <a16:creationId xmlns:a16="http://schemas.microsoft.com/office/drawing/2014/main" id="{ECD3F438-197B-67D5-BF89-BAC871DB8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72185"/>
              </p:ext>
            </p:extLst>
          </p:nvPr>
        </p:nvGraphicFramePr>
        <p:xfrm>
          <a:off x="112955" y="5349436"/>
          <a:ext cx="6493229" cy="37288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0530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63413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5224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3631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6810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fourteen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nineteen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2679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pretty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school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swimming pool 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bridge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park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2679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dark, brown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round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blonde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Hair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face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doctor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nose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73" name="TextBox 2172">
            <a:extLst>
              <a:ext uri="{FF2B5EF4-FFF2-40B4-BE49-F238E27FC236}">
                <a16:creationId xmlns:a16="http://schemas.microsoft.com/office/drawing/2014/main" id="{A8C7A1CB-5E2F-AB04-CAF1-DD70D657D6CA}"/>
              </a:ext>
            </a:extLst>
          </p:cNvPr>
          <p:cNvSpPr txBox="1"/>
          <p:nvPr/>
        </p:nvSpPr>
        <p:spPr>
          <a:xfrm>
            <a:off x="1416841" y="484527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174" name="Picture 2173">
            <a:extLst>
              <a:ext uri="{FF2B5EF4-FFF2-40B4-BE49-F238E27FC236}">
                <a16:creationId xmlns:a16="http://schemas.microsoft.com/office/drawing/2014/main" id="{096E13F7-C06A-AAFC-4FCE-D061BF8518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746" y="6851533"/>
            <a:ext cx="631934" cy="581219"/>
          </a:xfrm>
          <a:prstGeom prst="rect">
            <a:avLst/>
          </a:prstGeom>
        </p:spPr>
      </p:pic>
      <p:pic>
        <p:nvPicPr>
          <p:cNvPr id="2175" name="Picture 2174" descr="Icon&#10;&#10;Description automatically generated">
            <a:extLst>
              <a:ext uri="{FF2B5EF4-FFF2-40B4-BE49-F238E27FC236}">
                <a16:creationId xmlns:a16="http://schemas.microsoft.com/office/drawing/2014/main" id="{612276EE-077A-3AFB-0421-77534AF9BC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5" y="5751606"/>
            <a:ext cx="667164" cy="667164"/>
          </a:xfrm>
          <a:prstGeom prst="rect">
            <a:avLst/>
          </a:prstGeom>
        </p:spPr>
      </p:pic>
      <p:sp>
        <p:nvSpPr>
          <p:cNvPr id="2176" name="TextBox 2175">
            <a:extLst>
              <a:ext uri="{FF2B5EF4-FFF2-40B4-BE49-F238E27FC236}">
                <a16:creationId xmlns:a16="http://schemas.microsoft.com/office/drawing/2014/main" id="{FFE5A0DE-D00B-DB6E-472D-106D5C18CE49}"/>
              </a:ext>
            </a:extLst>
          </p:cNvPr>
          <p:cNvSpPr txBox="1"/>
          <p:nvPr/>
        </p:nvSpPr>
        <p:spPr>
          <a:xfrm>
            <a:off x="813562" y="6185329"/>
            <a:ext cx="357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77" name="TextBox 2176">
            <a:extLst>
              <a:ext uri="{FF2B5EF4-FFF2-40B4-BE49-F238E27FC236}">
                <a16:creationId xmlns:a16="http://schemas.microsoft.com/office/drawing/2014/main" id="{DD3FB809-52BF-3250-7131-BE4C85D2A2AE}"/>
              </a:ext>
            </a:extLst>
          </p:cNvPr>
          <p:cNvSpPr txBox="1"/>
          <p:nvPr/>
        </p:nvSpPr>
        <p:spPr>
          <a:xfrm>
            <a:off x="795134" y="7235241"/>
            <a:ext cx="357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178" name="Picture 2177">
            <a:extLst>
              <a:ext uri="{FF2B5EF4-FFF2-40B4-BE49-F238E27FC236}">
                <a16:creationId xmlns:a16="http://schemas.microsoft.com/office/drawing/2014/main" id="{17841169-C5AC-4A96-1D85-B309AD91C7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746" y="8400305"/>
            <a:ext cx="653860" cy="619446"/>
          </a:xfrm>
          <a:prstGeom prst="rect">
            <a:avLst/>
          </a:prstGeom>
        </p:spPr>
      </p:pic>
      <p:sp>
        <p:nvSpPr>
          <p:cNvPr id="2179" name="TextBox 2178">
            <a:extLst>
              <a:ext uri="{FF2B5EF4-FFF2-40B4-BE49-F238E27FC236}">
                <a16:creationId xmlns:a16="http://schemas.microsoft.com/office/drawing/2014/main" id="{5A3D7090-C3D1-2BCF-FC04-EB68D4E3B5CE}"/>
              </a:ext>
            </a:extLst>
          </p:cNvPr>
          <p:cNvSpPr txBox="1"/>
          <p:nvPr/>
        </p:nvSpPr>
        <p:spPr>
          <a:xfrm>
            <a:off x="802133" y="882136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180" name="Group 2179">
            <a:extLst>
              <a:ext uri="{FF2B5EF4-FFF2-40B4-BE49-F238E27FC236}">
                <a16:creationId xmlns:a16="http://schemas.microsoft.com/office/drawing/2014/main" id="{1703F62F-65C6-212C-8615-7B85754E2C48}"/>
              </a:ext>
            </a:extLst>
          </p:cNvPr>
          <p:cNvGrpSpPr/>
          <p:nvPr/>
        </p:nvGrpSpPr>
        <p:grpSpPr>
          <a:xfrm>
            <a:off x="485740" y="4861930"/>
            <a:ext cx="962296" cy="307777"/>
            <a:chOff x="537508" y="810975"/>
            <a:chExt cx="505091" cy="307777"/>
          </a:xfrm>
        </p:grpSpPr>
        <p:sp>
          <p:nvSpPr>
            <p:cNvPr id="2181" name="Google Shape;206;p9">
              <a:extLst>
                <a:ext uri="{FF2B5EF4-FFF2-40B4-BE49-F238E27FC236}">
                  <a16:creationId xmlns:a16="http://schemas.microsoft.com/office/drawing/2014/main" id="{BE439A03-FF50-C95E-0766-BC8F1726850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2" name="TextBox 2181">
              <a:extLst>
                <a:ext uri="{FF2B5EF4-FFF2-40B4-BE49-F238E27FC236}">
                  <a16:creationId xmlns:a16="http://schemas.microsoft.com/office/drawing/2014/main" id="{50CE26B9-70E4-7F0B-4148-9BABA5A06CE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83" name="Picture 2" descr="Pen, Write, Pencil, Writing Tool, Work, Message, Blue">
            <a:extLst>
              <a:ext uri="{FF2B5EF4-FFF2-40B4-BE49-F238E27FC236}">
                <a16:creationId xmlns:a16="http://schemas.microsoft.com/office/drawing/2014/main" id="{1BC11DC6-6ADD-020A-7F1F-9EBFE01F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7" y="4730778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4" name="Picture 2183">
            <a:extLst>
              <a:ext uri="{FF2B5EF4-FFF2-40B4-BE49-F238E27FC236}">
                <a16:creationId xmlns:a16="http://schemas.microsoft.com/office/drawing/2014/main" id="{E010F0B8-CACE-9D8B-8C95-6EF08EC638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24102" y="5173414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0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Azul term 1 week 13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2654054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¡Feliz Navidad!</a:t>
            </a:r>
            <a:endParaRPr lang="en-GB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24950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27D3AA-65DF-62ED-1462-16460710F12F}"/>
              </a:ext>
            </a:extLst>
          </p:cNvPr>
          <p:cNvGrpSpPr/>
          <p:nvPr/>
        </p:nvGrpSpPr>
        <p:grpSpPr>
          <a:xfrm>
            <a:off x="439229" y="84808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7" name="Google Shape;222;p10">
              <a:extLst>
                <a:ext uri="{FF2B5EF4-FFF2-40B4-BE49-F238E27FC236}">
                  <a16:creationId xmlns:a16="http://schemas.microsoft.com/office/drawing/2014/main" id="{F93F61F5-AEFA-993C-F9B1-319A7F8657E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3F382E-733A-40FB-DDC1-999E8CF08C95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C8D8D3-FF49-651E-E22D-BEBC2A4459D4}"/>
              </a:ext>
            </a:extLst>
          </p:cNvPr>
          <p:cNvGrpSpPr/>
          <p:nvPr/>
        </p:nvGrpSpPr>
        <p:grpSpPr>
          <a:xfrm>
            <a:off x="107028" y="68312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98334C-4F6E-0DB5-E87B-42012350843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" name="Picture 21" descr="Free speaker sound loud vector">
              <a:extLst>
                <a:ext uri="{FF2B5EF4-FFF2-40B4-BE49-F238E27FC236}">
                  <a16:creationId xmlns:a16="http://schemas.microsoft.com/office/drawing/2014/main" id="{7FDFD694-D59F-68A8-C702-32A3C1479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A975E72-1B18-5BDB-A617-36EE710E2325}"/>
              </a:ext>
            </a:extLst>
          </p:cNvPr>
          <p:cNvSpPr txBox="1"/>
          <p:nvPr/>
        </p:nvSpPr>
        <p:spPr>
          <a:xfrm>
            <a:off x="1579208" y="853215"/>
            <a:ext cx="5078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ordena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frases del villancico.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9975DC3-7BDE-1383-544D-1D6301A27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00" y="1800306"/>
            <a:ext cx="3249608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 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(1)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  _____________ 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(2)</a:t>
            </a:r>
            <a:b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pPr>
              <a:buNone/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_____________ 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(3)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 _____________ 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(4)</a:t>
            </a:r>
            <a:b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EE2E4A02-09A2-E644-C7DD-8B0A99F287B7}"/>
              </a:ext>
            </a:extLst>
          </p:cNvPr>
          <p:cNvSpPr txBox="1"/>
          <p:nvPr/>
        </p:nvSpPr>
        <p:spPr>
          <a:xfrm>
            <a:off x="4557275" y="1212943"/>
            <a:ext cx="2312981" cy="400110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en-US" sz="1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ordena = </a:t>
            </a:r>
            <a:r>
              <a:rPr lang="es-ES" altLang="en-US" sz="10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put</a:t>
            </a:r>
            <a:r>
              <a:rPr lang="es-ES" altLang="en-US" sz="1000" dirty="0">
                <a:solidFill>
                  <a:srgbClr val="3B3838"/>
                </a:solidFill>
                <a:latin typeface="Century Gothic" panose="020B0502020202020204" pitchFamily="34" charset="0"/>
              </a:rPr>
              <a:t> in </a:t>
            </a:r>
            <a:r>
              <a:rPr lang="es-ES" altLang="en-US" sz="10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order</a:t>
            </a:r>
            <a:endParaRPr lang="es-ES" altLang="en-US" sz="1000" dirty="0">
              <a:solidFill>
                <a:srgbClr val="3B3838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s-ES" altLang="en-US" sz="1000" dirty="0">
                <a:solidFill>
                  <a:srgbClr val="3B3838"/>
                </a:solidFill>
                <a:latin typeface="Century Gothic" panose="020B0502020202020204" pitchFamily="34" charset="0"/>
              </a:rPr>
              <a:t>(el) </a:t>
            </a:r>
            <a:r>
              <a:rPr lang="es-ES" altLang="en-US" sz="1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villancico = </a:t>
            </a:r>
            <a:r>
              <a:rPr lang="es-ES" altLang="en-US" sz="1000" dirty="0">
                <a:solidFill>
                  <a:srgbClr val="3B3838"/>
                </a:solidFill>
                <a:latin typeface="Century Gothic" panose="020B0502020202020204" pitchFamily="34" charset="0"/>
              </a:rPr>
              <a:t>Christmas </a:t>
            </a:r>
            <a:r>
              <a:rPr lang="es-ES" altLang="en-US" sz="10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carol</a:t>
            </a:r>
            <a:endParaRPr lang="es-ES" altLang="en-US" sz="10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52F62A39-2810-D4FC-ACDC-C1D568FC7822}"/>
              </a:ext>
            </a:extLst>
          </p:cNvPr>
          <p:cNvGrpSpPr/>
          <p:nvPr/>
        </p:nvGrpSpPr>
        <p:grpSpPr>
          <a:xfrm>
            <a:off x="169503" y="5112764"/>
            <a:ext cx="1806801" cy="501072"/>
            <a:chOff x="1637867" y="1382648"/>
            <a:chExt cx="1806801" cy="501072"/>
          </a:xfrm>
        </p:grpSpPr>
        <p:sp>
          <p:nvSpPr>
            <p:cNvPr id="2074" name="Google Shape;112;p3">
              <a:extLst>
                <a:ext uri="{FF2B5EF4-FFF2-40B4-BE49-F238E27FC236}">
                  <a16:creationId xmlns:a16="http://schemas.microsoft.com/office/drawing/2014/main" id="{E8D91A5E-B4A3-9389-3BE6-B03BC040F6C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E8D0194-99B5-A86F-E504-A3CF0F01BC3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7867" y="1382648"/>
              <a:ext cx="548052" cy="501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62549AC7-5CD0-4E69-C29B-19B521E39BF4}"/>
                </a:ext>
              </a:extLst>
            </p:cNvPr>
            <p:cNvSpPr txBox="1"/>
            <p:nvPr/>
          </p:nvSpPr>
          <p:spPr>
            <a:xfrm>
              <a:off x="2133912" y="1442888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77" name="TextBox 2076">
            <a:extLst>
              <a:ext uri="{FF2B5EF4-FFF2-40B4-BE49-F238E27FC236}">
                <a16:creationId xmlns:a16="http://schemas.microsoft.com/office/drawing/2014/main" id="{A3B5DE78-465A-45D0-E106-7D87FCC64B9C}"/>
              </a:ext>
            </a:extLst>
          </p:cNvPr>
          <p:cNvSpPr txBox="1"/>
          <p:nvPr/>
        </p:nvSpPr>
        <p:spPr>
          <a:xfrm>
            <a:off x="1930434" y="5170487"/>
            <a:ext cx="39994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¡A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cantar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! 🎤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Sing along!</a:t>
            </a:r>
          </a:p>
        </p:txBody>
      </p:sp>
      <p:pic>
        <p:nvPicPr>
          <p:cNvPr id="4" name="Picture 4" descr="Navidad, Decoraciones, Decoración, Verde, Antecedentes">
            <a:extLst>
              <a:ext uri="{FF2B5EF4-FFF2-40B4-BE49-F238E27FC236}">
                <a16:creationId xmlns:a16="http://schemas.microsoft.com/office/drawing/2014/main" id="{6C7FC05F-9D98-6495-0C32-D4C0BFF9F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2838265" y="387334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CE2DA4D1-1940-06A4-EEAF-6E25F087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63F62-76EE-1A8A-9B93-A45BE05235B9}"/>
              </a:ext>
            </a:extLst>
          </p:cNvPr>
          <p:cNvSpPr txBox="1"/>
          <p:nvPr/>
        </p:nvSpPr>
        <p:spPr>
          <a:xfrm>
            <a:off x="6345527" y="95609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49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A69AE7-6C88-28BF-E100-7A4E50DEB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017279"/>
              </p:ext>
            </p:extLst>
          </p:nvPr>
        </p:nvGraphicFramePr>
        <p:xfrm>
          <a:off x="236497" y="2800704"/>
          <a:ext cx="3026242" cy="13608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4601">
                  <a:extLst>
                    <a:ext uri="{9D8B030D-6E8A-4147-A177-3AD203B41FA5}">
                      <a16:colId xmlns:a16="http://schemas.microsoft.com/office/drawing/2014/main" val="1269316987"/>
                    </a:ext>
                  </a:extLst>
                </a:gridCol>
                <a:gridCol w="2571641">
                  <a:extLst>
                    <a:ext uri="{9D8B030D-6E8A-4147-A177-3AD203B41FA5}">
                      <a16:colId xmlns:a16="http://schemas.microsoft.com/office/drawing/2014/main" val="1419956371"/>
                    </a:ext>
                  </a:extLst>
                </a:gridCol>
              </a:tblGrid>
              <a:tr h="272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con su carita de rosa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4647050"/>
                  </a:ext>
                </a:extLst>
              </a:tr>
              <a:tr h="272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13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13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(x2)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81224"/>
                  </a:ext>
                </a:extLst>
              </a:tr>
              <a:tr h="272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 nacido en el portal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1064891"/>
                  </a:ext>
                </a:extLst>
              </a:tr>
              <a:tr h="272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 niñito muy bonito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1695415"/>
                  </a:ext>
                </a:extLst>
              </a:tr>
              <a:tr h="272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parece una flor hermosa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9491067"/>
                  </a:ext>
                </a:extLst>
              </a:tr>
            </a:tbl>
          </a:graphicData>
        </a:graphic>
      </p:graphicFrame>
      <p:pic>
        <p:nvPicPr>
          <p:cNvPr id="12" name="Picture 4" descr="Bebé, Niño, Jesús, Jesucristo, Navidad, Nacimiento">
            <a:extLst>
              <a:ext uri="{FF2B5EF4-FFF2-40B4-BE49-F238E27FC236}">
                <a16:creationId xmlns:a16="http://schemas.microsoft.com/office/drawing/2014/main" id="{21F4BFC4-553D-4B0B-EA8E-D9A75649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82" y="3636420"/>
            <a:ext cx="300623" cy="2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igión, Navidad, Cuna, Belén, Cristo, Infantil">
            <a:extLst>
              <a:ext uri="{FF2B5EF4-FFF2-40B4-BE49-F238E27FC236}">
                <a16:creationId xmlns:a16="http://schemas.microsoft.com/office/drawing/2014/main" id="{B2B34D6A-9C8F-D2A4-CC98-12DFA967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44" y="3174135"/>
            <a:ext cx="669266" cy="5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aby, Face, Head, People, Person, Young">
            <a:extLst>
              <a:ext uri="{FF2B5EF4-FFF2-40B4-BE49-F238E27FC236}">
                <a16:creationId xmlns:a16="http://schemas.microsoft.com/office/drawing/2014/main" id="{49FEFDA6-5F6A-F844-6CDD-650C02C7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44" y="2808867"/>
            <a:ext cx="257499" cy="2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ibisco, Flor, Rosado, Sale De, Primavera, Nuevo">
            <a:extLst>
              <a:ext uri="{FF2B5EF4-FFF2-40B4-BE49-F238E27FC236}">
                <a16:creationId xmlns:a16="http://schemas.microsoft.com/office/drawing/2014/main" id="{2979ECF5-C96E-DB46-F21A-B2E5E981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00" y="3901622"/>
            <a:ext cx="221094" cy="2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lower, Rose, Plant, Red Rose">
            <a:extLst>
              <a:ext uri="{FF2B5EF4-FFF2-40B4-BE49-F238E27FC236}">
                <a16:creationId xmlns:a16="http://schemas.microsoft.com/office/drawing/2014/main" id="{3071929B-E2D8-6A39-A9DA-90CF5EB2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85" y="2836682"/>
            <a:ext cx="220819" cy="2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2FCCB0-1D7F-F3A6-D040-5DA061FB1FC5}"/>
              </a:ext>
            </a:extLst>
          </p:cNvPr>
          <p:cNvSpPr txBox="1"/>
          <p:nvPr/>
        </p:nvSpPr>
        <p:spPr>
          <a:xfrm>
            <a:off x="3606080" y="1701233"/>
            <a:ext cx="342752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Venid, venid, pastorcillos</a:t>
            </a:r>
            <a:b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b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venid, venid, pastorcillos</a:t>
            </a:r>
            <a:b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fum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79DF819-4C6C-9DE5-79E2-129AFE843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33416"/>
              </p:ext>
            </p:extLst>
          </p:nvPr>
        </p:nvGraphicFramePr>
        <p:xfrm>
          <a:off x="3648628" y="2705224"/>
          <a:ext cx="2952113" cy="14667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6180">
                  <a:extLst>
                    <a:ext uri="{9D8B030D-6E8A-4147-A177-3AD203B41FA5}">
                      <a16:colId xmlns:a16="http://schemas.microsoft.com/office/drawing/2014/main" val="1269316987"/>
                    </a:ext>
                  </a:extLst>
                </a:gridCol>
                <a:gridCol w="2595933">
                  <a:extLst>
                    <a:ext uri="{9D8B030D-6E8A-4147-A177-3AD203B41FA5}">
                      <a16:colId xmlns:a16="http://schemas.microsoft.com/office/drawing/2014/main" val="1419956371"/>
                    </a:ext>
                  </a:extLst>
                </a:gridCol>
              </a:tblGrid>
              <a:tr h="293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que ha aparecido en el suelo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647050"/>
                  </a:ext>
                </a:extLst>
              </a:tr>
              <a:tr h="293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y castañuelas al portal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224"/>
                  </a:ext>
                </a:extLst>
              </a:tr>
              <a:tr h="293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3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13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13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13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13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endParaRPr lang="es-ES" sz="13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064891"/>
                  </a:ext>
                </a:extLst>
              </a:tr>
              <a:tr h="293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venid con la </a:t>
                      </a:r>
                      <a:r>
                        <a:rPr lang="es-ES" sz="13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pandereta</a:t>
                      </a:r>
                      <a:endParaRPr lang="es-E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695415"/>
                  </a:ext>
                </a:extLst>
              </a:tr>
              <a:tr h="293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 adorar al rey del cielo</a:t>
                      </a:r>
                      <a:endParaRPr lang="en-GB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49106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0E594BA-138C-6C0D-72A5-D5EB207E627D}"/>
              </a:ext>
            </a:extLst>
          </p:cNvPr>
          <p:cNvSpPr txBox="1"/>
          <p:nvPr/>
        </p:nvSpPr>
        <p:spPr>
          <a:xfrm>
            <a:off x="3584159" y="4180519"/>
            <a:ext cx="47212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chorus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31" name="Picture 4" descr="Pandereta, Percusiones, Tambor, Instrumento, Gitano">
            <a:extLst>
              <a:ext uri="{FF2B5EF4-FFF2-40B4-BE49-F238E27FC236}">
                <a16:creationId xmlns:a16="http://schemas.microsoft.com/office/drawing/2014/main" id="{0754BDC3-DA83-E82F-4137-C719ED3AE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53" y="3577958"/>
            <a:ext cx="270340" cy="1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astañuelas, Percusión, Instrumento, Musical, Aislado">
            <a:extLst>
              <a:ext uri="{FF2B5EF4-FFF2-40B4-BE49-F238E27FC236}">
                <a16:creationId xmlns:a16="http://schemas.microsoft.com/office/drawing/2014/main" id="{683EF0E7-33FB-DE0C-8A97-BF5BBD63D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82" y="3009635"/>
            <a:ext cx="221094" cy="2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Corona, Rey, Reina, Coronas">
            <a:extLst>
              <a:ext uri="{FF2B5EF4-FFF2-40B4-BE49-F238E27FC236}">
                <a16:creationId xmlns:a16="http://schemas.microsoft.com/office/drawing/2014/main" id="{B7B2AC16-5AE6-F87C-7C58-256D4E8E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9" b="58477"/>
          <a:stretch/>
        </p:blipFill>
        <p:spPr bwMode="auto">
          <a:xfrm>
            <a:off x="6054251" y="3861532"/>
            <a:ext cx="302308" cy="1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Amanecer, Nubes, Sol Naciente, Cielo, Sol, Atardecer">
            <a:extLst>
              <a:ext uri="{FF2B5EF4-FFF2-40B4-BE49-F238E27FC236}">
                <a16:creationId xmlns:a16="http://schemas.microsoft.com/office/drawing/2014/main" id="{067C1E5B-E6F5-8CDD-C953-072D50CA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2845" y="3691734"/>
            <a:ext cx="244659" cy="3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76B8A5F-0BBB-0D28-A578-9990D75F3C6C}"/>
              </a:ext>
            </a:extLst>
          </p:cNvPr>
          <p:cNvSpPr/>
          <p:nvPr/>
        </p:nvSpPr>
        <p:spPr>
          <a:xfrm>
            <a:off x="359937" y="3605350"/>
            <a:ext cx="190437" cy="359715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20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C5EEBF-3A5A-571B-97F9-BD94D59D1E5F}"/>
              </a:ext>
            </a:extLst>
          </p:cNvPr>
          <p:cNvSpPr txBox="1"/>
          <p:nvPr/>
        </p:nvSpPr>
        <p:spPr>
          <a:xfrm>
            <a:off x="235434" y="4652815"/>
            <a:ext cx="4355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 de _____________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D12FB0-CF97-3BA5-35F5-64196D6FD3EC}"/>
              </a:ext>
            </a:extLst>
          </p:cNvPr>
          <p:cNvSpPr txBox="1"/>
          <p:nvPr/>
        </p:nvSpPr>
        <p:spPr>
          <a:xfrm>
            <a:off x="142600" y="1500640"/>
            <a:ext cx="47212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chorus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54697A-DDE8-AE9B-27CE-17BA1704B92F}"/>
              </a:ext>
            </a:extLst>
          </p:cNvPr>
          <p:cNvSpPr txBox="1"/>
          <p:nvPr/>
        </p:nvSpPr>
        <p:spPr>
          <a:xfrm>
            <a:off x="142600" y="4285746"/>
            <a:ext cx="39994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título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: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750D686-0C81-04B6-E189-43ABD299CE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48355" y="1717662"/>
            <a:ext cx="813398" cy="41992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54722AD-F93C-65A0-280F-447480A4D70D}"/>
              </a:ext>
            </a:extLst>
          </p:cNvPr>
          <p:cNvSpPr/>
          <p:nvPr/>
        </p:nvSpPr>
        <p:spPr>
          <a:xfrm>
            <a:off x="4142014" y="4566037"/>
            <a:ext cx="2728242" cy="534008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nacido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= s/he is born	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venid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= come!</a:t>
            </a:r>
          </a:p>
          <a:p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parece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s/he looks like	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adorar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to worship</a:t>
            </a:r>
          </a:p>
          <a:p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aparecido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s/he has appeared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3C3B8E-1DC3-25C4-4852-1484BCFC8F65}"/>
              </a:ext>
            </a:extLst>
          </p:cNvPr>
          <p:cNvGrpSpPr/>
          <p:nvPr/>
        </p:nvGrpSpPr>
        <p:grpSpPr>
          <a:xfrm>
            <a:off x="150050" y="5816245"/>
            <a:ext cx="1771372" cy="538005"/>
            <a:chOff x="8745859" y="5897630"/>
            <a:chExt cx="1771372" cy="53800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732278-C4C4-720C-DE57-977ED958B112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672D4C71-E2B7-415E-EC7E-9C393A871C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9932DE3-D804-65A7-7D8E-0DBA430260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F9BD68C-6BB1-26E5-9CE8-D1D028FC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AA21B356-336B-E35F-8E2B-33A42669E8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9917" y="6728822"/>
            <a:ext cx="2827077" cy="2134586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900BD547-C81D-E697-6A0D-468867E316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55859" y="6582226"/>
            <a:ext cx="3524250" cy="2390775"/>
          </a:xfrm>
          <a:prstGeom prst="rect">
            <a:avLst/>
          </a:prstGeom>
        </p:spPr>
      </p:pic>
      <p:pic>
        <p:nvPicPr>
          <p:cNvPr id="1040" name="Picture 4" descr="Navidad, Decoraciones, Decoración, Verde, Antecedentes">
            <a:extLst>
              <a:ext uri="{FF2B5EF4-FFF2-40B4-BE49-F238E27FC236}">
                <a16:creationId xmlns:a16="http://schemas.microsoft.com/office/drawing/2014/main" id="{723B1A9F-AF0E-E76C-C551-2AFD32DBB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1733480" y="6140589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65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3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Azul</a:t>
            </a:r>
            <a:r>
              <a:rPr lang="en-GB" sz="1000" dirty="0">
                <a:solidFill>
                  <a:schemeClr val="bg1"/>
                </a:solidFill>
              </a:rPr>
              <a:t> term 1 week 14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2654054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¡Feliz Navidad!</a:t>
            </a:r>
            <a:endParaRPr lang="en-GB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24950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" name="Picture 4" descr="Navidad, Decoraciones, Decoración, Verde, Antecedentes">
            <a:extLst>
              <a:ext uri="{FF2B5EF4-FFF2-40B4-BE49-F238E27FC236}">
                <a16:creationId xmlns:a16="http://schemas.microsoft.com/office/drawing/2014/main" id="{6C7FC05F-9D98-6495-0C32-D4C0BFF9F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2838265" y="387334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CE2DA4D1-1940-06A4-EEAF-6E25F087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63F62-76EE-1A8A-9B93-A45BE05235B9}"/>
              </a:ext>
            </a:extLst>
          </p:cNvPr>
          <p:cNvSpPr txBox="1"/>
          <p:nvPr/>
        </p:nvSpPr>
        <p:spPr>
          <a:xfrm>
            <a:off x="6345527" y="9560956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50</a:t>
            </a:r>
          </a:p>
        </p:txBody>
      </p: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4863E41D-0B18-B975-AAF4-1BF996610E99}"/>
              </a:ext>
            </a:extLst>
          </p:cNvPr>
          <p:cNvSpPr txBox="1"/>
          <p:nvPr/>
        </p:nvSpPr>
        <p:spPr>
          <a:xfrm>
            <a:off x="1101907" y="853421"/>
            <a:ext cx="569598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A)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Escucha la información sobre la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celebración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02909E-DCE9-4A8C-3C5A-5F4419E78B53}"/>
              </a:ext>
            </a:extLst>
          </p:cNvPr>
          <p:cNvGrpSpPr/>
          <p:nvPr/>
        </p:nvGrpSpPr>
        <p:grpSpPr>
          <a:xfrm>
            <a:off x="106662" y="707060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A2128640-D145-665E-47F7-32EB43AB36B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1B160E-A036-0E86-D405-4B2707F4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FFF865-9F53-4163-EB6C-CA6621CF183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472568A-6854-2005-81AE-CDE47AF5447D}"/>
              </a:ext>
            </a:extLst>
          </p:cNvPr>
          <p:cNvSpPr txBox="1"/>
          <p:nvPr/>
        </p:nvSpPr>
        <p:spPr>
          <a:xfrm>
            <a:off x="191935" y="1420251"/>
            <a:ext cx="3904176" cy="2862322"/>
          </a:xfrm>
          <a:custGeom>
            <a:avLst/>
            <a:gdLst>
              <a:gd name="connsiteX0" fmla="*/ 0 w 3904176"/>
              <a:gd name="connsiteY0" fmla="*/ 0 h 2862322"/>
              <a:gd name="connsiteX1" fmla="*/ 689738 w 3904176"/>
              <a:gd name="connsiteY1" fmla="*/ 0 h 2862322"/>
              <a:gd name="connsiteX2" fmla="*/ 1262350 w 3904176"/>
              <a:gd name="connsiteY2" fmla="*/ 0 h 2862322"/>
              <a:gd name="connsiteX3" fmla="*/ 1834963 w 3904176"/>
              <a:gd name="connsiteY3" fmla="*/ 0 h 2862322"/>
              <a:gd name="connsiteX4" fmla="*/ 2524700 w 3904176"/>
              <a:gd name="connsiteY4" fmla="*/ 0 h 2862322"/>
              <a:gd name="connsiteX5" fmla="*/ 3136355 w 3904176"/>
              <a:gd name="connsiteY5" fmla="*/ 0 h 2862322"/>
              <a:gd name="connsiteX6" fmla="*/ 3904176 w 3904176"/>
              <a:gd name="connsiteY6" fmla="*/ 0 h 2862322"/>
              <a:gd name="connsiteX7" fmla="*/ 3904176 w 3904176"/>
              <a:gd name="connsiteY7" fmla="*/ 572464 h 2862322"/>
              <a:gd name="connsiteX8" fmla="*/ 3904176 w 3904176"/>
              <a:gd name="connsiteY8" fmla="*/ 1087682 h 2862322"/>
              <a:gd name="connsiteX9" fmla="*/ 3904176 w 3904176"/>
              <a:gd name="connsiteY9" fmla="*/ 1631524 h 2862322"/>
              <a:gd name="connsiteX10" fmla="*/ 3904176 w 3904176"/>
              <a:gd name="connsiteY10" fmla="*/ 2118118 h 2862322"/>
              <a:gd name="connsiteX11" fmla="*/ 3904176 w 3904176"/>
              <a:gd name="connsiteY11" fmla="*/ 2862322 h 2862322"/>
              <a:gd name="connsiteX12" fmla="*/ 3214438 w 3904176"/>
              <a:gd name="connsiteY12" fmla="*/ 2862322 h 2862322"/>
              <a:gd name="connsiteX13" fmla="*/ 2563742 w 3904176"/>
              <a:gd name="connsiteY13" fmla="*/ 2862322 h 2862322"/>
              <a:gd name="connsiteX14" fmla="*/ 1991130 w 3904176"/>
              <a:gd name="connsiteY14" fmla="*/ 2862322 h 2862322"/>
              <a:gd name="connsiteX15" fmla="*/ 1262350 w 3904176"/>
              <a:gd name="connsiteY15" fmla="*/ 2862322 h 2862322"/>
              <a:gd name="connsiteX16" fmla="*/ 611654 w 3904176"/>
              <a:gd name="connsiteY16" fmla="*/ 2862322 h 2862322"/>
              <a:gd name="connsiteX17" fmla="*/ 0 w 3904176"/>
              <a:gd name="connsiteY17" fmla="*/ 2862322 h 2862322"/>
              <a:gd name="connsiteX18" fmla="*/ 0 w 3904176"/>
              <a:gd name="connsiteY18" fmla="*/ 2375727 h 2862322"/>
              <a:gd name="connsiteX19" fmla="*/ 0 w 3904176"/>
              <a:gd name="connsiteY19" fmla="*/ 1860509 h 2862322"/>
              <a:gd name="connsiteX20" fmla="*/ 0 w 3904176"/>
              <a:gd name="connsiteY20" fmla="*/ 1316668 h 2862322"/>
              <a:gd name="connsiteX21" fmla="*/ 0 w 3904176"/>
              <a:gd name="connsiteY21" fmla="*/ 830073 h 2862322"/>
              <a:gd name="connsiteX22" fmla="*/ 0 w 3904176"/>
              <a:gd name="connsiteY22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4176" h="2862322" extrusionOk="0">
                <a:moveTo>
                  <a:pt x="0" y="0"/>
                </a:moveTo>
                <a:cubicBezTo>
                  <a:pt x="296387" y="-24371"/>
                  <a:pt x="538227" y="18867"/>
                  <a:pt x="689738" y="0"/>
                </a:cubicBezTo>
                <a:cubicBezTo>
                  <a:pt x="841249" y="-18867"/>
                  <a:pt x="1105946" y="7870"/>
                  <a:pt x="1262350" y="0"/>
                </a:cubicBezTo>
                <a:cubicBezTo>
                  <a:pt x="1418754" y="-7870"/>
                  <a:pt x="1655797" y="-2548"/>
                  <a:pt x="1834963" y="0"/>
                </a:cubicBezTo>
                <a:cubicBezTo>
                  <a:pt x="2014129" y="2548"/>
                  <a:pt x="2263911" y="-23309"/>
                  <a:pt x="2524700" y="0"/>
                </a:cubicBezTo>
                <a:cubicBezTo>
                  <a:pt x="2785489" y="23309"/>
                  <a:pt x="2898313" y="17877"/>
                  <a:pt x="3136355" y="0"/>
                </a:cubicBezTo>
                <a:cubicBezTo>
                  <a:pt x="3374397" y="-17877"/>
                  <a:pt x="3745901" y="30903"/>
                  <a:pt x="3904176" y="0"/>
                </a:cubicBezTo>
                <a:cubicBezTo>
                  <a:pt x="3930268" y="209791"/>
                  <a:pt x="3900445" y="373404"/>
                  <a:pt x="3904176" y="572464"/>
                </a:cubicBezTo>
                <a:cubicBezTo>
                  <a:pt x="3907907" y="771524"/>
                  <a:pt x="3926747" y="952677"/>
                  <a:pt x="3904176" y="1087682"/>
                </a:cubicBezTo>
                <a:cubicBezTo>
                  <a:pt x="3881605" y="1222687"/>
                  <a:pt x="3882358" y="1510493"/>
                  <a:pt x="3904176" y="1631524"/>
                </a:cubicBezTo>
                <a:cubicBezTo>
                  <a:pt x="3925994" y="1752555"/>
                  <a:pt x="3916633" y="1981024"/>
                  <a:pt x="3904176" y="2118118"/>
                </a:cubicBezTo>
                <a:cubicBezTo>
                  <a:pt x="3891719" y="2255212"/>
                  <a:pt x="3872546" y="2645108"/>
                  <a:pt x="3904176" y="2862322"/>
                </a:cubicBezTo>
                <a:cubicBezTo>
                  <a:pt x="3569478" y="2852530"/>
                  <a:pt x="3459068" y="2837617"/>
                  <a:pt x="3214438" y="2862322"/>
                </a:cubicBezTo>
                <a:cubicBezTo>
                  <a:pt x="2969808" y="2887027"/>
                  <a:pt x="2734420" y="2838285"/>
                  <a:pt x="2563742" y="2862322"/>
                </a:cubicBezTo>
                <a:cubicBezTo>
                  <a:pt x="2393064" y="2886359"/>
                  <a:pt x="2152544" y="2861737"/>
                  <a:pt x="1991130" y="2862322"/>
                </a:cubicBezTo>
                <a:cubicBezTo>
                  <a:pt x="1829716" y="2862907"/>
                  <a:pt x="1601640" y="2871038"/>
                  <a:pt x="1262350" y="2862322"/>
                </a:cubicBezTo>
                <a:cubicBezTo>
                  <a:pt x="923060" y="2853606"/>
                  <a:pt x="889662" y="2865000"/>
                  <a:pt x="611654" y="2862322"/>
                </a:cubicBezTo>
                <a:cubicBezTo>
                  <a:pt x="333646" y="2859644"/>
                  <a:pt x="173188" y="2865346"/>
                  <a:pt x="0" y="2862322"/>
                </a:cubicBezTo>
                <a:cubicBezTo>
                  <a:pt x="22481" y="2762635"/>
                  <a:pt x="8558" y="2613158"/>
                  <a:pt x="0" y="2375727"/>
                </a:cubicBezTo>
                <a:cubicBezTo>
                  <a:pt x="-8558" y="2138297"/>
                  <a:pt x="-19347" y="2072731"/>
                  <a:pt x="0" y="1860509"/>
                </a:cubicBezTo>
                <a:cubicBezTo>
                  <a:pt x="19347" y="1648287"/>
                  <a:pt x="2129" y="1431099"/>
                  <a:pt x="0" y="1316668"/>
                </a:cubicBezTo>
                <a:cubicBezTo>
                  <a:pt x="-2129" y="1202237"/>
                  <a:pt x="11993" y="975805"/>
                  <a:pt x="0" y="830073"/>
                </a:cubicBezTo>
                <a:cubicBezTo>
                  <a:pt x="-11993" y="684342"/>
                  <a:pt x="-37879" y="28843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595959"/>
            </a:solidFill>
            <a:extLst>
              <a:ext uri="{C807C97D-BFC1-408E-A445-0C87EB9F89A2}">
                <ask:lineSketchStyleProps xmlns:ask="http://schemas.microsoft.com/office/drawing/2018/sketchyshapes" sd="1039400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[1]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el 22 de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diciembre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hay un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sorteo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lotería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5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[2]</a:t>
            </a:r>
            <a:r>
              <a:rPr lang="en-GB" sz="1500" dirty="0">
                <a:solidFill>
                  <a:srgbClr val="FF3399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gente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sorteo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en la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televisión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en la radio. </a:t>
            </a:r>
          </a:p>
          <a:p>
            <a:endParaRPr lang="en-GB" sz="1500" dirty="0">
              <a:solidFill>
                <a:srgbClr val="FF3399"/>
              </a:solidFill>
              <a:latin typeface="Century Gothic" panose="020B0502020202020204" pitchFamily="34" charset="0"/>
            </a:endParaRPr>
          </a:p>
          <a:p>
            <a:r>
              <a:rPr lang="en-GB" sz="15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[3]</a:t>
            </a:r>
            <a:r>
              <a:rPr lang="en-GB" sz="1500" dirty="0">
                <a:solidFill>
                  <a:srgbClr val="FF3399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s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la tradición, los niños del Colegio de San Ildefonso cantan los premios.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5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[4]</a:t>
            </a:r>
            <a:r>
              <a:rPr lang="en-GB" sz="1500" dirty="0">
                <a:solidFill>
                  <a:srgbClr val="FF3399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 primer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premio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es ‘El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Gordo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’ porque es muy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grande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¡Es 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mucho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dinero!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13D234C-DF6B-73FE-C4EC-DD3634641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5268" y="1909596"/>
            <a:ext cx="843307" cy="6711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FFF431-A7BF-2D1E-EEB9-917C83035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063" y="2862711"/>
            <a:ext cx="1063853" cy="643565"/>
          </a:xfrm>
          <a:prstGeom prst="rect">
            <a:avLst/>
          </a:prstGeom>
        </p:spPr>
      </p:pic>
      <p:pic>
        <p:nvPicPr>
          <p:cNvPr id="41" name="Picture 12" descr="Coral, Cantando, Niños, Coro, Cantante, Canta, Humano">
            <a:extLst>
              <a:ext uri="{FF2B5EF4-FFF2-40B4-BE49-F238E27FC236}">
                <a16:creationId xmlns:a16="http://schemas.microsoft.com/office/drawing/2014/main" id="{9AE5ED7A-0A4B-15BA-A7B9-14635889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35" y="1962230"/>
            <a:ext cx="905295" cy="5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Dinero, Euro, Ganancia, Divisa, Billete De Un Dólar">
            <a:extLst>
              <a:ext uri="{FF2B5EF4-FFF2-40B4-BE49-F238E27FC236}">
                <a16:creationId xmlns:a16="http://schemas.microsoft.com/office/drawing/2014/main" id="{087ECBBD-D909-943D-1984-3A7055DE8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042" y="2773612"/>
            <a:ext cx="734655" cy="7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402;p19">
            <a:extLst>
              <a:ext uri="{FF2B5EF4-FFF2-40B4-BE49-F238E27FC236}">
                <a16:creationId xmlns:a16="http://schemas.microsoft.com/office/drawing/2014/main" id="{000B9711-E37A-FACD-C014-7DCA79A43D80}"/>
              </a:ext>
            </a:extLst>
          </p:cNvPr>
          <p:cNvSpPr txBox="1"/>
          <p:nvPr/>
        </p:nvSpPr>
        <p:spPr>
          <a:xfrm>
            <a:off x="4221247" y="1310188"/>
            <a:ext cx="2409676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B)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Ordena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imágenes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en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orden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del texto.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8A21310-5B27-D50E-3E3F-A0C479FB2721}"/>
              </a:ext>
            </a:extLst>
          </p:cNvPr>
          <p:cNvSpPr/>
          <p:nvPr/>
        </p:nvSpPr>
        <p:spPr>
          <a:xfrm>
            <a:off x="3656848" y="3694651"/>
            <a:ext cx="2702789" cy="5224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sorteo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= draw	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lotería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= lottery</a:t>
            </a:r>
          </a:p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gente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= people	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cantan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they sing</a:t>
            </a:r>
          </a:p>
          <a:p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primer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first		(</a:t>
            </a:r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premio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prize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F8E7EB-D99E-EEF1-44F4-18183EB4D4F3}"/>
              </a:ext>
            </a:extLst>
          </p:cNvPr>
          <p:cNvGrpSpPr/>
          <p:nvPr/>
        </p:nvGrpSpPr>
        <p:grpSpPr>
          <a:xfrm>
            <a:off x="479637" y="623663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9" name="Google Shape;222;p10">
              <a:extLst>
                <a:ext uri="{FF2B5EF4-FFF2-40B4-BE49-F238E27FC236}">
                  <a16:creationId xmlns:a16="http://schemas.microsoft.com/office/drawing/2014/main" id="{88869E7E-80F9-CB3E-48D6-A4FA8E7C337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1F48DB-A0F2-4737-0FD3-EE4FA96E3275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3EAFEFB0-7E82-9191-7984-56AA267AF01C}"/>
              </a:ext>
            </a:extLst>
          </p:cNvPr>
          <p:cNvGrpSpPr/>
          <p:nvPr/>
        </p:nvGrpSpPr>
        <p:grpSpPr>
          <a:xfrm>
            <a:off x="147436" y="607168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3AB89EE3-C625-C382-D07F-C24BC2AA75E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27" name="Picture 1026" descr="Free speaker sound loud vector">
              <a:extLst>
                <a:ext uri="{FF2B5EF4-FFF2-40B4-BE49-F238E27FC236}">
                  <a16:creationId xmlns:a16="http://schemas.microsoft.com/office/drawing/2014/main" id="{07150B33-99D5-22A0-2FA4-EE6EAD1E4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A0C53005-B7AA-527D-E663-04EAF059D6A6}"/>
              </a:ext>
            </a:extLst>
          </p:cNvPr>
          <p:cNvSpPr txBox="1"/>
          <p:nvPr/>
        </p:nvSpPr>
        <p:spPr>
          <a:xfrm>
            <a:off x="1619616" y="6241773"/>
            <a:ext cx="5078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Escucha y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los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0" name="Rectangle 1029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BACCB617-2C68-8F4D-A26F-F803B64F1EC7}"/>
              </a:ext>
            </a:extLst>
          </p:cNvPr>
          <p:cNvSpPr/>
          <p:nvPr/>
        </p:nvSpPr>
        <p:spPr>
          <a:xfrm>
            <a:off x="4211050" y="1911993"/>
            <a:ext cx="228025" cy="226939"/>
          </a:xfrm>
          <a:prstGeom prst="rect">
            <a:avLst/>
          </a:prstGeom>
          <a:solidFill>
            <a:srgbClr val="B9E5EE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39" name="Rectangle 1038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5E8563ED-FF90-68F5-2A44-C868648A4391}"/>
              </a:ext>
            </a:extLst>
          </p:cNvPr>
          <p:cNvSpPr/>
          <p:nvPr/>
        </p:nvSpPr>
        <p:spPr>
          <a:xfrm>
            <a:off x="5556435" y="1907067"/>
            <a:ext cx="228025" cy="226939"/>
          </a:xfrm>
          <a:prstGeom prst="rect">
            <a:avLst/>
          </a:prstGeom>
          <a:solidFill>
            <a:srgbClr val="B9E5EE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040" name="Rectangle 1039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82C05906-72E2-387E-EAC5-1CDE5AB45496}"/>
              </a:ext>
            </a:extLst>
          </p:cNvPr>
          <p:cNvSpPr/>
          <p:nvPr/>
        </p:nvSpPr>
        <p:spPr>
          <a:xfrm>
            <a:off x="4226162" y="2841108"/>
            <a:ext cx="228025" cy="226939"/>
          </a:xfrm>
          <a:prstGeom prst="rect">
            <a:avLst/>
          </a:prstGeom>
          <a:solidFill>
            <a:srgbClr val="B9E5EE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041" name="Rectangle 1040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36974908-00A0-3D1E-FBB0-3C93A75968B0}"/>
              </a:ext>
            </a:extLst>
          </p:cNvPr>
          <p:cNvSpPr/>
          <p:nvPr/>
        </p:nvSpPr>
        <p:spPr>
          <a:xfrm>
            <a:off x="5556434" y="2852369"/>
            <a:ext cx="228025" cy="226939"/>
          </a:xfrm>
          <a:prstGeom prst="rect">
            <a:avLst/>
          </a:prstGeom>
          <a:solidFill>
            <a:srgbClr val="B9E5EE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42" name="Rectangle 1041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BA706FFA-8EB2-D121-E698-A85634E74397}"/>
              </a:ext>
            </a:extLst>
          </p:cNvPr>
          <p:cNvSpPr/>
          <p:nvPr/>
        </p:nvSpPr>
        <p:spPr>
          <a:xfrm>
            <a:off x="5181208" y="2370844"/>
            <a:ext cx="228025" cy="226939"/>
          </a:xfrm>
          <a:prstGeom prst="rect">
            <a:avLst/>
          </a:prstGeom>
          <a:solidFill>
            <a:srgbClr val="FFFFFF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38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3" name="Rectangle 1042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7055DB35-16F8-1800-97C9-2DD11C5C2F45}"/>
              </a:ext>
            </a:extLst>
          </p:cNvPr>
          <p:cNvSpPr/>
          <p:nvPr/>
        </p:nvSpPr>
        <p:spPr>
          <a:xfrm>
            <a:off x="5192016" y="3211232"/>
            <a:ext cx="228025" cy="226939"/>
          </a:xfrm>
          <a:prstGeom prst="rect">
            <a:avLst/>
          </a:prstGeom>
          <a:solidFill>
            <a:srgbClr val="FFFFFF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38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4" name="Rectangle 1043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2B752A2B-3F9C-36EA-6F0A-2EF183488F7A}"/>
              </a:ext>
            </a:extLst>
          </p:cNvPr>
          <p:cNvSpPr/>
          <p:nvPr/>
        </p:nvSpPr>
        <p:spPr>
          <a:xfrm>
            <a:off x="6359563" y="2449245"/>
            <a:ext cx="228025" cy="226939"/>
          </a:xfrm>
          <a:prstGeom prst="rect">
            <a:avLst/>
          </a:prstGeom>
          <a:solidFill>
            <a:srgbClr val="FFFFFF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38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5" name="Rectangle 1044">
            <a:hlinkClick r:id="" action="ppaction://noaction">
              <a:snd r:embed="rId13" name="us4_1.wav"/>
            </a:hlinkClick>
            <a:extLst>
              <a:ext uri="{FF2B5EF4-FFF2-40B4-BE49-F238E27FC236}">
                <a16:creationId xmlns:a16="http://schemas.microsoft.com/office/drawing/2014/main" id="{65D58130-9C52-4B1A-5E9F-E65ADBFB71C1}"/>
              </a:ext>
            </a:extLst>
          </p:cNvPr>
          <p:cNvSpPr/>
          <p:nvPr/>
        </p:nvSpPr>
        <p:spPr>
          <a:xfrm>
            <a:off x="6370371" y="3221053"/>
            <a:ext cx="228025" cy="226939"/>
          </a:xfrm>
          <a:prstGeom prst="rect">
            <a:avLst/>
          </a:prstGeom>
          <a:solidFill>
            <a:srgbClr val="FFFFFF"/>
          </a:solidFill>
          <a:ln w="127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38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6" name="Speech Bubble: Rectangle with Corners Rounded 1045">
            <a:extLst>
              <a:ext uri="{FF2B5EF4-FFF2-40B4-BE49-F238E27FC236}">
                <a16:creationId xmlns:a16="http://schemas.microsoft.com/office/drawing/2014/main" id="{6AB29BF9-A5AF-A359-5B12-92B9383CD78B}"/>
              </a:ext>
            </a:extLst>
          </p:cNvPr>
          <p:cNvSpPr/>
          <p:nvPr/>
        </p:nvSpPr>
        <p:spPr>
          <a:xfrm>
            <a:off x="247779" y="4991834"/>
            <a:ext cx="4927847" cy="890344"/>
          </a:xfrm>
          <a:prstGeom prst="wedgeRoundRectCallout">
            <a:avLst>
              <a:gd name="adj1" fmla="val 8207"/>
              <a:gd name="adj2" fmla="val -13430"/>
              <a:gd name="adj3" fmla="val 16667"/>
            </a:avLst>
          </a:prstGeom>
          <a:solidFill>
            <a:srgbClr val="FFF2CC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It is traditional for families and close friends to buy the same numbers (often numbers they like!). Some families and friends buy the same number every year!</a:t>
            </a: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0A1A77D-E0E8-0136-4479-957B926DDF76}"/>
              </a:ext>
            </a:extLst>
          </p:cNvPr>
          <p:cNvGrpSpPr/>
          <p:nvPr/>
        </p:nvGrpSpPr>
        <p:grpSpPr>
          <a:xfrm>
            <a:off x="106662" y="4812932"/>
            <a:ext cx="493103" cy="541432"/>
            <a:chOff x="6210543" y="3764108"/>
            <a:chExt cx="801046" cy="775262"/>
          </a:xfrm>
        </p:grpSpPr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1162AA75-CC10-C6C5-E8F3-DF8AB9AFCEA4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srgbClr val="002060"/>
                </a:solidFill>
              </a:endParaRPr>
            </a:p>
          </p:txBody>
        </p:sp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61E9762F-037F-B4F5-FC53-1D7D72876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52" name="Picture 105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864A16B-3657-F1EF-AAC4-F9DD035DA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54" name="TextBox 1053">
            <a:hlinkClick r:id="" action="ppaction://noaction">
              <a:snd r:embed="rId16" name="billete-de-loteria.wav"/>
            </a:hlinkClick>
            <a:extLst>
              <a:ext uri="{FF2B5EF4-FFF2-40B4-BE49-F238E27FC236}">
                <a16:creationId xmlns:a16="http://schemas.microsoft.com/office/drawing/2014/main" id="{D619FB5F-19F0-0368-65B9-10DC8C7C2B6C}"/>
              </a:ext>
            </a:extLst>
          </p:cNvPr>
          <p:cNvSpPr txBox="1"/>
          <p:nvPr/>
        </p:nvSpPr>
        <p:spPr>
          <a:xfrm>
            <a:off x="540323" y="4530982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El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billete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 de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l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tería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Baguet Script" panose="00000500000000000000" pitchFamily="2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A62DC522-825C-1845-F7DD-424C5DFACC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7643" y="4323151"/>
            <a:ext cx="1661067" cy="976865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089970D8-4828-8C15-5DF2-DFA89AF53A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6060" y="6769867"/>
            <a:ext cx="5218628" cy="1518036"/>
          </a:xfrm>
          <a:prstGeom prst="rect">
            <a:avLst/>
          </a:prstGeom>
        </p:spPr>
      </p:pic>
      <p:pic>
        <p:nvPicPr>
          <p:cNvPr id="1057" name="Picture 1056">
            <a:extLst>
              <a:ext uri="{FF2B5EF4-FFF2-40B4-BE49-F238E27FC236}">
                <a16:creationId xmlns:a16="http://schemas.microsoft.com/office/drawing/2014/main" id="{D9F57554-DB9F-5EE7-C811-FEC6924BE4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4" y="7926273"/>
            <a:ext cx="1043000" cy="1251122"/>
          </a:xfrm>
          <a:prstGeom prst="rect">
            <a:avLst/>
          </a:prstGeom>
        </p:spPr>
      </p:pic>
      <p:pic>
        <p:nvPicPr>
          <p:cNvPr id="1058" name="Picture 1057">
            <a:extLst>
              <a:ext uri="{FF2B5EF4-FFF2-40B4-BE49-F238E27FC236}">
                <a16:creationId xmlns:a16="http://schemas.microsoft.com/office/drawing/2014/main" id="{3CD0C7E9-4836-E355-78C5-FF660E4443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" y="8383735"/>
            <a:ext cx="1295098" cy="1251122"/>
          </a:xfrm>
          <a:prstGeom prst="rect">
            <a:avLst/>
          </a:prstGeom>
        </p:spPr>
      </p:pic>
      <p:sp>
        <p:nvSpPr>
          <p:cNvPr id="1059" name="Speech Bubble: Oval 1058">
            <a:extLst>
              <a:ext uri="{FF2B5EF4-FFF2-40B4-BE49-F238E27FC236}">
                <a16:creationId xmlns:a16="http://schemas.microsoft.com/office/drawing/2014/main" id="{085119D2-E8F3-B6B9-F410-2B838A9A6750}"/>
              </a:ext>
            </a:extLst>
          </p:cNvPr>
          <p:cNvSpPr/>
          <p:nvPr/>
        </p:nvSpPr>
        <p:spPr>
          <a:xfrm>
            <a:off x="1109264" y="8454614"/>
            <a:ext cx="1451917" cy="646413"/>
          </a:xfrm>
          <a:prstGeom prst="wedgeEllipseCallout">
            <a:avLst>
              <a:gd name="adj1" fmla="val -32675"/>
              <a:gd name="adj2" fmla="val 77554"/>
            </a:avLst>
          </a:prstGeom>
          <a:solidFill>
            <a:srgbClr val="ABE3FF"/>
          </a:solidFill>
          <a:ln>
            <a:solidFill>
              <a:srgbClr val="AB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</a:t>
            </a:r>
            <a:r>
              <a:rPr lang="en-GB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billete</a:t>
            </a:r>
            <a:r>
              <a:rPr lang="en-GB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mis </a:t>
            </a:r>
            <a:r>
              <a:rPr lang="en-GB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números</a:t>
            </a:r>
            <a:r>
              <a:rPr lang="en-GB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favoritos</a:t>
            </a:r>
            <a:r>
              <a:rPr lang="en-GB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</a:p>
        </p:txBody>
      </p: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3E1475AD-FA36-CD4F-9F14-A4434DA7DB00}"/>
              </a:ext>
            </a:extLst>
          </p:cNvPr>
          <p:cNvGrpSpPr/>
          <p:nvPr/>
        </p:nvGrpSpPr>
        <p:grpSpPr>
          <a:xfrm>
            <a:off x="3803444" y="8734710"/>
            <a:ext cx="1752990" cy="950528"/>
            <a:chOff x="3803444" y="8734710"/>
            <a:chExt cx="1752990" cy="950528"/>
          </a:xfrm>
        </p:grpSpPr>
        <p:sp>
          <p:nvSpPr>
            <p:cNvPr id="1060" name="Speech Bubble: Oval 1059">
              <a:extLst>
                <a:ext uri="{FF2B5EF4-FFF2-40B4-BE49-F238E27FC236}">
                  <a16:creationId xmlns:a16="http://schemas.microsoft.com/office/drawing/2014/main" id="{A3A6735D-AA61-8D15-B7E4-8722D1B8FF01}"/>
                </a:ext>
              </a:extLst>
            </p:cNvPr>
            <p:cNvSpPr/>
            <p:nvPr/>
          </p:nvSpPr>
          <p:spPr>
            <a:xfrm>
              <a:off x="3803444" y="8734710"/>
              <a:ext cx="1752990" cy="950528"/>
            </a:xfrm>
            <a:prstGeom prst="wedgeEllipseCallout">
              <a:avLst>
                <a:gd name="adj1" fmla="val 59231"/>
                <a:gd name="adj2" fmla="val -42921"/>
              </a:avLst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673F8B89-89E2-9B1B-CD2B-11E615BCD202}"/>
                </a:ext>
              </a:extLst>
            </p:cNvPr>
            <p:cNvSpPr txBox="1"/>
            <p:nvPr/>
          </p:nvSpPr>
          <p:spPr>
            <a:xfrm>
              <a:off x="3807189" y="8850926"/>
              <a:ext cx="158167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Tengo un </a:t>
              </a:r>
              <a:r>
                <a:rPr lang="en-GB" sz="1400" dirty="0" err="1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billete</a:t>
              </a:r>
              <a:r>
                <a:rPr lang="en-GB" sz="1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para mi </a:t>
              </a:r>
              <a:r>
                <a:rPr lang="en-GB" sz="1400" dirty="0" err="1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hermana</a:t>
              </a:r>
              <a:r>
                <a:rPr lang="en-GB" sz="1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Marisol también.</a:t>
              </a:r>
            </a:p>
          </p:txBody>
        </p:sp>
      </p:grpSp>
      <p:pic>
        <p:nvPicPr>
          <p:cNvPr id="1061" name="Picture 106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8DEDD1C-6B6F-BBE3-C4A5-E6EE25B16AA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1" y="9115964"/>
            <a:ext cx="197520" cy="279747"/>
          </a:xfrm>
          <a:prstGeom prst="rect">
            <a:avLst/>
          </a:prstGeom>
        </p:spPr>
      </p:pic>
      <p:sp>
        <p:nvSpPr>
          <p:cNvPr id="1065" name="Rectangle: Rounded Corners 1064">
            <a:extLst>
              <a:ext uri="{FF2B5EF4-FFF2-40B4-BE49-F238E27FC236}">
                <a16:creationId xmlns:a16="http://schemas.microsoft.com/office/drawing/2014/main" id="{155A37BF-E6B9-2452-3513-3EB8E9795808}"/>
              </a:ext>
            </a:extLst>
          </p:cNvPr>
          <p:cNvSpPr/>
          <p:nvPr/>
        </p:nvSpPr>
        <p:spPr>
          <a:xfrm>
            <a:off x="4895465" y="6621708"/>
            <a:ext cx="1238635" cy="22365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billete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= ticket</a:t>
            </a:r>
          </a:p>
        </p:txBody>
      </p:sp>
    </p:spTree>
    <p:extLst>
      <p:ext uri="{BB962C8B-B14F-4D97-AF65-F5344CB8AC3E}">
        <p14:creationId xmlns:p14="http://schemas.microsoft.com/office/powerpoint/2010/main" val="1887581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6" name="Table 4">
            <a:extLst>
              <a:ext uri="{FF2B5EF4-FFF2-40B4-BE49-F238E27FC236}">
                <a16:creationId xmlns:a16="http://schemas.microsoft.com/office/drawing/2014/main" id="{2197249B-6478-B967-BCAD-C2A62AEE8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959325"/>
              </p:ext>
            </p:extLst>
          </p:nvPr>
        </p:nvGraphicFramePr>
        <p:xfrm>
          <a:off x="4291853" y="7961851"/>
          <a:ext cx="2336857" cy="1748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744">
                  <a:extLst>
                    <a:ext uri="{9D8B030D-6E8A-4147-A177-3AD203B41FA5}">
                      <a16:colId xmlns:a16="http://schemas.microsoft.com/office/drawing/2014/main" val="4280592944"/>
                    </a:ext>
                  </a:extLst>
                </a:gridCol>
                <a:gridCol w="1675113">
                  <a:extLst>
                    <a:ext uri="{9D8B030D-6E8A-4147-A177-3AD203B41FA5}">
                      <a16:colId xmlns:a16="http://schemas.microsoft.com/office/drawing/2014/main" val="2643325842"/>
                    </a:ext>
                  </a:extLst>
                </a:gridCol>
              </a:tblGrid>
              <a:tr h="874395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objetos</a:t>
                      </a:r>
                      <a:endParaRPr lang="en-GB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bola de Navidad</a:t>
                      </a:r>
                    </a:p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 árbol</a:t>
                      </a:r>
                    </a:p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estrella</a:t>
                      </a:r>
                      <a:endParaRPr lang="en-GB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 portal de </a:t>
                      </a:r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niño</a:t>
                      </a:r>
                      <a:endParaRPr lang="en-GB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flor</a:t>
                      </a:r>
                      <a:endParaRPr lang="en-GB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000827"/>
                  </a:ext>
                </a:extLst>
              </a:tr>
              <a:tr h="874395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adjetivos</a:t>
                      </a:r>
                      <a:endParaRPr lang="en-GB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endParaRPr lang="en-GB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azul</a:t>
                      </a:r>
                      <a:endParaRPr lang="en-GB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amarillo</a:t>
                      </a:r>
                      <a:endParaRPr lang="en-GB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rojo</a:t>
                      </a:r>
                    </a:p>
                    <a:p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dorado</a:t>
                      </a:r>
                      <a:r>
                        <a:rPr lang="en-GB" sz="9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(golden)</a:t>
                      </a:r>
                    </a:p>
                    <a:p>
                      <a:r>
                        <a:rPr lang="en-GB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plateado</a:t>
                      </a:r>
                      <a:r>
                        <a:rPr lang="en-GB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(silver)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150401"/>
                  </a:ext>
                </a:extLst>
              </a:tr>
            </a:tbl>
          </a:graphicData>
        </a:graphic>
      </p:graphicFrame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3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Azul</a:t>
            </a:r>
            <a:r>
              <a:rPr lang="en-GB" sz="1000" dirty="0">
                <a:solidFill>
                  <a:schemeClr val="bg1"/>
                </a:solidFill>
              </a:rPr>
              <a:t> term 1 week 14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2654054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¡Feliz Navidad!</a:t>
            </a:r>
            <a:endParaRPr lang="en-GB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24950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" name="Picture 4" descr="Navidad, Decoraciones, Decoración, Verde, Antecedentes">
            <a:extLst>
              <a:ext uri="{FF2B5EF4-FFF2-40B4-BE49-F238E27FC236}">
                <a16:creationId xmlns:a16="http://schemas.microsoft.com/office/drawing/2014/main" id="{6C7FC05F-9D98-6495-0C32-D4C0BFF9F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2838265" y="387334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CE2DA4D1-1940-06A4-EEAF-6E25F087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63F62-76EE-1A8A-9B93-A45BE05235B9}"/>
              </a:ext>
            </a:extLst>
          </p:cNvPr>
          <p:cNvSpPr txBox="1"/>
          <p:nvPr/>
        </p:nvSpPr>
        <p:spPr>
          <a:xfrm>
            <a:off x="6345527" y="9560956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51</a:t>
            </a:r>
          </a:p>
        </p:txBody>
      </p: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4863E41D-0B18-B975-AAF4-1BF996610E99}"/>
              </a:ext>
            </a:extLst>
          </p:cNvPr>
          <p:cNvSpPr txBox="1"/>
          <p:nvPr/>
        </p:nvSpPr>
        <p:spPr>
          <a:xfrm>
            <a:off x="1101907" y="853421"/>
            <a:ext cx="569598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Empareja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vocabulario.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02909E-DCE9-4A8C-3C5A-5F4419E78B53}"/>
              </a:ext>
            </a:extLst>
          </p:cNvPr>
          <p:cNvGrpSpPr/>
          <p:nvPr/>
        </p:nvGrpSpPr>
        <p:grpSpPr>
          <a:xfrm>
            <a:off x="106662" y="707060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A2128640-D145-665E-47F7-32EB43AB36B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1B160E-A036-0E86-D405-4B2707F4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FFF865-9F53-4163-EB6C-CA6621CF183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046" name="Speech Bubble: Rectangle with Corners Rounded 1045">
            <a:extLst>
              <a:ext uri="{FF2B5EF4-FFF2-40B4-BE49-F238E27FC236}">
                <a16:creationId xmlns:a16="http://schemas.microsoft.com/office/drawing/2014/main" id="{6AB29BF9-A5AF-A359-5B12-92B9383CD78B}"/>
              </a:ext>
            </a:extLst>
          </p:cNvPr>
          <p:cNvSpPr/>
          <p:nvPr/>
        </p:nvSpPr>
        <p:spPr>
          <a:xfrm>
            <a:off x="3944561" y="885812"/>
            <a:ext cx="2684149" cy="581471"/>
          </a:xfrm>
          <a:prstGeom prst="wedgeRoundRectCallout">
            <a:avLst>
              <a:gd name="adj1" fmla="val 8207"/>
              <a:gd name="adj2" fmla="val -13430"/>
              <a:gd name="adj3" fmla="val 16667"/>
            </a:avLst>
          </a:prstGeom>
          <a:solidFill>
            <a:srgbClr val="FFF2CC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 El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diseño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es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diferente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cada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0A1A77D-E0E8-0136-4479-957B926DDF76}"/>
              </a:ext>
            </a:extLst>
          </p:cNvPr>
          <p:cNvGrpSpPr/>
          <p:nvPr/>
        </p:nvGrpSpPr>
        <p:grpSpPr>
          <a:xfrm>
            <a:off x="3803444" y="706911"/>
            <a:ext cx="493103" cy="541432"/>
            <a:chOff x="6210543" y="3764108"/>
            <a:chExt cx="801046" cy="775262"/>
          </a:xfrm>
        </p:grpSpPr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1162AA75-CC10-C6C5-E8F3-DF8AB9AFCEA4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srgbClr val="002060"/>
                </a:solidFill>
              </a:endParaRPr>
            </a:p>
          </p:txBody>
        </p:sp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61E9762F-037F-B4F5-FC53-1D7D72876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52" name="Picture 105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864A16B-3657-F1EF-AAC4-F9DD035DA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999B189-1BC8-804F-697A-36EF3152AF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34" y="1287863"/>
            <a:ext cx="2119263" cy="1243368"/>
          </a:xfrm>
          <a:prstGeom prst="rect">
            <a:avLst/>
          </a:prstGeom>
        </p:spPr>
      </p:pic>
      <p:pic>
        <p:nvPicPr>
          <p:cNvPr id="8" name="Picture 2" descr="Navidad, Árbol De Navidad, Decoración">
            <a:extLst>
              <a:ext uri="{FF2B5EF4-FFF2-40B4-BE49-F238E27FC236}">
                <a16:creationId xmlns:a16="http://schemas.microsoft.com/office/drawing/2014/main" id="{29B6BD17-64B0-BB72-3127-ECC111B6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62" y="1496396"/>
            <a:ext cx="500465" cy="5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65F3C-CD9E-42FE-614A-C2C590361539}"/>
              </a:ext>
            </a:extLst>
          </p:cNvPr>
          <p:cNvSpPr txBox="1"/>
          <p:nvPr/>
        </p:nvSpPr>
        <p:spPr>
          <a:xfrm>
            <a:off x="193297" y="2636051"/>
            <a:ext cx="2492990" cy="888128"/>
          </a:xfrm>
          <a:prstGeom prst="rect">
            <a:avLst/>
          </a:prstGeom>
          <a:solidFill>
            <a:srgbClr val="FFEBF3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estrella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árbol	</a:t>
            </a:r>
          </a:p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bola de </a:t>
            </a:r>
            <a:r>
              <a:rPr lang="en-GB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navidad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	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ángel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portal de </a:t>
            </a:r>
            <a:r>
              <a:rPr lang="en-GB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belén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Estrella, Favorito, Marcador, 3D, Oro, Amarillo">
            <a:extLst>
              <a:ext uri="{FF2B5EF4-FFF2-40B4-BE49-F238E27FC236}">
                <a16:creationId xmlns:a16="http://schemas.microsoft.com/office/drawing/2014/main" id="{1BB88801-33FC-0044-CD7B-7F7D8A36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56" y="2186061"/>
            <a:ext cx="522234" cy="49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ristmas Ornament, Bauble, Decoration">
            <a:extLst>
              <a:ext uri="{FF2B5EF4-FFF2-40B4-BE49-F238E27FC236}">
                <a16:creationId xmlns:a16="http://schemas.microsoft.com/office/drawing/2014/main" id="{C940DCB2-655A-92F1-8C81-3CAA2085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31" y="2812603"/>
            <a:ext cx="385683" cy="5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Navidad, Escena De La Natividad, Cuna, Niño Cristo">
            <a:extLst>
              <a:ext uri="{FF2B5EF4-FFF2-40B4-BE49-F238E27FC236}">
                <a16:creationId xmlns:a16="http://schemas.microsoft.com/office/drawing/2014/main" id="{31E0E0D2-53E8-4883-16EC-B964003C1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11939" r="-137" b="13207"/>
          <a:stretch/>
        </p:blipFill>
        <p:spPr bwMode="auto">
          <a:xfrm>
            <a:off x="4669558" y="2714692"/>
            <a:ext cx="1094634" cy="61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Ángel, Estrellas, Estrella, Navidad, Jesús, Adviento">
            <a:extLst>
              <a:ext uri="{FF2B5EF4-FFF2-40B4-BE49-F238E27FC236}">
                <a16:creationId xmlns:a16="http://schemas.microsoft.com/office/drawing/2014/main" id="{96244808-59B7-D353-7131-1171A14B5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5" t="28373" r="205"/>
          <a:stretch/>
        </p:blipFill>
        <p:spPr bwMode="auto">
          <a:xfrm>
            <a:off x="4835101" y="1766051"/>
            <a:ext cx="481709" cy="6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6A3843-2718-7922-AB5F-EE40A9055127}"/>
              </a:ext>
            </a:extLst>
          </p:cNvPr>
          <p:cNvSpPr txBox="1"/>
          <p:nvPr/>
        </p:nvSpPr>
        <p:spPr>
          <a:xfrm>
            <a:off x="4230570" y="1044656"/>
            <a:ext cx="2254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año, con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decoración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de Navidad. 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E138488-5A6D-BC37-143C-CCA30BF3A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03952"/>
              </p:ext>
            </p:extLst>
          </p:nvPr>
        </p:nvGraphicFramePr>
        <p:xfrm>
          <a:off x="3452434" y="1773411"/>
          <a:ext cx="1156235" cy="2921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6235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</a:t>
                      </a:r>
                      <a:endParaRPr lang="en-GB" sz="1600" b="1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C65F5C0-0E08-7591-BD86-7079BA567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262704"/>
              </p:ext>
            </p:extLst>
          </p:nvPr>
        </p:nvGraphicFramePr>
        <p:xfrm>
          <a:off x="3460100" y="2392389"/>
          <a:ext cx="1156235" cy="2921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6235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</a:t>
                      </a:r>
                      <a:endParaRPr lang="en-GB" sz="1600" b="1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E71E45D-6470-0076-DC56-8ABA15148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71076"/>
              </p:ext>
            </p:extLst>
          </p:nvPr>
        </p:nvGraphicFramePr>
        <p:xfrm>
          <a:off x="3460100" y="2985252"/>
          <a:ext cx="1156235" cy="2921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6235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</a:t>
                      </a:r>
                      <a:endParaRPr lang="en-GB" sz="1600" b="1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E35AC13-0A61-95F6-B101-1CEB958A3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448198"/>
              </p:ext>
            </p:extLst>
          </p:nvPr>
        </p:nvGraphicFramePr>
        <p:xfrm>
          <a:off x="5464809" y="2063792"/>
          <a:ext cx="1156235" cy="2921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6235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</a:t>
                      </a:r>
                      <a:endParaRPr lang="en-GB" sz="1600" b="1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B12C8CC2-E4C6-27FC-106B-5A225BEEB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7600"/>
              </p:ext>
            </p:extLst>
          </p:nvPr>
        </p:nvGraphicFramePr>
        <p:xfrm>
          <a:off x="5472475" y="2682770"/>
          <a:ext cx="1156235" cy="2921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6235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</a:t>
                      </a:r>
                      <a:endParaRPr lang="en-GB" sz="1600" b="1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30" name="Google Shape;402;p19">
            <a:extLst>
              <a:ext uri="{FF2B5EF4-FFF2-40B4-BE49-F238E27FC236}">
                <a16:creationId xmlns:a16="http://schemas.microsoft.com/office/drawing/2014/main" id="{5F7F3252-5855-3C42-3564-A539701A0B6D}"/>
              </a:ext>
            </a:extLst>
          </p:cNvPr>
          <p:cNvSpPr txBox="1"/>
          <p:nvPr/>
        </p:nvSpPr>
        <p:spPr>
          <a:xfrm>
            <a:off x="1068019" y="3805895"/>
            <a:ext cx="569598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¿Cómo es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billete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 Completa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texto.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BB305C-2210-70CC-5A85-019546D13836}"/>
              </a:ext>
            </a:extLst>
          </p:cNvPr>
          <p:cNvGrpSpPr/>
          <p:nvPr/>
        </p:nvGrpSpPr>
        <p:grpSpPr>
          <a:xfrm>
            <a:off x="72774" y="3659534"/>
            <a:ext cx="1072125" cy="541432"/>
            <a:chOff x="85157" y="674113"/>
            <a:chExt cx="1072125" cy="541432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B5348D57-7880-29FF-A359-543E08459C7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B1AE0D2-E258-6AD2-EB76-8CB391437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5B4E95-72E2-8FFD-4324-5907144AC8A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890F2107-3F1B-0C04-06E2-6179EF4990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234" y="4294123"/>
            <a:ext cx="2593848" cy="1532548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5F0F3362-6D6E-E86E-9D24-96613086AA77}"/>
              </a:ext>
            </a:extLst>
          </p:cNvPr>
          <p:cNvSpPr txBox="1"/>
          <p:nvPr/>
        </p:nvSpPr>
        <p:spPr>
          <a:xfrm>
            <a:off x="2919284" y="4862230"/>
            <a:ext cx="3771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diseño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un árbol pequeño, dos bolas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rojas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  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estrella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amarilla.</a:t>
            </a:r>
            <a:endParaRPr lang="en-GB" sz="15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28FCAA2-DB60-E66C-35F9-7455530A8FA4}"/>
              </a:ext>
            </a:extLst>
          </p:cNvPr>
          <p:cNvSpPr txBox="1"/>
          <p:nvPr/>
        </p:nvSpPr>
        <p:spPr>
          <a:xfrm>
            <a:off x="2849553" y="4264635"/>
            <a:ext cx="3635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billete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siete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ocho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y seis.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2718FFE9-CE15-02AB-CE6C-0B5CCD15759F}"/>
              </a:ext>
            </a:extLst>
          </p:cNvPr>
          <p:cNvSpPr txBox="1"/>
          <p:nvPr/>
        </p:nvSpPr>
        <p:spPr>
          <a:xfrm>
            <a:off x="2919284" y="5416228"/>
            <a:ext cx="467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Dibuja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diseño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🖌 .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D42E7209-E338-B411-AC31-FDD47E25394C}"/>
              </a:ext>
            </a:extLst>
          </p:cNvPr>
          <p:cNvSpPr txBox="1"/>
          <p:nvPr/>
        </p:nvSpPr>
        <p:spPr>
          <a:xfrm>
            <a:off x="489106" y="6091869"/>
            <a:ext cx="909288" cy="307777"/>
          </a:xfrm>
          <a:prstGeom prst="rect">
            <a:avLst/>
          </a:prstGeom>
          <a:solidFill>
            <a:srgbClr val="FBA217"/>
          </a:solidFill>
          <a:ln>
            <a:solidFill>
              <a:srgbClr val="FBA21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crear</a:t>
            </a:r>
            <a:endParaRPr lang="en-GB" sz="14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B3479D6C-C932-B443-48C7-C9812882EF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14" y="5935760"/>
            <a:ext cx="553943" cy="574816"/>
          </a:xfrm>
          <a:prstGeom prst="rect">
            <a:avLst/>
          </a:prstGeom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7E5784B1-18BA-B1D8-E8FF-F9B5DB0FA8A8}"/>
              </a:ext>
            </a:extLst>
          </p:cNvPr>
          <p:cNvSpPr txBox="1"/>
          <p:nvPr/>
        </p:nvSpPr>
        <p:spPr>
          <a:xfrm>
            <a:off x="1398394" y="6102036"/>
            <a:ext cx="39885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¡Tu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turno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!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Diseña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billete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lotería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Describe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billete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DEC1D9B6-A95A-189C-6635-3B77C5D5C11D}"/>
              </a:ext>
            </a:extLst>
          </p:cNvPr>
          <p:cNvSpPr txBox="1"/>
          <p:nvPr/>
        </p:nvSpPr>
        <p:spPr>
          <a:xfrm>
            <a:off x="4281099" y="6855166"/>
            <a:ext cx="2336858" cy="923330"/>
          </a:xfrm>
          <a:prstGeom prst="rect">
            <a:avLst/>
          </a:prstGeom>
          <a:solidFill>
            <a:srgbClr val="FFE5FF"/>
          </a:solidFill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Mi </a:t>
            </a:r>
            <a:r>
              <a:rPr lang="en-GB" sz="13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billete</a:t>
            </a:r>
            <a:r>
              <a:rPr lang="en-GB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[has]</a:t>
            </a:r>
            <a:r>
              <a:rPr lang="en-GB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el </a:t>
            </a:r>
            <a:r>
              <a:rPr lang="en-GB" sz="13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[______], [______], [______] and  [______] .</a:t>
            </a:r>
          </a:p>
          <a:p>
            <a:r>
              <a:rPr lang="en-GB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Mi </a:t>
            </a:r>
            <a:r>
              <a:rPr lang="en-GB" sz="13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diseño</a:t>
            </a:r>
            <a:r>
              <a:rPr lang="en-GB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[has] …</a:t>
            </a:r>
          </a:p>
        </p:txBody>
      </p:sp>
      <p:pic>
        <p:nvPicPr>
          <p:cNvPr id="1072" name="Picture 1071">
            <a:extLst>
              <a:ext uri="{FF2B5EF4-FFF2-40B4-BE49-F238E27FC236}">
                <a16:creationId xmlns:a16="http://schemas.microsoft.com/office/drawing/2014/main" id="{2C97ABFE-F2A3-84F0-10B9-0E3CBEF44C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62" y="7025985"/>
            <a:ext cx="3837899" cy="2438770"/>
          </a:xfrm>
          <a:prstGeom prst="rect">
            <a:avLst/>
          </a:prstGeom>
        </p:spPr>
      </p:pic>
      <p:sp>
        <p:nvSpPr>
          <p:cNvPr id="1074" name="Rectangle 1073">
            <a:extLst>
              <a:ext uri="{FF2B5EF4-FFF2-40B4-BE49-F238E27FC236}">
                <a16:creationId xmlns:a16="http://schemas.microsoft.com/office/drawing/2014/main" id="{8E60A9E7-C772-D6B9-B100-5701EA1E0FF2}"/>
              </a:ext>
            </a:extLst>
          </p:cNvPr>
          <p:cNvSpPr/>
          <p:nvPr/>
        </p:nvSpPr>
        <p:spPr>
          <a:xfrm>
            <a:off x="2748382" y="8232670"/>
            <a:ext cx="339825" cy="123332"/>
          </a:xfrm>
          <a:prstGeom prst="rect">
            <a:avLst/>
          </a:prstGeom>
          <a:solidFill>
            <a:srgbClr val="F4E9D6"/>
          </a:solidFill>
          <a:ln>
            <a:solidFill>
              <a:srgbClr val="F4E9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978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3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Azul</a:t>
            </a:r>
            <a:r>
              <a:rPr lang="en-GB" sz="1000" dirty="0">
                <a:solidFill>
                  <a:schemeClr val="bg1"/>
                </a:solidFill>
              </a:rPr>
              <a:t> term 1 week 14</a:t>
            </a:r>
            <a:r>
              <a:rPr lang="en-GB" sz="1000" baseline="0" dirty="0">
                <a:solidFill>
                  <a:schemeClr val="bg1"/>
                </a:solidFill>
              </a:rPr>
              <a:t> - materials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2EE5D63-0465-F089-F64C-0E798B51A172}"/>
              </a:ext>
            </a:extLst>
          </p:cNvPr>
          <p:cNvSpPr txBox="1"/>
          <p:nvPr/>
        </p:nvSpPr>
        <p:spPr>
          <a:xfrm>
            <a:off x="171901" y="105932"/>
            <a:ext cx="300082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6B1B2-8CF5-33F9-C0E0-8FE796C9F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7064" y="5981033"/>
            <a:ext cx="4309928" cy="2736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F366A-A8A6-0ED3-B115-248A2E493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7064" y="1395205"/>
            <a:ext cx="4309928" cy="2736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75C8A-91FF-A5DC-2157-8C9DD702ED31}"/>
              </a:ext>
            </a:extLst>
          </p:cNvPr>
          <p:cNvSpPr txBox="1"/>
          <p:nvPr/>
        </p:nvSpPr>
        <p:spPr>
          <a:xfrm rot="16200000">
            <a:off x="2549386" y="6073914"/>
            <a:ext cx="4309929" cy="255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</a:t>
            </a: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billete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 ________ el </a:t>
            </a: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número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________, ________, ________ y ________. </a:t>
            </a:r>
            <a:b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</a:t>
            </a: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diseño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____________________________________ 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_____________________________________________________________________________________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73F46-C841-C740-DE4B-D3D2C876D12C}"/>
              </a:ext>
            </a:extLst>
          </p:cNvPr>
          <p:cNvSpPr txBox="1"/>
          <p:nvPr/>
        </p:nvSpPr>
        <p:spPr>
          <a:xfrm rot="16200000">
            <a:off x="2688018" y="1504958"/>
            <a:ext cx="4309929" cy="255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</a:t>
            </a: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billete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 ________ el </a:t>
            </a: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número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________, ________, ________ y ________. </a:t>
            </a:r>
            <a:b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</a:t>
            </a: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diseño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____________________________________ 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_____________________________________________________________________________________</a:t>
            </a:r>
          </a:p>
        </p:txBody>
      </p:sp>
      <p:pic>
        <p:nvPicPr>
          <p:cNvPr id="7" name="Picture 6" descr="Free Watercolor Brushstroke illustration and picture">
            <a:extLst>
              <a:ext uri="{FF2B5EF4-FFF2-40B4-BE49-F238E27FC236}">
                <a16:creationId xmlns:a16="http://schemas.microsoft.com/office/drawing/2014/main" id="{0E51B1AF-D483-9954-A78F-591587C6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36EE7-CCA5-F3F7-261D-CDD4BEB250D8}"/>
              </a:ext>
            </a:extLst>
          </p:cNvPr>
          <p:cNvSpPr txBox="1"/>
          <p:nvPr/>
        </p:nvSpPr>
        <p:spPr>
          <a:xfrm>
            <a:off x="6345527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93093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5142478"/>
            <a:ext cx="6539774" cy="201501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89887"/>
              </p:ext>
            </p:extLst>
          </p:nvPr>
        </p:nvGraphicFramePr>
        <p:xfrm>
          <a:off x="141144" y="3698765"/>
          <a:ext cx="5225635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40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0640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03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424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quién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negativo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señor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tonto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señora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creativo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2187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57472" y="5259431"/>
            <a:ext cx="429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 | being] (with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5184650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D246C5D1-15ED-2B1C-586D-B362E503E731}"/>
              </a:ext>
            </a:extLst>
          </p:cNvPr>
          <p:cNvSpPr txBox="1"/>
          <p:nvPr/>
        </p:nvSpPr>
        <p:spPr>
          <a:xfrm>
            <a:off x="167897" y="5823118"/>
            <a:ext cx="6402721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16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2" name="Google Shape;172;p8">
            <a:extLst>
              <a:ext uri="{FF2B5EF4-FFF2-40B4-BE49-F238E27FC236}">
                <a16:creationId xmlns:a16="http://schemas.microsoft.com/office/drawing/2014/main" id="{4AE62C05-E3F7-BF64-92E0-2834AF81C68A}"/>
              </a:ext>
            </a:extLst>
          </p:cNvPr>
          <p:cNvSpPr txBox="1"/>
          <p:nvPr/>
        </p:nvSpPr>
        <p:spPr>
          <a:xfrm>
            <a:off x="360792" y="6661860"/>
            <a:ext cx="93685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3" name="Google Shape;173;p8">
            <a:extLst>
              <a:ext uri="{FF2B5EF4-FFF2-40B4-BE49-F238E27FC236}">
                <a16:creationId xmlns:a16="http://schemas.microsoft.com/office/drawing/2014/main" id="{865A818C-6F60-3670-2C43-A2CAF23C0C47}"/>
              </a:ext>
            </a:extLst>
          </p:cNvPr>
          <p:cNvSpPr txBox="1"/>
          <p:nvPr/>
        </p:nvSpPr>
        <p:spPr>
          <a:xfrm>
            <a:off x="1158478" y="6676897"/>
            <a:ext cx="93685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4" name="Google Shape;174;p8">
            <a:extLst>
              <a:ext uri="{FF2B5EF4-FFF2-40B4-BE49-F238E27FC236}">
                <a16:creationId xmlns:a16="http://schemas.microsoft.com/office/drawing/2014/main" id="{09812FA2-7020-62AD-AFAE-C48F0C5BA922}"/>
              </a:ext>
            </a:extLst>
          </p:cNvPr>
          <p:cNvSpPr txBox="1"/>
          <p:nvPr/>
        </p:nvSpPr>
        <p:spPr>
          <a:xfrm>
            <a:off x="2225327" y="6682105"/>
            <a:ext cx="93685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5" name="Google Shape;175;p8">
            <a:extLst>
              <a:ext uri="{FF2B5EF4-FFF2-40B4-BE49-F238E27FC236}">
                <a16:creationId xmlns:a16="http://schemas.microsoft.com/office/drawing/2014/main" id="{F17D8083-43E7-47E4-8452-81747DA6613C}"/>
              </a:ext>
            </a:extLst>
          </p:cNvPr>
          <p:cNvSpPr txBox="1"/>
          <p:nvPr/>
        </p:nvSpPr>
        <p:spPr>
          <a:xfrm>
            <a:off x="2986057" y="6677011"/>
            <a:ext cx="202329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Arial"/>
                <a:cs typeface="Arial"/>
                <a:sym typeface="Century Gothic"/>
              </a:rPr>
              <a:t>you are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0" name="Google Shape;180;p8" descr="C:\Users\wdj\Google Drive\Primary\Y5 SoW\From Tracy\Pronouns\i.png">
            <a:extLst>
              <a:ext uri="{FF2B5EF4-FFF2-40B4-BE49-F238E27FC236}">
                <a16:creationId xmlns:a16="http://schemas.microsoft.com/office/drawing/2014/main" id="{3E1C1F6D-3362-7B83-F824-305C685EBB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0840" y="6396003"/>
            <a:ext cx="294500" cy="688816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173;p8">
            <a:extLst>
              <a:ext uri="{FF2B5EF4-FFF2-40B4-BE49-F238E27FC236}">
                <a16:creationId xmlns:a16="http://schemas.microsoft.com/office/drawing/2014/main" id="{E5761D83-2ECB-F7D0-011E-28FB2C50EF0F}"/>
              </a:ext>
            </a:extLst>
          </p:cNvPr>
          <p:cNvSpPr txBox="1"/>
          <p:nvPr/>
        </p:nvSpPr>
        <p:spPr>
          <a:xfrm>
            <a:off x="953012" y="6699757"/>
            <a:ext cx="55849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173;p8">
            <a:extLst>
              <a:ext uri="{FF2B5EF4-FFF2-40B4-BE49-F238E27FC236}">
                <a16:creationId xmlns:a16="http://schemas.microsoft.com/office/drawing/2014/main" id="{EC41950B-F253-9AB6-E3EB-5D1BE295D122}"/>
              </a:ext>
            </a:extLst>
          </p:cNvPr>
          <p:cNvSpPr txBox="1"/>
          <p:nvPr/>
        </p:nvSpPr>
        <p:spPr>
          <a:xfrm>
            <a:off x="2785840" y="6672220"/>
            <a:ext cx="31851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79694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89436" y="8671255"/>
            <a:ext cx="529325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nervioso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78856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923" y="8612197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28463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745675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3252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88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08043" y="9560956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326562"/>
            <a:chOff x="4876029" y="582476"/>
            <a:chExt cx="1822690" cy="13265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Introducing yourself </a:t>
              </a:r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89867" y="1390174"/>
              <a:ext cx="15753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Responding to the register in class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3087929"/>
            <a:ext cx="707513" cy="53800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5E576E-0DE9-043F-3EA8-A46338114F13}"/>
              </a:ext>
            </a:extLst>
          </p:cNvPr>
          <p:cNvSpPr/>
          <p:nvPr/>
        </p:nvSpPr>
        <p:spPr>
          <a:xfrm>
            <a:off x="67804" y="740122"/>
            <a:ext cx="4464587" cy="230695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aphicFrame>
        <p:nvGraphicFramePr>
          <p:cNvPr id="13" name="Table 107">
            <a:extLst>
              <a:ext uri="{FF2B5EF4-FFF2-40B4-BE49-F238E27FC236}">
                <a16:creationId xmlns:a16="http://schemas.microsoft.com/office/drawing/2014/main" id="{3968C8B7-1FD4-197A-B689-8863E4102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78378"/>
              </p:ext>
            </p:extLst>
          </p:nvPr>
        </p:nvGraphicFramePr>
        <p:xfrm>
          <a:off x="201350" y="1591284"/>
          <a:ext cx="1337582" cy="1356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758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3565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18169" marR="118169" marT="59084" marB="59084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5D411A6-AAC1-E82D-75E5-DB5666C71016}"/>
              </a:ext>
            </a:extLst>
          </p:cNvPr>
          <p:cNvSpPr txBox="1"/>
          <p:nvPr/>
        </p:nvSpPr>
        <p:spPr>
          <a:xfrm>
            <a:off x="283850" y="2547800"/>
            <a:ext cx="1337582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809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809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endParaRPr lang="en-GB" sz="1809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Google Shape;144;p6">
            <a:extLst>
              <a:ext uri="{FF2B5EF4-FFF2-40B4-BE49-F238E27FC236}">
                <a16:creationId xmlns:a16="http://schemas.microsoft.com/office/drawing/2014/main" id="{9893218C-EDCE-4915-2326-820E7C9052B8}"/>
              </a:ext>
            </a:extLst>
          </p:cNvPr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6995" r="482" b="12550"/>
          <a:stretch/>
        </p:blipFill>
        <p:spPr>
          <a:xfrm>
            <a:off x="599839" y="1699090"/>
            <a:ext cx="690002" cy="89184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9304AC91-2B9D-5612-C262-3C045734B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194027"/>
              </p:ext>
            </p:extLst>
          </p:nvPr>
        </p:nvGraphicFramePr>
        <p:xfrm>
          <a:off x="1605830" y="1591721"/>
          <a:ext cx="1337582" cy="1356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758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3565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18169" marR="118169" marT="59084" marB="59084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39F35E3-C0A8-0683-CDA9-7230C63239D0}"/>
              </a:ext>
            </a:extLst>
          </p:cNvPr>
          <p:cNvSpPr txBox="1"/>
          <p:nvPr/>
        </p:nvSpPr>
        <p:spPr>
          <a:xfrm>
            <a:off x="1688330" y="2548237"/>
            <a:ext cx="1337582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1809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32" name="Google Shape;143;p6">
            <a:extLst>
              <a:ext uri="{FF2B5EF4-FFF2-40B4-BE49-F238E27FC236}">
                <a16:creationId xmlns:a16="http://schemas.microsoft.com/office/drawing/2014/main" id="{B9011C92-7B12-7527-8001-137AC4766F3E}"/>
              </a:ext>
            </a:extLst>
          </p:cNvPr>
          <p:cNvPicPr preferRelativeResize="0"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64757" y="1657519"/>
            <a:ext cx="875104" cy="86266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2353337" y="946499"/>
            <a:ext cx="2235732" cy="529477"/>
            <a:chOff x="1711761" y="1416995"/>
            <a:chExt cx="1730030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73C2325E-568B-966A-6B08-AB355CE6C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288106"/>
              </p:ext>
            </p:extLst>
          </p:nvPr>
        </p:nvGraphicFramePr>
        <p:xfrm>
          <a:off x="3048339" y="1589159"/>
          <a:ext cx="1337582" cy="13484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758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348471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18169" marR="118169" marT="59084" marB="59084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8C068FE0-347A-5AFE-2AD7-503B4438E79E}"/>
              </a:ext>
            </a:extLst>
          </p:cNvPr>
          <p:cNvSpPr txBox="1"/>
          <p:nvPr/>
        </p:nvSpPr>
        <p:spPr>
          <a:xfrm>
            <a:off x="3087205" y="2526841"/>
            <a:ext cx="1337582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9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80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niverso</a:t>
            </a:r>
            <a:endParaRPr lang="en-GB" sz="1809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7" descr="cosmos">
            <a:extLst>
              <a:ext uri="{FF2B5EF4-FFF2-40B4-BE49-F238E27FC236}">
                <a16:creationId xmlns:a16="http://schemas.microsoft.com/office/drawing/2014/main" id="{5960F842-B736-CBAD-DEBB-547F7CAB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19" y="1661544"/>
            <a:ext cx="863877" cy="81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oogle Shape;173;p8">
            <a:extLst>
              <a:ext uri="{FF2B5EF4-FFF2-40B4-BE49-F238E27FC236}">
                <a16:creationId xmlns:a16="http://schemas.microsoft.com/office/drawing/2014/main" id="{8BEC2DB2-FB36-9191-E409-108063811B4F}"/>
              </a:ext>
            </a:extLst>
          </p:cNvPr>
          <p:cNvGrpSpPr/>
          <p:nvPr/>
        </p:nvGrpSpPr>
        <p:grpSpPr>
          <a:xfrm>
            <a:off x="3954355" y="6391168"/>
            <a:ext cx="489144" cy="719848"/>
            <a:chOff x="300038" y="2473418"/>
            <a:chExt cx="660212" cy="820081"/>
          </a:xfrm>
        </p:grpSpPr>
        <p:pic>
          <p:nvPicPr>
            <p:cNvPr id="53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75B6E04A-B921-2D62-7829-1E92D8AC6504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9C85CFEA-B59A-6822-CBB0-47D2ECA82A23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7" name="TextBox 2056">
            <a:extLst>
              <a:ext uri="{FF2B5EF4-FFF2-40B4-BE49-F238E27FC236}">
                <a16:creationId xmlns:a16="http://schemas.microsoft.com/office/drawing/2014/main" id="{0381C4A2-6D3D-AE7B-A269-A009DB3A5500}"/>
              </a:ext>
            </a:extLst>
          </p:cNvPr>
          <p:cNvSpPr txBox="1"/>
          <p:nvPr/>
        </p:nvSpPr>
        <p:spPr>
          <a:xfrm>
            <a:off x="2181847" y="8318561"/>
            <a:ext cx="378080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3D9D80A9-529D-91F4-4AE9-DA695D09F9D9}"/>
              </a:ext>
            </a:extLst>
          </p:cNvPr>
          <p:cNvSpPr txBox="1"/>
          <p:nvPr/>
        </p:nvSpPr>
        <p:spPr>
          <a:xfrm>
            <a:off x="1997226" y="9023139"/>
            <a:ext cx="378080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4A1208A9-AB59-6A00-FC37-71936B57A0FE}"/>
              </a:ext>
            </a:extLst>
          </p:cNvPr>
          <p:cNvGrpSpPr/>
          <p:nvPr/>
        </p:nvGrpSpPr>
        <p:grpSpPr>
          <a:xfrm>
            <a:off x="4751666" y="6549035"/>
            <a:ext cx="2082885" cy="1263934"/>
            <a:chOff x="-7860" y="8659808"/>
            <a:chExt cx="1611757" cy="1119358"/>
          </a:xfrm>
        </p:grpSpPr>
        <p:sp>
          <p:nvSpPr>
            <p:cNvPr id="2063" name="Rectangle: Folded Corner 2062">
              <a:extLst>
                <a:ext uri="{FF2B5EF4-FFF2-40B4-BE49-F238E27FC236}">
                  <a16:creationId xmlns:a16="http://schemas.microsoft.com/office/drawing/2014/main" id="{CEF1FD37-B975-1EBC-4B80-0CE55D401F67}"/>
                </a:ext>
              </a:extLst>
            </p:cNvPr>
            <p:cNvSpPr/>
            <p:nvPr/>
          </p:nvSpPr>
          <p:spPr>
            <a:xfrm>
              <a:off x="11048" y="8659808"/>
              <a:ext cx="1403334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64" name="Picture 6" descr="Free Icon Light illustration and picture">
              <a:extLst>
                <a:ext uri="{FF2B5EF4-FFF2-40B4-BE49-F238E27FC236}">
                  <a16:creationId xmlns:a16="http://schemas.microsoft.com/office/drawing/2014/main" id="{EFBE703D-AA61-AC01-EECC-E73F3BE5C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EB51A00F-0D65-9928-4557-1066E3584031}"/>
                </a:ext>
              </a:extLst>
            </p:cNvPr>
            <p:cNvSpPr txBox="1"/>
            <p:nvPr/>
          </p:nvSpPr>
          <p:spPr>
            <a:xfrm>
              <a:off x="186397" y="8701249"/>
              <a:ext cx="1417500" cy="214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In English, </a:t>
              </a:r>
              <a:r>
                <a:rPr lang="en-GB" sz="12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often </a:t>
              </a:r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</a:t>
              </a: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3CC7D325-296C-C3EE-51D1-CE7079DE3254}"/>
                </a:ext>
              </a:extLst>
            </p:cNvPr>
            <p:cNvSpPr txBox="1"/>
            <p:nvPr/>
          </p:nvSpPr>
          <p:spPr>
            <a:xfrm>
              <a:off x="-7860" y="8886828"/>
              <a:ext cx="1422242" cy="531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use a verb with ‘-</a:t>
              </a:r>
              <a:r>
                <a:rPr lang="en-GB" sz="1100" dirty="0" err="1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ing</a:t>
              </a:r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’ to talk about a temporary state (‘right now’). 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87" name="TextBox 2086">
            <a:extLst>
              <a:ext uri="{FF2B5EF4-FFF2-40B4-BE49-F238E27FC236}">
                <a16:creationId xmlns:a16="http://schemas.microsoft.com/office/drawing/2014/main" id="{306B4E55-E40E-313A-5A13-3FA857CF8C78}"/>
              </a:ext>
            </a:extLst>
          </p:cNvPr>
          <p:cNvSpPr txBox="1"/>
          <p:nvPr/>
        </p:nvSpPr>
        <p:spPr>
          <a:xfrm>
            <a:off x="5142793" y="7351301"/>
            <a:ext cx="1159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example:</a:t>
            </a:r>
          </a:p>
          <a:p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8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feeling</a:t>
            </a:r>
            <a:r>
              <a:rPr lang="en-GB" sz="800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sick.</a:t>
            </a:r>
            <a:endParaRPr lang="en-GB" sz="800" dirty="0">
              <a:solidFill>
                <a:srgbClr val="404040"/>
              </a:solidFill>
            </a:endParaRPr>
          </a:p>
          <a:p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8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being</a:t>
            </a:r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silly.</a:t>
            </a:r>
            <a:endParaRPr lang="en-GB" sz="800" dirty="0">
              <a:solidFill>
                <a:srgbClr val="404040"/>
              </a:solidFill>
            </a:endParaRPr>
          </a:p>
        </p:txBody>
      </p:sp>
      <p:pic>
        <p:nvPicPr>
          <p:cNvPr id="2090" name="Picture 2089">
            <a:extLst>
              <a:ext uri="{FF2B5EF4-FFF2-40B4-BE49-F238E27FC236}">
                <a16:creationId xmlns:a16="http://schemas.microsoft.com/office/drawing/2014/main" id="{7E86BC24-7007-7BE0-9A07-D9DA168EEB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4891" y="2076573"/>
            <a:ext cx="1367634" cy="706611"/>
          </a:xfrm>
          <a:prstGeom prst="rect">
            <a:avLst/>
          </a:prstGeom>
        </p:spPr>
      </p:pic>
      <p:pic>
        <p:nvPicPr>
          <p:cNvPr id="2091" name="Picture 209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14AFC0-18EA-CFE5-DC9D-FA9E2538C2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38564" y="2143316"/>
            <a:ext cx="499825" cy="949455"/>
          </a:xfrm>
          <a:prstGeom prst="rect">
            <a:avLst/>
          </a:prstGeom>
        </p:spPr>
      </p:pic>
      <p:sp>
        <p:nvSpPr>
          <p:cNvPr id="2107" name="Rectangle 2106">
            <a:extLst>
              <a:ext uri="{FF2B5EF4-FFF2-40B4-BE49-F238E27FC236}">
                <a16:creationId xmlns:a16="http://schemas.microsoft.com/office/drawing/2014/main" id="{A0130F81-FDE4-7AC5-0707-A98E5EA26387}"/>
              </a:ext>
            </a:extLst>
          </p:cNvPr>
          <p:cNvSpPr/>
          <p:nvPr/>
        </p:nvSpPr>
        <p:spPr>
          <a:xfrm>
            <a:off x="4973701" y="1468026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80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1574D22-D0A9-9132-B672-498B14041458}"/>
              </a:ext>
            </a:extLst>
          </p:cNvPr>
          <p:cNvGrpSpPr/>
          <p:nvPr/>
        </p:nvGrpSpPr>
        <p:grpSpPr>
          <a:xfrm>
            <a:off x="488565" y="6358266"/>
            <a:ext cx="822261" cy="307777"/>
            <a:chOff x="455223" y="4442570"/>
            <a:chExt cx="822262" cy="307777"/>
          </a:xfrm>
        </p:grpSpPr>
        <p:sp>
          <p:nvSpPr>
            <p:cNvPr id="37" name="Google Shape;222;p10">
              <a:extLst>
                <a:ext uri="{FF2B5EF4-FFF2-40B4-BE49-F238E27FC236}">
                  <a16:creationId xmlns:a16="http://schemas.microsoft.com/office/drawing/2014/main" id="{0C530ACC-91A5-B960-B41D-89A9B28BD2BD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9B4A9E-401A-CECF-925F-01A1C238F242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2110" name="Google Shape;198;p9">
            <a:extLst>
              <a:ext uri="{FF2B5EF4-FFF2-40B4-BE49-F238E27FC236}">
                <a16:creationId xmlns:a16="http://schemas.microsoft.com/office/drawing/2014/main" id="{5B5F7B8B-FC28-14D9-3BCE-EF5868A883ED}"/>
              </a:ext>
            </a:extLst>
          </p:cNvPr>
          <p:cNvSpPr txBox="1"/>
          <p:nvPr/>
        </p:nvSpPr>
        <p:spPr>
          <a:xfrm>
            <a:off x="1119653" y="803380"/>
            <a:ext cx="4611054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Lee las frases y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sym typeface="Century Gothic"/>
              </a:rPr>
              <a:t>marca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    . </a:t>
            </a:r>
            <a:endParaRPr lang="en-GB" sz="1600" dirty="0">
              <a:solidFill>
                <a:srgbClr val="404040"/>
              </a:solidFill>
            </a:endParaRPr>
          </a:p>
        </p:txBody>
      </p:sp>
      <p:grpSp>
        <p:nvGrpSpPr>
          <p:cNvPr id="2137" name="Group 2136">
            <a:extLst>
              <a:ext uri="{FF2B5EF4-FFF2-40B4-BE49-F238E27FC236}">
                <a16:creationId xmlns:a16="http://schemas.microsoft.com/office/drawing/2014/main" id="{359DF01F-B6E2-8649-DCBE-DEFB567D0CA8}"/>
              </a:ext>
            </a:extLst>
          </p:cNvPr>
          <p:cNvGrpSpPr/>
          <p:nvPr/>
        </p:nvGrpSpPr>
        <p:grpSpPr>
          <a:xfrm>
            <a:off x="5871028" y="1418833"/>
            <a:ext cx="986972" cy="696685"/>
            <a:chOff x="8512627" y="4194628"/>
            <a:chExt cx="986972" cy="696685"/>
          </a:xfrm>
        </p:grpSpPr>
        <p:sp>
          <p:nvSpPr>
            <p:cNvPr id="2133" name="Rectangle: Folded Corner 2132">
              <a:extLst>
                <a:ext uri="{FF2B5EF4-FFF2-40B4-BE49-F238E27FC236}">
                  <a16:creationId xmlns:a16="http://schemas.microsoft.com/office/drawing/2014/main" id="{33FFC613-43E2-79EA-C1A4-53AB800C2D60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36" name="TextBox 2135">
              <a:extLst>
                <a:ext uri="{FF2B5EF4-FFF2-40B4-BE49-F238E27FC236}">
                  <a16:creationId xmlns:a16="http://schemas.microsoft.com/office/drawing/2014/main" id="{37389A0F-C1DF-5854-6E4C-481602279907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La </a:t>
              </a:r>
              <a:r>
                <a:rPr lang="en-GB" sz="10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señora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Cano = </a:t>
              </a:r>
            </a:p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Mrs Cano</a:t>
              </a:r>
            </a:p>
          </p:txBody>
        </p:sp>
      </p:grpSp>
      <p:sp>
        <p:nvSpPr>
          <p:cNvPr id="14" name="Google Shape;402;p19">
            <a:extLst>
              <a:ext uri="{FF2B5EF4-FFF2-40B4-BE49-F238E27FC236}">
                <a16:creationId xmlns:a16="http://schemas.microsoft.com/office/drawing/2014/main" id="{58F79798-A67B-3BA3-3060-104D378D4E3B}"/>
              </a:ext>
            </a:extLst>
          </p:cNvPr>
          <p:cNvSpPr txBox="1"/>
          <p:nvPr/>
        </p:nvSpPr>
        <p:spPr>
          <a:xfrm>
            <a:off x="1374324" y="6351856"/>
            <a:ext cx="560419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estás hoy?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 ready to answer the register. </a:t>
            </a:r>
          </a:p>
        </p:txBody>
      </p:sp>
      <p:pic>
        <p:nvPicPr>
          <p:cNvPr id="19" name="Picture 1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CF19EACD-3B6B-9D62-29BC-EC2D1A95E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93" y="6591358"/>
            <a:ext cx="2257915" cy="16311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8AF14AB-8989-D1FC-C58A-493DC992CCFD}"/>
              </a:ext>
            </a:extLst>
          </p:cNvPr>
          <p:cNvGrpSpPr/>
          <p:nvPr/>
        </p:nvGrpSpPr>
        <p:grpSpPr>
          <a:xfrm>
            <a:off x="85157" y="674113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947351A7-4151-1C0C-2C1B-83C48C9271A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014161-B566-6484-1252-92077D25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3FAEDA-1A40-949A-A899-7838B7ED9AF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A5E64BE-EE59-FC3C-7503-9CFF87107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4" y="6211015"/>
            <a:ext cx="572707" cy="6059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017E17-AA64-B29B-0702-22BB3EAB7B2E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2FF7C-E9AF-1E13-1043-41FEFFB5AA33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73A122-25D8-3BEE-93DB-C295A6BC3EA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426C5-B72C-BE29-5C41-D81687C8472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8575FB3-0D19-AD40-4FF4-D377DE987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47" y="1461940"/>
            <a:ext cx="3032386" cy="2480565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0C7CB6F-6A18-19BF-2D53-E7F6B21F0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929345"/>
              </p:ext>
            </p:extLst>
          </p:nvPr>
        </p:nvGraphicFramePr>
        <p:xfrm>
          <a:off x="3391238" y="1190380"/>
          <a:ext cx="2414476" cy="27347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6327">
                  <a:extLst>
                    <a:ext uri="{9D8B030D-6E8A-4147-A177-3AD203B41FA5}">
                      <a16:colId xmlns:a16="http://schemas.microsoft.com/office/drawing/2014/main" val="1298035039"/>
                    </a:ext>
                  </a:extLst>
                </a:gridCol>
                <a:gridCol w="1080638">
                  <a:extLst>
                    <a:ext uri="{9D8B030D-6E8A-4147-A177-3AD203B41FA5}">
                      <a16:colId xmlns:a16="http://schemas.microsoft.com/office/drawing/2014/main" val="3482455865"/>
                    </a:ext>
                  </a:extLst>
                </a:gridCol>
                <a:gridCol w="907511">
                  <a:extLst>
                    <a:ext uri="{9D8B030D-6E8A-4147-A177-3AD203B41FA5}">
                      <a16:colId xmlns:a16="http://schemas.microsoft.com/office/drawing/2014/main" val="2182890582"/>
                    </a:ext>
                  </a:extLst>
                </a:gridCol>
              </a:tblGrid>
              <a:tr h="4294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br>
                        <a:rPr lang="en-GB" sz="12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900" b="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[the teacher]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638152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887398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179988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518181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99251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293907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941210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428800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5F56DA0E-36DF-8A95-7FDD-E5DA49A13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8025" y="777605"/>
            <a:ext cx="733987" cy="683075"/>
          </a:xfrm>
          <a:prstGeom prst="rect">
            <a:avLst/>
          </a:prstGeom>
        </p:spPr>
      </p:pic>
      <p:pic>
        <p:nvPicPr>
          <p:cNvPr id="30" name="Picture 2" descr="Check Mark, Checkbox, Check, Tick, Yes">
            <a:extLst>
              <a:ext uri="{FF2B5EF4-FFF2-40B4-BE49-F238E27FC236}">
                <a16:creationId xmlns:a16="http://schemas.microsoft.com/office/drawing/2014/main" id="{A4E3374C-4F38-F473-6C3E-50EF2758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68" y="830056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oogle Shape;273;p11">
            <a:extLst>
              <a:ext uri="{FF2B5EF4-FFF2-40B4-BE49-F238E27FC236}">
                <a16:creationId xmlns:a16="http://schemas.microsoft.com/office/drawing/2014/main" id="{C8446713-9ADD-BF42-D5D2-D41D3F15677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98476" y="1291943"/>
            <a:ext cx="308691" cy="28873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D4EA51-674A-438A-A7D4-AE120782830D}"/>
              </a:ext>
            </a:extLst>
          </p:cNvPr>
          <p:cNvSpPr/>
          <p:nvPr/>
        </p:nvSpPr>
        <p:spPr>
          <a:xfrm>
            <a:off x="4232381" y="4563932"/>
            <a:ext cx="2523401" cy="171854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8" name="Google Shape;188;p4" descr="Jigsaw, Puzzle, Piece, Game, Concept, Solution">
            <a:extLst>
              <a:ext uri="{FF2B5EF4-FFF2-40B4-BE49-F238E27FC236}">
                <a16:creationId xmlns:a16="http://schemas.microsoft.com/office/drawing/2014/main" id="{A707894B-E2F7-AE87-621A-A1CC8C90380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37876" y="4635475"/>
            <a:ext cx="539657" cy="46574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609DE3C-FF94-F10F-8B7F-81D2777FB10F}"/>
              </a:ext>
            </a:extLst>
          </p:cNvPr>
          <p:cNvSpPr txBox="1"/>
          <p:nvPr/>
        </p:nvSpPr>
        <p:spPr>
          <a:xfrm>
            <a:off x="4320120" y="4677956"/>
            <a:ext cx="2386585" cy="330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4695">
              <a:buClr>
                <a:srgbClr val="000000"/>
              </a:buClr>
              <a:defRPr/>
            </a:pPr>
            <a:r>
              <a:rPr lang="en-GB" sz="1551" b="1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343742-38D8-1B5F-1626-F2FFEB2700D1}"/>
              </a:ext>
            </a:extLst>
          </p:cNvPr>
          <p:cNvSpPr txBox="1"/>
          <p:nvPr/>
        </p:nvSpPr>
        <p:spPr>
          <a:xfrm>
            <a:off x="4320346" y="5096760"/>
            <a:ext cx="24821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know that Spanish 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that end in ‘</a:t>
            </a:r>
            <a:r>
              <a:rPr lang="en-GB" sz="14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change to end in ‘</a:t>
            </a:r>
            <a:r>
              <a:rPr lang="en-GB" sz="1400" b="1" dirty="0">
                <a:solidFill>
                  <a:srgbClr val="EB050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when the person being described is female. </a:t>
            </a:r>
            <a:endParaRPr lang="en-GB" sz="1050" dirty="0">
              <a:solidFill>
                <a:srgbClr val="404040"/>
              </a:solidFill>
            </a:endParaRPr>
          </a:p>
        </p:txBody>
      </p:sp>
      <p:sp>
        <p:nvSpPr>
          <p:cNvPr id="58" name="Google Shape;198;p9">
            <a:extLst>
              <a:ext uri="{FF2B5EF4-FFF2-40B4-BE49-F238E27FC236}">
                <a16:creationId xmlns:a16="http://schemas.microsoft.com/office/drawing/2014/main" id="{C556B94F-210D-BA05-72E8-CF5B1F0E36ED}"/>
              </a:ext>
            </a:extLst>
          </p:cNvPr>
          <p:cNvSpPr txBox="1"/>
          <p:nvPr/>
        </p:nvSpPr>
        <p:spPr>
          <a:xfrm>
            <a:off x="1151245" y="3946902"/>
            <a:ext cx="722583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Lee las frases otra vez.</a:t>
            </a:r>
          </a:p>
          <a:p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¿Es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sym typeface="Century Gothic"/>
              </a:rPr>
              <a:t>masculino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sym typeface="Century Gothic"/>
              </a:rPr>
              <a:t>(m)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o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sym typeface="Century Gothic"/>
              </a:rPr>
              <a:t>femenino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sym typeface="Century Gothic"/>
              </a:rPr>
              <a:t>(f)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? Marca     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7EF279-314E-2AD8-9D72-6D16A58E3C66}"/>
              </a:ext>
            </a:extLst>
          </p:cNvPr>
          <p:cNvGrpSpPr/>
          <p:nvPr/>
        </p:nvGrpSpPr>
        <p:grpSpPr>
          <a:xfrm>
            <a:off x="116749" y="3817635"/>
            <a:ext cx="1072125" cy="541432"/>
            <a:chOff x="85157" y="674113"/>
            <a:chExt cx="1072125" cy="541432"/>
          </a:xfrm>
        </p:grpSpPr>
        <p:sp>
          <p:nvSpPr>
            <p:cNvPr id="60" name="Google Shape;206;p9">
              <a:extLst>
                <a:ext uri="{FF2B5EF4-FFF2-40B4-BE49-F238E27FC236}">
                  <a16:creationId xmlns:a16="http://schemas.microsoft.com/office/drawing/2014/main" id="{649D4116-2CE6-942A-59E7-7ACA015D6A9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A2AEE94-32EF-ADF6-2AB0-ACCBD8CE1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F637C3-9348-D57B-C7AD-D42B93FC672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49" name="Picture 2" descr="Check Mark, Checkbox, Check, Tick, Yes">
            <a:extLst>
              <a:ext uri="{FF2B5EF4-FFF2-40B4-BE49-F238E27FC236}">
                <a16:creationId xmlns:a16="http://schemas.microsoft.com/office/drawing/2014/main" id="{2D5B53A8-F8E8-C364-0689-6FE0429B0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78" y="4205315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CCCD665A-FF93-B477-2A3A-BA388882B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682863"/>
              </p:ext>
            </p:extLst>
          </p:nvPr>
        </p:nvGraphicFramePr>
        <p:xfrm>
          <a:off x="160647" y="4661674"/>
          <a:ext cx="1993038" cy="1476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1913">
                  <a:extLst>
                    <a:ext uri="{9D8B030D-6E8A-4147-A177-3AD203B41FA5}">
                      <a16:colId xmlns:a16="http://schemas.microsoft.com/office/drawing/2014/main" val="872974413"/>
                    </a:ext>
                  </a:extLst>
                </a:gridCol>
                <a:gridCol w="825611">
                  <a:extLst>
                    <a:ext uri="{9D8B030D-6E8A-4147-A177-3AD203B41FA5}">
                      <a16:colId xmlns:a16="http://schemas.microsoft.com/office/drawing/2014/main" val="4292250876"/>
                    </a:ext>
                  </a:extLst>
                </a:gridCol>
                <a:gridCol w="815514">
                  <a:extLst>
                    <a:ext uri="{9D8B030D-6E8A-4147-A177-3AD203B41FA5}">
                      <a16:colId xmlns:a16="http://schemas.microsoft.com/office/drawing/2014/main" val="3319342012"/>
                    </a:ext>
                  </a:extLst>
                </a:gridCol>
              </a:tblGrid>
              <a:tr h="2300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endParaRPr lang="en-GB" sz="1050" b="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425302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954671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017764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021378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376461"/>
                  </a:ext>
                </a:extLst>
              </a:tr>
            </a:tbl>
          </a:graphicData>
        </a:graphic>
      </p:graphicFrame>
      <p:graphicFrame>
        <p:nvGraphicFramePr>
          <p:cNvPr id="2051" name="Table 2050">
            <a:extLst>
              <a:ext uri="{FF2B5EF4-FFF2-40B4-BE49-F238E27FC236}">
                <a16:creationId xmlns:a16="http://schemas.microsoft.com/office/drawing/2014/main" id="{6B2156AB-6B87-DF6F-FD60-08E8094C8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58081"/>
              </p:ext>
            </p:extLst>
          </p:nvPr>
        </p:nvGraphicFramePr>
        <p:xfrm>
          <a:off x="2253195" y="4668854"/>
          <a:ext cx="1879676" cy="11811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31897">
                  <a:extLst>
                    <a:ext uri="{9D8B030D-6E8A-4147-A177-3AD203B41FA5}">
                      <a16:colId xmlns:a16="http://schemas.microsoft.com/office/drawing/2014/main" val="1489067538"/>
                    </a:ext>
                  </a:extLst>
                </a:gridCol>
                <a:gridCol w="778651">
                  <a:extLst>
                    <a:ext uri="{9D8B030D-6E8A-4147-A177-3AD203B41FA5}">
                      <a16:colId xmlns:a16="http://schemas.microsoft.com/office/drawing/2014/main" val="3919540769"/>
                    </a:ext>
                  </a:extLst>
                </a:gridCol>
                <a:gridCol w="769128">
                  <a:extLst>
                    <a:ext uri="{9D8B030D-6E8A-4147-A177-3AD203B41FA5}">
                      <a16:colId xmlns:a16="http://schemas.microsoft.com/office/drawing/2014/main" val="2813988009"/>
                    </a:ext>
                  </a:extLst>
                </a:gridCol>
              </a:tblGrid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endParaRPr lang="en-GB" sz="1050" b="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995490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790132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633785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877958"/>
                  </a:ext>
                </a:extLst>
              </a:tr>
            </a:tbl>
          </a:graphicData>
        </a:graphic>
      </p:graphicFrame>
      <p:sp>
        <p:nvSpPr>
          <p:cNvPr id="2053" name="Google Shape;245;p11">
            <a:extLst>
              <a:ext uri="{FF2B5EF4-FFF2-40B4-BE49-F238E27FC236}">
                <a16:creationId xmlns:a16="http://schemas.microsoft.com/office/drawing/2014/main" id="{F3A8EB44-3BDB-1EEC-4F63-4C2ED1B4C290}"/>
              </a:ext>
            </a:extLst>
          </p:cNvPr>
          <p:cNvSpPr txBox="1"/>
          <p:nvPr/>
        </p:nvSpPr>
        <p:spPr>
          <a:xfrm>
            <a:off x="1358538" y="7298579"/>
            <a:ext cx="3729989" cy="231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perdid</a:t>
            </a:r>
            <a:r>
              <a:rPr lang="en-GB" sz="14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         	      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perdid</a:t>
            </a: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9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</a:t>
            </a:r>
            <a:r>
              <a:rPr lang="en-GB" sz="14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      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</a:t>
            </a: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4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</a:t>
            </a:r>
            <a:r>
              <a:rPr lang="en-GB" sz="14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      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</a:t>
            </a: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4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</a:t>
            </a:r>
            <a:r>
              <a:rPr lang="en-GB" sz="14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               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</a:t>
            </a: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4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</a:t>
            </a:r>
            <a:r>
              <a:rPr lang="en-GB" sz="14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      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</a:t>
            </a: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4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negativ</a:t>
            </a:r>
            <a:r>
              <a:rPr lang="en-GB" sz="14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      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negativ</a:t>
            </a: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4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cansad</a:t>
            </a:r>
            <a:r>
              <a:rPr lang="en-GB" sz="14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      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cansad</a:t>
            </a: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endParaRPr sz="900" dirty="0">
              <a:solidFill>
                <a:srgbClr val="404040"/>
              </a:solidFill>
            </a:endParaRPr>
          </a:p>
        </p:txBody>
      </p:sp>
      <p:sp>
        <p:nvSpPr>
          <p:cNvPr id="2054" name="Google Shape;248;p11">
            <a:extLst>
              <a:ext uri="{FF2B5EF4-FFF2-40B4-BE49-F238E27FC236}">
                <a16:creationId xmlns:a16="http://schemas.microsoft.com/office/drawing/2014/main" id="{21FA4A9F-1D5F-A5FA-6681-5C52B2562940}"/>
              </a:ext>
            </a:extLst>
          </p:cNvPr>
          <p:cNvSpPr txBox="1"/>
          <p:nvPr/>
        </p:nvSpPr>
        <p:spPr>
          <a:xfrm>
            <a:off x="27769" y="6912341"/>
            <a:ext cx="457670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¡Buenos </a:t>
            </a:r>
            <a:r>
              <a:rPr lang="en-GB" sz="12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días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/ ¡</a:t>
            </a:r>
            <a:r>
              <a:rPr lang="en-GB" sz="12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Buenas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tardes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/ ¡Hola!</a:t>
            </a:r>
            <a:r>
              <a:rPr lang="en-GB" sz="12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 </a:t>
            </a:r>
            <a:r>
              <a:rPr lang="en-GB" sz="12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</a:t>
            </a:r>
            <a:r>
              <a:rPr lang="en-GB" sz="12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GB" sz="12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lang="en-GB" sz="12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</a:t>
            </a:r>
            <a:endParaRPr sz="900" dirty="0">
              <a:solidFill>
                <a:srgbClr val="404040"/>
              </a:solidFill>
            </a:endParaRPr>
          </a:p>
        </p:txBody>
      </p:sp>
      <p:sp>
        <p:nvSpPr>
          <p:cNvPr id="2055" name="Google Shape;249;p11">
            <a:extLst>
              <a:ext uri="{FF2B5EF4-FFF2-40B4-BE49-F238E27FC236}">
                <a16:creationId xmlns:a16="http://schemas.microsoft.com/office/drawing/2014/main" id="{618A4CDE-BD9C-1CF5-2EED-89F1A4E1F67B}"/>
              </a:ext>
            </a:extLst>
          </p:cNvPr>
          <p:cNvSpPr txBox="1"/>
          <p:nvPr/>
        </p:nvSpPr>
        <p:spPr>
          <a:xfrm>
            <a:off x="38067" y="7439236"/>
            <a:ext cx="1845938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</a:t>
            </a:r>
            <a:r>
              <a:rPr lang="en-GB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800" dirty="0">
              <a:solidFill>
                <a:srgbClr val="404040"/>
              </a:solidFill>
            </a:endParaRPr>
          </a:p>
        </p:txBody>
      </p:sp>
      <p:sp>
        <p:nvSpPr>
          <p:cNvPr id="2056" name="Google Shape;258;p11">
            <a:extLst>
              <a:ext uri="{FF2B5EF4-FFF2-40B4-BE49-F238E27FC236}">
                <a16:creationId xmlns:a16="http://schemas.microsoft.com/office/drawing/2014/main" id="{8832D5A4-3207-749D-BF43-9E9335AAA653}"/>
              </a:ext>
            </a:extLst>
          </p:cNvPr>
          <p:cNvSpPr txBox="1"/>
          <p:nvPr/>
        </p:nvSpPr>
        <p:spPr>
          <a:xfrm>
            <a:off x="27769" y="7748504"/>
            <a:ext cx="1502395" cy="21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000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Today I am (feeling)</a:t>
            </a:r>
            <a:endParaRPr sz="1000" b="1" i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7" name="Picture 2056" descr="A picture containing text&#10;&#10;Description automatically generated">
            <a:extLst>
              <a:ext uri="{FF2B5EF4-FFF2-40B4-BE49-F238E27FC236}">
                <a16:creationId xmlns:a16="http://schemas.microsoft.com/office/drawing/2014/main" id="{38F306CD-0EC7-9F10-19CD-A2D6404B20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6379" y="7272797"/>
            <a:ext cx="598622" cy="324592"/>
          </a:xfrm>
          <a:prstGeom prst="rect">
            <a:avLst/>
          </a:prstGeom>
        </p:spPr>
      </p:pic>
      <p:pic>
        <p:nvPicPr>
          <p:cNvPr id="2058" name="Picture 205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4C6468E-46BD-6D30-AACB-4926E636E1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8609" y="7238968"/>
            <a:ext cx="598622" cy="324592"/>
          </a:xfrm>
          <a:prstGeom prst="rect">
            <a:avLst/>
          </a:prstGeom>
        </p:spPr>
      </p:pic>
      <p:pic>
        <p:nvPicPr>
          <p:cNvPr id="2059" name="Picture 20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FF3228-66B1-4AFF-AA17-5F909FA945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47994" y="7612534"/>
            <a:ext cx="412493" cy="465888"/>
          </a:xfrm>
          <a:prstGeom prst="rect">
            <a:avLst/>
          </a:prstGeom>
        </p:spPr>
      </p:pic>
      <p:pic>
        <p:nvPicPr>
          <p:cNvPr id="2060" name="Picture 205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8DB7CD8-A3F2-4CEA-0433-AB953F395C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8026" y="7653486"/>
            <a:ext cx="415690" cy="469499"/>
          </a:xfrm>
          <a:prstGeom prst="rect">
            <a:avLst/>
          </a:prstGeom>
        </p:spPr>
      </p:pic>
      <p:pic>
        <p:nvPicPr>
          <p:cNvPr id="2061" name="Picture 206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799EB6A-75A2-DA9E-FA30-023E63AF5B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39151" y="7949120"/>
            <a:ext cx="458080" cy="294360"/>
          </a:xfrm>
          <a:prstGeom prst="rect">
            <a:avLst/>
          </a:prstGeom>
        </p:spPr>
      </p:pic>
      <p:pic>
        <p:nvPicPr>
          <p:cNvPr id="2062" name="Picture 206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4472E7-E5C1-5459-CCA5-22CFDF4D9E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93664" flipH="1">
            <a:off x="4038286" y="7956558"/>
            <a:ext cx="452015" cy="290463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B30DFE3F-B9BE-47CD-D47F-81A0FBFE40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9085" y="8285637"/>
            <a:ext cx="313370" cy="339956"/>
          </a:xfrm>
          <a:prstGeom prst="rect">
            <a:avLst/>
          </a:prstGeom>
        </p:spPr>
      </p:pic>
      <p:pic>
        <p:nvPicPr>
          <p:cNvPr id="2064" name="Picture 2063">
            <a:extLst>
              <a:ext uri="{FF2B5EF4-FFF2-40B4-BE49-F238E27FC236}">
                <a16:creationId xmlns:a16="http://schemas.microsoft.com/office/drawing/2014/main" id="{E5983843-6771-F6F7-9B41-8CEC7D5210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08662" y="8266140"/>
            <a:ext cx="364909" cy="395868"/>
          </a:xfrm>
          <a:prstGeom prst="rect">
            <a:avLst/>
          </a:prstGeom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F468E6BC-B25A-8AD6-EA42-5BC7821BB4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55781" y="8917823"/>
            <a:ext cx="320661" cy="320661"/>
          </a:xfrm>
          <a:prstGeom prst="rect">
            <a:avLst/>
          </a:prstGeom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EAD29DB1-230F-09CF-E401-C9DBA9DAA22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76578" y="8911280"/>
            <a:ext cx="385856" cy="385856"/>
          </a:xfrm>
          <a:prstGeom prst="rect">
            <a:avLst/>
          </a:prstGeom>
        </p:spPr>
      </p:pic>
      <p:pic>
        <p:nvPicPr>
          <p:cNvPr id="2067" name="Picture 206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2B895DE-F0BE-9D20-9E58-DA7ECBCFA62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2135468" y="8662008"/>
            <a:ext cx="325182" cy="258712"/>
          </a:xfrm>
          <a:prstGeom prst="rect">
            <a:avLst/>
          </a:prstGeom>
        </p:spPr>
      </p:pic>
      <p:pic>
        <p:nvPicPr>
          <p:cNvPr id="2068" name="Picture 206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1BED85E-9D00-AE7A-BF3B-B1E79E7B34D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33075" y="8635423"/>
            <a:ext cx="458242" cy="364574"/>
          </a:xfrm>
          <a:prstGeom prst="rect">
            <a:avLst/>
          </a:prstGeom>
        </p:spPr>
      </p:pic>
      <p:pic>
        <p:nvPicPr>
          <p:cNvPr id="2069" name="Picture 2068" descr="A picture containing text&#10;&#10;Description automatically generated">
            <a:extLst>
              <a:ext uri="{FF2B5EF4-FFF2-40B4-BE49-F238E27FC236}">
                <a16:creationId xmlns:a16="http://schemas.microsoft.com/office/drawing/2014/main" id="{17A2103A-E61A-8065-720F-9D4AE694506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46100" y="9289979"/>
            <a:ext cx="299311" cy="312525"/>
          </a:xfrm>
          <a:prstGeom prst="rect">
            <a:avLst/>
          </a:prstGeom>
        </p:spPr>
      </p:pic>
      <p:pic>
        <p:nvPicPr>
          <p:cNvPr id="2070" name="Picture 2069" descr="A picture containing text&#10;&#10;Description automatically generated">
            <a:extLst>
              <a:ext uri="{FF2B5EF4-FFF2-40B4-BE49-F238E27FC236}">
                <a16:creationId xmlns:a16="http://schemas.microsoft.com/office/drawing/2014/main" id="{4ADE14FB-A8A3-92A3-B399-623E6094F02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36318" y="9215406"/>
            <a:ext cx="356922" cy="37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0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Rectangle: Rounded Corners 2220">
            <a:extLst>
              <a:ext uri="{FF2B5EF4-FFF2-40B4-BE49-F238E27FC236}">
                <a16:creationId xmlns:a16="http://schemas.microsoft.com/office/drawing/2014/main" id="{79D8398A-391B-C38F-83B4-AE4821AF8AFB}"/>
              </a:ext>
            </a:extLst>
          </p:cNvPr>
          <p:cNvSpPr/>
          <p:nvPr/>
        </p:nvSpPr>
        <p:spPr>
          <a:xfrm>
            <a:off x="108174" y="7479715"/>
            <a:ext cx="6539774" cy="219773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017E17-AA64-B29B-0702-22BB3EAB7B2E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2FF7C-E9AF-1E13-1043-41FEFFB5AA33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73A122-25D8-3BEE-93DB-C295A6BC3EA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426C5-B72C-BE29-5C41-D81687C8472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B1A7B8-4F3E-91A7-1211-6BE015BA373D}"/>
              </a:ext>
            </a:extLst>
          </p:cNvPr>
          <p:cNvSpPr/>
          <p:nvPr/>
        </p:nvSpPr>
        <p:spPr>
          <a:xfrm>
            <a:off x="130140" y="661415"/>
            <a:ext cx="6539774" cy="169311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FDD37-012B-8183-63D0-2F9209E613A8}"/>
              </a:ext>
            </a:extLst>
          </p:cNvPr>
          <p:cNvSpPr txBox="1"/>
          <p:nvPr/>
        </p:nvSpPr>
        <p:spPr>
          <a:xfrm>
            <a:off x="154068" y="778367"/>
            <a:ext cx="429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 | being] (with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D3E6EC-6030-935C-FF8D-45C39F2D30A0}"/>
              </a:ext>
            </a:extLst>
          </p:cNvPr>
          <p:cNvGrpSpPr/>
          <p:nvPr/>
        </p:nvGrpSpPr>
        <p:grpSpPr>
          <a:xfrm>
            <a:off x="4847224" y="703586"/>
            <a:ext cx="1943885" cy="588990"/>
            <a:chOff x="115026" y="5917195"/>
            <a:chExt cx="1943885" cy="5889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AA313C-A45C-E269-33F8-6B56C87DDA6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F20135D-D661-F747-7157-D735BBE6108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885F6A-768A-9CAE-B5B3-52EB5D44A0B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65BB16DE-ABF9-1CCB-A45D-057329AFB295}"/>
              </a:ext>
            </a:extLst>
          </p:cNvPr>
          <p:cNvSpPr txBox="1"/>
          <p:nvPr/>
        </p:nvSpPr>
        <p:spPr>
          <a:xfrm>
            <a:off x="160647" y="1312164"/>
            <a:ext cx="6402721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16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 traits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5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2;p8">
            <a:extLst>
              <a:ext uri="{FF2B5EF4-FFF2-40B4-BE49-F238E27FC236}">
                <a16:creationId xmlns:a16="http://schemas.microsoft.com/office/drawing/2014/main" id="{D9CBB044-3208-7882-E280-D349A934F016}"/>
              </a:ext>
            </a:extLst>
          </p:cNvPr>
          <p:cNvSpPr txBox="1"/>
          <p:nvPr/>
        </p:nvSpPr>
        <p:spPr>
          <a:xfrm>
            <a:off x="258199" y="1932996"/>
            <a:ext cx="162202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73;p8">
            <a:extLst>
              <a:ext uri="{FF2B5EF4-FFF2-40B4-BE49-F238E27FC236}">
                <a16:creationId xmlns:a16="http://schemas.microsoft.com/office/drawing/2014/main" id="{B66716EE-FD09-5705-005B-28D85A8ABCE1}"/>
              </a:ext>
            </a:extLst>
          </p:cNvPr>
          <p:cNvSpPr txBox="1"/>
          <p:nvPr/>
        </p:nvSpPr>
        <p:spPr>
          <a:xfrm>
            <a:off x="1582235" y="1971946"/>
            <a:ext cx="61653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75;p8">
            <a:extLst>
              <a:ext uri="{FF2B5EF4-FFF2-40B4-BE49-F238E27FC236}">
                <a16:creationId xmlns:a16="http://schemas.microsoft.com/office/drawing/2014/main" id="{02592983-6670-1A36-BD51-C80A7C423BA6}"/>
              </a:ext>
            </a:extLst>
          </p:cNvPr>
          <p:cNvSpPr txBox="1"/>
          <p:nvPr/>
        </p:nvSpPr>
        <p:spPr>
          <a:xfrm>
            <a:off x="4139373" y="1956350"/>
            <a:ext cx="202329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Arial"/>
                <a:cs typeface="Arial"/>
                <a:sym typeface="Century Gothic"/>
              </a:rPr>
              <a:t>you are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180;p8" descr="C:\Users\wdj\Google Drive\Primary\Y5 SoW\From Tracy\Pronouns\i.png">
            <a:extLst>
              <a:ext uri="{FF2B5EF4-FFF2-40B4-BE49-F238E27FC236}">
                <a16:creationId xmlns:a16="http://schemas.microsoft.com/office/drawing/2014/main" id="{7007F0D7-93A0-B01A-B236-ED798FED88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19263" y="1662389"/>
            <a:ext cx="249716" cy="5636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173;p8">
            <a:extLst>
              <a:ext uri="{FF2B5EF4-FFF2-40B4-BE49-F238E27FC236}">
                <a16:creationId xmlns:a16="http://schemas.microsoft.com/office/drawing/2014/main" id="{C9B73E3B-7557-722E-9CA4-B71D9DA96C0F}"/>
              </a:ext>
            </a:extLst>
          </p:cNvPr>
          <p:cNvGrpSpPr/>
          <p:nvPr/>
        </p:nvGrpSpPr>
        <p:grpSpPr>
          <a:xfrm>
            <a:off x="5104226" y="1736685"/>
            <a:ext cx="402458" cy="537296"/>
            <a:chOff x="300038" y="2473418"/>
            <a:chExt cx="660212" cy="820081"/>
          </a:xfrm>
        </p:grpSpPr>
        <p:pic>
          <p:nvPicPr>
            <p:cNvPr id="34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D5992A47-058C-944D-80F7-C2168119633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723DCA44-F23A-E243-8EB2-E49B5B458E6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2177C639-EE48-6EC4-0E7C-E9A33BCB2B91}"/>
              </a:ext>
            </a:extLst>
          </p:cNvPr>
          <p:cNvGrpSpPr/>
          <p:nvPr/>
        </p:nvGrpSpPr>
        <p:grpSpPr>
          <a:xfrm>
            <a:off x="5172411" y="2279852"/>
            <a:ext cx="1589406" cy="1263934"/>
            <a:chOff x="359215" y="4894256"/>
            <a:chExt cx="1229898" cy="1119358"/>
          </a:xfrm>
        </p:grpSpPr>
        <p:sp>
          <p:nvSpPr>
            <p:cNvPr id="2085" name="Rectangle: Folded Corner 2084">
              <a:extLst>
                <a:ext uri="{FF2B5EF4-FFF2-40B4-BE49-F238E27FC236}">
                  <a16:creationId xmlns:a16="http://schemas.microsoft.com/office/drawing/2014/main" id="{F8D4FB09-CB61-D811-7C6F-AF94770EFCB0}"/>
                </a:ext>
              </a:extLst>
            </p:cNvPr>
            <p:cNvSpPr/>
            <p:nvPr/>
          </p:nvSpPr>
          <p:spPr>
            <a:xfrm>
              <a:off x="359215" y="4894256"/>
              <a:ext cx="1182266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86" name="Picture 6" descr="Free Icon Light illustration and picture">
              <a:extLst>
                <a:ext uri="{FF2B5EF4-FFF2-40B4-BE49-F238E27FC236}">
                  <a16:creationId xmlns:a16="http://schemas.microsoft.com/office/drawing/2014/main" id="{3549DB2A-DFD8-BDF2-E09D-BB1BA32E6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37" y="494055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48A19B5C-BBA7-868A-6AAA-16156EA1BB8D}"/>
                </a:ext>
              </a:extLst>
            </p:cNvPr>
            <p:cNvSpPr txBox="1"/>
            <p:nvPr/>
          </p:nvSpPr>
          <p:spPr>
            <a:xfrm>
              <a:off x="598224" y="4979967"/>
              <a:ext cx="990889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have already</a:t>
              </a:r>
              <a:endParaRPr lang="en-GB" sz="1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3" name="TextBox 2092">
            <a:extLst>
              <a:ext uri="{FF2B5EF4-FFF2-40B4-BE49-F238E27FC236}">
                <a16:creationId xmlns:a16="http://schemas.microsoft.com/office/drawing/2014/main" id="{F181F4CD-624F-DF17-705C-405D00434EED}"/>
              </a:ext>
            </a:extLst>
          </p:cNvPr>
          <p:cNvSpPr txBox="1"/>
          <p:nvPr/>
        </p:nvSpPr>
        <p:spPr>
          <a:xfrm>
            <a:off x="5201573" y="2494952"/>
            <a:ext cx="152408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seen that the verb 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11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(“right now”).</a:t>
            </a:r>
            <a:endParaRPr lang="en-GB" sz="11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174;p8">
            <a:extLst>
              <a:ext uri="{FF2B5EF4-FFF2-40B4-BE49-F238E27FC236}">
                <a16:creationId xmlns:a16="http://schemas.microsoft.com/office/drawing/2014/main" id="{D719A3DE-1E14-0336-D5A5-986DE38F7D50}"/>
              </a:ext>
            </a:extLst>
          </p:cNvPr>
          <p:cNvSpPr txBox="1"/>
          <p:nvPr/>
        </p:nvSpPr>
        <p:spPr>
          <a:xfrm>
            <a:off x="2548324" y="1975846"/>
            <a:ext cx="16674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Arial"/>
                <a:cs typeface="Arial"/>
                <a:sym typeface="Century Gothic"/>
              </a:rPr>
              <a:t>Eres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Arial"/>
                <a:cs typeface="Arial"/>
                <a:sym typeface="Century Gothic"/>
              </a:rPr>
              <a:t>tranquilo </a:t>
            </a:r>
            <a:r>
              <a:rPr lang="en-GB" sz="16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lang="en-GB"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5" name="Group 2094">
            <a:extLst>
              <a:ext uri="{FF2B5EF4-FFF2-40B4-BE49-F238E27FC236}">
                <a16:creationId xmlns:a16="http://schemas.microsoft.com/office/drawing/2014/main" id="{C256F198-68D9-ABA9-472F-1B05A9A0C275}"/>
              </a:ext>
            </a:extLst>
          </p:cNvPr>
          <p:cNvGrpSpPr/>
          <p:nvPr/>
        </p:nvGrpSpPr>
        <p:grpSpPr>
          <a:xfrm>
            <a:off x="488565" y="252006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96" name="Google Shape;222;p10">
              <a:extLst>
                <a:ext uri="{FF2B5EF4-FFF2-40B4-BE49-F238E27FC236}">
                  <a16:creationId xmlns:a16="http://schemas.microsoft.com/office/drawing/2014/main" id="{F6D65C10-123C-7C13-3D4E-AB86F07B72E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7" name="TextBox 2096">
              <a:extLst>
                <a:ext uri="{FF2B5EF4-FFF2-40B4-BE49-F238E27FC236}">
                  <a16:creationId xmlns:a16="http://schemas.microsoft.com/office/drawing/2014/main" id="{11EA64A0-F04E-294D-4054-85773DB8553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01" name="Group 2100">
            <a:extLst>
              <a:ext uri="{FF2B5EF4-FFF2-40B4-BE49-F238E27FC236}">
                <a16:creationId xmlns:a16="http://schemas.microsoft.com/office/drawing/2014/main" id="{A0C67671-9338-08EE-4807-BA526B754EF9}"/>
              </a:ext>
            </a:extLst>
          </p:cNvPr>
          <p:cNvGrpSpPr/>
          <p:nvPr/>
        </p:nvGrpSpPr>
        <p:grpSpPr>
          <a:xfrm>
            <a:off x="117291" y="240752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02" name="Oval 2101">
              <a:extLst>
                <a:ext uri="{FF2B5EF4-FFF2-40B4-BE49-F238E27FC236}">
                  <a16:creationId xmlns:a16="http://schemas.microsoft.com/office/drawing/2014/main" id="{E74F94DC-9BED-FA49-885D-8A6D911B94F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03" name="Picture 2102" descr="Free speaker sound loud vector">
              <a:extLst>
                <a:ext uri="{FF2B5EF4-FFF2-40B4-BE49-F238E27FC236}">
                  <a16:creationId xmlns:a16="http://schemas.microsoft.com/office/drawing/2014/main" id="{626811BA-29C3-BA45-0FDC-4CF0607CA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2104" name="Table 4">
            <a:extLst>
              <a:ext uri="{FF2B5EF4-FFF2-40B4-BE49-F238E27FC236}">
                <a16:creationId xmlns:a16="http://schemas.microsoft.com/office/drawing/2014/main" id="{3ACDBE64-38AF-2713-D6AD-6C83A4345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669310"/>
              </p:ext>
            </p:extLst>
          </p:nvPr>
        </p:nvGraphicFramePr>
        <p:xfrm>
          <a:off x="473718" y="3093642"/>
          <a:ext cx="4572000" cy="2494842"/>
        </p:xfrm>
        <a:graphic>
          <a:graphicData uri="http://schemas.openxmlformats.org/drawingml/2006/table">
            <a:tbl>
              <a:tblPr firstRow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257469399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689368725"/>
                    </a:ext>
                  </a:extLst>
                </a:gridCol>
              </a:tblGrid>
              <a:tr h="35640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|How</a:t>
                      </a: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Respuesta en inglés</a:t>
                      </a: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796344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525239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557565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908459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436691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370016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043414"/>
                  </a:ext>
                </a:extLst>
              </a:tr>
            </a:tbl>
          </a:graphicData>
        </a:graphic>
      </p:graphicFrame>
      <p:sp>
        <p:nvSpPr>
          <p:cNvPr id="2105" name="Rectangle 2104">
            <a:hlinkClick r:id="" action="ppaction://noaction">
              <a:snd r:embed="rId12" name="45_E_comoeressoyactivo.wav"/>
            </a:hlinkClick>
            <a:extLst>
              <a:ext uri="{FF2B5EF4-FFF2-40B4-BE49-F238E27FC236}">
                <a16:creationId xmlns:a16="http://schemas.microsoft.com/office/drawing/2014/main" id="{E1433D23-A96C-99AC-B9E1-B710C1B5D161}"/>
              </a:ext>
            </a:extLst>
          </p:cNvPr>
          <p:cNvSpPr/>
          <p:nvPr/>
        </p:nvSpPr>
        <p:spPr>
          <a:xfrm>
            <a:off x="99453" y="3478414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E</a:t>
            </a:r>
          </a:p>
        </p:txBody>
      </p:sp>
      <p:sp>
        <p:nvSpPr>
          <p:cNvPr id="2106" name="Rectangle 2105">
            <a:hlinkClick r:id="" action="ppaction://noaction">
              <a:snd r:embed="rId13" name="46_1_comoeressoyactivo.wav"/>
            </a:hlinkClick>
            <a:extLst>
              <a:ext uri="{FF2B5EF4-FFF2-40B4-BE49-F238E27FC236}">
                <a16:creationId xmlns:a16="http://schemas.microsoft.com/office/drawing/2014/main" id="{E1924BD6-A7B6-1489-11E8-97B600689D56}"/>
              </a:ext>
            </a:extLst>
          </p:cNvPr>
          <p:cNvSpPr/>
          <p:nvPr/>
        </p:nvSpPr>
        <p:spPr>
          <a:xfrm>
            <a:off x="99453" y="3828601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1</a:t>
            </a:r>
          </a:p>
        </p:txBody>
      </p:sp>
      <p:sp>
        <p:nvSpPr>
          <p:cNvPr id="2107" name="Rectangle 2106">
            <a:hlinkClick r:id="" action="ppaction://noaction">
              <a:snd r:embed="rId14" name="47_2_quieneressoyursula.wav"/>
            </a:hlinkClick>
            <a:extLst>
              <a:ext uri="{FF2B5EF4-FFF2-40B4-BE49-F238E27FC236}">
                <a16:creationId xmlns:a16="http://schemas.microsoft.com/office/drawing/2014/main" id="{BE3D542A-D4E0-E6BB-4C0A-4E847EBF64A5}"/>
              </a:ext>
            </a:extLst>
          </p:cNvPr>
          <p:cNvSpPr/>
          <p:nvPr/>
        </p:nvSpPr>
        <p:spPr>
          <a:xfrm>
            <a:off x="99453" y="4201952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2</a:t>
            </a:r>
          </a:p>
        </p:txBody>
      </p:sp>
      <p:sp>
        <p:nvSpPr>
          <p:cNvPr id="2108" name="Rectangle 2107">
            <a:hlinkClick r:id="" action="ppaction://noaction">
              <a:snd r:embed="rId15" name="48_3_quieneressoyruben.wav"/>
            </a:hlinkClick>
            <a:extLst>
              <a:ext uri="{FF2B5EF4-FFF2-40B4-BE49-F238E27FC236}">
                <a16:creationId xmlns:a16="http://schemas.microsoft.com/office/drawing/2014/main" id="{189657D1-59A7-DF06-867B-1B8AAAB69776}"/>
              </a:ext>
            </a:extLst>
          </p:cNvPr>
          <p:cNvSpPr/>
          <p:nvPr/>
        </p:nvSpPr>
        <p:spPr>
          <a:xfrm>
            <a:off x="99453" y="4572417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3</a:t>
            </a:r>
          </a:p>
        </p:txBody>
      </p:sp>
      <p:sp>
        <p:nvSpPr>
          <p:cNvPr id="2109" name="Rectangle 2108">
            <a:hlinkClick r:id="" action="ppaction://noaction">
              <a:snd r:embed="rId16" name="49_4_comoeressoymuytranquilo.wav"/>
            </a:hlinkClick>
            <a:extLst>
              <a:ext uri="{FF2B5EF4-FFF2-40B4-BE49-F238E27FC236}">
                <a16:creationId xmlns:a16="http://schemas.microsoft.com/office/drawing/2014/main" id="{FF0DAD30-F30E-A621-5195-E778F079B93A}"/>
              </a:ext>
            </a:extLst>
          </p:cNvPr>
          <p:cNvSpPr/>
          <p:nvPr/>
        </p:nvSpPr>
        <p:spPr>
          <a:xfrm>
            <a:off x="99453" y="4933069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4</a:t>
            </a:r>
          </a:p>
        </p:txBody>
      </p:sp>
      <p:sp>
        <p:nvSpPr>
          <p:cNvPr id="2111" name="Rectangle 2110">
            <a:hlinkClick r:id="" action="ppaction://noaction">
              <a:snd r:embed="rId17" name="50_5_comoeressoycamila.wav"/>
            </a:hlinkClick>
            <a:extLst>
              <a:ext uri="{FF2B5EF4-FFF2-40B4-BE49-F238E27FC236}">
                <a16:creationId xmlns:a16="http://schemas.microsoft.com/office/drawing/2014/main" id="{8F094E15-8A93-8124-CE90-508E0774D54A}"/>
              </a:ext>
            </a:extLst>
          </p:cNvPr>
          <p:cNvSpPr/>
          <p:nvPr/>
        </p:nvSpPr>
        <p:spPr>
          <a:xfrm>
            <a:off x="109344" y="5290834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5</a:t>
            </a:r>
          </a:p>
        </p:txBody>
      </p:sp>
      <p:sp>
        <p:nvSpPr>
          <p:cNvPr id="2112" name="Speech Bubble: Rectangle with Corners Rounded 2111">
            <a:extLst>
              <a:ext uri="{FF2B5EF4-FFF2-40B4-BE49-F238E27FC236}">
                <a16:creationId xmlns:a16="http://schemas.microsoft.com/office/drawing/2014/main" id="{62CD5E29-F8FF-65B3-7E70-FF2C00CB0890}"/>
              </a:ext>
            </a:extLst>
          </p:cNvPr>
          <p:cNvSpPr/>
          <p:nvPr/>
        </p:nvSpPr>
        <p:spPr>
          <a:xfrm>
            <a:off x="718268" y="3473426"/>
            <a:ext cx="1720131" cy="285890"/>
          </a:xfrm>
          <a:prstGeom prst="wedgeRoundRectCallout">
            <a:avLst>
              <a:gd name="adj1" fmla="val 40078"/>
              <a:gd name="adj2" fmla="val 641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¿</a:t>
            </a:r>
            <a:r>
              <a:rPr lang="en-GB" sz="1400" b="1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Cómo</a:t>
            </a:r>
            <a:r>
              <a:rPr lang="en-GB" sz="14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eres</a:t>
            </a:r>
            <a:r>
              <a:rPr lang="en-GB" sz="14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?</a:t>
            </a:r>
          </a:p>
        </p:txBody>
      </p:sp>
      <p:sp>
        <p:nvSpPr>
          <p:cNvPr id="2113" name="Speech Bubble: Rectangle with Corners Rounded 2112">
            <a:extLst>
              <a:ext uri="{FF2B5EF4-FFF2-40B4-BE49-F238E27FC236}">
                <a16:creationId xmlns:a16="http://schemas.microsoft.com/office/drawing/2014/main" id="{7D37DF7D-C963-698C-1EF6-919C51B4DECA}"/>
              </a:ext>
            </a:extLst>
          </p:cNvPr>
          <p:cNvSpPr/>
          <p:nvPr/>
        </p:nvSpPr>
        <p:spPr>
          <a:xfrm>
            <a:off x="2941105" y="3478297"/>
            <a:ext cx="2006594" cy="261967"/>
          </a:xfrm>
          <a:prstGeom prst="wedgeRoundRectCallout">
            <a:avLst>
              <a:gd name="adj1" fmla="val -44458"/>
              <a:gd name="adj2" fmla="val 717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35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I (a girl) am creative.</a:t>
            </a: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1D992986-1454-ED1A-0F02-32DD6F61949E}"/>
              </a:ext>
            </a:extLst>
          </p:cNvPr>
          <p:cNvSpPr txBox="1"/>
          <p:nvPr/>
        </p:nvSpPr>
        <p:spPr>
          <a:xfrm>
            <a:off x="1931030" y="2481500"/>
            <a:ext cx="4371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a la </a:t>
            </a:r>
            <a:r>
              <a:rPr lang="en-GB" sz="14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Cano. </a:t>
            </a:r>
          </a:p>
          <a:p>
            <a:pPr lvl="0"/>
            <a:r>
              <a:rPr lang="en-GB" sz="13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‘quién’ o ‘</a:t>
            </a:r>
            <a:r>
              <a:rPr lang="en-GB" sz="13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</a:t>
            </a:r>
            <a:r>
              <a:rPr lang="en-GB" sz="13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y la respuesta.</a:t>
            </a:r>
          </a:p>
        </p:txBody>
      </p:sp>
      <p:pic>
        <p:nvPicPr>
          <p:cNvPr id="2116" name="Picture 2115">
            <a:extLst>
              <a:ext uri="{FF2B5EF4-FFF2-40B4-BE49-F238E27FC236}">
                <a16:creationId xmlns:a16="http://schemas.microsoft.com/office/drawing/2014/main" id="{690698D5-8CF6-D786-2529-D462DED140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0611" y="4620447"/>
            <a:ext cx="1061756" cy="988109"/>
          </a:xfrm>
          <a:prstGeom prst="rect">
            <a:avLst/>
          </a:prstGeom>
        </p:spPr>
      </p:pic>
      <p:pic>
        <p:nvPicPr>
          <p:cNvPr id="2117" name="Picture 2116">
            <a:extLst>
              <a:ext uri="{FF2B5EF4-FFF2-40B4-BE49-F238E27FC236}">
                <a16:creationId xmlns:a16="http://schemas.microsoft.com/office/drawing/2014/main" id="{ED67F930-7159-CFF5-62A8-246CA807EB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10799" y="3577989"/>
            <a:ext cx="1137601" cy="719456"/>
          </a:xfrm>
          <a:prstGeom prst="rect">
            <a:avLst/>
          </a:prstGeom>
        </p:spPr>
      </p:pic>
      <p:grpSp>
        <p:nvGrpSpPr>
          <p:cNvPr id="2120" name="Group 2119">
            <a:extLst>
              <a:ext uri="{FF2B5EF4-FFF2-40B4-BE49-F238E27FC236}">
                <a16:creationId xmlns:a16="http://schemas.microsoft.com/office/drawing/2014/main" id="{6868AD13-6398-DBA9-A9D4-278D3D55D6A8}"/>
              </a:ext>
            </a:extLst>
          </p:cNvPr>
          <p:cNvGrpSpPr/>
          <p:nvPr/>
        </p:nvGrpSpPr>
        <p:grpSpPr>
          <a:xfrm>
            <a:off x="4989298" y="5605782"/>
            <a:ext cx="1823319" cy="529477"/>
            <a:chOff x="422608" y="1416995"/>
            <a:chExt cx="1737709" cy="409714"/>
          </a:xfrm>
        </p:grpSpPr>
        <p:sp>
          <p:nvSpPr>
            <p:cNvPr id="2121" name="Google Shape;112;p3">
              <a:extLst>
                <a:ext uri="{FF2B5EF4-FFF2-40B4-BE49-F238E27FC236}">
                  <a16:creationId xmlns:a16="http://schemas.microsoft.com/office/drawing/2014/main" id="{3BCA886C-EB8D-097D-5F01-3D45CCD3C6CB}"/>
                </a:ext>
              </a:extLst>
            </p:cNvPr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935CD85-8C59-C874-F3EC-23D993931D58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3" name="TextBox 2122">
              <a:extLst>
                <a:ext uri="{FF2B5EF4-FFF2-40B4-BE49-F238E27FC236}">
                  <a16:creationId xmlns:a16="http://schemas.microsoft.com/office/drawing/2014/main" id="{CE793A34-0FAD-FF4C-44E5-EDD14BDD4D86}"/>
                </a:ext>
              </a:extLst>
            </p:cNvPr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24" name="TextBox 2123">
            <a:extLst>
              <a:ext uri="{FF2B5EF4-FFF2-40B4-BE49-F238E27FC236}">
                <a16:creationId xmlns:a16="http://schemas.microsoft.com/office/drawing/2014/main" id="{164F866C-299C-19A7-F1F8-B9AAAC454679}"/>
              </a:ext>
            </a:extLst>
          </p:cNvPr>
          <p:cNvSpPr txBox="1"/>
          <p:nvPr/>
        </p:nvSpPr>
        <p:spPr>
          <a:xfrm>
            <a:off x="1918625" y="5686950"/>
            <a:ext cx="229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Escucha. </a:t>
            </a:r>
          </a:p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¿Qué palabra es?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125" name="Table 2124">
            <a:extLst>
              <a:ext uri="{FF2B5EF4-FFF2-40B4-BE49-F238E27FC236}">
                <a16:creationId xmlns:a16="http://schemas.microsoft.com/office/drawing/2014/main" id="{CEC63004-9853-7318-45E8-AF5B676A2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956195"/>
              </p:ext>
            </p:extLst>
          </p:nvPr>
        </p:nvGraphicFramePr>
        <p:xfrm>
          <a:off x="77103" y="6306495"/>
          <a:ext cx="3753831" cy="1086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546">
                  <a:extLst>
                    <a:ext uri="{9D8B030D-6E8A-4147-A177-3AD203B41FA5}">
                      <a16:colId xmlns:a16="http://schemas.microsoft.com/office/drawing/2014/main" val="2126603707"/>
                    </a:ext>
                  </a:extLst>
                </a:gridCol>
                <a:gridCol w="1428649">
                  <a:extLst>
                    <a:ext uri="{9D8B030D-6E8A-4147-A177-3AD203B41FA5}">
                      <a16:colId xmlns:a16="http://schemas.microsoft.com/office/drawing/2014/main" val="881160397"/>
                    </a:ext>
                  </a:extLst>
                </a:gridCol>
                <a:gridCol w="411040">
                  <a:extLst>
                    <a:ext uri="{9D8B030D-6E8A-4147-A177-3AD203B41FA5}">
                      <a16:colId xmlns:a16="http://schemas.microsoft.com/office/drawing/2014/main" val="2213843096"/>
                    </a:ext>
                  </a:extLst>
                </a:gridCol>
                <a:gridCol w="1515596">
                  <a:extLst>
                    <a:ext uri="{9D8B030D-6E8A-4147-A177-3AD203B41FA5}">
                      <a16:colId xmlns:a16="http://schemas.microsoft.com/office/drawing/2014/main" val="3648615143"/>
                    </a:ext>
                  </a:extLst>
                </a:gridCol>
              </a:tblGrid>
              <a:tr h="3335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mor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b="1" kern="0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38301"/>
                  </a:ext>
                </a:extLst>
              </a:tr>
              <a:tr h="36228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c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451650"/>
                  </a:ext>
                </a:extLst>
              </a:tr>
              <a:tr h="3335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 err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p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r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158536"/>
                  </a:ext>
                </a:extLst>
              </a:tr>
            </a:tbl>
          </a:graphicData>
        </a:graphic>
      </p:graphicFrame>
      <p:grpSp>
        <p:nvGrpSpPr>
          <p:cNvPr id="2159" name="Group 2158">
            <a:extLst>
              <a:ext uri="{FF2B5EF4-FFF2-40B4-BE49-F238E27FC236}">
                <a16:creationId xmlns:a16="http://schemas.microsoft.com/office/drawing/2014/main" id="{1109912A-32BB-7BCB-14A1-3F16A6D1BE39}"/>
              </a:ext>
            </a:extLst>
          </p:cNvPr>
          <p:cNvGrpSpPr/>
          <p:nvPr/>
        </p:nvGrpSpPr>
        <p:grpSpPr>
          <a:xfrm>
            <a:off x="418528" y="578119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60" name="Google Shape;222;p10">
              <a:extLst>
                <a:ext uri="{FF2B5EF4-FFF2-40B4-BE49-F238E27FC236}">
                  <a16:creationId xmlns:a16="http://schemas.microsoft.com/office/drawing/2014/main" id="{8BCC9268-0C9F-183E-6012-4CAEE9C5C0E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1" name="TextBox 2160">
              <a:extLst>
                <a:ext uri="{FF2B5EF4-FFF2-40B4-BE49-F238E27FC236}">
                  <a16:creationId xmlns:a16="http://schemas.microsoft.com/office/drawing/2014/main" id="{AB84FBD8-5B5B-AC0D-4DDE-9DB4F76531C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62" name="Group 2161">
            <a:extLst>
              <a:ext uri="{FF2B5EF4-FFF2-40B4-BE49-F238E27FC236}">
                <a16:creationId xmlns:a16="http://schemas.microsoft.com/office/drawing/2014/main" id="{C092A5C4-DFD3-9F29-D7D6-C093C799764C}"/>
              </a:ext>
            </a:extLst>
          </p:cNvPr>
          <p:cNvGrpSpPr/>
          <p:nvPr/>
        </p:nvGrpSpPr>
        <p:grpSpPr>
          <a:xfrm>
            <a:off x="47254" y="566865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63" name="Oval 2162">
              <a:extLst>
                <a:ext uri="{FF2B5EF4-FFF2-40B4-BE49-F238E27FC236}">
                  <a16:creationId xmlns:a16="http://schemas.microsoft.com/office/drawing/2014/main" id="{07D68653-1394-7E74-5882-07F1A2E9D12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64" name="Picture 2163" descr="Free speaker sound loud vector">
              <a:extLst>
                <a:ext uri="{FF2B5EF4-FFF2-40B4-BE49-F238E27FC236}">
                  <a16:creationId xmlns:a16="http://schemas.microsoft.com/office/drawing/2014/main" id="{F640218A-AD26-0881-10F9-6C14951D0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65" name="Google Shape;132;p2">
            <a:extLst>
              <a:ext uri="{FF2B5EF4-FFF2-40B4-BE49-F238E27FC236}">
                <a16:creationId xmlns:a16="http://schemas.microsoft.com/office/drawing/2014/main" id="{0CB87CE3-F674-DE0B-BE8B-594560E8A250}"/>
              </a:ext>
            </a:extLst>
          </p:cNvPr>
          <p:cNvSpPr txBox="1"/>
          <p:nvPr/>
        </p:nvSpPr>
        <p:spPr>
          <a:xfrm>
            <a:off x="3986039" y="6502266"/>
            <a:ext cx="323090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GB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rc</a:t>
            </a:r>
            <a:r>
              <a:rPr lang="en-GB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</a:p>
        </p:txBody>
      </p:sp>
      <p:sp>
        <p:nvSpPr>
          <p:cNvPr id="2166" name="TextBox 2165">
            <a:extLst>
              <a:ext uri="{FF2B5EF4-FFF2-40B4-BE49-F238E27FC236}">
                <a16:creationId xmlns:a16="http://schemas.microsoft.com/office/drawing/2014/main" id="{A2C87EDD-FDA4-2143-487D-3687C0951695}"/>
              </a:ext>
            </a:extLst>
          </p:cNvPr>
          <p:cNvSpPr txBox="1"/>
          <p:nvPr/>
        </p:nvSpPr>
        <p:spPr>
          <a:xfrm>
            <a:off x="3986039" y="6817918"/>
            <a:ext cx="680346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A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lb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lang="it-IT" sz="1575" b="1" kern="0" dirty="0">
              <a:solidFill>
                <a:srgbClr val="FF0066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67" name="TextBox 2166">
            <a:extLst>
              <a:ext uri="{FF2B5EF4-FFF2-40B4-BE49-F238E27FC236}">
                <a16:creationId xmlns:a16="http://schemas.microsoft.com/office/drawing/2014/main" id="{AE3C15E0-22E8-9A4F-423D-7CF2BF92A09C}"/>
              </a:ext>
            </a:extLst>
          </p:cNvPr>
          <p:cNvSpPr txBox="1"/>
          <p:nvPr/>
        </p:nvSpPr>
        <p:spPr>
          <a:xfrm>
            <a:off x="3985067" y="7102772"/>
            <a:ext cx="3493698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M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lú</a:t>
            </a:r>
          </a:p>
        </p:txBody>
      </p:sp>
      <p:sp>
        <p:nvSpPr>
          <p:cNvPr id="2168" name="TextBox 2167">
            <a:extLst>
              <a:ext uri="{FF2B5EF4-FFF2-40B4-BE49-F238E27FC236}">
                <a16:creationId xmlns:a16="http://schemas.microsoft.com/office/drawing/2014/main" id="{A8D30C59-75A4-E04C-5397-D07A8E8D7B93}"/>
              </a:ext>
            </a:extLst>
          </p:cNvPr>
          <p:cNvSpPr txBox="1"/>
          <p:nvPr/>
        </p:nvSpPr>
        <p:spPr>
          <a:xfrm>
            <a:off x="5776615" y="6792339"/>
            <a:ext cx="650984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R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s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lang="it-IT" sz="1575" kern="0" dirty="0">
              <a:solidFill>
                <a:srgbClr val="404040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69" name="TextBox 2168">
            <a:extLst>
              <a:ext uri="{FF2B5EF4-FFF2-40B4-BE49-F238E27FC236}">
                <a16:creationId xmlns:a16="http://schemas.microsoft.com/office/drawing/2014/main" id="{A9BE0A67-5D86-7F11-B99E-1024CB9D371E}"/>
              </a:ext>
            </a:extLst>
          </p:cNvPr>
          <p:cNvSpPr txBox="1"/>
          <p:nvPr/>
        </p:nvSpPr>
        <p:spPr>
          <a:xfrm>
            <a:off x="5820988" y="6456258"/>
            <a:ext cx="589830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S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l</a:t>
            </a:r>
          </a:p>
        </p:txBody>
      </p:sp>
      <p:sp>
        <p:nvSpPr>
          <p:cNvPr id="2170" name="TextBox 2169">
            <a:extLst>
              <a:ext uri="{FF2B5EF4-FFF2-40B4-BE49-F238E27FC236}">
                <a16:creationId xmlns:a16="http://schemas.microsoft.com/office/drawing/2014/main" id="{3ED7EF51-F023-9224-B73E-2D3E586D048D}"/>
              </a:ext>
            </a:extLst>
          </p:cNvPr>
          <p:cNvSpPr txBox="1"/>
          <p:nvPr/>
        </p:nvSpPr>
        <p:spPr>
          <a:xfrm>
            <a:off x="4926564" y="6810663"/>
            <a:ext cx="87210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P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c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lang="it-IT" sz="1575" kern="0" dirty="0">
              <a:solidFill>
                <a:srgbClr val="404040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71" name="TextBox 2170">
            <a:extLst>
              <a:ext uri="{FF2B5EF4-FFF2-40B4-BE49-F238E27FC236}">
                <a16:creationId xmlns:a16="http://schemas.microsoft.com/office/drawing/2014/main" id="{4CCB8993-BA2E-2B05-8F42-0BE1E21FA661}"/>
              </a:ext>
            </a:extLst>
          </p:cNvPr>
          <p:cNvSpPr txBox="1"/>
          <p:nvPr/>
        </p:nvSpPr>
        <p:spPr>
          <a:xfrm>
            <a:off x="4915555" y="7126828"/>
            <a:ext cx="992685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L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u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n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lang="it-IT" sz="1575" kern="0" dirty="0">
              <a:solidFill>
                <a:srgbClr val="404040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72" name="TextBox 2171">
            <a:extLst>
              <a:ext uri="{FF2B5EF4-FFF2-40B4-BE49-F238E27FC236}">
                <a16:creationId xmlns:a16="http://schemas.microsoft.com/office/drawing/2014/main" id="{164F5635-239F-9359-165C-52D0178FE5CD}"/>
              </a:ext>
            </a:extLst>
          </p:cNvPr>
          <p:cNvSpPr txBox="1"/>
          <p:nvPr/>
        </p:nvSpPr>
        <p:spPr>
          <a:xfrm>
            <a:off x="5755355" y="7126828"/>
            <a:ext cx="650985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P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l </a:t>
            </a:r>
          </a:p>
        </p:txBody>
      </p:sp>
      <p:sp>
        <p:nvSpPr>
          <p:cNvPr id="2173" name="TextBox 2172">
            <a:extLst>
              <a:ext uri="{FF2B5EF4-FFF2-40B4-BE49-F238E27FC236}">
                <a16:creationId xmlns:a16="http://schemas.microsoft.com/office/drawing/2014/main" id="{EB45A837-9D0D-F1E7-7AD4-1FCCF6FA2342}"/>
              </a:ext>
            </a:extLst>
          </p:cNvPr>
          <p:cNvSpPr txBox="1"/>
          <p:nvPr/>
        </p:nvSpPr>
        <p:spPr>
          <a:xfrm>
            <a:off x="4915555" y="6481422"/>
            <a:ext cx="992685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A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l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ns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 </a:t>
            </a:r>
            <a:endParaRPr lang="it-IT" sz="1575" kern="0" dirty="0">
              <a:solidFill>
                <a:srgbClr val="40404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4" name="TextBox 2173">
            <a:extLst>
              <a:ext uri="{FF2B5EF4-FFF2-40B4-BE49-F238E27FC236}">
                <a16:creationId xmlns:a16="http://schemas.microsoft.com/office/drawing/2014/main" id="{D74791D2-2933-56C3-5127-C45E2EE508AA}"/>
              </a:ext>
            </a:extLst>
          </p:cNvPr>
          <p:cNvSpPr txBox="1"/>
          <p:nvPr/>
        </p:nvSpPr>
        <p:spPr>
          <a:xfrm>
            <a:off x="6399072" y="6595479"/>
            <a:ext cx="388247" cy="692497"/>
          </a:xfrm>
          <a:prstGeom prst="rect">
            <a:avLst/>
          </a:prstGeom>
          <a:solidFill>
            <a:srgbClr val="FFD5E6"/>
          </a:solidFill>
        </p:spPr>
        <p:txBody>
          <a:bodyPr wrap="none" rtlCol="0" anchor="ctr">
            <a:spAutoFit/>
          </a:bodyPr>
          <a:lstStyle/>
          <a:p>
            <a:pPr algn="ctr" defTabSz="514350">
              <a:defRPr/>
            </a:pP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a </a:t>
            </a:r>
          </a:p>
          <a:p>
            <a:pPr algn="ctr" defTabSz="514350">
              <a:defRPr/>
            </a:pP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 defTabSz="514350">
              <a:defRPr/>
            </a:pP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z</a:t>
            </a:r>
            <a:endParaRPr lang="en-GB" sz="13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6" name="TextBox 2175">
            <a:extLst>
              <a:ext uri="{FF2B5EF4-FFF2-40B4-BE49-F238E27FC236}">
                <a16:creationId xmlns:a16="http://schemas.microsoft.com/office/drawing/2014/main" id="{DB48E012-1C87-3543-9835-B4DACBEB50CF}"/>
              </a:ext>
            </a:extLst>
          </p:cNvPr>
          <p:cNvSpPr txBox="1"/>
          <p:nvPr/>
        </p:nvSpPr>
        <p:spPr>
          <a:xfrm>
            <a:off x="3897132" y="6123170"/>
            <a:ext cx="362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Lee en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orden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alfabético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9" name="Google Shape;166;p8">
            <a:extLst>
              <a:ext uri="{FF2B5EF4-FFF2-40B4-BE49-F238E27FC236}">
                <a16:creationId xmlns:a16="http://schemas.microsoft.com/office/drawing/2014/main" id="{767A4E0F-3525-5435-4CAB-E5A49A1BC4E9}"/>
              </a:ext>
            </a:extLst>
          </p:cNvPr>
          <p:cNvSpPr txBox="1"/>
          <p:nvPr/>
        </p:nvSpPr>
        <p:spPr>
          <a:xfrm>
            <a:off x="179954" y="7923224"/>
            <a:ext cx="2505987" cy="46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1E4E79"/>
              </a:buClr>
              <a:buSzPts val="2800"/>
              <a:defRPr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 </a:t>
            </a:r>
            <a:b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(mood and temporary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states</a:t>
            </a: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300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0" name="Google Shape;166;p8">
            <a:extLst>
              <a:ext uri="{FF2B5EF4-FFF2-40B4-BE49-F238E27FC236}">
                <a16:creationId xmlns:a16="http://schemas.microsoft.com/office/drawing/2014/main" id="{B7361968-ECB3-55F3-8010-B8E784CA86D4}"/>
              </a:ext>
            </a:extLst>
          </p:cNvPr>
          <p:cNvSpPr txBox="1"/>
          <p:nvPr/>
        </p:nvSpPr>
        <p:spPr>
          <a:xfrm>
            <a:off x="3005179" y="7942020"/>
            <a:ext cx="1723320" cy="46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 </a:t>
            </a:r>
            <a:b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(permanent 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traits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</p:txBody>
      </p:sp>
      <p:sp>
        <p:nvSpPr>
          <p:cNvPr id="2204" name="Google Shape;168;p8">
            <a:extLst>
              <a:ext uri="{FF2B5EF4-FFF2-40B4-BE49-F238E27FC236}">
                <a16:creationId xmlns:a16="http://schemas.microsoft.com/office/drawing/2014/main" id="{D2C4C5A8-E4A3-1694-B026-FD98833CB305}"/>
              </a:ext>
            </a:extLst>
          </p:cNvPr>
          <p:cNvSpPr txBox="1"/>
          <p:nvPr/>
        </p:nvSpPr>
        <p:spPr>
          <a:xfrm>
            <a:off x="171034" y="8422438"/>
            <a:ext cx="1830246" cy="25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</a:t>
            </a: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pic>
        <p:nvPicPr>
          <p:cNvPr id="2205" name="Google Shape;176;p8">
            <a:extLst>
              <a:ext uri="{FF2B5EF4-FFF2-40B4-BE49-F238E27FC236}">
                <a16:creationId xmlns:a16="http://schemas.microsoft.com/office/drawing/2014/main" id="{7841E226-9987-F87D-C9D4-DF5A12B061F3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07648" y="8717194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Google Shape;177;p8">
            <a:extLst>
              <a:ext uri="{FF2B5EF4-FFF2-40B4-BE49-F238E27FC236}">
                <a16:creationId xmlns:a16="http://schemas.microsoft.com/office/drawing/2014/main" id="{73587070-B2E8-D73C-C4B7-570777027543}"/>
              </a:ext>
            </a:extLst>
          </p:cNvPr>
          <p:cNvSpPr txBox="1"/>
          <p:nvPr/>
        </p:nvSpPr>
        <p:spPr>
          <a:xfrm>
            <a:off x="468906" y="8746248"/>
            <a:ext cx="28931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you (feeling)? </a:t>
            </a:r>
            <a:endParaRPr sz="13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7" name="Google Shape;168;p8">
            <a:extLst>
              <a:ext uri="{FF2B5EF4-FFF2-40B4-BE49-F238E27FC236}">
                <a16:creationId xmlns:a16="http://schemas.microsoft.com/office/drawing/2014/main" id="{50DC5468-499A-AB81-C279-40A776EF518C}"/>
              </a:ext>
            </a:extLst>
          </p:cNvPr>
          <p:cNvSpPr txBox="1"/>
          <p:nvPr/>
        </p:nvSpPr>
        <p:spPr>
          <a:xfrm>
            <a:off x="3482774" y="8435695"/>
            <a:ext cx="188400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35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</a:t>
            </a:r>
            <a:r>
              <a:rPr lang="en-GB" sz="14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</a:t>
            </a:r>
            <a:r>
              <a:rPr lang="en-GB" sz="135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sp>
        <p:nvSpPr>
          <p:cNvPr id="2210" name="Google Shape;168;p8">
            <a:extLst>
              <a:ext uri="{FF2B5EF4-FFF2-40B4-BE49-F238E27FC236}">
                <a16:creationId xmlns:a16="http://schemas.microsoft.com/office/drawing/2014/main" id="{D22293F3-1DC3-1F45-8AAE-70C44673D11C}"/>
              </a:ext>
            </a:extLst>
          </p:cNvPr>
          <p:cNvSpPr txBox="1"/>
          <p:nvPr/>
        </p:nvSpPr>
        <p:spPr>
          <a:xfrm>
            <a:off x="256159" y="8980982"/>
            <a:ext cx="301700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</a:t>
            </a:r>
            <a:r>
              <a:rPr lang="en-GB" sz="135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5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creativo</a:t>
            </a:r>
            <a:r>
              <a:rPr lang="en-GB" sz="135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endParaRPr lang="en-GB" sz="1350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16" name="Google Shape;173;p8">
            <a:extLst>
              <a:ext uri="{FF2B5EF4-FFF2-40B4-BE49-F238E27FC236}">
                <a16:creationId xmlns:a16="http://schemas.microsoft.com/office/drawing/2014/main" id="{59A80A6F-C2D9-01CD-9AD8-B0767AB02FCF}"/>
              </a:ext>
            </a:extLst>
          </p:cNvPr>
          <p:cNvGrpSpPr/>
          <p:nvPr/>
        </p:nvGrpSpPr>
        <p:grpSpPr>
          <a:xfrm>
            <a:off x="2415928" y="8475683"/>
            <a:ext cx="405970" cy="493147"/>
            <a:chOff x="300038" y="2473418"/>
            <a:chExt cx="660212" cy="820081"/>
          </a:xfrm>
        </p:grpSpPr>
        <p:pic>
          <p:nvPicPr>
            <p:cNvPr id="2217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B796B5DD-0628-AAAC-75FF-D75133BAB00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8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5762DE61-13F1-23FB-96A5-92F736EA4A3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9" name="Google Shape;171;p8" descr="C:\Users\wdj\Google Drive\Primary\Y5 SoW\From Tracy\Pronouns\i.png">
            <a:extLst>
              <a:ext uri="{FF2B5EF4-FFF2-40B4-BE49-F238E27FC236}">
                <a16:creationId xmlns:a16="http://schemas.microsoft.com/office/drawing/2014/main" id="{9B0974C9-0F84-8F58-1F2E-6D56A1B86F8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5074" y="9089239"/>
            <a:ext cx="226650" cy="5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222" name="TextBox 2221">
            <a:extLst>
              <a:ext uri="{FF2B5EF4-FFF2-40B4-BE49-F238E27FC236}">
                <a16:creationId xmlns:a16="http://schemas.microsoft.com/office/drawing/2014/main" id="{2D4212FB-8E2F-7BDF-E83F-7AFF3DCAEE47}"/>
              </a:ext>
            </a:extLst>
          </p:cNvPr>
          <p:cNvSpPr txBox="1"/>
          <p:nvPr/>
        </p:nvSpPr>
        <p:spPr>
          <a:xfrm>
            <a:off x="132102" y="7596667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 			 	         ‘ser’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23" name="Group 2222">
            <a:extLst>
              <a:ext uri="{FF2B5EF4-FFF2-40B4-BE49-F238E27FC236}">
                <a16:creationId xmlns:a16="http://schemas.microsoft.com/office/drawing/2014/main" id="{0F601B29-BC5D-DFC9-5D9B-08B2FEAA062E}"/>
              </a:ext>
            </a:extLst>
          </p:cNvPr>
          <p:cNvGrpSpPr/>
          <p:nvPr/>
        </p:nvGrpSpPr>
        <p:grpSpPr>
          <a:xfrm>
            <a:off x="4825258" y="7521886"/>
            <a:ext cx="1943885" cy="588990"/>
            <a:chOff x="115026" y="5917195"/>
            <a:chExt cx="1943885" cy="588990"/>
          </a:xfrm>
        </p:grpSpPr>
        <p:sp>
          <p:nvSpPr>
            <p:cNvPr id="2224" name="TextBox 2223">
              <a:extLst>
                <a:ext uri="{FF2B5EF4-FFF2-40B4-BE49-F238E27FC236}">
                  <a16:creationId xmlns:a16="http://schemas.microsoft.com/office/drawing/2014/main" id="{4EDE0EAA-F00F-96B2-5F53-70096FEB5E10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225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2256D20-9A74-91A7-C1D7-0F1E07CFFAF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6" name="TextBox 2225">
              <a:extLst>
                <a:ext uri="{FF2B5EF4-FFF2-40B4-BE49-F238E27FC236}">
                  <a16:creationId xmlns:a16="http://schemas.microsoft.com/office/drawing/2014/main" id="{D828F339-C014-1D8C-8000-1F88360503F8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236" name="Google Shape;176;p8">
            <a:extLst>
              <a:ext uri="{FF2B5EF4-FFF2-40B4-BE49-F238E27FC236}">
                <a16:creationId xmlns:a16="http://schemas.microsoft.com/office/drawing/2014/main" id="{D215DE9C-B60D-05D0-FCAC-15993E6A8400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14716" y="9318567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7" name="Google Shape;177;p8">
            <a:extLst>
              <a:ext uri="{FF2B5EF4-FFF2-40B4-BE49-F238E27FC236}">
                <a16:creationId xmlns:a16="http://schemas.microsoft.com/office/drawing/2014/main" id="{C868CC26-2D55-AA80-1BF4-9864530C54EC}"/>
              </a:ext>
            </a:extLst>
          </p:cNvPr>
          <p:cNvSpPr txBox="1"/>
          <p:nvPr/>
        </p:nvSpPr>
        <p:spPr>
          <a:xfrm>
            <a:off x="475974" y="9347621"/>
            <a:ext cx="2893101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2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12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(feeling) creative.</a:t>
            </a:r>
            <a:endParaRPr lang="en-GB" sz="8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8" name="Google Shape;176;p8">
            <a:extLst>
              <a:ext uri="{FF2B5EF4-FFF2-40B4-BE49-F238E27FC236}">
                <a16:creationId xmlns:a16="http://schemas.microsoft.com/office/drawing/2014/main" id="{E5BAEC75-CED5-83C8-1BF2-079B66877073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94726" y="8741386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9" name="Google Shape;177;p8">
            <a:extLst>
              <a:ext uri="{FF2B5EF4-FFF2-40B4-BE49-F238E27FC236}">
                <a16:creationId xmlns:a16="http://schemas.microsoft.com/office/drawing/2014/main" id="{CC0B7E73-061C-A85A-D44D-BDA417056CBD}"/>
              </a:ext>
            </a:extLst>
          </p:cNvPr>
          <p:cNvSpPr txBox="1"/>
          <p:nvPr/>
        </p:nvSpPr>
        <p:spPr>
          <a:xfrm>
            <a:off x="3655984" y="8770440"/>
            <a:ext cx="28931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you (in general)? </a:t>
            </a:r>
            <a:endParaRPr sz="13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0" name="Google Shape;168;p8">
            <a:extLst>
              <a:ext uri="{FF2B5EF4-FFF2-40B4-BE49-F238E27FC236}">
                <a16:creationId xmlns:a16="http://schemas.microsoft.com/office/drawing/2014/main" id="{19A7C5CE-7987-C977-7C7A-595784AF9EE4}"/>
              </a:ext>
            </a:extLst>
          </p:cNvPr>
          <p:cNvSpPr txBox="1"/>
          <p:nvPr/>
        </p:nvSpPr>
        <p:spPr>
          <a:xfrm>
            <a:off x="3354748" y="9005174"/>
            <a:ext cx="1767513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 </a:t>
            </a:r>
            <a:r>
              <a:rPr lang="en-GB" sz="135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5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creativo</a:t>
            </a:r>
            <a:r>
              <a:rPr lang="en-GB" sz="135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endParaRPr lang="en-GB" sz="1350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41" name="Google Shape;173;p8">
            <a:extLst>
              <a:ext uri="{FF2B5EF4-FFF2-40B4-BE49-F238E27FC236}">
                <a16:creationId xmlns:a16="http://schemas.microsoft.com/office/drawing/2014/main" id="{90D18760-9F84-D742-71FF-1D93A1E33A3A}"/>
              </a:ext>
            </a:extLst>
          </p:cNvPr>
          <p:cNvGrpSpPr/>
          <p:nvPr/>
        </p:nvGrpSpPr>
        <p:grpSpPr>
          <a:xfrm>
            <a:off x="5827330" y="8561461"/>
            <a:ext cx="405970" cy="493147"/>
            <a:chOff x="300038" y="2473418"/>
            <a:chExt cx="660212" cy="820081"/>
          </a:xfrm>
        </p:grpSpPr>
        <p:pic>
          <p:nvPicPr>
            <p:cNvPr id="2242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AD8A4239-5279-1A8C-1C1E-88F6CA3D704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3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C742DC13-763C-7004-F5DD-EE5B5C774E3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44" name="Google Shape;171;p8" descr="C:\Users\wdj\Google Drive\Primary\Y5 SoW\From Tracy\Pronouns\i.png">
            <a:extLst>
              <a:ext uri="{FF2B5EF4-FFF2-40B4-BE49-F238E27FC236}">
                <a16:creationId xmlns:a16="http://schemas.microsoft.com/office/drawing/2014/main" id="{5DE375DB-AD0E-E7E9-9AC6-62CF1E4E59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4122" y="9099259"/>
            <a:ext cx="226650" cy="53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176;p8">
            <a:extLst>
              <a:ext uri="{FF2B5EF4-FFF2-40B4-BE49-F238E27FC236}">
                <a16:creationId xmlns:a16="http://schemas.microsoft.com/office/drawing/2014/main" id="{7DC5EDB2-45CF-0A35-8B24-A3BB00684C12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401794" y="9342759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177;p8">
            <a:extLst>
              <a:ext uri="{FF2B5EF4-FFF2-40B4-BE49-F238E27FC236}">
                <a16:creationId xmlns:a16="http://schemas.microsoft.com/office/drawing/2014/main" id="{961863A3-B4A0-8267-1C00-5F775DCFC654}"/>
              </a:ext>
            </a:extLst>
          </p:cNvPr>
          <p:cNvSpPr txBox="1"/>
          <p:nvPr/>
        </p:nvSpPr>
        <p:spPr>
          <a:xfrm>
            <a:off x="3663052" y="9371813"/>
            <a:ext cx="2893101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2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12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(in general) creative.</a:t>
            </a:r>
            <a:endParaRPr lang="en-GB" sz="8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8" name="Google Shape;155;p7">
            <a:extLst>
              <a:ext uri="{FF2B5EF4-FFF2-40B4-BE49-F238E27FC236}">
                <a16:creationId xmlns:a16="http://schemas.microsoft.com/office/drawing/2014/main" id="{1C1605BD-5600-EF32-4844-9F0291CEC820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167004" y="4944650"/>
            <a:ext cx="426191" cy="41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92;p13">
            <a:extLst>
              <a:ext uri="{FF2B5EF4-FFF2-40B4-BE49-F238E27FC236}">
                <a16:creationId xmlns:a16="http://schemas.microsoft.com/office/drawing/2014/main" id="{7023EC30-3B99-38B0-4EEF-169ED91658A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491099" y="4694018"/>
            <a:ext cx="367519" cy="37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Picture 2251">
            <a:extLst>
              <a:ext uri="{FF2B5EF4-FFF2-40B4-BE49-F238E27FC236}">
                <a16:creationId xmlns:a16="http://schemas.microsoft.com/office/drawing/2014/main" id="{77D433B7-1115-FF6D-E782-86DCA7DA77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02639" y="4022433"/>
            <a:ext cx="844489" cy="5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23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017E17-AA64-B29B-0702-22BB3EAB7B2E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2FF7C-E9AF-1E13-1043-41FEFFB5AA33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73A122-25D8-3BEE-93DB-C295A6BC3EA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426C5-B72C-BE29-5C41-D81687C8472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59" name="TextBox 2058">
            <a:extLst>
              <a:ext uri="{FF2B5EF4-FFF2-40B4-BE49-F238E27FC236}">
                <a16:creationId xmlns:a16="http://schemas.microsoft.com/office/drawing/2014/main" id="{5A6A1C5C-6B2B-8D9D-3959-998F90637934}"/>
              </a:ext>
            </a:extLst>
          </p:cNvPr>
          <p:cNvSpPr txBox="1"/>
          <p:nvPr/>
        </p:nvSpPr>
        <p:spPr>
          <a:xfrm>
            <a:off x="1306141" y="928699"/>
            <a:ext cx="3770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Lee y completa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los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espacios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C471F514-77D9-3B4F-34D2-9472ABE5F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5" y="1438209"/>
            <a:ext cx="6726610" cy="2874973"/>
          </a:xfrm>
          <a:prstGeom prst="rect">
            <a:avLst/>
          </a:prstGeom>
        </p:spPr>
      </p:pic>
      <p:sp>
        <p:nvSpPr>
          <p:cNvPr id="2075" name="Title 1">
            <a:extLst>
              <a:ext uri="{FF2B5EF4-FFF2-40B4-BE49-F238E27FC236}">
                <a16:creationId xmlns:a16="http://schemas.microsoft.com/office/drawing/2014/main" id="{79D80CB5-C062-3ECB-511A-0070F8857355}"/>
              </a:ext>
            </a:extLst>
          </p:cNvPr>
          <p:cNvSpPr txBox="1">
            <a:spLocks/>
          </p:cNvSpPr>
          <p:nvPr/>
        </p:nvSpPr>
        <p:spPr>
          <a:xfrm>
            <a:off x="5838578" y="9771669"/>
            <a:ext cx="1012832" cy="1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5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4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27" name="Google Shape;402;p19">
            <a:extLst>
              <a:ext uri="{FF2B5EF4-FFF2-40B4-BE49-F238E27FC236}">
                <a16:creationId xmlns:a16="http://schemas.microsoft.com/office/drawing/2014/main" id="{E0248D7F-06FA-9E60-C79D-28A2B43E1764}"/>
              </a:ext>
            </a:extLst>
          </p:cNvPr>
          <p:cNvSpPr txBox="1"/>
          <p:nvPr/>
        </p:nvSpPr>
        <p:spPr>
          <a:xfrm>
            <a:off x="1335344" y="7552621"/>
            <a:ext cx="560419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diálogo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compañero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/a. 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44" name="Group 2143">
            <a:extLst>
              <a:ext uri="{FF2B5EF4-FFF2-40B4-BE49-F238E27FC236}">
                <a16:creationId xmlns:a16="http://schemas.microsoft.com/office/drawing/2014/main" id="{F358CC51-C1BF-CC86-8420-3D01DCFC6FCA}"/>
              </a:ext>
            </a:extLst>
          </p:cNvPr>
          <p:cNvGrpSpPr/>
          <p:nvPr/>
        </p:nvGrpSpPr>
        <p:grpSpPr>
          <a:xfrm>
            <a:off x="84462" y="7376980"/>
            <a:ext cx="1250882" cy="605907"/>
            <a:chOff x="7986146" y="4335593"/>
            <a:chExt cx="1250882" cy="605907"/>
          </a:xfrm>
        </p:grpSpPr>
        <p:grpSp>
          <p:nvGrpSpPr>
            <p:cNvPr id="2114" name="Group 2113">
              <a:extLst>
                <a:ext uri="{FF2B5EF4-FFF2-40B4-BE49-F238E27FC236}">
                  <a16:creationId xmlns:a16="http://schemas.microsoft.com/office/drawing/2014/main" id="{6940ACD7-7C6A-3795-4C8D-CE11E2E540A5}"/>
                </a:ext>
              </a:extLst>
            </p:cNvPr>
            <p:cNvGrpSpPr/>
            <p:nvPr/>
          </p:nvGrpSpPr>
          <p:grpSpPr>
            <a:xfrm>
              <a:off x="8414767" y="4482844"/>
              <a:ext cx="822261" cy="307777"/>
              <a:chOff x="455223" y="4442570"/>
              <a:chExt cx="822262" cy="307777"/>
            </a:xfrm>
          </p:grpSpPr>
          <p:sp>
            <p:nvSpPr>
              <p:cNvPr id="2118" name="Google Shape;222;p10">
                <a:extLst>
                  <a:ext uri="{FF2B5EF4-FFF2-40B4-BE49-F238E27FC236}">
                    <a16:creationId xmlns:a16="http://schemas.microsoft.com/office/drawing/2014/main" id="{60C3BFA2-9985-DDC5-0C11-8FBF2B54538B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26" name="TextBox 2125">
                <a:extLst>
                  <a:ext uri="{FF2B5EF4-FFF2-40B4-BE49-F238E27FC236}">
                    <a16:creationId xmlns:a16="http://schemas.microsoft.com/office/drawing/2014/main" id="{ABD4919F-00FD-4B5F-B9B4-C66C3A9B1D18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2128" name="Picture 2127">
              <a:extLst>
                <a:ext uri="{FF2B5EF4-FFF2-40B4-BE49-F238E27FC236}">
                  <a16:creationId xmlns:a16="http://schemas.microsoft.com/office/drawing/2014/main" id="{0382FAB3-4C1E-6219-1CBE-79AA4ACB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6146" y="4335593"/>
              <a:ext cx="572707" cy="605907"/>
            </a:xfrm>
            <a:prstGeom prst="rect">
              <a:avLst/>
            </a:prstGeom>
          </p:spPr>
        </p:pic>
      </p:grpSp>
      <p:pic>
        <p:nvPicPr>
          <p:cNvPr id="2129" name="Picture 2128">
            <a:extLst>
              <a:ext uri="{FF2B5EF4-FFF2-40B4-BE49-F238E27FC236}">
                <a16:creationId xmlns:a16="http://schemas.microsoft.com/office/drawing/2014/main" id="{CE12DFBC-09B3-6847-3179-16859DB28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05" y="7991865"/>
            <a:ext cx="3493698" cy="1770229"/>
          </a:xfrm>
          <a:prstGeom prst="rect">
            <a:avLst/>
          </a:prstGeom>
        </p:spPr>
      </p:pic>
      <p:graphicFrame>
        <p:nvGraphicFramePr>
          <p:cNvPr id="2132" name="Table 2131">
            <a:extLst>
              <a:ext uri="{FF2B5EF4-FFF2-40B4-BE49-F238E27FC236}">
                <a16:creationId xmlns:a16="http://schemas.microsoft.com/office/drawing/2014/main" id="{6469C148-BF75-CEC1-E227-D6746DD41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636124"/>
              </p:ext>
            </p:extLst>
          </p:nvPr>
        </p:nvGraphicFramePr>
        <p:xfrm>
          <a:off x="130140" y="5011840"/>
          <a:ext cx="6616731" cy="22886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8344">
                  <a:extLst>
                    <a:ext uri="{9D8B030D-6E8A-4147-A177-3AD203B41FA5}">
                      <a16:colId xmlns:a16="http://schemas.microsoft.com/office/drawing/2014/main" val="2644697883"/>
                    </a:ext>
                  </a:extLst>
                </a:gridCol>
                <a:gridCol w="3143361">
                  <a:extLst>
                    <a:ext uri="{9D8B030D-6E8A-4147-A177-3AD203B41FA5}">
                      <a16:colId xmlns:a16="http://schemas.microsoft.com/office/drawing/2014/main" val="3333524617"/>
                    </a:ext>
                  </a:extLst>
                </a:gridCol>
                <a:gridCol w="1513842">
                  <a:extLst>
                    <a:ext uri="{9D8B030D-6E8A-4147-A177-3AD203B41FA5}">
                      <a16:colId xmlns:a16="http://schemas.microsoft.com/office/drawing/2014/main" val="366490045"/>
                    </a:ext>
                  </a:extLst>
                </a:gridCol>
                <a:gridCol w="1531184">
                  <a:extLst>
                    <a:ext uri="{9D8B030D-6E8A-4147-A177-3AD203B41FA5}">
                      <a16:colId xmlns:a16="http://schemas.microsoft.com/office/drawing/2014/main" val="3309898371"/>
                    </a:ext>
                  </a:extLst>
                </a:gridCol>
              </a:tblGrid>
              <a:tr h="2863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general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414674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Soy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Frida Kahlo y soy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creativa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tranquila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 Estoy</a:t>
                      </a:r>
                      <a:r>
                        <a:rPr lang="en-GB" sz="1200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positiva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Soy de </a:t>
                      </a:r>
                      <a:r>
                        <a:rPr lang="en-GB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Méjico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endParaRPr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037824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entury Gothic"/>
                        <a:buNone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nervioso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Soy Rafa Nadal y soy muy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activo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Soy de España. </a:t>
                      </a:r>
                      <a:endParaRPr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079515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entury Gothic"/>
                        <a:buNone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Soy </a:t>
                      </a:r>
                      <a:r>
                        <a:rPr lang="en-GB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Penélope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Cruz. Estoy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preparada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Soy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positiva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1200" b="1" u="sng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seria</a:t>
                      </a: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 Soy de España. </a:t>
                      </a:r>
                      <a:endParaRPr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366564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 </a:t>
                      </a:r>
                      <a:r>
                        <a:rPr lang="es-ES" sz="1200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perdido.</a:t>
                      </a:r>
                      <a:r>
                        <a:rPr lang="es-E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Soy Pablo Picasso y soy muy </a:t>
                      </a:r>
                      <a:r>
                        <a:rPr lang="es-ES" sz="1200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creativo</a:t>
                      </a:r>
                      <a:r>
                        <a:rPr lang="es-E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s-ES" sz="1200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serio</a:t>
                      </a:r>
                      <a:r>
                        <a:rPr lang="es-E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 Soy de España.</a:t>
                      </a:r>
                      <a:endParaRPr lang="es-E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841295"/>
                  </a:ext>
                </a:extLst>
              </a:tr>
            </a:tbl>
          </a:graphicData>
        </a:graphic>
      </p:graphicFrame>
      <p:sp>
        <p:nvSpPr>
          <p:cNvPr id="2135" name="Google Shape;402;p19">
            <a:extLst>
              <a:ext uri="{FF2B5EF4-FFF2-40B4-BE49-F238E27FC236}">
                <a16:creationId xmlns:a16="http://schemas.microsoft.com/office/drawing/2014/main" id="{39AA3148-4791-199B-1870-DB07D8557EFD}"/>
              </a:ext>
            </a:extLst>
          </p:cNvPr>
          <p:cNvSpPr txBox="1"/>
          <p:nvPr/>
        </p:nvSpPr>
        <p:spPr>
          <a:xfrm>
            <a:off x="1308372" y="4521575"/>
            <a:ext cx="7057344" cy="28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Lee y escribe en inglés.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How do they describe themselves?</a:t>
            </a:r>
          </a:p>
        </p:txBody>
      </p:sp>
      <p:grpSp>
        <p:nvGrpSpPr>
          <p:cNvPr id="2136" name="Group 2135">
            <a:extLst>
              <a:ext uri="{FF2B5EF4-FFF2-40B4-BE49-F238E27FC236}">
                <a16:creationId xmlns:a16="http://schemas.microsoft.com/office/drawing/2014/main" id="{F9A6AC42-9E1F-558E-314A-0FDED6F06E98}"/>
              </a:ext>
            </a:extLst>
          </p:cNvPr>
          <p:cNvGrpSpPr/>
          <p:nvPr/>
        </p:nvGrpSpPr>
        <p:grpSpPr>
          <a:xfrm>
            <a:off x="52180" y="4255892"/>
            <a:ext cx="1385515" cy="699697"/>
            <a:chOff x="85157" y="674113"/>
            <a:chExt cx="1072125" cy="541432"/>
          </a:xfrm>
        </p:grpSpPr>
        <p:sp>
          <p:nvSpPr>
            <p:cNvPr id="2137" name="Google Shape;206;p9">
              <a:extLst>
                <a:ext uri="{FF2B5EF4-FFF2-40B4-BE49-F238E27FC236}">
                  <a16:creationId xmlns:a16="http://schemas.microsoft.com/office/drawing/2014/main" id="{BA9AD537-D824-1DA7-4080-0249A4DC3C6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8" name="Picture 2137">
              <a:extLst>
                <a:ext uri="{FF2B5EF4-FFF2-40B4-BE49-F238E27FC236}">
                  <a16:creationId xmlns:a16="http://schemas.microsoft.com/office/drawing/2014/main" id="{63670468-0D4E-2399-EC88-97568006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1F6EE740-3715-8160-6B0C-F6FC8DD1E3A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6608F4B5-2993-C8D3-EDED-177EDDC5741F}"/>
              </a:ext>
            </a:extLst>
          </p:cNvPr>
          <p:cNvGrpSpPr/>
          <p:nvPr/>
        </p:nvGrpSpPr>
        <p:grpSpPr>
          <a:xfrm>
            <a:off x="64328" y="736578"/>
            <a:ext cx="1385515" cy="699697"/>
            <a:chOff x="85157" y="674113"/>
            <a:chExt cx="1072125" cy="541432"/>
          </a:xfrm>
        </p:grpSpPr>
        <p:sp>
          <p:nvSpPr>
            <p:cNvPr id="2141" name="Google Shape;206;p9">
              <a:extLst>
                <a:ext uri="{FF2B5EF4-FFF2-40B4-BE49-F238E27FC236}">
                  <a16:creationId xmlns:a16="http://schemas.microsoft.com/office/drawing/2014/main" id="{88F19214-9EA2-D9CD-0D50-E8F8698272A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42" name="Picture 2141">
              <a:extLst>
                <a:ext uri="{FF2B5EF4-FFF2-40B4-BE49-F238E27FC236}">
                  <a16:creationId xmlns:a16="http://schemas.microsoft.com/office/drawing/2014/main" id="{6F7E0055-6183-5BC2-59AC-CE5DABF6E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43" name="TextBox 2142">
              <a:extLst>
                <a:ext uri="{FF2B5EF4-FFF2-40B4-BE49-F238E27FC236}">
                  <a16:creationId xmlns:a16="http://schemas.microsoft.com/office/drawing/2014/main" id="{A52D23EB-41E5-1903-6167-E93AA4407E1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2145" name="Group 2144">
            <a:extLst>
              <a:ext uri="{FF2B5EF4-FFF2-40B4-BE49-F238E27FC236}">
                <a16:creationId xmlns:a16="http://schemas.microsoft.com/office/drawing/2014/main" id="{3AECE0C4-FF9B-634A-ED4E-AC4138B57DA7}"/>
              </a:ext>
            </a:extLst>
          </p:cNvPr>
          <p:cNvGrpSpPr/>
          <p:nvPr/>
        </p:nvGrpSpPr>
        <p:grpSpPr>
          <a:xfrm>
            <a:off x="5366778" y="7410068"/>
            <a:ext cx="1280534" cy="1045977"/>
            <a:chOff x="359215" y="4894256"/>
            <a:chExt cx="1229898" cy="1119358"/>
          </a:xfrm>
        </p:grpSpPr>
        <p:sp>
          <p:nvSpPr>
            <p:cNvPr id="2146" name="Rectangle: Folded Corner 2145">
              <a:extLst>
                <a:ext uri="{FF2B5EF4-FFF2-40B4-BE49-F238E27FC236}">
                  <a16:creationId xmlns:a16="http://schemas.microsoft.com/office/drawing/2014/main" id="{10382062-C21F-3DDD-3E51-57B0EA27C632}"/>
                </a:ext>
              </a:extLst>
            </p:cNvPr>
            <p:cNvSpPr/>
            <p:nvPr/>
          </p:nvSpPr>
          <p:spPr>
            <a:xfrm>
              <a:off x="359215" y="4894256"/>
              <a:ext cx="1182266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47" name="Picture 6" descr="Free Icon Light illustration and picture">
              <a:extLst>
                <a:ext uri="{FF2B5EF4-FFF2-40B4-BE49-F238E27FC236}">
                  <a16:creationId xmlns:a16="http://schemas.microsoft.com/office/drawing/2014/main" id="{6394711B-230C-69AD-4FC3-44EC77BDA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37" y="494055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48" name="TextBox 2147">
              <a:extLst>
                <a:ext uri="{FF2B5EF4-FFF2-40B4-BE49-F238E27FC236}">
                  <a16:creationId xmlns:a16="http://schemas.microsoft.com/office/drawing/2014/main" id="{671402C6-DE85-A2AA-0014-7650E04DE2AD}"/>
                </a:ext>
              </a:extLst>
            </p:cNvPr>
            <p:cNvSpPr txBox="1"/>
            <p:nvPr/>
          </p:nvSpPr>
          <p:spPr>
            <a:xfrm>
              <a:off x="598224" y="4979967"/>
              <a:ext cx="990889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9" name="TextBox 2148">
            <a:extLst>
              <a:ext uri="{FF2B5EF4-FFF2-40B4-BE49-F238E27FC236}">
                <a16:creationId xmlns:a16="http://schemas.microsoft.com/office/drawing/2014/main" id="{30BED366-9C1D-3515-FA3B-6E7023E10E06}"/>
              </a:ext>
            </a:extLst>
          </p:cNvPr>
          <p:cNvSpPr txBox="1"/>
          <p:nvPr/>
        </p:nvSpPr>
        <p:spPr>
          <a:xfrm>
            <a:off x="5322200" y="7654664"/>
            <a:ext cx="136879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‘perdido’ and ‘</a:t>
            </a:r>
            <a:r>
              <a:rPr lang="en-GB" sz="11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can only be used </a:t>
            </a:r>
          </a:p>
          <a:p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‘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endParaRPr lang="en-GB" sz="11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1" name="TextBox 2150">
            <a:extLst>
              <a:ext uri="{FF2B5EF4-FFF2-40B4-BE49-F238E27FC236}">
                <a16:creationId xmlns:a16="http://schemas.microsoft.com/office/drawing/2014/main" id="{92E9988C-02C5-8C98-864F-27F59FBA1184}"/>
              </a:ext>
            </a:extLst>
          </p:cNvPr>
          <p:cNvSpPr txBox="1"/>
          <p:nvPr/>
        </p:nvSpPr>
        <p:spPr>
          <a:xfrm>
            <a:off x="5549680" y="7416923"/>
            <a:ext cx="1141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2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cansado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</a:t>
            </a:r>
            <a:endParaRPr lang="en-GB" sz="1200" dirty="0"/>
          </a:p>
        </p:txBody>
      </p:sp>
      <p:pic>
        <p:nvPicPr>
          <p:cNvPr id="2152" name="Picture 215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668436C-A91E-B9D7-B19D-C007737C2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258789"/>
            <a:ext cx="2735913" cy="16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89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3C853AA-226B-4702-9AE7-CD0FD38EE9E3}">
  <we:reference id="wa104178141" version="3.10.0.19" store="en-GB" storeType="OMEX"/>
  <we:alternateReferences>
    <we:reference id="WA104178141" version="3.10.0.19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8179</TotalTime>
  <Words>9871</Words>
  <Application>Microsoft Office PowerPoint</Application>
  <PresentationFormat>A4 Paper (210x297 mm)</PresentationFormat>
  <Paragraphs>2547</Paragraphs>
  <Slides>54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Aharoni</vt:lpstr>
      <vt:lpstr>Arial</vt:lpstr>
      <vt:lpstr>Baguet Script</vt:lpstr>
      <vt:lpstr>Calibri</vt:lpstr>
      <vt:lpstr>Calibri Light</vt:lpstr>
      <vt:lpstr>Century Gothic</vt:lpstr>
      <vt:lpstr>Dreaming Outloud Pro</vt:lpstr>
      <vt:lpstr>Dreaming Outloud Script Pro</vt:lpstr>
      <vt:lpstr>Forte</vt:lpstr>
      <vt:lpstr>Ink Free</vt:lpstr>
      <vt:lpstr>Modern Love</vt:lpstr>
      <vt:lpstr>Modern Love Grunge</vt:lpstr>
      <vt:lpstr>Mystical Woods Smooth Script</vt:lpstr>
      <vt:lpstr>Segoe Print</vt:lpstr>
      <vt:lpstr>Tw Cen MT</vt:lpstr>
      <vt:lpstr>Wingdings</vt:lpstr>
      <vt:lpstr>Office Theme</vt:lpstr>
      <vt:lpstr>español - cover</vt:lpstr>
      <vt:lpstr>Contents</vt:lpstr>
      <vt:lpstr>Characters</vt:lpstr>
      <vt:lpstr>Term overview</vt:lpstr>
      <vt:lpstr>Phonics</vt:lpstr>
      <vt:lpstr>Azul term 1 week 1</vt:lpstr>
      <vt:lpstr>Azul term 1 week 1</vt:lpstr>
      <vt:lpstr>Azul term 1 week 1</vt:lpstr>
      <vt:lpstr>Azul term 1 week 1</vt:lpstr>
      <vt:lpstr>Azul term 1 week 2</vt:lpstr>
      <vt:lpstr>Azul term 1 week 2</vt:lpstr>
      <vt:lpstr>Azul term 1 week 2</vt:lpstr>
      <vt:lpstr>Azul term 1 week 3</vt:lpstr>
      <vt:lpstr>Azul term 1 week 3</vt:lpstr>
      <vt:lpstr>Azul term 1 week 3</vt:lpstr>
      <vt:lpstr>Azul term 1 week 3</vt:lpstr>
      <vt:lpstr>Azul term 1 week 4</vt:lpstr>
      <vt:lpstr>Azul term 1 week 4</vt:lpstr>
      <vt:lpstr>Azul term 1 week 4</vt:lpstr>
      <vt:lpstr>Azul term 1 week 4</vt:lpstr>
      <vt:lpstr>Azul term 1 week 5</vt:lpstr>
      <vt:lpstr>Azul term 1 week 5</vt:lpstr>
      <vt:lpstr>Azul term 1 week 5</vt:lpstr>
      <vt:lpstr>Azul term 1 week 5</vt:lpstr>
      <vt:lpstr>Azul term 1 week 6</vt:lpstr>
      <vt:lpstr>Azul term 1 week 6</vt:lpstr>
      <vt:lpstr>Azul term 1 week 6</vt:lpstr>
      <vt:lpstr>Azul term 1 week 6</vt:lpstr>
      <vt:lpstr>Azul term 1 week 7</vt:lpstr>
      <vt:lpstr>Azul term 1 week 7</vt:lpstr>
      <vt:lpstr>Azul term 1 week 7</vt:lpstr>
      <vt:lpstr>Azul term 1 week 7</vt:lpstr>
      <vt:lpstr>Azul term 1 week 8</vt:lpstr>
      <vt:lpstr>Azul term 1 week 8</vt:lpstr>
      <vt:lpstr>Azul term 1 week 8</vt:lpstr>
      <vt:lpstr>Azul term 1 week 9</vt:lpstr>
      <vt:lpstr>Azul term 1 week 9</vt:lpstr>
      <vt:lpstr>Azul term 1 week 9</vt:lpstr>
      <vt:lpstr>Azul term 1 week 10</vt:lpstr>
      <vt:lpstr>Azul term 1 week 10</vt:lpstr>
      <vt:lpstr>Azul term 1 week 10</vt:lpstr>
      <vt:lpstr>Azul term 1 week 10</vt:lpstr>
      <vt:lpstr>Azul term 1 week 11</vt:lpstr>
      <vt:lpstr>Azul term 1 week 11</vt:lpstr>
      <vt:lpstr>Azul term 1 week 11</vt:lpstr>
      <vt:lpstr>Azul term 1 week 11</vt:lpstr>
      <vt:lpstr>Azul term 1 week 12</vt:lpstr>
      <vt:lpstr>Azul term 1 week 12</vt:lpstr>
      <vt:lpstr>Azul term 1 week 12</vt:lpstr>
      <vt:lpstr>Azul term 1 week 12</vt:lpstr>
      <vt:lpstr>Azul term 1 week 13</vt:lpstr>
      <vt:lpstr>Azul term 1 week 14</vt:lpstr>
      <vt:lpstr>Azul term 1 week 14</vt:lpstr>
      <vt:lpstr>Azul term 1 week 14 - materials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27</cp:revision>
  <cp:lastPrinted>2023-06-16T13:44:33Z</cp:lastPrinted>
  <dcterms:created xsi:type="dcterms:W3CDTF">2023-06-09T11:16:33Z</dcterms:created>
  <dcterms:modified xsi:type="dcterms:W3CDTF">2023-09-20T17:18:55Z</dcterms:modified>
</cp:coreProperties>
</file>