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494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974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333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5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280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827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986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789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816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823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52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AF17F-FAA4-484E-AD3B-F506493F34E7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54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120" y="30640"/>
            <a:ext cx="55348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¡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Feliz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Navidad!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551" y="51420"/>
            <a:ext cx="748449" cy="86445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AED9440-F9F1-432E-92CF-7C3A168D07BC}"/>
              </a:ext>
            </a:extLst>
          </p:cNvPr>
          <p:cNvSpPr txBox="1"/>
          <p:nvPr/>
        </p:nvSpPr>
        <p:spPr>
          <a:xfrm>
            <a:off x="79120" y="277319"/>
            <a:ext cx="67508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Listen and fill the gaps with the correct letter or letters.</a:t>
            </a:r>
          </a:p>
        </p:txBody>
      </p:sp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DA5A4BA7-8CDC-4907-972B-57955FCCE3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31871"/>
              </p:ext>
            </p:extLst>
          </p:nvPr>
        </p:nvGraphicFramePr>
        <p:xfrm>
          <a:off x="299815" y="683658"/>
          <a:ext cx="1900046" cy="520439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9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0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0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n-GB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Names</a:t>
                      </a:r>
                      <a:endParaRPr lang="en-GB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GB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 </a:t>
                      </a:r>
                      <a:r>
                        <a:rPr lang="en-GB" sz="14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lan</a:t>
                      </a:r>
                      <a:endParaRPr lang="en-GB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GB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 </a:t>
                      </a:r>
                      <a:r>
                        <a:rPr lang="en-GB" sz="14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steban</a:t>
                      </a:r>
                      <a:endParaRPr lang="en-GB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n-GB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 </a:t>
                      </a:r>
                      <a:r>
                        <a:rPr lang="en-GB" sz="14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livia</a:t>
                      </a:r>
                      <a:endParaRPr lang="en-GB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en-GB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 __ </a:t>
                      </a:r>
                      <a:r>
                        <a:rPr lang="en-GB" sz="14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</a:t>
                      </a:r>
                      <a:endParaRPr lang="en-GB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en-GB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 </a:t>
                      </a:r>
                      <a:r>
                        <a:rPr lang="en-GB" sz="14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sabel</a:t>
                      </a:r>
                      <a:endParaRPr lang="en-GB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en-GB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 </a:t>
                      </a:r>
                      <a:r>
                        <a:rPr lang="en-GB" sz="14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oe</a:t>
                      </a:r>
                      <a:endParaRPr lang="en-GB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en-GB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 __</a:t>
                      </a:r>
                      <a:r>
                        <a:rPr lang="en-GB" sz="14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nstanza</a:t>
                      </a:r>
                      <a:endParaRPr lang="en-GB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en-GB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 __ </a:t>
                      </a:r>
                      <a:r>
                        <a:rPr lang="en-GB" sz="14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leste</a:t>
                      </a:r>
                      <a:endParaRPr lang="en-GB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6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  <a:endParaRPr lang="en-GB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 </a:t>
                      </a:r>
                      <a:r>
                        <a:rPr lang="en-GB" sz="14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rsula</a:t>
                      </a:r>
                      <a:endParaRPr lang="en-GB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6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  <a:endParaRPr lang="en-GB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 __ milo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0" name="TextBox 59">
            <a:extLst>
              <a:ext uri="{FF2B5EF4-FFF2-40B4-BE49-F238E27FC236}">
                <a16:creationId xmlns:a16="http://schemas.microsoft.com/office/drawing/2014/main" id="{3714F28C-836B-4D6E-AE67-11946E96481C}"/>
              </a:ext>
            </a:extLst>
          </p:cNvPr>
          <p:cNvSpPr txBox="1"/>
          <p:nvPr/>
        </p:nvSpPr>
        <p:spPr>
          <a:xfrm>
            <a:off x="4109888" y="5717360"/>
            <a:ext cx="1504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camisa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351BAE0-A6F1-488B-A4F6-5EFBCDE38D43}"/>
              </a:ext>
            </a:extLst>
          </p:cNvPr>
          <p:cNvSpPr txBox="1"/>
          <p:nvPr/>
        </p:nvSpPr>
        <p:spPr>
          <a:xfrm>
            <a:off x="4034855" y="1409434"/>
            <a:ext cx="1504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establo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87B06D3-0677-4509-A02E-6B382CC4A7AF}"/>
              </a:ext>
            </a:extLst>
          </p:cNvPr>
          <p:cNvSpPr txBox="1"/>
          <p:nvPr/>
        </p:nvSpPr>
        <p:spPr>
          <a:xfrm>
            <a:off x="2367437" y="2432019"/>
            <a:ext cx="1504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ornamento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253FED6-1D03-4B21-B4EA-0A6F789B450D}"/>
              </a:ext>
            </a:extLst>
          </p:cNvPr>
          <p:cNvSpPr txBox="1"/>
          <p:nvPr/>
        </p:nvSpPr>
        <p:spPr>
          <a:xfrm>
            <a:off x="4080627" y="2445567"/>
            <a:ext cx="1504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címbalos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61452AE-4CA4-400C-B394-6002CBA4EEE9}"/>
              </a:ext>
            </a:extLst>
          </p:cNvPr>
          <p:cNvSpPr txBox="1"/>
          <p:nvPr/>
        </p:nvSpPr>
        <p:spPr>
          <a:xfrm>
            <a:off x="2247568" y="3577872"/>
            <a:ext cx="1504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imán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F38284A-6A24-4657-A48C-2BCFB3058450}"/>
              </a:ext>
            </a:extLst>
          </p:cNvPr>
          <p:cNvSpPr txBox="1"/>
          <p:nvPr/>
        </p:nvSpPr>
        <p:spPr>
          <a:xfrm>
            <a:off x="4039073" y="3602985"/>
            <a:ext cx="1504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zorro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B13C990-08D7-481A-9F2E-E0219351D0C3}"/>
              </a:ext>
            </a:extLst>
          </p:cNvPr>
          <p:cNvSpPr txBox="1"/>
          <p:nvPr/>
        </p:nvSpPr>
        <p:spPr>
          <a:xfrm>
            <a:off x="2265391" y="4523611"/>
            <a:ext cx="1504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consola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99D1EEC-8215-4A95-830C-3350D2DC400A}"/>
              </a:ext>
            </a:extLst>
          </p:cNvPr>
          <p:cNvSpPr txBox="1"/>
          <p:nvPr/>
        </p:nvSpPr>
        <p:spPr>
          <a:xfrm>
            <a:off x="4080627" y="4544142"/>
            <a:ext cx="1504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cerdo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65C6B9C-A32B-4DCE-AF5C-A22BEFBE4305}"/>
              </a:ext>
            </a:extLst>
          </p:cNvPr>
          <p:cNvSpPr txBox="1"/>
          <p:nvPr/>
        </p:nvSpPr>
        <p:spPr>
          <a:xfrm>
            <a:off x="2251499" y="5653591"/>
            <a:ext cx="1504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ugli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3D649E0-C114-4B14-B4E5-170C02BC742F}"/>
              </a:ext>
            </a:extLst>
          </p:cNvPr>
          <p:cNvSpPr txBox="1"/>
          <p:nvPr/>
        </p:nvSpPr>
        <p:spPr>
          <a:xfrm>
            <a:off x="2315404" y="1416690"/>
            <a:ext cx="1504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abanico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7182CD49-760C-490C-BE54-F7A7107E0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867" y="2831550"/>
            <a:ext cx="599107" cy="676732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570661AE-51F6-4EA8-B000-7ADFCC503C71}"/>
              </a:ext>
            </a:extLst>
          </p:cNvPr>
          <p:cNvSpPr txBox="1"/>
          <p:nvPr/>
        </p:nvSpPr>
        <p:spPr>
          <a:xfrm>
            <a:off x="236339" y="6034685"/>
            <a:ext cx="585966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Read aloud the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Spanish name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and the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Christmas present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the 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same initial sound.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have 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learnt these words so use what you know about how to pronounce Spanish. </a:t>
            </a:r>
          </a:p>
        </p:txBody>
      </p:sp>
      <p:pic>
        <p:nvPicPr>
          <p:cNvPr id="72" name="Picture 71" descr="A picture containing text, insect&#10;&#10;Description automatically generated">
            <a:extLst>
              <a:ext uri="{FF2B5EF4-FFF2-40B4-BE49-F238E27FC236}">
                <a16:creationId xmlns:a16="http://schemas.microsoft.com/office/drawing/2014/main" id="{8B1E1D5E-823F-4300-AC5A-9C18F7F6E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254" y="948405"/>
            <a:ext cx="901979" cy="537899"/>
          </a:xfrm>
          <a:prstGeom prst="rect">
            <a:avLst/>
          </a:prstGeom>
        </p:spPr>
      </p:pic>
      <p:pic>
        <p:nvPicPr>
          <p:cNvPr id="73" name="Picture 72" descr="A picture containing toy&#10;&#10;Description automatically generated">
            <a:extLst>
              <a:ext uri="{FF2B5EF4-FFF2-40B4-BE49-F238E27FC236}">
                <a16:creationId xmlns:a16="http://schemas.microsoft.com/office/drawing/2014/main" id="{4C5709CE-65D6-42C6-B5C3-317BC6AB00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270" y="631574"/>
            <a:ext cx="1127645" cy="80344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934D6AC0-F926-441B-940A-69644F726E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578" y="1047582"/>
            <a:ext cx="321857" cy="387439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D560ECB7-83D0-4485-BD36-654A3058C8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000" y="1861069"/>
            <a:ext cx="622276" cy="676732"/>
          </a:xfrm>
          <a:prstGeom prst="rect">
            <a:avLst/>
          </a:prstGeom>
        </p:spPr>
      </p:pic>
      <p:pic>
        <p:nvPicPr>
          <p:cNvPr id="76" name="Picture 75" descr="A picture containing text&#10;&#10;Description automatically generated">
            <a:extLst>
              <a:ext uri="{FF2B5EF4-FFF2-40B4-BE49-F238E27FC236}">
                <a16:creationId xmlns:a16="http://schemas.microsoft.com/office/drawing/2014/main" id="{73FF33D5-D929-41F0-862F-F873663E9A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251" y="1840021"/>
            <a:ext cx="493118" cy="646712"/>
          </a:xfrm>
          <a:prstGeom prst="rect">
            <a:avLst/>
          </a:prstGeom>
        </p:spPr>
      </p:pic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07780885-EA44-4979-AA64-3B0E6D274F72}"/>
              </a:ext>
            </a:extLst>
          </p:cNvPr>
          <p:cNvCxnSpPr>
            <a:cxnSpLocks/>
          </p:cNvCxnSpPr>
          <p:nvPr/>
        </p:nvCxnSpPr>
        <p:spPr>
          <a:xfrm flipV="1">
            <a:off x="4312670" y="2182431"/>
            <a:ext cx="446777" cy="226478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77" descr="A cartoon of a cat&#10;&#10;Description automatically generated with medium confidence">
            <a:extLst>
              <a:ext uri="{FF2B5EF4-FFF2-40B4-BE49-F238E27FC236}">
                <a16:creationId xmlns:a16="http://schemas.microsoft.com/office/drawing/2014/main" id="{493748BC-3F5A-484E-A3CE-7CAF95EFDA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581" y="2964709"/>
            <a:ext cx="846608" cy="554264"/>
          </a:xfrm>
          <a:prstGeom prst="rect">
            <a:avLst/>
          </a:prstGeom>
        </p:spPr>
      </p:pic>
      <p:pic>
        <p:nvPicPr>
          <p:cNvPr id="79" name="Picture 78" descr="Icon&#10;&#10;Description automatically generated">
            <a:extLst>
              <a:ext uri="{FF2B5EF4-FFF2-40B4-BE49-F238E27FC236}">
                <a16:creationId xmlns:a16="http://schemas.microsoft.com/office/drawing/2014/main" id="{45E54799-007F-4775-9AE1-A9D67AA3C1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18" y="3910762"/>
            <a:ext cx="622895" cy="603429"/>
          </a:xfrm>
          <a:prstGeom prst="rect">
            <a:avLst/>
          </a:prstGeom>
        </p:spPr>
      </p:pic>
      <p:pic>
        <p:nvPicPr>
          <p:cNvPr id="80" name="Picture 79" descr="Shape, circle&#10;&#10;Description automatically generated">
            <a:extLst>
              <a:ext uri="{FF2B5EF4-FFF2-40B4-BE49-F238E27FC236}">
                <a16:creationId xmlns:a16="http://schemas.microsoft.com/office/drawing/2014/main" id="{0BD471FE-E36B-4DBC-B138-D6776AE8EF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678" y="4054999"/>
            <a:ext cx="439957" cy="511485"/>
          </a:xfrm>
          <a:prstGeom prst="rect">
            <a:avLst/>
          </a:prstGeom>
        </p:spPr>
      </p:pic>
      <p:pic>
        <p:nvPicPr>
          <p:cNvPr id="81" name="Picture 80" descr="A picture containing fruit, citrus, orange&#10;&#10;Description automatically generated">
            <a:extLst>
              <a:ext uri="{FF2B5EF4-FFF2-40B4-BE49-F238E27FC236}">
                <a16:creationId xmlns:a16="http://schemas.microsoft.com/office/drawing/2014/main" id="{2075D21E-C876-4C32-862A-A48A7A885F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56" y="4847218"/>
            <a:ext cx="1360072" cy="790542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CCCEFA6D-CFE0-45E3-9527-D5048720A47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80" y="4953003"/>
            <a:ext cx="627609" cy="764357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D1E6D3DF-C2FD-4456-84AF-E5FFBC7FBFE8}"/>
              </a:ext>
            </a:extLst>
          </p:cNvPr>
          <p:cNvSpPr/>
          <p:nvPr/>
        </p:nvSpPr>
        <p:spPr>
          <a:xfrm>
            <a:off x="6176949" y="30640"/>
            <a:ext cx="55348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¡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Feliz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Navidad!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63276F1-EF6C-4550-9252-117C53D628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380" y="51420"/>
            <a:ext cx="748449" cy="864459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6C08D3E0-8B35-40A6-8B10-8DCF37C481A1}"/>
              </a:ext>
            </a:extLst>
          </p:cNvPr>
          <p:cNvSpPr txBox="1"/>
          <p:nvPr/>
        </p:nvSpPr>
        <p:spPr>
          <a:xfrm>
            <a:off x="6176949" y="277319"/>
            <a:ext cx="67508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Listen and fill the gaps with the correct letter or letters.</a:t>
            </a:r>
          </a:p>
        </p:txBody>
      </p:sp>
      <p:graphicFrame>
        <p:nvGraphicFramePr>
          <p:cNvPr id="86" name="Table 85">
            <a:extLst>
              <a:ext uri="{FF2B5EF4-FFF2-40B4-BE49-F238E27FC236}">
                <a16:creationId xmlns:a16="http://schemas.microsoft.com/office/drawing/2014/main" id="{C92EFA39-2418-4B8B-8C17-A5EB09C4E3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77503"/>
              </p:ext>
            </p:extLst>
          </p:nvPr>
        </p:nvGraphicFramePr>
        <p:xfrm>
          <a:off x="6397644" y="683658"/>
          <a:ext cx="1900046" cy="520439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9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0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0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n-GB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Names</a:t>
                      </a:r>
                      <a:endParaRPr lang="en-GB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GB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 </a:t>
                      </a:r>
                      <a:r>
                        <a:rPr lang="en-GB" sz="14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lan</a:t>
                      </a:r>
                      <a:endParaRPr lang="en-GB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GB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 </a:t>
                      </a:r>
                      <a:r>
                        <a:rPr lang="en-GB" sz="14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steban</a:t>
                      </a:r>
                      <a:endParaRPr lang="en-GB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n-GB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 </a:t>
                      </a:r>
                      <a:r>
                        <a:rPr lang="en-GB" sz="14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livia</a:t>
                      </a:r>
                      <a:endParaRPr lang="en-GB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en-GB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 __ </a:t>
                      </a:r>
                      <a:r>
                        <a:rPr lang="en-GB" sz="14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</a:t>
                      </a:r>
                      <a:endParaRPr lang="en-GB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en-GB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 </a:t>
                      </a:r>
                      <a:r>
                        <a:rPr lang="en-GB" sz="14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sabel</a:t>
                      </a:r>
                      <a:endParaRPr lang="en-GB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en-GB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 </a:t>
                      </a:r>
                      <a:r>
                        <a:rPr lang="en-GB" sz="14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oe</a:t>
                      </a:r>
                      <a:endParaRPr lang="en-GB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en-GB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 __</a:t>
                      </a:r>
                      <a:r>
                        <a:rPr lang="en-GB" sz="14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nstanza</a:t>
                      </a:r>
                      <a:endParaRPr lang="en-GB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en-GB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 __ </a:t>
                      </a:r>
                      <a:r>
                        <a:rPr lang="en-GB" sz="14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leste</a:t>
                      </a:r>
                      <a:endParaRPr lang="en-GB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6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  <a:endParaRPr lang="en-GB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 </a:t>
                      </a:r>
                      <a:r>
                        <a:rPr lang="en-GB" sz="14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rsula</a:t>
                      </a:r>
                      <a:endParaRPr lang="en-GB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6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  <a:endParaRPr lang="en-GB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 __ milo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7" name="TextBox 86">
            <a:extLst>
              <a:ext uri="{FF2B5EF4-FFF2-40B4-BE49-F238E27FC236}">
                <a16:creationId xmlns:a16="http://schemas.microsoft.com/office/drawing/2014/main" id="{E0514846-A8A4-413F-AE8B-91266B57DB40}"/>
              </a:ext>
            </a:extLst>
          </p:cNvPr>
          <p:cNvSpPr txBox="1"/>
          <p:nvPr/>
        </p:nvSpPr>
        <p:spPr>
          <a:xfrm>
            <a:off x="10207717" y="5717360"/>
            <a:ext cx="1504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camisa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4DB5914-4CAC-4305-9ADA-A14817B64A3F}"/>
              </a:ext>
            </a:extLst>
          </p:cNvPr>
          <p:cNvSpPr txBox="1"/>
          <p:nvPr/>
        </p:nvSpPr>
        <p:spPr>
          <a:xfrm>
            <a:off x="10132684" y="1409434"/>
            <a:ext cx="1504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establo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DC54C80-4E5A-43C0-9CE8-D8D76A95CCD2}"/>
              </a:ext>
            </a:extLst>
          </p:cNvPr>
          <p:cNvSpPr txBox="1"/>
          <p:nvPr/>
        </p:nvSpPr>
        <p:spPr>
          <a:xfrm>
            <a:off x="8465266" y="2432019"/>
            <a:ext cx="1504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ornamento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13244A6-A104-4B4C-9CEA-C7B15B680B65}"/>
              </a:ext>
            </a:extLst>
          </p:cNvPr>
          <p:cNvSpPr txBox="1"/>
          <p:nvPr/>
        </p:nvSpPr>
        <p:spPr>
          <a:xfrm>
            <a:off x="10178456" y="2445567"/>
            <a:ext cx="1504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címbalos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0614590-EC4C-4597-A3DF-416FB5480A78}"/>
              </a:ext>
            </a:extLst>
          </p:cNvPr>
          <p:cNvSpPr txBox="1"/>
          <p:nvPr/>
        </p:nvSpPr>
        <p:spPr>
          <a:xfrm>
            <a:off x="8345397" y="3577872"/>
            <a:ext cx="1504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imán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F28673-4C0E-415E-9C1A-84E715F99532}"/>
              </a:ext>
            </a:extLst>
          </p:cNvPr>
          <p:cNvSpPr txBox="1"/>
          <p:nvPr/>
        </p:nvSpPr>
        <p:spPr>
          <a:xfrm>
            <a:off x="10136902" y="3602985"/>
            <a:ext cx="1504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zorro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4FE7C37-9467-4B1B-8308-FC4FA2B974FB}"/>
              </a:ext>
            </a:extLst>
          </p:cNvPr>
          <p:cNvSpPr txBox="1"/>
          <p:nvPr/>
        </p:nvSpPr>
        <p:spPr>
          <a:xfrm>
            <a:off x="8363220" y="4523611"/>
            <a:ext cx="1504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consola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A6A2AC3-E75F-4D8E-B0F0-F4D2A88749D0}"/>
              </a:ext>
            </a:extLst>
          </p:cNvPr>
          <p:cNvSpPr txBox="1"/>
          <p:nvPr/>
        </p:nvSpPr>
        <p:spPr>
          <a:xfrm>
            <a:off x="10178456" y="4544142"/>
            <a:ext cx="1504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cerdo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247AC99-5A12-49D6-A8EA-469D0B7DFACF}"/>
              </a:ext>
            </a:extLst>
          </p:cNvPr>
          <p:cNvSpPr txBox="1"/>
          <p:nvPr/>
        </p:nvSpPr>
        <p:spPr>
          <a:xfrm>
            <a:off x="8349328" y="5653591"/>
            <a:ext cx="1504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ugli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B01F543-925A-4014-BFA5-345079B054D1}"/>
              </a:ext>
            </a:extLst>
          </p:cNvPr>
          <p:cNvSpPr txBox="1"/>
          <p:nvPr/>
        </p:nvSpPr>
        <p:spPr>
          <a:xfrm>
            <a:off x="8413233" y="1416690"/>
            <a:ext cx="1504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abanico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FF11A44B-B588-4242-B510-BBE3182C1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5696" y="2831550"/>
            <a:ext cx="599107" cy="676732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567EAF07-A2CE-4696-9EF0-2CAF0214EB11}"/>
              </a:ext>
            </a:extLst>
          </p:cNvPr>
          <p:cNvSpPr txBox="1"/>
          <p:nvPr/>
        </p:nvSpPr>
        <p:spPr>
          <a:xfrm>
            <a:off x="6334168" y="6034685"/>
            <a:ext cx="585966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Read aloud the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Spanish name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and the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Christmas present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the 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same initial sound.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have 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learnt these words so use what you know about how to pronounce Spanish. </a:t>
            </a:r>
          </a:p>
        </p:txBody>
      </p:sp>
      <p:pic>
        <p:nvPicPr>
          <p:cNvPr id="99" name="Picture 98" descr="A picture containing text, insect&#10;&#10;Description automatically generated">
            <a:extLst>
              <a:ext uri="{FF2B5EF4-FFF2-40B4-BE49-F238E27FC236}">
                <a16:creationId xmlns:a16="http://schemas.microsoft.com/office/drawing/2014/main" id="{51EA2EA0-A34A-4242-80AF-69995218E3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083" y="948405"/>
            <a:ext cx="901979" cy="537899"/>
          </a:xfrm>
          <a:prstGeom prst="rect">
            <a:avLst/>
          </a:prstGeom>
        </p:spPr>
      </p:pic>
      <p:pic>
        <p:nvPicPr>
          <p:cNvPr id="100" name="Picture 99" descr="A picture containing toy&#10;&#10;Description automatically generated">
            <a:extLst>
              <a:ext uri="{FF2B5EF4-FFF2-40B4-BE49-F238E27FC236}">
                <a16:creationId xmlns:a16="http://schemas.microsoft.com/office/drawing/2014/main" id="{AE958FE5-0DBF-4116-906A-1DDC83E8AD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099" y="631574"/>
            <a:ext cx="1127645" cy="803447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BB2A2976-65A3-4D5A-95B9-ED364E42EC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407" y="1047582"/>
            <a:ext cx="321857" cy="387439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8F872CD9-A01C-4E73-BFEA-D6F1B63FE4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829" y="1861069"/>
            <a:ext cx="622276" cy="676732"/>
          </a:xfrm>
          <a:prstGeom prst="rect">
            <a:avLst/>
          </a:prstGeom>
        </p:spPr>
      </p:pic>
      <p:pic>
        <p:nvPicPr>
          <p:cNvPr id="103" name="Picture 102" descr="A picture containing text&#10;&#10;Description automatically generated">
            <a:extLst>
              <a:ext uri="{FF2B5EF4-FFF2-40B4-BE49-F238E27FC236}">
                <a16:creationId xmlns:a16="http://schemas.microsoft.com/office/drawing/2014/main" id="{21DE4614-CD55-4602-9465-2F0F1659B7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080" y="1840021"/>
            <a:ext cx="493118" cy="646712"/>
          </a:xfrm>
          <a:prstGeom prst="rect">
            <a:avLst/>
          </a:prstGeom>
        </p:spPr>
      </p:pic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AE1A7A56-FDA4-4DE7-8681-3BBE1C0CA67A}"/>
              </a:ext>
            </a:extLst>
          </p:cNvPr>
          <p:cNvCxnSpPr>
            <a:cxnSpLocks/>
          </p:cNvCxnSpPr>
          <p:nvPr/>
        </p:nvCxnSpPr>
        <p:spPr>
          <a:xfrm flipV="1">
            <a:off x="10410499" y="2182431"/>
            <a:ext cx="446777" cy="226478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Picture 104" descr="A cartoon of a cat&#10;&#10;Description automatically generated with medium confidence">
            <a:extLst>
              <a:ext uri="{FF2B5EF4-FFF2-40B4-BE49-F238E27FC236}">
                <a16:creationId xmlns:a16="http://schemas.microsoft.com/office/drawing/2014/main" id="{25C955FA-BDE1-4E2E-BD7C-0C5686F909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410" y="2964709"/>
            <a:ext cx="846608" cy="554264"/>
          </a:xfrm>
          <a:prstGeom prst="rect">
            <a:avLst/>
          </a:prstGeom>
        </p:spPr>
      </p:pic>
      <p:pic>
        <p:nvPicPr>
          <p:cNvPr id="106" name="Picture 105" descr="Icon&#10;&#10;Description automatically generated">
            <a:extLst>
              <a:ext uri="{FF2B5EF4-FFF2-40B4-BE49-F238E27FC236}">
                <a16:creationId xmlns:a16="http://schemas.microsoft.com/office/drawing/2014/main" id="{A9F28A69-8B6D-4DC1-8339-83D8CB0D91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247" y="3910762"/>
            <a:ext cx="622895" cy="603429"/>
          </a:xfrm>
          <a:prstGeom prst="rect">
            <a:avLst/>
          </a:prstGeom>
        </p:spPr>
      </p:pic>
      <p:pic>
        <p:nvPicPr>
          <p:cNvPr id="107" name="Picture 106" descr="Shape, circle&#10;&#10;Description automatically generated">
            <a:extLst>
              <a:ext uri="{FF2B5EF4-FFF2-40B4-BE49-F238E27FC236}">
                <a16:creationId xmlns:a16="http://schemas.microsoft.com/office/drawing/2014/main" id="{F0AAE8AE-2EA5-43C5-BEF5-9085DAA657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507" y="4054999"/>
            <a:ext cx="439957" cy="511485"/>
          </a:xfrm>
          <a:prstGeom prst="rect">
            <a:avLst/>
          </a:prstGeom>
        </p:spPr>
      </p:pic>
      <p:pic>
        <p:nvPicPr>
          <p:cNvPr id="108" name="Picture 107" descr="A picture containing fruit, citrus, orange&#10;&#10;Description automatically generated">
            <a:extLst>
              <a:ext uri="{FF2B5EF4-FFF2-40B4-BE49-F238E27FC236}">
                <a16:creationId xmlns:a16="http://schemas.microsoft.com/office/drawing/2014/main" id="{05E06665-F778-47A0-AB51-80C07A862E8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385" y="4847218"/>
            <a:ext cx="1360072" cy="790542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307063F6-2A83-40AE-A08D-201626F5287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409" y="4953003"/>
            <a:ext cx="627609" cy="76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7331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188</Words>
  <Application>Microsoft Office PowerPoint</Application>
  <PresentationFormat>Widescreen</PresentationFormat>
  <Paragraphs>68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1_Office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4</cp:revision>
  <dcterms:created xsi:type="dcterms:W3CDTF">2021-11-20T06:40:56Z</dcterms:created>
  <dcterms:modified xsi:type="dcterms:W3CDTF">2023-03-23T13:19:42Z</dcterms:modified>
</cp:coreProperties>
</file>