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8"/>
  </p:notesMasterIdLst>
  <p:sldIdLst>
    <p:sldId id="275" r:id="rId3"/>
    <p:sldId id="1036" r:id="rId4"/>
    <p:sldId id="1037" r:id="rId5"/>
    <p:sldId id="1038" r:id="rId6"/>
    <p:sldId id="1039" r:id="rId7"/>
    <p:sldId id="1040" r:id="rId8"/>
    <p:sldId id="1041" r:id="rId9"/>
    <p:sldId id="1042" r:id="rId10"/>
    <p:sldId id="1043" r:id="rId11"/>
    <p:sldId id="294" r:id="rId12"/>
    <p:sldId id="964" r:id="rId13"/>
    <p:sldId id="779" r:id="rId14"/>
    <p:sldId id="1005" r:id="rId15"/>
    <p:sldId id="1025" r:id="rId16"/>
    <p:sldId id="2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C7"/>
    <a:srgbClr val="FF0066"/>
    <a:srgbClr val="26859D"/>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71" autoAdjust="0"/>
    <p:restoredTop sz="69330" autoAdjust="0"/>
  </p:normalViewPr>
  <p:slideViewPr>
    <p:cSldViewPr snapToGrid="0">
      <p:cViewPr varScale="1">
        <p:scale>
          <a:sx n="75" d="100"/>
          <a:sy n="75" d="100"/>
        </p:scale>
        <p:origin x="1542"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02/09/2023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a:t>
            </a:r>
          </a:p>
          <a:p>
            <a:pPr marL="216000" indent="-216000">
              <a:lnSpc>
                <a:spcPct val="100000"/>
              </a:lnSpc>
            </a:pPr>
            <a:r>
              <a:rPr lang="en-GB" sz="1200" b="0" strike="noStrike" spc="-1" dirty="0">
                <a:solidFill>
                  <a:srgbClr val="000000"/>
                </a:solidFill>
                <a:latin typeface="Calibri"/>
                <a:ea typeface="Calibri"/>
              </a:rPr>
              <a:t>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a:t>
            </a:r>
            <a:r>
              <a:rPr lang="en-GB" sz="1200" b="0" strike="noStrike" spc="-1" dirty="0">
                <a:solidFill>
                  <a:srgbClr val="002060"/>
                </a:solidFill>
                <a:latin typeface="Century Gothic"/>
                <a:ea typeface="Century Gothic"/>
              </a:rPr>
              <a:t>Revisit SSC from this term and from previous learning:</a:t>
            </a:r>
            <a:br>
              <a:rPr lang="en-GB" sz="1200" b="0" strike="noStrike" spc="-1" dirty="0">
                <a:solidFill>
                  <a:srgbClr val="002060"/>
                </a:solidFill>
                <a:latin typeface="Century Gothic"/>
                <a:ea typeface="Century Gothic"/>
              </a:rPr>
            </a:br>
            <a:r>
              <a:rPr lang="en-GB" sz="1200" b="0" strike="noStrike" spc="-1" dirty="0">
                <a:solidFill>
                  <a:srgbClr val="002060"/>
                </a:solidFill>
                <a:latin typeface="Century Gothic"/>
                <a:ea typeface="Century Gothic"/>
              </a:rPr>
              <a:t>[-</a:t>
            </a:r>
            <a:r>
              <a:rPr lang="en-GB" sz="1200" b="0" strike="noStrike" spc="-1" dirty="0" err="1">
                <a:solidFill>
                  <a:srgbClr val="002060"/>
                </a:solidFill>
                <a:latin typeface="Century Gothic"/>
                <a:ea typeface="Century Gothic"/>
              </a:rPr>
              <a:t>tion</a:t>
            </a:r>
            <a:r>
              <a:rPr lang="en-GB" sz="1200" b="0" strike="noStrike" spc="-1" dirty="0">
                <a:solidFill>
                  <a:srgbClr val="002060"/>
                </a:solidFill>
                <a:latin typeface="Century Gothic"/>
                <a:ea typeface="Century Gothic"/>
              </a:rPr>
              <a:t>] [</a:t>
            </a:r>
            <a:r>
              <a:rPr lang="en-GB" sz="1200" b="0" strike="noStrike" spc="-1" dirty="0" err="1">
                <a:solidFill>
                  <a:srgbClr val="002060"/>
                </a:solidFill>
                <a:latin typeface="Century Gothic"/>
                <a:ea typeface="Century Gothic"/>
              </a:rPr>
              <a:t>qu</a:t>
            </a:r>
            <a:r>
              <a:rPr lang="en-GB" sz="1200" b="0" strike="noStrike" spc="-1" dirty="0">
                <a:solidFill>
                  <a:srgbClr val="002060"/>
                </a:solidFill>
                <a:latin typeface="Century Gothic"/>
                <a:ea typeface="Century Gothic"/>
              </a:rPr>
              <a:t>] [-s-] [h] [-</a:t>
            </a:r>
            <a:r>
              <a:rPr lang="en-GB" sz="1200" b="0" strike="noStrike" spc="-1" dirty="0" err="1">
                <a:solidFill>
                  <a:srgbClr val="002060"/>
                </a:solidFill>
                <a:latin typeface="Century Gothic"/>
                <a:ea typeface="Century Gothic"/>
              </a:rPr>
              <a:t>ien</a:t>
            </a:r>
            <a:r>
              <a:rPr lang="en-GB" sz="1200" b="0" strike="noStrike" spc="-1" dirty="0">
                <a:solidFill>
                  <a:srgbClr val="002060"/>
                </a:solidFill>
                <a:latin typeface="Century Gothic"/>
                <a:ea typeface="Century Gothic"/>
              </a:rPr>
              <a:t>] [j/g] [ç/c] [SFC] [u] [</a:t>
            </a:r>
            <a:r>
              <a:rPr lang="en-GB" sz="1200" b="0" strike="noStrike" spc="-1" dirty="0" err="1">
                <a:solidFill>
                  <a:srgbClr val="002060"/>
                </a:solidFill>
                <a:latin typeface="Century Gothic"/>
                <a:ea typeface="Century Gothic"/>
              </a:rPr>
              <a:t>ou</a:t>
            </a:r>
            <a:r>
              <a:rPr lang="en-GB" sz="1200" b="0" strike="noStrike" spc="-1" dirty="0">
                <a:solidFill>
                  <a:srgbClr val="002060"/>
                </a:solidFill>
                <a:latin typeface="Century Gothic"/>
                <a:ea typeface="Century Gothic"/>
              </a:rPr>
              <a:t>]</a:t>
            </a:r>
            <a:r>
              <a:rPr lang="fr-FR" sz="1200" b="0" strike="noStrike" spc="-1" dirty="0">
                <a:solidFill>
                  <a:srgbClr val="002060"/>
                </a:solidFill>
                <a:latin typeface="Century Gothic"/>
                <a:ea typeface="Century Gothic"/>
              </a:rPr>
              <a:t> [(a)in] open [eu] [ch] [(e)au]</a:t>
            </a:r>
            <a:endParaRPr lang="fr-FR" sz="1200" b="0" baseline="0" dirty="0">
              <a:solidFill>
                <a:srgbClr val="115076"/>
              </a:solidFill>
              <a:latin typeface="Century Gothic" panose="020B0502020202020204" pitchFamily="34" charset="0"/>
              <a:cs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endParaRPr lang="it-IT"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it-IT" sz="1200" b="1" strike="noStrike" spc="-1" dirty="0">
                <a:solidFill>
                  <a:srgbClr val="FF0066"/>
                </a:solidFill>
                <a:latin typeface="Century Gothic"/>
                <a:ea typeface="Century Gothic"/>
              </a:rPr>
              <a:t>Revisit 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from this term and from previous learning.</a:t>
            </a:r>
          </a:p>
          <a:p>
            <a:pPr marL="216000" indent="-216000">
              <a:lnSpc>
                <a:spcPct val="100000"/>
              </a:lnSpc>
            </a:pPr>
            <a:r>
              <a:rPr lang="it-IT" sz="1200" b="1" i="0" strike="noStrike" spc="-1" dirty="0">
                <a:solidFill>
                  <a:srgbClr val="002060"/>
                </a:solidFill>
                <a:latin typeface="Century Gothic"/>
                <a:ea typeface="Century Gothic"/>
              </a:rPr>
              <a:t>Revisit 1</a:t>
            </a:r>
            <a:r>
              <a:rPr lang="it-IT" sz="1200" b="0" i="0" strike="noStrike" spc="-1" dirty="0">
                <a:solidFill>
                  <a:srgbClr val="002060"/>
                </a:solidFill>
                <a:latin typeface="Century Gothic"/>
                <a:ea typeface="Century Gothic"/>
              </a:rPr>
              <a:t>: </a:t>
            </a:r>
            <a:r>
              <a:rPr lang="fr-FR" sz="1200" b="0" i="0" strike="noStrike" spc="-1" dirty="0">
                <a:solidFill>
                  <a:srgbClr val="002060"/>
                </a:solidFill>
                <a:latin typeface="Century Gothic"/>
                <a:ea typeface="Century Gothic"/>
              </a:rPr>
              <a:t>aimer [242]  corde [3784] danse [2964] football [2602] guitare [&gt;5000]  piano [4967] sport [2011] tennis [3687] </a:t>
            </a:r>
          </a:p>
          <a:p>
            <a:pPr marL="216000" indent="-216000">
              <a:lnSpc>
                <a:spcPct val="100000"/>
              </a:lnSpc>
            </a:pPr>
            <a:r>
              <a:rPr lang="fr-FR" sz="1200" b="0" i="0" strike="noStrike" spc="-1" dirty="0">
                <a:solidFill>
                  <a:srgbClr val="002060"/>
                </a:solidFill>
                <a:latin typeface="Century Gothic"/>
                <a:ea typeface="Century Gothic"/>
              </a:rPr>
              <a:t>amusant [4695] sympa [4164] intéressant [1244] </a:t>
            </a:r>
            <a:r>
              <a:rPr lang="fr-FR" sz="1200" b="1" i="0" strike="noStrike" spc="-1" dirty="0">
                <a:solidFill>
                  <a:srgbClr val="002060"/>
                </a:solidFill>
                <a:latin typeface="Century Gothic"/>
                <a:ea typeface="Century Gothic"/>
              </a:rPr>
              <a:t>parce que </a:t>
            </a:r>
            <a:r>
              <a:rPr lang="fr-FR" sz="1200" b="0" i="0" strike="noStrike" spc="-1" dirty="0">
                <a:solidFill>
                  <a:srgbClr val="002060"/>
                </a:solidFill>
                <a:latin typeface="Century Gothic"/>
                <a:ea typeface="Century Gothic"/>
              </a:rPr>
              <a:t>[NA]  </a:t>
            </a:r>
            <a:r>
              <a:rPr lang="fr-FR" sz="1200" b="1" i="0" strike="noStrike" spc="-1" dirty="0">
                <a:solidFill>
                  <a:srgbClr val="002060"/>
                </a:solidFill>
                <a:latin typeface="Century Gothic"/>
                <a:ea typeface="Century Gothic"/>
              </a:rPr>
              <a:t>pourquoi </a:t>
            </a:r>
            <a:r>
              <a:rPr lang="fr-FR" sz="1200" b="0" i="0" strike="noStrike" spc="-1" dirty="0">
                <a:solidFill>
                  <a:srgbClr val="002060"/>
                </a:solidFill>
                <a:latin typeface="Century Gothic"/>
                <a:ea typeface="Century Gothic"/>
              </a:rPr>
              <a:t>[193]</a:t>
            </a:r>
          </a:p>
          <a:p>
            <a:pPr marL="216000" indent="-216000">
              <a:lnSpc>
                <a:spcPct val="100000"/>
              </a:lnSpc>
            </a:pPr>
            <a:r>
              <a:rPr lang="fr-FR" sz="1200" b="1" i="0" strike="noStrike" spc="-1" dirty="0">
                <a:solidFill>
                  <a:srgbClr val="002060"/>
                </a:solidFill>
                <a:latin typeface="Century Gothic"/>
                <a:ea typeface="Century Gothic"/>
              </a:rPr>
              <a:t>Revisit 2</a:t>
            </a:r>
            <a:r>
              <a:rPr lang="fr-FR" sz="1200" b="0"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tu vas </a:t>
            </a:r>
            <a:r>
              <a:rPr lang="fr-FR" sz="1200" b="0" i="0" strike="noStrike" spc="-1" dirty="0">
                <a:solidFill>
                  <a:srgbClr val="002060"/>
                </a:solidFill>
                <a:latin typeface="Century Gothic"/>
                <a:ea typeface="Century Gothic"/>
              </a:rPr>
              <a:t>je vais  [53] tu es je suis [5] à (meaning ‘at/in/to’) [4] café [1886] campagne [666] centre commercial [n/a] église [1782] ile [1245] magasin [1736] maison</a:t>
            </a:r>
          </a:p>
          <a:p>
            <a:pPr marL="216000" indent="-216000">
              <a:lnSpc>
                <a:spcPct val="100000"/>
              </a:lnSpc>
            </a:pPr>
            <a:r>
              <a:rPr lang="fr-FR" sz="1200" b="0" i="0" strike="noStrike" spc="-1" dirty="0">
                <a:solidFill>
                  <a:srgbClr val="002060"/>
                </a:solidFill>
                <a:latin typeface="Century Gothic"/>
                <a:ea typeface="Century Gothic"/>
              </a:rPr>
              <a:t>[325] marché [280] montagne [1732] plage [2693] pont [1889] port [1304]</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a:t>
            </a:r>
          </a:p>
          <a:p>
            <a:pPr marL="216000" indent="-216000">
              <a:lnSpc>
                <a:spcPct val="100000"/>
              </a:lnSpc>
            </a:pPr>
            <a:r>
              <a:rPr lang="en-GB" sz="1100" b="0" strike="noStrike" spc="-1" dirty="0">
                <a:solidFill>
                  <a:srgbClr val="000000"/>
                </a:solidFill>
                <a:latin typeface="Calibri"/>
                <a:ea typeface="Calibri"/>
              </a:rPr>
              <a:t>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a:t>
            </a:r>
          </a:p>
          <a:p>
            <a:pPr marL="216000" indent="-216000">
              <a:lnSpc>
                <a:spcPct val="100000"/>
              </a:lnSpc>
            </a:pPr>
            <a:r>
              <a:rPr lang="en-GB" sz="1100" b="0" strike="noStrike" spc="-1" dirty="0">
                <a:solidFill>
                  <a:srgbClr val="000000"/>
                </a:solidFill>
                <a:latin typeface="Calibri"/>
                <a:ea typeface="Calibri"/>
              </a:rPr>
              <a:t>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Timing: 5</a:t>
            </a:r>
            <a:r>
              <a:rPr lang="en-GB" b="1"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this slide practises read aloud, meaning and spoken production of 20 revisited words with timed spoken comprehension.</a:t>
            </a:r>
            <a:endParaRPr lang="en-GB" b="0" i="0" noProof="0" dirty="0"/>
          </a:p>
          <a:p>
            <a:endParaRPr lang="en-GB" b="0" noProof="0" dirty="0"/>
          </a:p>
          <a:p>
            <a:r>
              <a:rPr lang="en-GB" b="1" noProof="0" dirty="0"/>
              <a:t>Procedure:  t</a:t>
            </a:r>
            <a:r>
              <a:rPr lang="en-GB" b="0" noProof="0" dirty="0"/>
              <a:t>he activity is designed like a scratch card. On clicks, the English translation appears following the horizontal (left to right) order of the display.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Click to select a word (the word will change colour).  Pupils read the word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Ask </a:t>
            </a:r>
            <a:r>
              <a:rPr kumimoji="0" lang="en-GB" sz="1200" b="1" i="0" u="none" strike="noStrike" kern="1200" cap="none" spc="-1" normalizeH="0" baseline="0" noProof="0" dirty="0" err="1">
                <a:ln>
                  <a:noFill/>
                </a:ln>
                <a:solidFill>
                  <a:schemeClr val="bg1"/>
                </a:solidFill>
                <a:effectLst/>
                <a:uLnTx/>
                <a:uFillTx/>
                <a:latin typeface="Century Gothic"/>
                <a:ea typeface="Century Gothic"/>
              </a:rPr>
              <a:t>Qu’est-ce</a:t>
            </a:r>
            <a:r>
              <a:rPr kumimoji="0" lang="en-GB" sz="1200" b="1" i="0" u="none" strike="noStrike" kern="1200" cap="none" spc="-1" normalizeH="0" baseline="0" noProof="0" dirty="0">
                <a:ln>
                  <a:noFill/>
                </a:ln>
                <a:solidFill>
                  <a:schemeClr val="bg1"/>
                </a:solidFill>
                <a:effectLst/>
                <a:uLnTx/>
                <a:uFillTx/>
                <a:latin typeface="Century Gothic"/>
                <a:ea typeface="Century Gothic"/>
              </a:rPr>
              <a:t> que </a:t>
            </a:r>
            <a:r>
              <a:rPr kumimoji="0" lang="en-GB" sz="1200" b="1" i="0" u="none" strike="noStrike" kern="1200" cap="none" spc="-1" normalizeH="0" baseline="0" noProof="0" dirty="0" err="1">
                <a:ln>
                  <a:noFill/>
                </a:ln>
                <a:solidFill>
                  <a:schemeClr val="bg1"/>
                </a:solidFill>
                <a:effectLst/>
                <a:uLnTx/>
                <a:uFillTx/>
                <a:latin typeface="Century Gothic"/>
                <a:ea typeface="Century Gothic"/>
              </a:rPr>
              <a:t>c’est</a:t>
            </a:r>
            <a:r>
              <a:rPr kumimoji="0" lang="en-GB" sz="1200" b="1" i="0" u="none" strike="noStrike" kern="1200" cap="none" spc="-1" normalizeH="0" baseline="0" noProof="0" dirty="0">
                <a:ln>
                  <a:noFill/>
                </a:ln>
                <a:solidFill>
                  <a:schemeClr val="bg1"/>
                </a:solidFill>
                <a:effectLst/>
                <a:uLnTx/>
                <a:uFillTx/>
                <a:latin typeface="Century Gothic"/>
                <a:ea typeface="Century Gothic"/>
              </a:rPr>
              <a:t>, </a:t>
            </a:r>
            <a:r>
              <a:rPr kumimoji="0" lang="en-GB" sz="1200" b="1" i="0" u="none" strike="noStrike" kern="1200" cap="none" spc="-1" normalizeH="0" baseline="0" noProof="0" dirty="0" err="1">
                <a:ln>
                  <a:noFill/>
                </a:ln>
                <a:solidFill>
                  <a:schemeClr val="bg1"/>
                </a:solidFill>
                <a:effectLst/>
                <a:uLnTx/>
                <a:uFillTx/>
                <a:latin typeface="Century Gothic"/>
                <a:ea typeface="Century Gothic"/>
              </a:rPr>
              <a:t>en</a:t>
            </a:r>
            <a:r>
              <a:rPr kumimoji="0" lang="en-GB" sz="1200" b="1" i="0" u="none" strike="noStrike" kern="1200" cap="none" spc="-1" normalizeH="0" noProof="0" dirty="0">
                <a:ln>
                  <a:noFill/>
                </a:ln>
                <a:solidFill>
                  <a:schemeClr val="bg1"/>
                </a:solidFill>
                <a:effectLst/>
                <a:uLnTx/>
                <a:uFillTx/>
                <a:latin typeface="Century Gothic"/>
                <a:ea typeface="Century Gothic"/>
              </a:rPr>
              <a:t> </a:t>
            </a:r>
            <a:r>
              <a:rPr kumimoji="0" lang="en-GB" sz="1200" b="1" i="0" u="none" strike="noStrike" kern="1200" cap="none" spc="-1" normalizeH="0" noProof="0" dirty="0" err="1">
                <a:ln>
                  <a:noFill/>
                </a:ln>
                <a:solidFill>
                  <a:schemeClr val="bg1"/>
                </a:solidFill>
                <a:effectLst/>
                <a:uLnTx/>
                <a:uFillTx/>
                <a:latin typeface="Century Gothic"/>
                <a:ea typeface="Century Gothic"/>
              </a:rPr>
              <a:t>anglais</a:t>
            </a:r>
            <a:r>
              <a:rPr kumimoji="0" lang="en-GB" sz="1200" b="1" i="0" u="none" strike="noStrike" kern="1200" cap="none" spc="-1" normalizeH="0" noProof="0" dirty="0">
                <a:ln>
                  <a:noFill/>
                </a:ln>
                <a:solidFill>
                  <a:schemeClr val="bg1"/>
                </a:solidFill>
                <a:effectLst/>
                <a:uLnTx/>
                <a:uFillTx/>
                <a:latin typeface="Century Gothic"/>
                <a:ea typeface="Century Gothic"/>
              </a:rPr>
              <a:t> ? </a:t>
            </a:r>
            <a:r>
              <a:rPr kumimoji="0" lang="en-GB" sz="1200" b="0" i="0" u="none" strike="noStrike" kern="1200" cap="none" spc="-1" normalizeH="0" noProof="0" dirty="0">
                <a:ln>
                  <a:noFill/>
                </a:ln>
                <a:solidFill>
                  <a:schemeClr val="bg1"/>
                </a:solidFill>
                <a:effectLst/>
                <a:uLnTx/>
                <a:uFillTx/>
                <a:latin typeface="Century Gothic"/>
                <a:ea typeface="Century Gothic"/>
              </a:rPr>
              <a:t>and c</a:t>
            </a:r>
            <a:r>
              <a:rPr lang="en-GB" b="0" noProof="0" dirty="0"/>
              <a:t>lick again to trigger a </a:t>
            </a:r>
            <a:r>
              <a:rPr lang="en-GB" b="1" noProof="0" dirty="0"/>
              <a:t>6-second</a:t>
            </a:r>
            <a:r>
              <a:rPr lang="en-GB" b="0" noProof="0" dirty="0"/>
              <a:t> ‘scratch’ animation, which slowly reveals the English equivalent. Pupils turn to their partner and say the word meaning before it is revealed.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Ask </a:t>
            </a:r>
            <a:r>
              <a:rPr kumimoji="0" lang="en-GB" sz="1200" b="1" i="0" u="none" strike="noStrike" kern="1200" cap="none" spc="-1" normalizeH="0" baseline="0" noProof="0" dirty="0" err="1">
                <a:ln>
                  <a:noFill/>
                </a:ln>
                <a:solidFill>
                  <a:schemeClr val="bg1"/>
                </a:solidFill>
                <a:effectLst/>
                <a:uLnTx/>
                <a:uFillTx/>
                <a:latin typeface="Century Gothic"/>
                <a:ea typeface="Century Gothic"/>
              </a:rPr>
              <a:t>Qu’est-ce</a:t>
            </a:r>
            <a:r>
              <a:rPr kumimoji="0" lang="en-GB" sz="1200" b="1" i="0" u="none" strike="noStrike" kern="1200" cap="none" spc="-1" normalizeH="0" baseline="0" noProof="0" dirty="0">
                <a:ln>
                  <a:noFill/>
                </a:ln>
                <a:solidFill>
                  <a:schemeClr val="bg1"/>
                </a:solidFill>
                <a:effectLst/>
                <a:uLnTx/>
                <a:uFillTx/>
                <a:latin typeface="Century Gothic"/>
                <a:ea typeface="Century Gothic"/>
              </a:rPr>
              <a:t> que </a:t>
            </a:r>
            <a:r>
              <a:rPr kumimoji="0" lang="en-GB" sz="1200" b="1" i="0" u="none" strike="noStrike" kern="1200" cap="none" spc="-1" normalizeH="0" baseline="0" noProof="0" dirty="0" err="1">
                <a:ln>
                  <a:noFill/>
                </a:ln>
                <a:solidFill>
                  <a:schemeClr val="bg1"/>
                </a:solidFill>
                <a:effectLst/>
                <a:uLnTx/>
                <a:uFillTx/>
                <a:latin typeface="Century Gothic"/>
                <a:ea typeface="Century Gothic"/>
              </a:rPr>
              <a:t>c’est</a:t>
            </a:r>
            <a:r>
              <a:rPr kumimoji="0" lang="en-GB" sz="1200" b="1" i="0" u="none" strike="noStrike" kern="1200" cap="none" spc="-1" normalizeH="0" baseline="0" noProof="0" dirty="0">
                <a:ln>
                  <a:noFill/>
                </a:ln>
                <a:solidFill>
                  <a:schemeClr val="bg1"/>
                </a:solidFill>
                <a:effectLst/>
                <a:uLnTx/>
                <a:uFillTx/>
                <a:latin typeface="Century Gothic"/>
                <a:ea typeface="Century Gothic"/>
              </a:rPr>
              <a:t>, </a:t>
            </a:r>
            <a:r>
              <a:rPr kumimoji="0" lang="en-GB" sz="1200" b="1" i="0" u="none" strike="noStrike" kern="1200" cap="none" spc="-1" normalizeH="0" baseline="0" noProof="0" dirty="0" err="1">
                <a:ln>
                  <a:noFill/>
                </a:ln>
                <a:solidFill>
                  <a:schemeClr val="bg1"/>
                </a:solidFill>
                <a:effectLst/>
                <a:uLnTx/>
                <a:uFillTx/>
                <a:latin typeface="Century Gothic"/>
                <a:ea typeface="Century Gothic"/>
              </a:rPr>
              <a:t>en</a:t>
            </a:r>
            <a:r>
              <a:rPr kumimoji="0" lang="en-GB" sz="1200" b="1" i="0" u="none" strike="noStrike" kern="1200" cap="none" spc="-1" normalizeH="0" noProof="0" dirty="0">
                <a:ln>
                  <a:noFill/>
                </a:ln>
                <a:solidFill>
                  <a:schemeClr val="bg1"/>
                </a:solidFill>
                <a:effectLst/>
                <a:uLnTx/>
                <a:uFillTx/>
                <a:latin typeface="Century Gothic"/>
                <a:ea typeface="Century Gothic"/>
              </a:rPr>
              <a:t> français ? </a:t>
            </a:r>
            <a:r>
              <a:rPr kumimoji="0" lang="en-GB" sz="1200" b="0" i="0" u="none" strike="noStrike" kern="1200" cap="none" spc="-1" normalizeH="0" noProof="0" dirty="0">
                <a:ln>
                  <a:noFill/>
                </a:ln>
                <a:solidFill>
                  <a:schemeClr val="bg1"/>
                </a:solidFill>
                <a:effectLst/>
                <a:uLnTx/>
                <a:uFillTx/>
                <a:latin typeface="Century Gothic"/>
                <a:ea typeface="Century Gothic"/>
              </a:rPr>
              <a:t>to elicit the French meaning again.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1" normalizeH="0" noProof="0" dirty="0">
                <a:ln>
                  <a:noFill/>
                </a:ln>
                <a:solidFill>
                  <a:schemeClr val="bg1"/>
                </a:solidFill>
                <a:effectLst/>
                <a:uLnTx/>
                <a:uFillTx/>
                <a:latin typeface="Century Gothic"/>
                <a:ea typeface="Century Gothic"/>
              </a:rPr>
              <a:t>When all English meanings are displayed, if time allows, ask </a:t>
            </a:r>
            <a:r>
              <a:rPr kumimoji="0" lang="en-GB" sz="1200" b="1" i="0" u="none" strike="noStrike" kern="1200" cap="none" spc="-1" normalizeH="0" noProof="0" dirty="0">
                <a:ln>
                  <a:noFill/>
                </a:ln>
                <a:solidFill>
                  <a:schemeClr val="bg1"/>
                </a:solidFill>
                <a:effectLst/>
                <a:uLnTx/>
                <a:uFillTx/>
                <a:latin typeface="Century Gothic"/>
                <a:ea typeface="Century Gothic"/>
              </a:rPr>
              <a:t>Comment </a:t>
            </a:r>
            <a:r>
              <a:rPr kumimoji="0" lang="en-GB" sz="1200" b="1" i="0" u="none" strike="noStrike" kern="1200" cap="none" spc="-1" normalizeH="0" noProof="0" dirty="0" err="1">
                <a:ln>
                  <a:noFill/>
                </a:ln>
                <a:solidFill>
                  <a:schemeClr val="bg1"/>
                </a:solidFill>
                <a:effectLst/>
                <a:uLnTx/>
                <a:uFillTx/>
                <a:latin typeface="Century Gothic"/>
                <a:ea typeface="Century Gothic"/>
              </a:rPr>
              <a:t>dit</a:t>
            </a:r>
            <a:r>
              <a:rPr kumimoji="0" lang="en-GB" sz="1200" b="1" i="0" u="none" strike="noStrike" kern="1200" cap="none" spc="-1" normalizeH="0" noProof="0" dirty="0">
                <a:ln>
                  <a:noFill/>
                </a:ln>
                <a:solidFill>
                  <a:schemeClr val="bg1"/>
                </a:solidFill>
                <a:effectLst/>
                <a:uLnTx/>
                <a:uFillTx/>
                <a:latin typeface="Century Gothic"/>
                <a:ea typeface="Century Gothic"/>
              </a:rPr>
              <a:t>-on </a:t>
            </a:r>
            <a:r>
              <a:rPr kumimoji="0" lang="en-GB" sz="1200" b="0" i="0" u="none" strike="noStrike" kern="1200" cap="none" spc="-1" normalizeH="0" noProof="0" dirty="0">
                <a:ln>
                  <a:noFill/>
                </a:ln>
                <a:solidFill>
                  <a:schemeClr val="bg1"/>
                </a:solidFill>
                <a:effectLst/>
                <a:uLnTx/>
                <a:uFillTx/>
                <a:latin typeface="Century Gothic"/>
                <a:ea typeface="Century Gothic"/>
              </a:rPr>
              <a:t>[to play, playing] </a:t>
            </a:r>
            <a:r>
              <a:rPr kumimoji="0" lang="en-GB" sz="1200" b="1" i="0" u="none" strike="noStrike" kern="1200" cap="none" spc="-1" normalizeH="0" baseline="0" noProof="0" dirty="0" err="1">
                <a:ln>
                  <a:noFill/>
                </a:ln>
                <a:solidFill>
                  <a:schemeClr val="bg1"/>
                </a:solidFill>
                <a:effectLst/>
                <a:uLnTx/>
                <a:uFillTx/>
                <a:latin typeface="Century Gothic"/>
                <a:ea typeface="Century Gothic"/>
              </a:rPr>
              <a:t>en</a:t>
            </a:r>
            <a:r>
              <a:rPr kumimoji="0" lang="en-GB" sz="1200" b="1" i="0" u="none" strike="noStrike" kern="1200" cap="none" spc="-1" normalizeH="0" noProof="0" dirty="0">
                <a:ln>
                  <a:noFill/>
                </a:ln>
                <a:solidFill>
                  <a:schemeClr val="bg1"/>
                </a:solidFill>
                <a:effectLst/>
                <a:uLnTx/>
                <a:uFillTx/>
                <a:latin typeface="Century Gothic"/>
                <a:ea typeface="Century Gothic"/>
              </a:rPr>
              <a:t> </a:t>
            </a:r>
            <a:r>
              <a:rPr kumimoji="0" lang="en-GB" sz="1200" b="1" i="0" u="none" strike="noStrike" kern="1200" cap="none" spc="-1" normalizeH="0" noProof="0" dirty="0" err="1">
                <a:ln>
                  <a:noFill/>
                </a:ln>
                <a:solidFill>
                  <a:schemeClr val="bg1"/>
                </a:solidFill>
                <a:effectLst/>
                <a:uLnTx/>
                <a:uFillTx/>
                <a:latin typeface="Century Gothic"/>
                <a:ea typeface="Century Gothic"/>
              </a:rPr>
              <a:t>français</a:t>
            </a:r>
            <a:r>
              <a:rPr kumimoji="0" lang="en-GB" sz="1200" b="1" i="0" u="none" strike="noStrike" kern="1200" cap="none" spc="-1" normalizeH="0" noProof="0" dirty="0">
                <a:ln>
                  <a:noFill/>
                </a:ln>
                <a:solidFill>
                  <a:schemeClr val="bg1"/>
                </a:solidFill>
                <a:effectLst/>
                <a:uLnTx/>
                <a:uFillTx/>
                <a:latin typeface="Century Gothic"/>
                <a:ea typeface="Century Gothic"/>
              </a:rPr>
              <a:t> ? </a:t>
            </a:r>
            <a:r>
              <a:rPr kumimoji="0" lang="en-GB" sz="1200" b="0" i="0" u="none" strike="noStrike" kern="1200" cap="none" spc="-1" normalizeH="0" noProof="0" dirty="0">
                <a:ln>
                  <a:noFill/>
                </a:ln>
                <a:solidFill>
                  <a:schemeClr val="bg1"/>
                </a:solidFill>
                <a:effectLst/>
                <a:uLnTx/>
                <a:uFillTx/>
                <a:latin typeface="Century Gothic"/>
                <a:ea typeface="Century Gothic"/>
              </a:rPr>
              <a:t>etc. to elicit oral recall of a few of the French meanings again.</a:t>
            </a:r>
            <a:endParaRPr lang="en-GB" b="0" noProof="0" dirty="0"/>
          </a:p>
          <a:p>
            <a:pPr marL="0" indent="0">
              <a:buNone/>
            </a:pPr>
            <a:endParaRPr lang="en-GB" sz="1200" b="0" strike="noStrike" spc="-1" noProof="0" dirty="0">
              <a:latin typeface="Arial"/>
            </a:endParaRPr>
          </a:p>
          <a:p>
            <a:pPr marL="0" indent="0">
              <a:buNone/>
            </a:pPr>
            <a:r>
              <a:rPr lang="en-GB" sz="1200" b="1" strike="noStrike" spc="-1" dirty="0">
                <a:latin typeface="Arial"/>
              </a:rPr>
              <a:t>Frequency of unknown words and cognates:</a:t>
            </a:r>
            <a:br>
              <a:rPr lang="en-GB" sz="1200" b="0" strike="noStrike" spc="-1" dirty="0">
                <a:latin typeface="Arial"/>
              </a:rPr>
            </a:br>
            <a:r>
              <a:rPr lang="en-GB" b="0" i="0" noProof="0" dirty="0" err="1"/>
              <a:t>mur</a:t>
            </a:r>
            <a:r>
              <a:rPr lang="en-GB" b="0" i="1" noProof="0" dirty="0"/>
              <a:t> </a:t>
            </a:r>
            <a:r>
              <a:rPr lang="en-GB" b="0" i="0" noProof="0" dirty="0"/>
              <a:t>[1335]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strike="noStrike" spc="-1" noProof="0" dirty="0">
                <a:latin typeface="Arial"/>
              </a:rPr>
              <a:t>Note</a:t>
            </a:r>
            <a:r>
              <a:rPr lang="en-GB" sz="1200" b="0" i="0" strike="noStrike" spc="-1" noProof="0" dirty="0">
                <a:latin typeface="Arial"/>
              </a:rPr>
              <a:t>: if pupils have done Bleu, then they will have been taught ‘</a:t>
            </a:r>
            <a:r>
              <a:rPr lang="en-GB" sz="1200" b="0" i="0" strike="noStrike" spc="-1" noProof="0" dirty="0" err="1">
                <a:latin typeface="Arial"/>
              </a:rPr>
              <a:t>mur</a:t>
            </a:r>
            <a:r>
              <a:rPr lang="en-GB" sz="1200" b="0" i="0" strike="noStrike" spc="-1" noProof="0" dirty="0">
                <a:latin typeface="Arial"/>
              </a:rPr>
              <a:t>’ already.</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recap </a:t>
            </a:r>
            <a:r>
              <a:rPr lang="en-GB" b="1" dirty="0" err="1"/>
              <a:t>jouer</a:t>
            </a:r>
            <a:r>
              <a:rPr lang="en-GB" b="1" dirty="0"/>
              <a:t> à </a:t>
            </a:r>
            <a:r>
              <a:rPr lang="en-GB" dirty="0"/>
              <a:t>to say you </a:t>
            </a:r>
            <a:r>
              <a:rPr lang="en-GB" u="sng" dirty="0"/>
              <a:t>play </a:t>
            </a:r>
            <a:r>
              <a:rPr lang="en-GB" dirty="0"/>
              <a:t>a sport, </a:t>
            </a:r>
            <a:r>
              <a:rPr lang="en-GB" b="1" dirty="0" err="1"/>
              <a:t>jouer</a:t>
            </a:r>
            <a:r>
              <a:rPr lang="en-GB" b="1" dirty="0"/>
              <a:t> de </a:t>
            </a:r>
            <a:r>
              <a:rPr lang="en-GB" b="0" dirty="0"/>
              <a:t>to say you play an instrument and </a:t>
            </a:r>
            <a:r>
              <a:rPr lang="en-GB" b="1" dirty="0"/>
              <a:t>faire de </a:t>
            </a:r>
            <a:r>
              <a:rPr lang="en-GB" b="0" dirty="0"/>
              <a:t>to say you </a:t>
            </a:r>
            <a:r>
              <a:rPr lang="en-GB" b="0" u="sng" dirty="0"/>
              <a:t>do</a:t>
            </a:r>
            <a:r>
              <a:rPr lang="en-GB" b="0" dirty="0"/>
              <a:t> a sport.</a:t>
            </a:r>
            <a:br>
              <a:rPr lang="en-GB"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written comprehension of key vocabulary and grammar from Term 3.</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context and ensure this is clear.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message aloud in pairs.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First, they need to write all the articles that are missing.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Then they answer the questions in English, one point for each item in Q1 and 2, and 2 points for each questions correctly translating.  (Award 2 – full communication, 1 – partial communication, 0 – no communication). Total /9.</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answers from pupils and click to bring up answers. </a:t>
            </a: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Note</a:t>
            </a:r>
            <a:r>
              <a:rPr lang="en-GB" dirty="0">
                <a:sym typeface="Wingdings" panose="05000000000000000000" pitchFamily="2" charset="2"/>
              </a:rPr>
              <a:t>: in the audio version, click on the message to hear it in full.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vocabulary and structures.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this term’s vocabulary and to practise written production of short sentences.</a:t>
            </a:r>
          </a:p>
          <a:p>
            <a:pPr marL="216000" indent="-215280">
              <a:lnSpc>
                <a:spcPct val="100000"/>
              </a:lnSpc>
            </a:pPr>
            <a:endParaRPr lang="en-GB" sz="1200" b="0"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less challenging version of the activity, where pupils are encouraged to write any word and/or phrases they can in French.</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message from </a:t>
            </a:r>
            <a:r>
              <a:rPr lang="en-GB" sz="1200" dirty="0">
                <a:solidFill>
                  <a:srgbClr val="002060"/>
                </a:solidFill>
                <a:latin typeface="Century Gothic" panose="020B0502020202020204" pitchFamily="34" charset="0"/>
              </a:rPr>
              <a:t>Adèle</a:t>
            </a:r>
            <a:r>
              <a:rPr lang="en-GB" sz="1200" b="0" strike="noStrike" spc="-1" dirty="0">
                <a:latin typeface="Arial"/>
              </a:rPr>
              <a:t> in the blue text box.</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use </a:t>
            </a:r>
            <a:r>
              <a:rPr lang="en-GB" sz="1200" dirty="0">
                <a:solidFill>
                  <a:srgbClr val="002060"/>
                </a:solidFill>
                <a:latin typeface="Century Gothic" panose="020B0502020202020204" pitchFamily="34" charset="0"/>
              </a:rPr>
              <a:t>Adèle</a:t>
            </a:r>
            <a:r>
              <a:rPr lang="en-GB" sz="1200" b="0" strike="noStrike" spc="-1" dirty="0">
                <a:latin typeface="Arial"/>
              </a:rPr>
              <a:t>’s message and the words and pictures on the notebook to the right as inspiration. They use the lines on the left and the empty notepad to write any words or sentences in French that they could use to reply to </a:t>
            </a:r>
            <a:r>
              <a:rPr lang="en-GB" sz="1200" dirty="0">
                <a:solidFill>
                  <a:srgbClr val="002060"/>
                </a:solidFill>
                <a:latin typeface="Century Gothic" panose="020B0502020202020204" pitchFamily="34" charset="0"/>
              </a:rPr>
              <a:t>Adèle</a:t>
            </a:r>
            <a:r>
              <a:rPr lang="en-GB" sz="1200" b="0" strike="noStrike" spc="-1" dirty="0">
                <a:latin typeface="Arial"/>
              </a:rPr>
              <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97727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this term’s vocabulary and to practise written production of short sentences.</a:t>
            </a:r>
          </a:p>
          <a:p>
            <a:pPr marL="216000" indent="-215280">
              <a:lnSpc>
                <a:spcPct val="100000"/>
              </a:lnSpc>
            </a:pPr>
            <a:endParaRPr lang="en-GB" sz="1200" b="0"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more challenging version of the activity, where pupils are encouraged to write a mixture of sentences and words. A more straightforward version of the activity can be found on the previous slide, where pupils are asked to write individual words.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message from </a:t>
            </a:r>
            <a:r>
              <a:rPr lang="en-GB" sz="1200" dirty="0">
                <a:solidFill>
                  <a:srgbClr val="002060"/>
                </a:solidFill>
                <a:latin typeface="Century Gothic" panose="020B0502020202020204" pitchFamily="34" charset="0"/>
              </a:rPr>
              <a:t>Adèle</a:t>
            </a:r>
            <a:r>
              <a:rPr lang="en-GB" sz="1200" b="0" strike="noStrike" spc="-1" dirty="0">
                <a:latin typeface="Arial"/>
              </a:rPr>
              <a:t> in the blue text box.</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use </a:t>
            </a:r>
            <a:r>
              <a:rPr lang="en-GB" sz="1200" dirty="0">
                <a:solidFill>
                  <a:srgbClr val="002060"/>
                </a:solidFill>
                <a:latin typeface="Century Gothic" panose="020B0502020202020204" pitchFamily="34" charset="0"/>
              </a:rPr>
              <a:t>Adèle</a:t>
            </a:r>
            <a:r>
              <a:rPr lang="en-GB" sz="1200" b="0" strike="noStrike" spc="-1" dirty="0">
                <a:latin typeface="Arial"/>
              </a:rPr>
              <a:t>’s message and the words and pictures on the notebook to the right as inspiration. They use the lines on the left and the empty notepad to write any words or sentences in French that they could use to reply to </a:t>
            </a:r>
            <a:r>
              <a:rPr lang="en-GB" sz="1200" dirty="0">
                <a:solidFill>
                  <a:srgbClr val="002060"/>
                </a:solidFill>
                <a:latin typeface="Century Gothic" panose="020B0502020202020204" pitchFamily="34" charset="0"/>
              </a:rPr>
              <a:t>Adèle</a:t>
            </a:r>
            <a:r>
              <a:rPr lang="en-GB" sz="1200" b="0" strike="noStrike" spc="-1" dirty="0">
                <a:latin typeface="Arial"/>
              </a:rPr>
              <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24685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(five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revisit read aloud 24 of this year’s SSC.</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first flashcard.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choral read aloud.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If desired, click on the word to listen to the pronunciation.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with the remaining flashcards.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Go on to the next slide and repeat.</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strike="noStrike" spc="-1" dirty="0">
                <a:latin typeface="Arial"/>
              </a:rPr>
              <a:t>Frequency of unknown words and cognates</a:t>
            </a:r>
            <a:r>
              <a:rPr lang="en-GB" sz="1200" b="0" strike="noStrike" spc="-1" dirty="0">
                <a:latin typeface="Arial"/>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strike="noStrike" spc="-1" dirty="0" err="1">
                <a:latin typeface="Arial"/>
              </a:rPr>
              <a:t>météo</a:t>
            </a:r>
            <a:r>
              <a:rPr lang="en-GB" sz="1200" b="0" strike="noStrike" spc="-1" dirty="0">
                <a:latin typeface="Arial"/>
              </a:rPr>
              <a:t> [4574] </a:t>
            </a:r>
            <a:r>
              <a:rPr lang="en-GB" sz="1200" b="0" strike="noStrike" spc="-1" dirty="0" err="1">
                <a:latin typeface="Arial"/>
              </a:rPr>
              <a:t>perte</a:t>
            </a:r>
            <a:r>
              <a:rPr lang="en-GB" sz="1200" b="0" strike="noStrike" spc="-1" dirty="0">
                <a:latin typeface="Arial"/>
              </a:rPr>
              <a:t> [1080] </a:t>
            </a:r>
            <a:r>
              <a:rPr lang="en-GB" sz="1200" b="0" strike="noStrike" spc="-1" dirty="0" err="1">
                <a:latin typeface="Arial"/>
              </a:rPr>
              <a:t>sorcière</a:t>
            </a:r>
            <a:r>
              <a:rPr lang="en-GB" sz="1200" b="0" strike="noStrike" spc="-1" dirty="0">
                <a:latin typeface="Arial"/>
              </a:rPr>
              <a:t> [4582]</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[2/8]</a:t>
            </a:r>
            <a:endParaRPr lang="en-GB" sz="1200" dirty="0">
              <a:solidFill>
                <a:schemeClr val="dk1"/>
              </a:solidFill>
              <a:effectLst/>
              <a:latin typeface="Century Gothic" panose="020B0502020202020204" pitchFamily="34" charset="0"/>
              <a:ea typeface="+mn-ea"/>
              <a:cs typeface="+mn-cs"/>
            </a:endParaRPr>
          </a:p>
          <a:p>
            <a:pPr marL="720" indent="0">
              <a:lnSpc>
                <a:spcPct val="100000"/>
              </a:lnSpc>
              <a:buClr>
                <a:srgbClr val="000000"/>
              </a:buClr>
              <a:buFont typeface="Calibri"/>
              <a:buNone/>
            </a:pPr>
            <a:endParaRPr lang="en-GB" sz="1200" b="0" strike="noStrike" spc="-1" dirty="0">
              <a:solidFill>
                <a:srgbClr val="000000"/>
              </a:solidFill>
              <a:latin typeface="Arial"/>
            </a:endParaRPr>
          </a:p>
          <a:p>
            <a:pPr marL="720" indent="0">
              <a:lnSpc>
                <a:spcPct val="100000"/>
              </a:lnSpc>
              <a:buClr>
                <a:srgbClr val="000000"/>
              </a:buClr>
              <a:buFont typeface="Calibri"/>
              <a:buNone/>
            </a:pPr>
            <a:r>
              <a:rPr lang="en-GB" sz="1200" b="0" strike="noStrike" spc="-1" dirty="0" err="1">
                <a:solidFill>
                  <a:srgbClr val="000000"/>
                </a:solidFill>
                <a:latin typeface="Arial"/>
              </a:rPr>
              <a:t>oncle</a:t>
            </a:r>
            <a:r>
              <a:rPr lang="en-GB" sz="1200" b="0" strike="noStrike" spc="-1" dirty="0">
                <a:solidFill>
                  <a:srgbClr val="000000"/>
                </a:solidFill>
                <a:latin typeface="Arial"/>
              </a:rPr>
              <a:t> [3628] selection [2403] </a:t>
            </a:r>
            <a:r>
              <a:rPr lang="en-GB" sz="1200" b="0" strike="noStrike" spc="-1" dirty="0" err="1">
                <a:solidFill>
                  <a:srgbClr val="000000"/>
                </a:solidFill>
                <a:latin typeface="Arial"/>
              </a:rPr>
              <a:t>technicien</a:t>
            </a:r>
            <a:r>
              <a:rPr lang="en-GB" sz="1200" b="0" strike="noStrike" spc="-1" dirty="0">
                <a:solidFill>
                  <a:srgbClr val="000000"/>
                </a:solidFill>
                <a:latin typeface="Arial"/>
              </a:rPr>
              <a:t> [2461]</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946938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[3/8]</a:t>
            </a:r>
            <a:endParaRPr lang="en-GB" sz="1200" dirty="0">
              <a:solidFill>
                <a:schemeClr val="dk1"/>
              </a:solidFill>
              <a:effectLst/>
              <a:latin typeface="Century Gothic" panose="020B0502020202020204" pitchFamily="34" charset="0"/>
              <a:ea typeface="+mn-ea"/>
              <a:cs typeface="+mn-cs"/>
            </a:endParaRPr>
          </a:p>
          <a:p>
            <a:pPr marL="720" indent="0">
              <a:lnSpc>
                <a:spcPct val="100000"/>
              </a:lnSpc>
              <a:buClr>
                <a:srgbClr val="000000"/>
              </a:buClr>
              <a:buFont typeface="Calibri"/>
              <a:buNone/>
            </a:pPr>
            <a:endParaRPr lang="en-GB" sz="1200" b="0" strike="noStrike" spc="-1" dirty="0">
              <a:solidFill>
                <a:srgbClr val="000000"/>
              </a:solidFill>
              <a:latin typeface="Arial"/>
            </a:endParaRPr>
          </a:p>
          <a:p>
            <a:pPr marL="720" indent="0">
              <a:lnSpc>
                <a:spcPct val="100000"/>
              </a:lnSpc>
              <a:buClr>
                <a:srgbClr val="000000"/>
              </a:buClr>
              <a:buFont typeface="Calibri"/>
              <a:buNone/>
            </a:pPr>
            <a:r>
              <a:rPr lang="en-GB" sz="1200" b="0" strike="noStrike" spc="-1" dirty="0">
                <a:solidFill>
                  <a:srgbClr val="000000"/>
                </a:solidFill>
                <a:latin typeface="Arial"/>
              </a:rPr>
              <a:t>lacune [4268] morceau [2118] </a:t>
            </a:r>
            <a:r>
              <a:rPr lang="en-GB" sz="1200" b="0" strike="noStrike" spc="-1" dirty="0" err="1">
                <a:solidFill>
                  <a:srgbClr val="000000"/>
                </a:solidFill>
                <a:latin typeface="Arial"/>
              </a:rPr>
              <a:t>pouce</a:t>
            </a:r>
            <a:r>
              <a:rPr lang="en-GB" sz="1200" b="0" strike="noStrike" spc="-1" dirty="0">
                <a:solidFill>
                  <a:srgbClr val="000000"/>
                </a:solidFill>
                <a:latin typeface="Arial"/>
              </a:rPr>
              <a:t> [3298]</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001495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[4/8]</a:t>
            </a:r>
            <a:endParaRPr lang="en-GB" sz="1200" dirty="0">
              <a:solidFill>
                <a:schemeClr val="dk1"/>
              </a:solidFill>
              <a:effectLst/>
              <a:latin typeface="Century Gothic" panose="020B0502020202020204" pitchFamily="34" charset="0"/>
              <a:ea typeface="+mn-ea"/>
              <a:cs typeface="+mn-cs"/>
            </a:endParaRPr>
          </a:p>
          <a:p>
            <a:pPr marL="720" indent="0">
              <a:lnSpc>
                <a:spcPct val="100000"/>
              </a:lnSpc>
              <a:buClr>
                <a:srgbClr val="000000"/>
              </a:buClr>
              <a:buFont typeface="Calibri"/>
              <a:buNone/>
            </a:pPr>
            <a:r>
              <a:rPr lang="en-GB" sz="1200" b="0" strike="noStrike" spc="-1" dirty="0">
                <a:solidFill>
                  <a:srgbClr val="000000"/>
                </a:solidFill>
                <a:latin typeface="Arial"/>
              </a:rPr>
              <a:t>carburant [3633] </a:t>
            </a:r>
            <a:r>
              <a:rPr lang="en-GB" sz="1200" b="0" strike="noStrike" spc="-1" dirty="0" err="1">
                <a:solidFill>
                  <a:srgbClr val="000000"/>
                </a:solidFill>
                <a:latin typeface="Arial"/>
              </a:rPr>
              <a:t>plainte</a:t>
            </a:r>
            <a:r>
              <a:rPr lang="en-GB" sz="1200" b="0" strike="noStrike" spc="-1" dirty="0">
                <a:solidFill>
                  <a:srgbClr val="000000"/>
                </a:solidFill>
                <a:latin typeface="Arial"/>
              </a:rPr>
              <a:t> [1851] (se) </a:t>
            </a:r>
            <a:r>
              <a:rPr lang="en-GB" sz="1200" b="0" strike="noStrike" spc="-1" dirty="0" err="1">
                <a:solidFill>
                  <a:srgbClr val="000000"/>
                </a:solidFill>
                <a:latin typeface="Arial"/>
              </a:rPr>
              <a:t>taire</a:t>
            </a:r>
            <a:r>
              <a:rPr lang="en-GB" sz="1200" b="0" strike="noStrike" spc="-1" dirty="0">
                <a:solidFill>
                  <a:srgbClr val="000000"/>
                </a:solidFill>
                <a:latin typeface="Arial"/>
              </a:rPr>
              <a:t> [1853]</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24016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[5/8]</a:t>
            </a:r>
            <a:endParaRPr lang="en-GB" sz="1200" dirty="0">
              <a:solidFill>
                <a:schemeClr val="dk1"/>
              </a:solidFill>
              <a:effectLst/>
              <a:latin typeface="Century Gothic" panose="020B0502020202020204" pitchFamily="34" charset="0"/>
              <a:ea typeface="+mn-ea"/>
              <a:cs typeface="+mn-cs"/>
            </a:endParaRPr>
          </a:p>
          <a:p>
            <a:pPr marL="720" indent="0">
              <a:lnSpc>
                <a:spcPct val="100000"/>
              </a:lnSpc>
              <a:buClr>
                <a:srgbClr val="000000"/>
              </a:buClr>
              <a:buFont typeface="Calibri"/>
              <a:buNone/>
            </a:pPr>
            <a:r>
              <a:rPr lang="en-GB" sz="1200" b="0" strike="noStrike" spc="-1" dirty="0">
                <a:solidFill>
                  <a:srgbClr val="000000"/>
                </a:solidFill>
                <a:latin typeface="Arial"/>
              </a:rPr>
              <a:t>escargot [&gt;5000] </a:t>
            </a:r>
            <a:r>
              <a:rPr lang="en-GB" sz="1200" b="0" strike="noStrike" spc="-1" dirty="0" err="1">
                <a:solidFill>
                  <a:srgbClr val="000000"/>
                </a:solidFill>
                <a:latin typeface="Arial"/>
              </a:rPr>
              <a:t>paradis</a:t>
            </a:r>
            <a:r>
              <a:rPr lang="en-GB" sz="1200" b="0" strike="noStrike" spc="-1" dirty="0">
                <a:solidFill>
                  <a:srgbClr val="000000"/>
                </a:solidFill>
                <a:latin typeface="Arial"/>
              </a:rPr>
              <a:t> [2952] </a:t>
            </a:r>
            <a:r>
              <a:rPr lang="en-GB" sz="1200" b="0" strike="noStrike" spc="-1" dirty="0" err="1">
                <a:solidFill>
                  <a:srgbClr val="000000"/>
                </a:solidFill>
                <a:latin typeface="Arial"/>
              </a:rPr>
              <a:t>flot</a:t>
            </a:r>
            <a:r>
              <a:rPr lang="en-GB" sz="1200" b="0" strike="noStrike" spc="-1" dirty="0">
                <a:solidFill>
                  <a:srgbClr val="000000"/>
                </a:solidFill>
                <a:latin typeface="Arial"/>
              </a:rPr>
              <a:t> [2092]</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222628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[6/8]</a:t>
            </a:r>
            <a:endParaRPr lang="en-GB" sz="1200" dirty="0">
              <a:solidFill>
                <a:schemeClr val="dk1"/>
              </a:solidFill>
              <a:effectLst/>
              <a:latin typeface="Century Gothic" panose="020B0502020202020204" pitchFamily="34" charset="0"/>
              <a:ea typeface="+mn-ea"/>
              <a:cs typeface="+mn-cs"/>
            </a:endParaRPr>
          </a:p>
          <a:p>
            <a:pPr marL="720" indent="0">
              <a:lnSpc>
                <a:spcPct val="100000"/>
              </a:lnSpc>
              <a:buClr>
                <a:srgbClr val="000000"/>
              </a:buClr>
              <a:buFont typeface="Calibri"/>
              <a:buNone/>
            </a:pPr>
            <a:r>
              <a:rPr lang="en-GB" sz="1200" b="0" strike="noStrike" spc="-1" dirty="0">
                <a:solidFill>
                  <a:srgbClr val="000000"/>
                </a:solidFill>
                <a:latin typeface="Arial"/>
              </a:rPr>
              <a:t>chinois [1914] rappeler [208] </a:t>
            </a:r>
            <a:r>
              <a:rPr lang="en-GB" sz="1200" b="0" strike="noStrike" spc="-1" dirty="0" err="1">
                <a:solidFill>
                  <a:srgbClr val="000000"/>
                </a:solidFill>
                <a:latin typeface="Arial"/>
              </a:rPr>
              <a:t>serveur</a:t>
            </a:r>
            <a:r>
              <a:rPr lang="en-GB" sz="1200" b="0" strike="noStrike" spc="-1" dirty="0">
                <a:solidFill>
                  <a:srgbClr val="000000"/>
                </a:solidFill>
                <a:latin typeface="Arial"/>
              </a:rPr>
              <a:t> [4377]</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24863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[7/8]</a:t>
            </a:r>
            <a:endParaRPr lang="en-GB" sz="1200" dirty="0">
              <a:solidFill>
                <a:schemeClr val="dk1"/>
              </a:solidFill>
              <a:effectLst/>
              <a:latin typeface="Century Gothic" panose="020B0502020202020204" pitchFamily="34" charset="0"/>
              <a:ea typeface="+mn-ea"/>
              <a:cs typeface="+mn-cs"/>
            </a:endParaRPr>
          </a:p>
          <a:p>
            <a:pPr marL="720" indent="0">
              <a:lnSpc>
                <a:spcPct val="100000"/>
              </a:lnSpc>
              <a:buClr>
                <a:srgbClr val="000000"/>
              </a:buClr>
              <a:buFont typeface="Calibri"/>
              <a:buNone/>
            </a:pPr>
            <a:r>
              <a:rPr lang="en-GB" sz="1200" b="0" strike="noStrike" spc="-1" dirty="0" err="1">
                <a:solidFill>
                  <a:srgbClr val="000000"/>
                </a:solidFill>
                <a:latin typeface="Arial"/>
              </a:rPr>
              <a:t>percer</a:t>
            </a:r>
            <a:r>
              <a:rPr lang="en-GB" sz="1200" b="0" strike="noStrike" spc="-1" dirty="0">
                <a:solidFill>
                  <a:srgbClr val="000000"/>
                </a:solidFill>
                <a:latin typeface="Arial"/>
              </a:rPr>
              <a:t> [3644] recharger [&gt;5000] sondage [2231]</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47340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[8/8]</a:t>
            </a:r>
            <a:endParaRPr lang="en-GB" sz="1200" dirty="0">
              <a:solidFill>
                <a:schemeClr val="dk1"/>
              </a:solidFill>
              <a:effectLst/>
              <a:latin typeface="Century Gothic" panose="020B0502020202020204" pitchFamily="34" charset="0"/>
              <a:ea typeface="+mn-ea"/>
              <a:cs typeface="+mn-cs"/>
            </a:endParaRPr>
          </a:p>
          <a:p>
            <a:pPr marL="720" indent="0">
              <a:lnSpc>
                <a:spcPct val="100000"/>
              </a:lnSpc>
              <a:buClr>
                <a:srgbClr val="000000"/>
              </a:buClr>
              <a:buFont typeface="Calibri"/>
              <a:buNone/>
            </a:pPr>
            <a:r>
              <a:rPr lang="en-GB" sz="1200" b="0" strike="noStrike" spc="-1" dirty="0" err="1">
                <a:solidFill>
                  <a:srgbClr val="000000"/>
                </a:solidFill>
                <a:latin typeface="Arial"/>
              </a:rPr>
              <a:t>manquer</a:t>
            </a:r>
            <a:r>
              <a:rPr lang="en-GB" sz="1200" b="0" strike="noStrike" spc="-1" dirty="0">
                <a:solidFill>
                  <a:srgbClr val="000000"/>
                </a:solidFill>
                <a:latin typeface="Arial"/>
              </a:rPr>
              <a:t> [583] </a:t>
            </a:r>
            <a:r>
              <a:rPr lang="en-GB" sz="1200" b="0" strike="noStrike" spc="-1" dirty="0" err="1">
                <a:solidFill>
                  <a:srgbClr val="000000"/>
                </a:solidFill>
                <a:latin typeface="Arial"/>
              </a:rPr>
              <a:t>peser</a:t>
            </a:r>
            <a:r>
              <a:rPr lang="en-GB" sz="1200" b="0" strike="noStrike" spc="-1" dirty="0">
                <a:solidFill>
                  <a:srgbClr val="000000"/>
                </a:solidFill>
                <a:latin typeface="Arial"/>
              </a:rPr>
              <a:t> [1584] hélas [&gt;5000]</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93435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02/09/2023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962939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02/09/2023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853911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02/09/2023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596547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02/09/2023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312422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02/09/2023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378930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02/09/2023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74622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02/09/2023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70809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02/09/2023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97513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02/09/2023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774142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02/09/2023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676340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02/09/2023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009376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02/09/2023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14175473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36.wav"/><Relationship Id="rId18" Type="http://schemas.openxmlformats.org/officeDocument/2006/relationships/audio" Target="../media/audio41.wav"/><Relationship Id="rId26" Type="http://schemas.openxmlformats.org/officeDocument/2006/relationships/image" Target="../media/image5.svg"/><Relationship Id="rId3" Type="http://schemas.openxmlformats.org/officeDocument/2006/relationships/audio" Target="../media/audio26.wav"/><Relationship Id="rId21" Type="http://schemas.openxmlformats.org/officeDocument/2006/relationships/audio" Target="../media/audio44.wav"/><Relationship Id="rId7" Type="http://schemas.openxmlformats.org/officeDocument/2006/relationships/audio" Target="../media/audio30.wav"/><Relationship Id="rId12" Type="http://schemas.openxmlformats.org/officeDocument/2006/relationships/audio" Target="../media/audio35.wav"/><Relationship Id="rId17" Type="http://schemas.openxmlformats.org/officeDocument/2006/relationships/audio" Target="../media/audio40.wav"/><Relationship Id="rId25" Type="http://schemas.openxmlformats.org/officeDocument/2006/relationships/image" Target="../media/image32.png"/><Relationship Id="rId2" Type="http://schemas.openxmlformats.org/officeDocument/2006/relationships/notesSlide" Target="../notesSlides/notesSlide10.xml"/><Relationship Id="rId16" Type="http://schemas.openxmlformats.org/officeDocument/2006/relationships/audio" Target="../media/audio39.wav"/><Relationship Id="rId20" Type="http://schemas.openxmlformats.org/officeDocument/2006/relationships/audio" Target="../media/audio43.wav"/><Relationship Id="rId29" Type="http://schemas.openxmlformats.org/officeDocument/2006/relationships/audio" Target="../media/audio47.wav"/><Relationship Id="rId1" Type="http://schemas.openxmlformats.org/officeDocument/2006/relationships/slideLayout" Target="../slideLayouts/slideLayout5.xml"/><Relationship Id="rId6" Type="http://schemas.openxmlformats.org/officeDocument/2006/relationships/audio" Target="../media/audio29.wav"/><Relationship Id="rId11" Type="http://schemas.openxmlformats.org/officeDocument/2006/relationships/audio" Target="../media/audio34.wav"/><Relationship Id="rId24" Type="http://schemas.openxmlformats.org/officeDocument/2006/relationships/image" Target="../media/image31.png"/><Relationship Id="rId5" Type="http://schemas.openxmlformats.org/officeDocument/2006/relationships/audio" Target="../media/audio28.wav"/><Relationship Id="rId15" Type="http://schemas.openxmlformats.org/officeDocument/2006/relationships/audio" Target="../media/audio38.wav"/><Relationship Id="rId23" Type="http://schemas.openxmlformats.org/officeDocument/2006/relationships/image" Target="../media/image30.png"/><Relationship Id="rId28" Type="http://schemas.openxmlformats.org/officeDocument/2006/relationships/image" Target="../media/image33.png"/><Relationship Id="rId10" Type="http://schemas.openxmlformats.org/officeDocument/2006/relationships/audio" Target="../media/audio33.wav"/><Relationship Id="rId19" Type="http://schemas.openxmlformats.org/officeDocument/2006/relationships/audio" Target="../media/audio42.wav"/><Relationship Id="rId4" Type="http://schemas.openxmlformats.org/officeDocument/2006/relationships/audio" Target="../media/audio27.wav"/><Relationship Id="rId9" Type="http://schemas.openxmlformats.org/officeDocument/2006/relationships/audio" Target="../media/audio32.wav"/><Relationship Id="rId14" Type="http://schemas.openxmlformats.org/officeDocument/2006/relationships/audio" Target="../media/audio37.wav"/><Relationship Id="rId22" Type="http://schemas.openxmlformats.org/officeDocument/2006/relationships/audio" Target="../media/audio45.wav"/><Relationship Id="rId27" Type="http://schemas.openxmlformats.org/officeDocument/2006/relationships/audio" Target="../media/audio46.wav"/></Relationships>
</file>

<file path=ppt/slides/_rels/slide11.xml.rels><?xml version="1.0" encoding="UTF-8" standalone="yes"?>
<Relationships xmlns="http://schemas.openxmlformats.org/package/2006/relationships"><Relationship Id="rId8" Type="http://schemas.openxmlformats.org/officeDocument/2006/relationships/audio" Target="../media/audio53.wav"/><Relationship Id="rId3" Type="http://schemas.openxmlformats.org/officeDocument/2006/relationships/audio" Target="../media/audio48.wav"/><Relationship Id="rId7" Type="http://schemas.openxmlformats.org/officeDocument/2006/relationships/audio" Target="../media/audio52.wav"/><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51.wav"/><Relationship Id="rId5" Type="http://schemas.openxmlformats.org/officeDocument/2006/relationships/audio" Target="../media/audio50.wav"/><Relationship Id="rId10" Type="http://schemas.openxmlformats.org/officeDocument/2006/relationships/image" Target="../media/image35.png"/><Relationship Id="rId4" Type="http://schemas.openxmlformats.org/officeDocument/2006/relationships/audio" Target="../media/audio49.wav"/><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audio" Target="../media/audio54.wav"/><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audio" Target="../media/audio56.wav"/><Relationship Id="rId11" Type="http://schemas.openxmlformats.org/officeDocument/2006/relationships/image" Target="../media/image41.gif"/><Relationship Id="rId5" Type="http://schemas.openxmlformats.org/officeDocument/2006/relationships/image" Target="../media/image36.png"/><Relationship Id="rId10" Type="http://schemas.openxmlformats.org/officeDocument/2006/relationships/image" Target="../media/image40.gif"/><Relationship Id="rId4" Type="http://schemas.openxmlformats.org/officeDocument/2006/relationships/audio" Target="../media/audio55.wav"/><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32.png"/><Relationship Id="rId12" Type="http://schemas.openxmlformats.org/officeDocument/2006/relationships/image" Target="../media/image46.gif"/><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audio" Target="../media/audio57.wav"/><Relationship Id="rId11" Type="http://schemas.openxmlformats.org/officeDocument/2006/relationships/image" Target="../media/image41.gif"/><Relationship Id="rId5" Type="http://schemas.openxmlformats.org/officeDocument/2006/relationships/image" Target="../media/image39.png"/><Relationship Id="rId10" Type="http://schemas.openxmlformats.org/officeDocument/2006/relationships/image" Target="../media/image45.svg"/><Relationship Id="rId4" Type="http://schemas.openxmlformats.org/officeDocument/2006/relationships/image" Target="../media/image43.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image" Target="../media/image41.gif"/><Relationship Id="rId3" Type="http://schemas.openxmlformats.org/officeDocument/2006/relationships/image" Target="../media/image48.png"/><Relationship Id="rId7" Type="http://schemas.openxmlformats.org/officeDocument/2006/relationships/image" Target="../media/image45.svg"/><Relationship Id="rId12" Type="http://schemas.openxmlformats.org/officeDocument/2006/relationships/image" Target="../media/image46.gi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39.png"/><Relationship Id="rId10" Type="http://schemas.openxmlformats.org/officeDocument/2006/relationships/image" Target="../media/image5.svg"/><Relationship Id="rId4" Type="http://schemas.openxmlformats.org/officeDocument/2006/relationships/image" Target="../media/image43.png"/><Relationship Id="rId9" Type="http://schemas.openxmlformats.org/officeDocument/2006/relationships/image" Target="../media/image32.png"/><Relationship Id="rId1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jpg"/><Relationship Id="rId4" Type="http://schemas.openxmlformats.org/officeDocument/2006/relationships/audio" Target="../media/audio2.wav"/><Relationship Id="rId9" Type="http://schemas.openxmlformats.org/officeDocument/2006/relationships/image" Target="../media/image6.jp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5.wav"/><Relationship Id="rId7" Type="http://schemas.openxmlformats.org/officeDocument/2006/relationships/image" Target="../media/image9.jpg"/><Relationship Id="rId12" Type="http://schemas.openxmlformats.org/officeDocument/2006/relationships/audio" Target="../media/audio4.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5.svg"/><Relationship Id="rId5" Type="http://schemas.openxmlformats.org/officeDocument/2006/relationships/audio" Target="../media/audio7.wav"/><Relationship Id="rId10" Type="http://schemas.openxmlformats.org/officeDocument/2006/relationships/image" Target="../media/image4.png"/><Relationship Id="rId4" Type="http://schemas.openxmlformats.org/officeDocument/2006/relationships/audio" Target="../media/audio6.wav"/><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audio" Target="../media/audio8.wav"/><Relationship Id="rId7" Type="http://schemas.openxmlformats.org/officeDocument/2006/relationships/image" Target="../media/image12.jpg"/><Relationship Id="rId12"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5.svg"/><Relationship Id="rId5" Type="http://schemas.openxmlformats.org/officeDocument/2006/relationships/audio" Target="../media/audio10.wav"/><Relationship Id="rId10" Type="http://schemas.openxmlformats.org/officeDocument/2006/relationships/image" Target="../media/image4.png"/><Relationship Id="rId4" Type="http://schemas.openxmlformats.org/officeDocument/2006/relationships/audio" Target="../media/audio9.wav"/><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1.wav"/><Relationship Id="rId7" Type="http://schemas.openxmlformats.org/officeDocument/2006/relationships/image" Target="../media/image15.png"/><Relationship Id="rId12"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5.svg"/><Relationship Id="rId5" Type="http://schemas.openxmlformats.org/officeDocument/2006/relationships/audio" Target="../media/audio13.wav"/><Relationship Id="rId10" Type="http://schemas.openxmlformats.org/officeDocument/2006/relationships/image" Target="../media/image4.png"/><Relationship Id="rId4" Type="http://schemas.openxmlformats.org/officeDocument/2006/relationships/audio" Target="../media/audio12.wav"/><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audio" Target="../media/audio14.wav"/><Relationship Id="rId7" Type="http://schemas.openxmlformats.org/officeDocument/2006/relationships/image" Target="../media/image3.png"/><Relationship Id="rId12" Type="http://schemas.openxmlformats.org/officeDocument/2006/relationships/audio" Target="../media/audio4.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5.svg"/><Relationship Id="rId5" Type="http://schemas.openxmlformats.org/officeDocument/2006/relationships/audio" Target="../media/audio16.wav"/><Relationship Id="rId10" Type="http://schemas.openxmlformats.org/officeDocument/2006/relationships/image" Target="../media/image4.png"/><Relationship Id="rId4" Type="http://schemas.openxmlformats.org/officeDocument/2006/relationships/audio" Target="../media/audio15.wav"/><Relationship Id="rId9" Type="http://schemas.openxmlformats.org/officeDocument/2006/relationships/image" Target="../media/image20.jp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7.wav"/><Relationship Id="rId7" Type="http://schemas.openxmlformats.org/officeDocument/2006/relationships/image" Target="../media/image21.png"/><Relationship Id="rId12"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5.svg"/><Relationship Id="rId5" Type="http://schemas.openxmlformats.org/officeDocument/2006/relationships/audio" Target="../media/audio19.wav"/><Relationship Id="rId10" Type="http://schemas.openxmlformats.org/officeDocument/2006/relationships/image" Target="../media/image4.png"/><Relationship Id="rId4" Type="http://schemas.openxmlformats.org/officeDocument/2006/relationships/audio" Target="../media/audio18.wav"/><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audio" Target="../media/audio20.wav"/><Relationship Id="rId7" Type="http://schemas.openxmlformats.org/officeDocument/2006/relationships/image" Target="../media/image24.jpg"/><Relationship Id="rId12"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5.svg"/><Relationship Id="rId5" Type="http://schemas.openxmlformats.org/officeDocument/2006/relationships/audio" Target="../media/audio22.wav"/><Relationship Id="rId10" Type="http://schemas.openxmlformats.org/officeDocument/2006/relationships/image" Target="../media/image4.png"/><Relationship Id="rId4" Type="http://schemas.openxmlformats.org/officeDocument/2006/relationships/audio" Target="../media/audio21.wav"/><Relationship Id="rId9" Type="http://schemas.openxmlformats.org/officeDocument/2006/relationships/image" Target="../media/image26.jpg"/></Relationships>
</file>

<file path=ppt/slides/_rels/slide9.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audio" Target="../media/audio23.wav"/><Relationship Id="rId7" Type="http://schemas.openxmlformats.org/officeDocument/2006/relationships/image" Target="../media/image27.png"/><Relationship Id="rId12" Type="http://schemas.openxmlformats.org/officeDocument/2006/relationships/audio" Target="../media/audio4.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5.svg"/><Relationship Id="rId5" Type="http://schemas.openxmlformats.org/officeDocument/2006/relationships/audio" Target="../media/audio25.wav"/><Relationship Id="rId10" Type="http://schemas.openxmlformats.org/officeDocument/2006/relationships/image" Target="../media/image4.png"/><Relationship Id="rId4" Type="http://schemas.openxmlformats.org/officeDocument/2006/relationships/audio" Target="../media/audio24.wav"/><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0" y="6363555"/>
            <a:ext cx="4571280" cy="49444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Révision</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9143" y="375430"/>
            <a:ext cx="4350240" cy="1144800"/>
          </a:xfrm>
        </p:spPr>
        <p:txBody>
          <a:bodyPr/>
          <a:lstStyle/>
          <a:p>
            <a:pPr algn="ctr"/>
            <a:r>
              <a:rPr lang="en-GB" sz="3200" b="1" spc="-1" dirty="0">
                <a:solidFill>
                  <a:schemeClr val="bg1"/>
                </a:solidFill>
                <a:latin typeface="Century Gothic" panose="020B0502020202020204" pitchFamily="34" charset="0"/>
                <a:ea typeface="Century Gothic"/>
              </a:rPr>
              <a:t>Expressing likes and saying what I and others do</a:t>
            </a:r>
            <a:br>
              <a:rPr lang="en-GB" sz="3200" dirty="0">
                <a:solidFill>
                  <a:srgbClr val="000000"/>
                </a:solidFill>
                <a:latin typeface="Arial"/>
                <a:cs typeface="Arial"/>
                <a:sym typeface="Arial"/>
              </a:rPr>
            </a:br>
            <a:endParaRPr lang="en-GB" sz="32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9" name="Picture 8" descr="A cartoon character sitting at a desk with a book&#10;&#10;Description automatically generated with low confidence">
            <a:extLst>
              <a:ext uri="{FF2B5EF4-FFF2-40B4-BE49-F238E27FC236}">
                <a16:creationId xmlns:a16="http://schemas.microsoft.com/office/drawing/2014/main" id="{B59B6FDB-51AB-4431-8D1A-D66F17589E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92" y="2921386"/>
            <a:ext cx="4100599" cy="1794012"/>
          </a:xfrm>
          <a:prstGeom prst="ellipse">
            <a:avLst/>
          </a:prstGeom>
        </p:spPr>
      </p:pic>
      <p:sp>
        <p:nvSpPr>
          <p:cNvPr id="11" name="Speech Bubble: Oval 10">
            <a:extLst>
              <a:ext uri="{FF2B5EF4-FFF2-40B4-BE49-F238E27FC236}">
                <a16:creationId xmlns:a16="http://schemas.microsoft.com/office/drawing/2014/main" id="{93FF9A94-BBCC-4422-81C0-BE9D0A77D1F7}"/>
              </a:ext>
            </a:extLst>
          </p:cNvPr>
          <p:cNvSpPr/>
          <p:nvPr/>
        </p:nvSpPr>
        <p:spPr>
          <a:xfrm>
            <a:off x="207391" y="1813158"/>
            <a:ext cx="2057194" cy="982842"/>
          </a:xfrm>
          <a:prstGeom prst="wedgeEllipseCallout">
            <a:avLst>
              <a:gd name="adj1" fmla="val 21076"/>
              <a:gd name="adj2" fmla="val 71804"/>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AFDD4696-E99A-4D60-8FEE-CC9B1596F061}"/>
              </a:ext>
            </a:extLst>
          </p:cNvPr>
          <p:cNvSpPr txBox="1"/>
          <p:nvPr/>
        </p:nvSpPr>
        <p:spPr>
          <a:xfrm>
            <a:off x="241076" y="2042969"/>
            <a:ext cx="1989824" cy="523220"/>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Je </a:t>
            </a:r>
            <a:r>
              <a:rPr lang="en-GB" sz="2800" b="1" dirty="0" err="1">
                <a:solidFill>
                  <a:srgbClr val="0070C0"/>
                </a:solidFill>
                <a:latin typeface="Century Gothic" panose="020B0502020202020204" pitchFamily="34" charset="0"/>
              </a:rPr>
              <a:t>révise</a:t>
            </a:r>
            <a:r>
              <a:rPr lang="en-GB" sz="2800" b="1" dirty="0">
                <a:solidFill>
                  <a:srgbClr val="0070C0"/>
                </a:solidFill>
                <a:latin typeface="Century Gothic" panose="020B0502020202020204" pitchFamily="34" charset="0"/>
              </a:rPr>
              <a:t> !</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14747" y="1047198"/>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3" name="Graphic 12" descr="Teacher">
            <a:extLst>
              <a:ext uri="{FF2B5EF4-FFF2-40B4-BE49-F238E27FC236}">
                <a16:creationId xmlns:a16="http://schemas.microsoft.com/office/drawing/2014/main" id="{D9589C4E-7E3A-4968-AC0F-4E9F6C948CC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9302" y="498228"/>
            <a:ext cx="914400" cy="914400"/>
          </a:xfrm>
          <a:prstGeom prst="rect">
            <a:avLst/>
          </a:prstGeom>
        </p:spPr>
      </p:pic>
      <p:sp>
        <p:nvSpPr>
          <p:cNvPr id="14" name="Speech Bubble: Rectangle with Corners Rounded 13">
            <a:hlinkClick r:id="" action="ppaction://noaction">
              <a:snd r:embed="rId27" name="T3_W9_10.2.wav"/>
            </a:hlinkClick>
            <a:extLst>
              <a:ext uri="{FF2B5EF4-FFF2-40B4-BE49-F238E27FC236}">
                <a16:creationId xmlns:a16="http://schemas.microsoft.com/office/drawing/2014/main" id="{162B3DA2-8909-4AFB-8148-95A63B65699F}"/>
              </a:ext>
            </a:extLst>
          </p:cNvPr>
          <p:cNvSpPr/>
          <p:nvPr/>
        </p:nvSpPr>
        <p:spPr>
          <a:xfrm>
            <a:off x="1240675" y="582768"/>
            <a:ext cx="5443904" cy="547644"/>
          </a:xfrm>
          <a:prstGeom prst="wedgeRoundRectCallout">
            <a:avLst>
              <a:gd name="adj1" fmla="val -58360"/>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5" name="CustomShape 7">
            <a:hlinkClick r:id="" action="ppaction://noaction">
              <a:snd r:embed="rId27" name="T3_W9_10.2.wav"/>
            </a:hlinkClick>
            <a:extLst>
              <a:ext uri="{FF2B5EF4-FFF2-40B4-BE49-F238E27FC236}">
                <a16:creationId xmlns:a16="http://schemas.microsoft.com/office/drawing/2014/main" id="{91086168-EF17-47FC-B386-58530B74ACD4}"/>
              </a:ext>
            </a:extLst>
          </p:cNvPr>
          <p:cNvSpPr/>
          <p:nvPr/>
        </p:nvSpPr>
        <p:spPr>
          <a:xfrm>
            <a:off x="1313408" y="611544"/>
            <a:ext cx="5156008" cy="51886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a:ea typeface="Century Gothic"/>
              </a:rPr>
              <a:t>Qu’est-ce</a:t>
            </a:r>
            <a:r>
              <a:rPr kumimoji="0" lang="en-GB" sz="2400" b="1" i="0" u="none" strike="noStrike" kern="1200" cap="none" spc="-1" normalizeH="0" baseline="0" noProof="0" dirty="0">
                <a:ln>
                  <a:noFill/>
                </a:ln>
                <a:solidFill>
                  <a:prstClr val="white"/>
                </a:solidFill>
                <a:effectLst/>
                <a:uLnTx/>
                <a:uFillTx/>
                <a:latin typeface="Century Gothic"/>
                <a:ea typeface="Century Gothic"/>
              </a:rPr>
              <a:t> que </a:t>
            </a:r>
            <a:r>
              <a:rPr kumimoji="0" lang="en-GB" sz="2400" b="1" i="0" u="none" strike="noStrike" kern="1200" cap="none" spc="-1" normalizeH="0" baseline="0" noProof="0" dirty="0" err="1">
                <a:ln>
                  <a:noFill/>
                </a:ln>
                <a:solidFill>
                  <a:prstClr val="white"/>
                </a:solidFill>
                <a:effectLst/>
                <a:uLnTx/>
                <a:uFillTx/>
                <a:latin typeface="Century Gothic"/>
                <a:ea typeface="Century Gothic"/>
              </a:rPr>
              <a:t>c’est</a:t>
            </a:r>
            <a:r>
              <a:rPr lang="en-GB" sz="2400" b="1" spc="-1" dirty="0">
                <a:solidFill>
                  <a:prstClr val="white"/>
                </a:solidFill>
                <a:latin typeface="Century Gothic"/>
                <a:ea typeface="Century Gothic"/>
              </a:rPr>
              <a:t>, </a:t>
            </a:r>
            <a:r>
              <a:rPr kumimoji="0" lang="en-GB" sz="2400" b="1" i="0" u="none" strike="noStrike" kern="1200" cap="none" spc="-1" normalizeH="0" baseline="0" noProof="0" dirty="0" err="1">
                <a:ln>
                  <a:noFill/>
                </a:ln>
                <a:solidFill>
                  <a:prstClr val="white"/>
                </a:solidFill>
                <a:effectLst/>
                <a:uLnTx/>
                <a:uFillTx/>
                <a:latin typeface="Century Gothic"/>
                <a:ea typeface="Century Gothic"/>
              </a:rPr>
              <a:t>en</a:t>
            </a:r>
            <a:r>
              <a:rPr kumimoji="0" lang="en-GB" sz="2400" b="1" i="0" u="none" strike="noStrike" kern="1200" cap="none" spc="-1" normalizeH="0" baseline="0" noProof="0" dirty="0">
                <a:ln>
                  <a:noFill/>
                </a:ln>
                <a:solidFill>
                  <a:prstClr val="white"/>
                </a:solidFill>
                <a:effectLst/>
                <a:uLnTx/>
                <a:uFillTx/>
                <a:latin typeface="Century Gothic"/>
                <a:ea typeface="Century Gothic"/>
              </a:rPr>
              <a:t> </a:t>
            </a:r>
            <a:r>
              <a:rPr kumimoji="0" lang="en-GB" sz="2400" b="1" i="0" u="none" strike="noStrike" kern="1200" cap="none" spc="-1" normalizeH="0" baseline="0" noProof="0" dirty="0" err="1">
                <a:ln>
                  <a:noFill/>
                </a:ln>
                <a:solidFill>
                  <a:prstClr val="white"/>
                </a:solidFill>
                <a:effectLst/>
                <a:uLnTx/>
                <a:uFillTx/>
                <a:latin typeface="Century Gothic"/>
                <a:ea typeface="Century Gothic"/>
              </a:rPr>
              <a:t>anglais</a:t>
            </a:r>
            <a:r>
              <a:rPr kumimoji="0" lang="en-GB" sz="2400" b="1" i="0" u="none" strike="noStrike" kern="1200" cap="none" spc="-1" normalizeH="0" baseline="0" noProof="0" dirty="0">
                <a:ln>
                  <a:noFill/>
                </a:ln>
                <a:solidFill>
                  <a:prstClr val="white"/>
                </a:solidFill>
                <a:effectLst/>
                <a:uLnTx/>
                <a:uFillTx/>
                <a:latin typeface="Century Gothic"/>
                <a:ea typeface="Century Gothic"/>
              </a:rPr>
              <a:t> ?</a:t>
            </a:r>
            <a:endParaRPr kumimoji="0" lang="en-GB" sz="2400" b="1" i="0" u="none" strike="noStrike" kern="1200" cap="none" spc="-1" normalizeH="0" baseline="0" noProof="0" dirty="0">
              <a:ln>
                <a:noFill/>
              </a:ln>
              <a:solidFill>
                <a:prstClr val="white"/>
              </a:solidFill>
              <a:effectLst/>
              <a:uLnTx/>
              <a:uFillTx/>
              <a:latin typeface="Arial"/>
            </a:endParaRPr>
          </a:p>
        </p:txBody>
      </p:sp>
      <p:pic>
        <p:nvPicPr>
          <p:cNvPr id="2" name="Picture 1">
            <a:extLst>
              <a:ext uri="{FF2B5EF4-FFF2-40B4-BE49-F238E27FC236}">
                <a16:creationId xmlns:a16="http://schemas.microsoft.com/office/drawing/2014/main" id="{D6BD320E-39F3-4339-BCA5-ADC6C68E9BC8}"/>
              </a:ext>
            </a:extLst>
          </p:cNvPr>
          <p:cNvPicPr>
            <a:picLocks noChangeAspect="1"/>
          </p:cNvPicPr>
          <p:nvPr/>
        </p:nvPicPr>
        <p:blipFill>
          <a:blip r:embed="rId28"/>
          <a:stretch>
            <a:fillRect/>
          </a:stretch>
        </p:blipFill>
        <p:spPr>
          <a:xfrm>
            <a:off x="8952806" y="219171"/>
            <a:ext cx="1595483" cy="1201152"/>
          </a:xfrm>
          <a:prstGeom prst="rect">
            <a:avLst/>
          </a:prstGeom>
        </p:spPr>
      </p:pic>
      <p:sp>
        <p:nvSpPr>
          <p:cNvPr id="9" name="TextBox 8">
            <a:extLst>
              <a:ext uri="{FF2B5EF4-FFF2-40B4-BE49-F238E27FC236}">
                <a16:creationId xmlns:a16="http://schemas.microsoft.com/office/drawing/2014/main" id="{560EC9C6-C8AC-4AB5-889B-057C581760D9}"/>
              </a:ext>
            </a:extLst>
          </p:cNvPr>
          <p:cNvSpPr txBox="1"/>
          <p:nvPr/>
        </p:nvSpPr>
        <p:spPr>
          <a:xfrm>
            <a:off x="1603592" y="1691954"/>
            <a:ext cx="22827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swimming pool</a:t>
            </a:r>
          </a:p>
        </p:txBody>
      </p:sp>
      <p:sp>
        <p:nvSpPr>
          <p:cNvPr id="39" name="TextBox 38">
            <a:extLst>
              <a:ext uri="{FF2B5EF4-FFF2-40B4-BE49-F238E27FC236}">
                <a16:creationId xmlns:a16="http://schemas.microsoft.com/office/drawing/2014/main" id="{6FF4D7B1-3BCA-4907-BD1E-5BCFEED8047F}"/>
              </a:ext>
            </a:extLst>
          </p:cNvPr>
          <p:cNvSpPr txBox="1"/>
          <p:nvPr/>
        </p:nvSpPr>
        <p:spPr>
          <a:xfrm>
            <a:off x="4119047" y="1864449"/>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far (from)</a:t>
            </a:r>
          </a:p>
        </p:txBody>
      </p:sp>
      <p:sp>
        <p:nvSpPr>
          <p:cNvPr id="40" name="Rectangle 39">
            <a:extLst>
              <a:ext uri="{FF2B5EF4-FFF2-40B4-BE49-F238E27FC236}">
                <a16:creationId xmlns:a16="http://schemas.microsoft.com/office/drawing/2014/main" id="{9A6591AE-DEC6-4BA1-9A59-68CF094D65E8}"/>
              </a:ext>
            </a:extLst>
          </p:cNvPr>
          <p:cNvSpPr/>
          <p:nvPr/>
        </p:nvSpPr>
        <p:spPr>
          <a:xfrm flipH="1">
            <a:off x="4127383" y="1717460"/>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TextBox 40">
            <a:extLst>
              <a:ext uri="{FF2B5EF4-FFF2-40B4-BE49-F238E27FC236}">
                <a16:creationId xmlns:a16="http://schemas.microsoft.com/office/drawing/2014/main" id="{DB6E71CD-12DA-4CD9-B6F0-3E16D30AAC4B}"/>
              </a:ext>
            </a:extLst>
          </p:cNvPr>
          <p:cNvSpPr txBox="1"/>
          <p:nvPr/>
        </p:nvSpPr>
        <p:spPr>
          <a:xfrm>
            <a:off x="6684579" y="1880615"/>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tomorrow</a:t>
            </a:r>
          </a:p>
        </p:txBody>
      </p:sp>
      <p:sp>
        <p:nvSpPr>
          <p:cNvPr id="42" name="Rectangle 41">
            <a:extLst>
              <a:ext uri="{FF2B5EF4-FFF2-40B4-BE49-F238E27FC236}">
                <a16:creationId xmlns:a16="http://schemas.microsoft.com/office/drawing/2014/main" id="{16780CB7-D8A7-409A-89D8-4C680B6C78F7}"/>
              </a:ext>
            </a:extLst>
          </p:cNvPr>
          <p:cNvSpPr/>
          <p:nvPr/>
        </p:nvSpPr>
        <p:spPr>
          <a:xfrm flipH="1">
            <a:off x="6670018" y="1717460"/>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3" name="TextBox 42">
            <a:extLst>
              <a:ext uri="{FF2B5EF4-FFF2-40B4-BE49-F238E27FC236}">
                <a16:creationId xmlns:a16="http://schemas.microsoft.com/office/drawing/2014/main" id="{1EE72D08-D40D-4FDA-A193-16398E64F711}"/>
              </a:ext>
            </a:extLst>
          </p:cNvPr>
          <p:cNvSpPr txBox="1"/>
          <p:nvPr/>
        </p:nvSpPr>
        <p:spPr>
          <a:xfrm>
            <a:off x="9192667" y="1901900"/>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sun</a:t>
            </a:r>
          </a:p>
        </p:txBody>
      </p:sp>
      <p:sp>
        <p:nvSpPr>
          <p:cNvPr id="44" name="Rectangle 43">
            <a:extLst>
              <a:ext uri="{FF2B5EF4-FFF2-40B4-BE49-F238E27FC236}">
                <a16:creationId xmlns:a16="http://schemas.microsoft.com/office/drawing/2014/main" id="{BA97F65F-26EC-45BA-A2E6-2E64E4F57FD3}"/>
              </a:ext>
            </a:extLst>
          </p:cNvPr>
          <p:cNvSpPr/>
          <p:nvPr/>
        </p:nvSpPr>
        <p:spPr>
          <a:xfrm flipH="1">
            <a:off x="9148194" y="1717460"/>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6" name="Rectangle 45">
            <a:extLst>
              <a:ext uri="{FF2B5EF4-FFF2-40B4-BE49-F238E27FC236}">
                <a16:creationId xmlns:a16="http://schemas.microsoft.com/office/drawing/2014/main" id="{10C77076-9ED2-4E36-A50F-B02B3A394191}"/>
              </a:ext>
            </a:extLst>
          </p:cNvPr>
          <p:cNvSpPr/>
          <p:nvPr/>
        </p:nvSpPr>
        <p:spPr>
          <a:xfrm flipH="1">
            <a:off x="1554460" y="1703508"/>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Rectangle 52">
            <a:extLst>
              <a:ext uri="{FF2B5EF4-FFF2-40B4-BE49-F238E27FC236}">
                <a16:creationId xmlns:a16="http://schemas.microsoft.com/office/drawing/2014/main" id="{47AC2595-B525-480F-9352-DCED3990FB8A}"/>
              </a:ext>
            </a:extLst>
          </p:cNvPr>
          <p:cNvSpPr/>
          <p:nvPr/>
        </p:nvSpPr>
        <p:spPr>
          <a:xfrm flipH="1">
            <a:off x="4017014" y="1569140"/>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loin (de)</a:t>
            </a:r>
          </a:p>
        </p:txBody>
      </p:sp>
      <p:sp>
        <p:nvSpPr>
          <p:cNvPr id="32" name="Rectangle 31">
            <a:extLst>
              <a:ext uri="{FF2B5EF4-FFF2-40B4-BE49-F238E27FC236}">
                <a16:creationId xmlns:a16="http://schemas.microsoft.com/office/drawing/2014/main" id="{AFC38951-8F09-47EC-9271-6BCBE4B94854}"/>
              </a:ext>
            </a:extLst>
          </p:cNvPr>
          <p:cNvSpPr/>
          <p:nvPr/>
        </p:nvSpPr>
        <p:spPr>
          <a:xfrm flipH="1">
            <a:off x="1475578" y="1587423"/>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prstClr val="white"/>
                </a:solidFill>
                <a:effectLst/>
                <a:uLnTx/>
                <a:uFillTx/>
                <a:latin typeface="Century Gothic" panose="020B0502020202020204" pitchFamily="34" charset="0"/>
              </a:rPr>
              <a:t>la piscine</a:t>
            </a:r>
          </a:p>
        </p:txBody>
      </p:sp>
      <p:sp>
        <p:nvSpPr>
          <p:cNvPr id="54" name="Rectangle 53">
            <a:extLst>
              <a:ext uri="{FF2B5EF4-FFF2-40B4-BE49-F238E27FC236}">
                <a16:creationId xmlns:a16="http://schemas.microsoft.com/office/drawing/2014/main" id="{49D1F807-073D-4382-987A-D7F4C8D032E9}"/>
              </a:ext>
            </a:extLst>
          </p:cNvPr>
          <p:cNvSpPr/>
          <p:nvPr/>
        </p:nvSpPr>
        <p:spPr>
          <a:xfrm flipH="1">
            <a:off x="6582303" y="1593645"/>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rPr>
              <a:t>demain</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5" name="Rectangle 54">
            <a:extLst>
              <a:ext uri="{FF2B5EF4-FFF2-40B4-BE49-F238E27FC236}">
                <a16:creationId xmlns:a16="http://schemas.microsoft.com/office/drawing/2014/main" id="{1142B841-828D-48CB-8ACE-92F4853E6ADD}"/>
              </a:ext>
            </a:extLst>
          </p:cNvPr>
          <p:cNvSpPr/>
          <p:nvPr/>
        </p:nvSpPr>
        <p:spPr>
          <a:xfrm flipH="1">
            <a:off x="9120352" y="1596186"/>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le soleil</a:t>
            </a:r>
          </a:p>
        </p:txBody>
      </p:sp>
      <p:sp>
        <p:nvSpPr>
          <p:cNvPr id="57" name="Rectangle 56">
            <a:extLst>
              <a:ext uri="{FF2B5EF4-FFF2-40B4-BE49-F238E27FC236}">
                <a16:creationId xmlns:a16="http://schemas.microsoft.com/office/drawing/2014/main" id="{05AC69D3-9F2B-4F27-9CEC-BA57283D0EBE}"/>
              </a:ext>
            </a:extLst>
          </p:cNvPr>
          <p:cNvSpPr/>
          <p:nvPr/>
        </p:nvSpPr>
        <p:spPr>
          <a:xfrm flipH="1">
            <a:off x="384816" y="2734121"/>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TextBox 57">
            <a:extLst>
              <a:ext uri="{FF2B5EF4-FFF2-40B4-BE49-F238E27FC236}">
                <a16:creationId xmlns:a16="http://schemas.microsoft.com/office/drawing/2014/main" id="{D0D41C4F-3B3F-46B8-8E10-838CCC161505}"/>
              </a:ext>
            </a:extLst>
          </p:cNvPr>
          <p:cNvSpPr txBox="1"/>
          <p:nvPr/>
        </p:nvSpPr>
        <p:spPr>
          <a:xfrm>
            <a:off x="342154" y="2912277"/>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morning</a:t>
            </a:r>
          </a:p>
        </p:txBody>
      </p:sp>
      <p:sp>
        <p:nvSpPr>
          <p:cNvPr id="59" name="TextBox 58">
            <a:extLst>
              <a:ext uri="{FF2B5EF4-FFF2-40B4-BE49-F238E27FC236}">
                <a16:creationId xmlns:a16="http://schemas.microsoft.com/office/drawing/2014/main" id="{70F178A2-2967-437F-A401-EF532E167C16}"/>
              </a:ext>
            </a:extLst>
          </p:cNvPr>
          <p:cNvSpPr txBox="1"/>
          <p:nvPr/>
        </p:nvSpPr>
        <p:spPr>
          <a:xfrm>
            <a:off x="2906407" y="2915119"/>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what?</a:t>
            </a:r>
          </a:p>
        </p:txBody>
      </p:sp>
      <p:sp>
        <p:nvSpPr>
          <p:cNvPr id="60" name="Rectangle 59">
            <a:extLst>
              <a:ext uri="{FF2B5EF4-FFF2-40B4-BE49-F238E27FC236}">
                <a16:creationId xmlns:a16="http://schemas.microsoft.com/office/drawing/2014/main" id="{A390FF88-3080-4403-B09E-E56C92715069}"/>
              </a:ext>
            </a:extLst>
          </p:cNvPr>
          <p:cNvSpPr/>
          <p:nvPr/>
        </p:nvSpPr>
        <p:spPr>
          <a:xfrm flipH="1">
            <a:off x="2870891" y="2740956"/>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TextBox 60">
            <a:extLst>
              <a:ext uri="{FF2B5EF4-FFF2-40B4-BE49-F238E27FC236}">
                <a16:creationId xmlns:a16="http://schemas.microsoft.com/office/drawing/2014/main" id="{9C4B0748-4810-4100-A643-D723719618FD}"/>
              </a:ext>
            </a:extLst>
          </p:cNvPr>
          <p:cNvSpPr txBox="1"/>
          <p:nvPr/>
        </p:nvSpPr>
        <p:spPr>
          <a:xfrm>
            <a:off x="5507922" y="2941664"/>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Great Britain</a:t>
            </a:r>
          </a:p>
        </p:txBody>
      </p:sp>
      <p:sp>
        <p:nvSpPr>
          <p:cNvPr id="62" name="Rectangle 61">
            <a:extLst>
              <a:ext uri="{FF2B5EF4-FFF2-40B4-BE49-F238E27FC236}">
                <a16:creationId xmlns:a16="http://schemas.microsoft.com/office/drawing/2014/main" id="{8272E025-D108-491E-A0D2-DEFFCFA82E47}"/>
              </a:ext>
            </a:extLst>
          </p:cNvPr>
          <p:cNvSpPr/>
          <p:nvPr/>
        </p:nvSpPr>
        <p:spPr>
          <a:xfrm flipH="1">
            <a:off x="5455400" y="2740738"/>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3" name="TextBox 62">
            <a:extLst>
              <a:ext uri="{FF2B5EF4-FFF2-40B4-BE49-F238E27FC236}">
                <a16:creationId xmlns:a16="http://schemas.microsoft.com/office/drawing/2014/main" id="{3AE91F7E-C446-4012-9133-3144D012EBB4}"/>
              </a:ext>
            </a:extLst>
          </p:cNvPr>
          <p:cNvSpPr txBox="1"/>
          <p:nvPr/>
        </p:nvSpPr>
        <p:spPr>
          <a:xfrm>
            <a:off x="7978958" y="2729082"/>
            <a:ext cx="22827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she does, makes</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Rectangle 63">
            <a:extLst>
              <a:ext uri="{FF2B5EF4-FFF2-40B4-BE49-F238E27FC236}">
                <a16:creationId xmlns:a16="http://schemas.microsoft.com/office/drawing/2014/main" id="{EDB46848-4E7D-4F6A-ACD4-7E0477DAF721}"/>
              </a:ext>
            </a:extLst>
          </p:cNvPr>
          <p:cNvSpPr/>
          <p:nvPr/>
        </p:nvSpPr>
        <p:spPr>
          <a:xfrm flipH="1">
            <a:off x="7965859" y="2746923"/>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5" name="Rectangle 64">
            <a:extLst>
              <a:ext uri="{FF2B5EF4-FFF2-40B4-BE49-F238E27FC236}">
                <a16:creationId xmlns:a16="http://schemas.microsoft.com/office/drawing/2014/main" id="{73F45250-C480-4951-A442-C2F3C50A8948}"/>
              </a:ext>
            </a:extLst>
          </p:cNvPr>
          <p:cNvSpPr/>
          <p:nvPr/>
        </p:nvSpPr>
        <p:spPr>
          <a:xfrm flipH="1">
            <a:off x="1554460" y="3725433"/>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6" name="TextBox 65">
            <a:extLst>
              <a:ext uri="{FF2B5EF4-FFF2-40B4-BE49-F238E27FC236}">
                <a16:creationId xmlns:a16="http://schemas.microsoft.com/office/drawing/2014/main" id="{2983CC9A-7860-4B22-9D53-5CE2663654B2}"/>
              </a:ext>
            </a:extLst>
          </p:cNvPr>
          <p:cNvSpPr txBox="1"/>
          <p:nvPr/>
        </p:nvSpPr>
        <p:spPr>
          <a:xfrm>
            <a:off x="1511798" y="3903589"/>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my</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(plural)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7" name="TextBox 66">
            <a:extLst>
              <a:ext uri="{FF2B5EF4-FFF2-40B4-BE49-F238E27FC236}">
                <a16:creationId xmlns:a16="http://schemas.microsoft.com/office/drawing/2014/main" id="{CB6E2AE6-D913-4D4E-A014-162B45B57DCC}"/>
              </a:ext>
            </a:extLst>
          </p:cNvPr>
          <p:cNvSpPr txBox="1"/>
          <p:nvPr/>
        </p:nvSpPr>
        <p:spPr>
          <a:xfrm>
            <a:off x="4094480" y="3922023"/>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family</a:t>
            </a:r>
          </a:p>
        </p:txBody>
      </p:sp>
      <p:sp>
        <p:nvSpPr>
          <p:cNvPr id="68" name="Rectangle 67">
            <a:extLst>
              <a:ext uri="{FF2B5EF4-FFF2-40B4-BE49-F238E27FC236}">
                <a16:creationId xmlns:a16="http://schemas.microsoft.com/office/drawing/2014/main" id="{393D2530-3DDA-4DD3-9C25-AFC921C6BDCA}"/>
              </a:ext>
            </a:extLst>
          </p:cNvPr>
          <p:cNvSpPr/>
          <p:nvPr/>
        </p:nvSpPr>
        <p:spPr>
          <a:xfrm flipH="1">
            <a:off x="4112239" y="3732268"/>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9" name="TextBox 68">
            <a:extLst>
              <a:ext uri="{FF2B5EF4-FFF2-40B4-BE49-F238E27FC236}">
                <a16:creationId xmlns:a16="http://schemas.microsoft.com/office/drawing/2014/main" id="{0C283892-A85C-4D18-95B9-28AA551C7705}"/>
              </a:ext>
            </a:extLst>
          </p:cNvPr>
          <p:cNvSpPr txBox="1"/>
          <p:nvPr/>
        </p:nvSpPr>
        <p:spPr>
          <a:xfrm>
            <a:off x="6670017" y="3914244"/>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today</a:t>
            </a:r>
          </a:p>
        </p:txBody>
      </p:sp>
      <p:sp>
        <p:nvSpPr>
          <p:cNvPr id="70" name="Rectangle 69">
            <a:extLst>
              <a:ext uri="{FF2B5EF4-FFF2-40B4-BE49-F238E27FC236}">
                <a16:creationId xmlns:a16="http://schemas.microsoft.com/office/drawing/2014/main" id="{6A3BB1D6-E60B-44ED-AF02-5710F8BF00D5}"/>
              </a:ext>
            </a:extLst>
          </p:cNvPr>
          <p:cNvSpPr/>
          <p:nvPr/>
        </p:nvSpPr>
        <p:spPr>
          <a:xfrm flipH="1">
            <a:off x="6670018" y="3732268"/>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1" name="TextBox 70">
            <a:extLst>
              <a:ext uri="{FF2B5EF4-FFF2-40B4-BE49-F238E27FC236}">
                <a16:creationId xmlns:a16="http://schemas.microsoft.com/office/drawing/2014/main" id="{C9400287-FE70-4013-909A-3634AB86AF30}"/>
              </a:ext>
            </a:extLst>
          </p:cNvPr>
          <p:cNvSpPr txBox="1"/>
          <p:nvPr/>
        </p:nvSpPr>
        <p:spPr>
          <a:xfrm>
            <a:off x="9199925" y="3918042"/>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near (to)</a:t>
            </a:r>
          </a:p>
        </p:txBody>
      </p:sp>
      <p:sp>
        <p:nvSpPr>
          <p:cNvPr id="72" name="Rectangle 71">
            <a:extLst>
              <a:ext uri="{FF2B5EF4-FFF2-40B4-BE49-F238E27FC236}">
                <a16:creationId xmlns:a16="http://schemas.microsoft.com/office/drawing/2014/main" id="{B0A0E030-A2A5-4BED-9F6B-EAE70ED5A6BD}"/>
              </a:ext>
            </a:extLst>
          </p:cNvPr>
          <p:cNvSpPr/>
          <p:nvPr/>
        </p:nvSpPr>
        <p:spPr>
          <a:xfrm flipH="1">
            <a:off x="9243418" y="3725433"/>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3" name="Rectangle 72">
            <a:extLst>
              <a:ext uri="{FF2B5EF4-FFF2-40B4-BE49-F238E27FC236}">
                <a16:creationId xmlns:a16="http://schemas.microsoft.com/office/drawing/2014/main" id="{5697E983-E3A1-4111-995D-1437C3826E92}"/>
              </a:ext>
            </a:extLst>
          </p:cNvPr>
          <p:cNvSpPr/>
          <p:nvPr/>
        </p:nvSpPr>
        <p:spPr>
          <a:xfrm flipH="1">
            <a:off x="384816" y="4716963"/>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4" name="TextBox 73">
            <a:extLst>
              <a:ext uri="{FF2B5EF4-FFF2-40B4-BE49-F238E27FC236}">
                <a16:creationId xmlns:a16="http://schemas.microsoft.com/office/drawing/2014/main" id="{76BBED7A-942A-4697-925F-7C31D80A942C}"/>
              </a:ext>
            </a:extLst>
          </p:cNvPr>
          <p:cNvSpPr txBox="1"/>
          <p:nvPr/>
        </p:nvSpPr>
        <p:spPr>
          <a:xfrm>
            <a:off x="370403" y="4924727"/>
            <a:ext cx="2282789"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rPr>
              <a:t>a week</a:t>
            </a:r>
          </a:p>
        </p:txBody>
      </p:sp>
      <p:sp>
        <p:nvSpPr>
          <p:cNvPr id="75" name="TextBox 74">
            <a:extLst>
              <a:ext uri="{FF2B5EF4-FFF2-40B4-BE49-F238E27FC236}">
                <a16:creationId xmlns:a16="http://schemas.microsoft.com/office/drawing/2014/main" id="{E7B10E36-364E-4D98-9480-F3811D7C6A72}"/>
              </a:ext>
            </a:extLst>
          </p:cNvPr>
          <p:cNvSpPr txBox="1"/>
          <p:nvPr/>
        </p:nvSpPr>
        <p:spPr>
          <a:xfrm>
            <a:off x="2934601" y="4907122"/>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wind</a:t>
            </a:r>
          </a:p>
        </p:txBody>
      </p:sp>
      <p:sp>
        <p:nvSpPr>
          <p:cNvPr id="76" name="Rectangle 75">
            <a:extLst>
              <a:ext uri="{FF2B5EF4-FFF2-40B4-BE49-F238E27FC236}">
                <a16:creationId xmlns:a16="http://schemas.microsoft.com/office/drawing/2014/main" id="{9986F798-E570-4B20-B2C9-A1FD491B4ADD}"/>
              </a:ext>
            </a:extLst>
          </p:cNvPr>
          <p:cNvSpPr/>
          <p:nvPr/>
        </p:nvSpPr>
        <p:spPr>
          <a:xfrm flipH="1">
            <a:off x="2901317" y="4711625"/>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7" name="TextBox 76">
            <a:extLst>
              <a:ext uri="{FF2B5EF4-FFF2-40B4-BE49-F238E27FC236}">
                <a16:creationId xmlns:a16="http://schemas.microsoft.com/office/drawing/2014/main" id="{01092895-76ED-4E01-BB3E-9475A5BA2036}"/>
              </a:ext>
            </a:extLst>
          </p:cNvPr>
          <p:cNvSpPr txBox="1"/>
          <p:nvPr/>
        </p:nvSpPr>
        <p:spPr>
          <a:xfrm>
            <a:off x="5459274" y="4883787"/>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Spain</a:t>
            </a:r>
          </a:p>
        </p:txBody>
      </p:sp>
      <p:sp>
        <p:nvSpPr>
          <p:cNvPr id="78" name="Rectangle 77">
            <a:extLst>
              <a:ext uri="{FF2B5EF4-FFF2-40B4-BE49-F238E27FC236}">
                <a16:creationId xmlns:a16="http://schemas.microsoft.com/office/drawing/2014/main" id="{819562A2-D364-4419-835C-57840DD5CF5F}"/>
              </a:ext>
            </a:extLst>
          </p:cNvPr>
          <p:cNvSpPr/>
          <p:nvPr/>
        </p:nvSpPr>
        <p:spPr>
          <a:xfrm flipH="1">
            <a:off x="5425989" y="4723798"/>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9" name="TextBox 78">
            <a:extLst>
              <a:ext uri="{FF2B5EF4-FFF2-40B4-BE49-F238E27FC236}">
                <a16:creationId xmlns:a16="http://schemas.microsoft.com/office/drawing/2014/main" id="{8174C8DF-44C0-462A-B98C-C82821D6B257}"/>
              </a:ext>
            </a:extLst>
          </p:cNvPr>
          <p:cNvSpPr txBox="1"/>
          <p:nvPr/>
        </p:nvSpPr>
        <p:spPr>
          <a:xfrm>
            <a:off x="8007285" y="4699120"/>
            <a:ext cx="22827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spend (time)</a:t>
            </a:r>
          </a:p>
        </p:txBody>
      </p:sp>
      <p:sp>
        <p:nvSpPr>
          <p:cNvPr id="80" name="Rectangle 79">
            <a:extLst>
              <a:ext uri="{FF2B5EF4-FFF2-40B4-BE49-F238E27FC236}">
                <a16:creationId xmlns:a16="http://schemas.microsoft.com/office/drawing/2014/main" id="{0C6110C1-970B-4E52-88F5-FD7D7EFCCDBE}"/>
              </a:ext>
            </a:extLst>
          </p:cNvPr>
          <p:cNvSpPr/>
          <p:nvPr/>
        </p:nvSpPr>
        <p:spPr>
          <a:xfrm flipH="1">
            <a:off x="7994186" y="4716961"/>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1" name="Rectangle 80">
            <a:extLst>
              <a:ext uri="{FF2B5EF4-FFF2-40B4-BE49-F238E27FC236}">
                <a16:creationId xmlns:a16="http://schemas.microsoft.com/office/drawing/2014/main" id="{F926C413-7CE6-48E2-8DD6-18AEABF4C4A4}"/>
              </a:ext>
            </a:extLst>
          </p:cNvPr>
          <p:cNvSpPr/>
          <p:nvPr/>
        </p:nvSpPr>
        <p:spPr>
          <a:xfrm flipH="1">
            <a:off x="1556636" y="5731512"/>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2" name="TextBox 81">
            <a:extLst>
              <a:ext uri="{FF2B5EF4-FFF2-40B4-BE49-F238E27FC236}">
                <a16:creationId xmlns:a16="http://schemas.microsoft.com/office/drawing/2014/main" id="{821AABA3-8E3F-4C3F-B475-CE62A1BE7BD3}"/>
              </a:ext>
            </a:extLst>
          </p:cNvPr>
          <p:cNvSpPr txBox="1"/>
          <p:nvPr/>
        </p:nvSpPr>
        <p:spPr>
          <a:xfrm>
            <a:off x="1541901" y="5868522"/>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 do, make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3" name="TextBox 82">
            <a:extLst>
              <a:ext uri="{FF2B5EF4-FFF2-40B4-BE49-F238E27FC236}">
                <a16:creationId xmlns:a16="http://schemas.microsoft.com/office/drawing/2014/main" id="{3E7AC1BA-1B97-41DA-9D3A-42427563D59F}"/>
              </a:ext>
            </a:extLst>
          </p:cNvPr>
          <p:cNvSpPr txBox="1"/>
          <p:nvPr/>
        </p:nvSpPr>
        <p:spPr>
          <a:xfrm>
            <a:off x="4078227" y="5917388"/>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side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4" name="Rectangle 83">
            <a:extLst>
              <a:ext uri="{FF2B5EF4-FFF2-40B4-BE49-F238E27FC236}">
                <a16:creationId xmlns:a16="http://schemas.microsoft.com/office/drawing/2014/main" id="{7855CE95-F0FB-44D3-BC62-5B71CD783C85}"/>
              </a:ext>
            </a:extLst>
          </p:cNvPr>
          <p:cNvSpPr/>
          <p:nvPr/>
        </p:nvSpPr>
        <p:spPr>
          <a:xfrm flipH="1">
            <a:off x="4042711" y="5738347"/>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5" name="TextBox 84">
            <a:extLst>
              <a:ext uri="{FF2B5EF4-FFF2-40B4-BE49-F238E27FC236}">
                <a16:creationId xmlns:a16="http://schemas.microsoft.com/office/drawing/2014/main" id="{BB651844-241A-4CE4-A141-87EDEB5B568E}"/>
              </a:ext>
            </a:extLst>
          </p:cNvPr>
          <p:cNvSpPr txBox="1"/>
          <p:nvPr/>
        </p:nvSpPr>
        <p:spPr>
          <a:xfrm>
            <a:off x="6573623" y="5895101"/>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exercise</a:t>
            </a:r>
          </a:p>
        </p:txBody>
      </p:sp>
      <p:sp>
        <p:nvSpPr>
          <p:cNvPr id="86" name="Rectangle 85">
            <a:extLst>
              <a:ext uri="{FF2B5EF4-FFF2-40B4-BE49-F238E27FC236}">
                <a16:creationId xmlns:a16="http://schemas.microsoft.com/office/drawing/2014/main" id="{B1D2994E-7FD9-42B4-B29E-F85B59E7721C}"/>
              </a:ext>
            </a:extLst>
          </p:cNvPr>
          <p:cNvSpPr/>
          <p:nvPr/>
        </p:nvSpPr>
        <p:spPr>
          <a:xfrm flipH="1">
            <a:off x="6522085" y="5738347"/>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7" name="TextBox 86">
            <a:extLst>
              <a:ext uri="{FF2B5EF4-FFF2-40B4-BE49-F238E27FC236}">
                <a16:creationId xmlns:a16="http://schemas.microsoft.com/office/drawing/2014/main" id="{EF989AF9-7075-42D9-9454-23EBB092AA2D}"/>
              </a:ext>
            </a:extLst>
          </p:cNvPr>
          <p:cNvSpPr txBox="1"/>
          <p:nvPr/>
        </p:nvSpPr>
        <p:spPr>
          <a:xfrm>
            <a:off x="9005567" y="5917388"/>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next (to)</a:t>
            </a:r>
          </a:p>
        </p:txBody>
      </p:sp>
      <p:sp>
        <p:nvSpPr>
          <p:cNvPr id="88" name="Rectangle 87">
            <a:extLst>
              <a:ext uri="{FF2B5EF4-FFF2-40B4-BE49-F238E27FC236}">
                <a16:creationId xmlns:a16="http://schemas.microsoft.com/office/drawing/2014/main" id="{1CDC215E-4588-49BF-98DA-91FDE0F03D6D}"/>
              </a:ext>
            </a:extLst>
          </p:cNvPr>
          <p:cNvSpPr/>
          <p:nvPr/>
        </p:nvSpPr>
        <p:spPr>
          <a:xfrm flipH="1">
            <a:off x="9022894" y="5731512"/>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6" name="Rectangle 55">
            <a:extLst>
              <a:ext uri="{FF2B5EF4-FFF2-40B4-BE49-F238E27FC236}">
                <a16:creationId xmlns:a16="http://schemas.microsoft.com/office/drawing/2014/main" id="{ED0428C4-53D1-472A-903D-405181E12B8B}"/>
              </a:ext>
            </a:extLst>
          </p:cNvPr>
          <p:cNvSpPr/>
          <p:nvPr/>
        </p:nvSpPr>
        <p:spPr>
          <a:xfrm flipH="1">
            <a:off x="268657" y="2644460"/>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le matin</a:t>
            </a:r>
          </a:p>
        </p:txBody>
      </p:sp>
      <p:sp>
        <p:nvSpPr>
          <p:cNvPr id="89" name="Rectangle 88">
            <a:extLst>
              <a:ext uri="{FF2B5EF4-FFF2-40B4-BE49-F238E27FC236}">
                <a16:creationId xmlns:a16="http://schemas.microsoft.com/office/drawing/2014/main" id="{6C5DB0E1-DAD1-4F30-A7B7-365DD438E555}"/>
              </a:ext>
            </a:extLst>
          </p:cNvPr>
          <p:cNvSpPr/>
          <p:nvPr/>
        </p:nvSpPr>
        <p:spPr>
          <a:xfrm flipH="1">
            <a:off x="2795540" y="2663808"/>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quoi ?</a:t>
            </a:r>
          </a:p>
        </p:txBody>
      </p:sp>
      <p:sp>
        <p:nvSpPr>
          <p:cNvPr id="90" name="Rectangle 89">
            <a:extLst>
              <a:ext uri="{FF2B5EF4-FFF2-40B4-BE49-F238E27FC236}">
                <a16:creationId xmlns:a16="http://schemas.microsoft.com/office/drawing/2014/main" id="{5353DCD2-AB2D-458E-9620-FC699955C9C9}"/>
              </a:ext>
            </a:extLst>
          </p:cNvPr>
          <p:cNvSpPr/>
          <p:nvPr/>
        </p:nvSpPr>
        <p:spPr>
          <a:xfrm flipH="1">
            <a:off x="5318193" y="2640629"/>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la Grande-Bretagne</a:t>
            </a:r>
          </a:p>
        </p:txBody>
      </p:sp>
      <p:sp>
        <p:nvSpPr>
          <p:cNvPr id="91" name="Rectangle 90">
            <a:extLst>
              <a:ext uri="{FF2B5EF4-FFF2-40B4-BE49-F238E27FC236}">
                <a16:creationId xmlns:a16="http://schemas.microsoft.com/office/drawing/2014/main" id="{8A4B52E4-ECFC-48AD-8FAD-C0AEFDDFF2D8}"/>
              </a:ext>
            </a:extLst>
          </p:cNvPr>
          <p:cNvSpPr/>
          <p:nvPr/>
        </p:nvSpPr>
        <p:spPr>
          <a:xfrm flipH="1">
            <a:off x="7818921" y="2647610"/>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elle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fait</a:t>
            </a:r>
          </a:p>
        </p:txBody>
      </p:sp>
      <p:sp>
        <p:nvSpPr>
          <p:cNvPr id="92" name="Rectangle 91">
            <a:extLst>
              <a:ext uri="{FF2B5EF4-FFF2-40B4-BE49-F238E27FC236}">
                <a16:creationId xmlns:a16="http://schemas.microsoft.com/office/drawing/2014/main" id="{0D82D1C7-B184-409C-9A5B-6FC14AC41B9E}"/>
              </a:ext>
            </a:extLst>
          </p:cNvPr>
          <p:cNvSpPr/>
          <p:nvPr/>
        </p:nvSpPr>
        <p:spPr>
          <a:xfrm flipH="1">
            <a:off x="1448553" y="3643485"/>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rPr>
              <a:t>mes</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3" name="Rectangle 92">
            <a:extLst>
              <a:ext uri="{FF2B5EF4-FFF2-40B4-BE49-F238E27FC236}">
                <a16:creationId xmlns:a16="http://schemas.microsoft.com/office/drawing/2014/main" id="{695D10C1-97CD-4878-81D3-626CA248B54E}"/>
              </a:ext>
            </a:extLst>
          </p:cNvPr>
          <p:cNvSpPr/>
          <p:nvPr/>
        </p:nvSpPr>
        <p:spPr>
          <a:xfrm flipH="1">
            <a:off x="3963694" y="3645106"/>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la </a:t>
            </a: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rPr>
              <a:t>famille</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4" name="Rectangle 93">
            <a:extLst>
              <a:ext uri="{FF2B5EF4-FFF2-40B4-BE49-F238E27FC236}">
                <a16:creationId xmlns:a16="http://schemas.microsoft.com/office/drawing/2014/main" id="{A1ADA066-2A8B-4FA4-B653-5476DE442204}"/>
              </a:ext>
            </a:extLst>
          </p:cNvPr>
          <p:cNvSpPr/>
          <p:nvPr/>
        </p:nvSpPr>
        <p:spPr>
          <a:xfrm flipH="1">
            <a:off x="6554811" y="3656622"/>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aujourd’hui</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5" name="Rectangle 94">
            <a:extLst>
              <a:ext uri="{FF2B5EF4-FFF2-40B4-BE49-F238E27FC236}">
                <a16:creationId xmlns:a16="http://schemas.microsoft.com/office/drawing/2014/main" id="{513E42D2-5EDC-4DA9-AB73-5C91020FDDEA}"/>
              </a:ext>
            </a:extLst>
          </p:cNvPr>
          <p:cNvSpPr/>
          <p:nvPr/>
        </p:nvSpPr>
        <p:spPr>
          <a:xfrm flipH="1">
            <a:off x="9084199" y="3642279"/>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près</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(de)</a:t>
            </a:r>
          </a:p>
        </p:txBody>
      </p:sp>
      <p:sp>
        <p:nvSpPr>
          <p:cNvPr id="96" name="Rectangle 95">
            <a:extLst>
              <a:ext uri="{FF2B5EF4-FFF2-40B4-BE49-F238E27FC236}">
                <a16:creationId xmlns:a16="http://schemas.microsoft.com/office/drawing/2014/main" id="{68B87F2D-7D5F-4152-92D8-1774D51F3049}"/>
              </a:ext>
            </a:extLst>
          </p:cNvPr>
          <p:cNvSpPr/>
          <p:nvPr/>
        </p:nvSpPr>
        <p:spPr>
          <a:xfrm flipH="1">
            <a:off x="289591" y="4612328"/>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une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semaine</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7" name="Rectangle 96">
            <a:extLst>
              <a:ext uri="{FF2B5EF4-FFF2-40B4-BE49-F238E27FC236}">
                <a16:creationId xmlns:a16="http://schemas.microsoft.com/office/drawing/2014/main" id="{5176FEC2-2225-4FD5-9D34-8EDA0C1842AB}"/>
              </a:ext>
            </a:extLst>
          </p:cNvPr>
          <p:cNvSpPr/>
          <p:nvPr/>
        </p:nvSpPr>
        <p:spPr>
          <a:xfrm flipH="1">
            <a:off x="2816880" y="4621933"/>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le vent</a:t>
            </a:r>
          </a:p>
        </p:txBody>
      </p:sp>
      <p:sp>
        <p:nvSpPr>
          <p:cNvPr id="98" name="Rectangle 97">
            <a:extLst>
              <a:ext uri="{FF2B5EF4-FFF2-40B4-BE49-F238E27FC236}">
                <a16:creationId xmlns:a16="http://schemas.microsoft.com/office/drawing/2014/main" id="{C1338275-09CF-42DE-958C-CCBEA9B6A133}"/>
              </a:ext>
            </a:extLst>
          </p:cNvPr>
          <p:cNvSpPr/>
          <p:nvPr/>
        </p:nvSpPr>
        <p:spPr>
          <a:xfrm flipH="1">
            <a:off x="5330764" y="4653494"/>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rPr>
              <a:t>l’Espagne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99" name="Rectangle 98">
            <a:extLst>
              <a:ext uri="{FF2B5EF4-FFF2-40B4-BE49-F238E27FC236}">
                <a16:creationId xmlns:a16="http://schemas.microsoft.com/office/drawing/2014/main" id="{A20B34A8-C517-4383-9054-FE6BF37D2837}"/>
              </a:ext>
            </a:extLst>
          </p:cNvPr>
          <p:cNvSpPr/>
          <p:nvPr/>
        </p:nvSpPr>
        <p:spPr>
          <a:xfrm flipH="1">
            <a:off x="7911575" y="4635456"/>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passer</a:t>
            </a:r>
          </a:p>
        </p:txBody>
      </p:sp>
      <p:sp>
        <p:nvSpPr>
          <p:cNvPr id="100" name="Rectangle 99">
            <a:extLst>
              <a:ext uri="{FF2B5EF4-FFF2-40B4-BE49-F238E27FC236}">
                <a16:creationId xmlns:a16="http://schemas.microsoft.com/office/drawing/2014/main" id="{50DBC66C-511D-4F38-AAEC-B63AF1182F9D}"/>
              </a:ext>
            </a:extLst>
          </p:cNvPr>
          <p:cNvSpPr/>
          <p:nvPr/>
        </p:nvSpPr>
        <p:spPr>
          <a:xfrm flipH="1">
            <a:off x="1386969" y="5658965"/>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je </a:t>
            </a: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rPr>
              <a:t>fais</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01" name="Rectangle 100">
            <a:extLst>
              <a:ext uri="{FF2B5EF4-FFF2-40B4-BE49-F238E27FC236}">
                <a16:creationId xmlns:a16="http://schemas.microsoft.com/office/drawing/2014/main" id="{EC38796E-2D38-4667-A18C-37AA9A32AB6F}"/>
              </a:ext>
            </a:extLst>
          </p:cNvPr>
          <p:cNvSpPr/>
          <p:nvPr/>
        </p:nvSpPr>
        <p:spPr>
          <a:xfrm flipH="1">
            <a:off x="3933423" y="5658965"/>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le </a:t>
            </a: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rPr>
              <a:t>côté</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02" name="Rectangle 101">
            <a:extLst>
              <a:ext uri="{FF2B5EF4-FFF2-40B4-BE49-F238E27FC236}">
                <a16:creationId xmlns:a16="http://schemas.microsoft.com/office/drawing/2014/main" id="{3BEF8F37-B288-454D-857F-4B7E5C06FCAC}"/>
              </a:ext>
            </a:extLst>
          </p:cNvPr>
          <p:cNvSpPr/>
          <p:nvPr/>
        </p:nvSpPr>
        <p:spPr>
          <a:xfrm flipH="1">
            <a:off x="6469416" y="5670528"/>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err="1">
                <a:solidFill>
                  <a:prstClr val="white"/>
                </a:solidFill>
                <a:latin typeface="Century Gothic" panose="020B0502020202020204" pitchFamily="34" charset="0"/>
              </a:rPr>
              <a:t>l’exercice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03" name="Rectangle 102">
            <a:extLst>
              <a:ext uri="{FF2B5EF4-FFF2-40B4-BE49-F238E27FC236}">
                <a16:creationId xmlns:a16="http://schemas.microsoft.com/office/drawing/2014/main" id="{036611C0-5973-4D04-8E34-45D379E5E811}"/>
              </a:ext>
            </a:extLst>
          </p:cNvPr>
          <p:cNvSpPr/>
          <p:nvPr/>
        </p:nvSpPr>
        <p:spPr>
          <a:xfrm flipH="1">
            <a:off x="8988297" y="5664296"/>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à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côté</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de</a:t>
            </a:r>
          </a:p>
        </p:txBody>
      </p:sp>
      <p:sp>
        <p:nvSpPr>
          <p:cNvPr id="104" name="CustomShape 7">
            <a:hlinkClick r:id="" action="ppaction://noaction">
              <a:snd r:embed="rId29" name="T3_W9_10.1.wav"/>
            </a:hlinkClick>
            <a:extLst>
              <a:ext uri="{FF2B5EF4-FFF2-40B4-BE49-F238E27FC236}">
                <a16:creationId xmlns:a16="http://schemas.microsoft.com/office/drawing/2014/main" id="{56C6B745-E6C1-45AD-AB9D-FA6ADAA761D2}"/>
              </a:ext>
            </a:extLst>
          </p:cNvPr>
          <p:cNvSpPr/>
          <p:nvPr/>
        </p:nvSpPr>
        <p:spPr>
          <a:xfrm>
            <a:off x="35754" y="0"/>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002060"/>
                </a:solidFill>
                <a:effectLst/>
                <a:uLnTx/>
                <a:uFillTx/>
                <a:latin typeface="Century Gothic"/>
                <a:ea typeface="Century Gothic"/>
              </a:rPr>
              <a:t>Un </a:t>
            </a:r>
            <a:r>
              <a:rPr kumimoji="0" lang="en-GB" sz="3200" b="1" i="0" u="none" strike="noStrike" kern="1200" cap="none" spc="-1" normalizeH="0" baseline="0" noProof="0" dirty="0" err="1">
                <a:ln>
                  <a:noFill/>
                </a:ln>
                <a:solidFill>
                  <a:srgbClr val="002060"/>
                </a:solidFill>
                <a:effectLst/>
                <a:uLnTx/>
                <a:uFillTx/>
                <a:latin typeface="Century Gothic"/>
                <a:ea typeface="Century Gothic"/>
              </a:rPr>
              <a:t>mur</a:t>
            </a:r>
            <a:r>
              <a:rPr kumimoji="0" lang="en-GB" sz="3200" b="1" i="0" u="none" strike="noStrike" kern="1200" cap="none" spc="-1" normalizeH="0" baseline="0" noProof="0" dirty="0">
                <a:ln>
                  <a:noFill/>
                </a:ln>
                <a:solidFill>
                  <a:srgbClr val="002060"/>
                </a:solidFill>
                <a:effectLst/>
                <a:uLnTx/>
                <a:uFillTx/>
                <a:latin typeface="Century Gothic"/>
                <a:ea typeface="Century Gothic"/>
              </a:rPr>
              <a:t> de mots</a:t>
            </a:r>
            <a:endParaRPr kumimoji="0" lang="en-GB" sz="32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2"/>
                                        </p:tgtEl>
                                        <p:attrNameLst>
                                          <p:attrName>style.color</p:attrName>
                                        </p:attrNameLst>
                                      </p:cBhvr>
                                      <p:to>
                                        <a:srgbClr val="FFFF00"/>
                                      </p:to>
                                    </p:animClr>
                                  </p:childTnLst>
                                  <p:subTnLst>
                                    <p:audio>
                                      <p:cMediaNode>
                                        <p:cTn display="0" masterRel="sameClick">
                                          <p:stCondLst>
                                            <p:cond evt="begin" delay="0">
                                              <p:tn val="5"/>
                                            </p:cond>
                                          </p:stCondLst>
                                          <p:endCondLst>
                                            <p:cond evt="onStopAudio" delay="0">
                                              <p:tgtEl>
                                                <p:sldTgt/>
                                              </p:tgtEl>
                                            </p:cond>
                                          </p:endCondLst>
                                        </p:cTn>
                                        <p:tgtEl>
                                          <p:sndTgt r:embed="rId3" name="T3_W9_10.3.wav"/>
                                        </p:tgtEl>
                                      </p:cMediaNode>
                                    </p:audio>
                                  </p:subTnLst>
                                </p:cTn>
                              </p:par>
                            </p:childTnLst>
                          </p:cTn>
                        </p:par>
                      </p:childTnLst>
                    </p:cTn>
                  </p:par>
                  <p:par>
                    <p:cTn id="7" fill="hold">
                      <p:stCondLst>
                        <p:cond delay="indefinite"/>
                      </p:stCondLst>
                      <p:childTnLst>
                        <p:par>
                          <p:cTn id="8" fill="hold">
                            <p:stCondLst>
                              <p:cond delay="0"/>
                            </p:stCondLst>
                            <p:childTnLst>
                              <p:par>
                                <p:cTn id="9" presetID="18" presetClass="exit" presetSubtype="9" fill="hold" grpId="1" nodeType="clickEffect">
                                  <p:stCondLst>
                                    <p:cond delay="0"/>
                                  </p:stCondLst>
                                  <p:childTnLst>
                                    <p:animEffect transition="out" filter="strips(upLeft)">
                                      <p:cBhvr>
                                        <p:cTn id="10" dur="6000"/>
                                        <p:tgtEl>
                                          <p:spTgt spid="32"/>
                                        </p:tgtEl>
                                      </p:cBhvr>
                                    </p:animEffect>
                                    <p:set>
                                      <p:cBhvr>
                                        <p:cTn id="11" dur="1" fill="hold">
                                          <p:stCondLst>
                                            <p:cond delay="5999"/>
                                          </p:stCondLst>
                                        </p:cTn>
                                        <p:tgtEl>
                                          <p:spTgt spid="3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grpId="0" nodeType="clickEffect">
                                  <p:stCondLst>
                                    <p:cond delay="0"/>
                                  </p:stCondLst>
                                  <p:childTnLst>
                                    <p:animClr clrSpc="rgb" dir="cw">
                                      <p:cBhvr override="childStyle">
                                        <p:cTn id="15" dur="2000" fill="hold"/>
                                        <p:tgtEl>
                                          <p:spTgt spid="53"/>
                                        </p:tgtEl>
                                        <p:attrNameLst>
                                          <p:attrName>style.color</p:attrName>
                                        </p:attrNameLst>
                                      </p:cBhvr>
                                      <p:to>
                                        <a:srgbClr val="FFFF00"/>
                                      </p:to>
                                    </p:animClr>
                                  </p:childTnLst>
                                  <p:subTnLst>
                                    <p:audio>
                                      <p:cMediaNode>
                                        <p:cTn display="0" masterRel="sameClick">
                                          <p:stCondLst>
                                            <p:cond evt="begin" delay="0">
                                              <p:tn val="14"/>
                                            </p:cond>
                                          </p:stCondLst>
                                          <p:endCondLst>
                                            <p:cond evt="onStopAudio" delay="0">
                                              <p:tgtEl>
                                                <p:sldTgt/>
                                              </p:tgtEl>
                                            </p:cond>
                                          </p:endCondLst>
                                        </p:cTn>
                                        <p:tgtEl>
                                          <p:sndTgt r:embed="rId4" name="T3_W9_10.4.wav"/>
                                        </p:tgtEl>
                                      </p:cMediaNode>
                                    </p:audio>
                                  </p:subTnLst>
                                </p:cTn>
                              </p:par>
                            </p:childTnLst>
                          </p:cTn>
                        </p:par>
                      </p:childTnLst>
                    </p:cTn>
                  </p:par>
                  <p:par>
                    <p:cTn id="16" fill="hold">
                      <p:stCondLst>
                        <p:cond delay="indefinite"/>
                      </p:stCondLst>
                      <p:childTnLst>
                        <p:par>
                          <p:cTn id="17" fill="hold">
                            <p:stCondLst>
                              <p:cond delay="0"/>
                            </p:stCondLst>
                            <p:childTnLst>
                              <p:par>
                                <p:cTn id="18" presetID="18" presetClass="exit" presetSubtype="9" fill="hold" grpId="1" nodeType="clickEffect">
                                  <p:stCondLst>
                                    <p:cond delay="0"/>
                                  </p:stCondLst>
                                  <p:childTnLst>
                                    <p:animEffect transition="out" filter="strips(upLeft)">
                                      <p:cBhvr>
                                        <p:cTn id="19" dur="6000"/>
                                        <p:tgtEl>
                                          <p:spTgt spid="53"/>
                                        </p:tgtEl>
                                      </p:cBhvr>
                                    </p:animEffect>
                                    <p:set>
                                      <p:cBhvr>
                                        <p:cTn id="20" dur="1" fill="hold">
                                          <p:stCondLst>
                                            <p:cond delay="5999"/>
                                          </p:stCondLst>
                                        </p:cTn>
                                        <p:tgtEl>
                                          <p:spTgt spid="5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0" nodeType="clickEffect">
                                  <p:stCondLst>
                                    <p:cond delay="0"/>
                                  </p:stCondLst>
                                  <p:childTnLst>
                                    <p:animClr clrSpc="rgb" dir="cw">
                                      <p:cBhvr override="childStyle">
                                        <p:cTn id="24" dur="2000" fill="hold"/>
                                        <p:tgtEl>
                                          <p:spTgt spid="54"/>
                                        </p:tgtEl>
                                        <p:attrNameLst>
                                          <p:attrName>style.color</p:attrName>
                                        </p:attrNameLst>
                                      </p:cBhvr>
                                      <p:to>
                                        <a:srgbClr val="FFFF00"/>
                                      </p:to>
                                    </p:animClr>
                                  </p:childTnLst>
                                  <p:subTnLst>
                                    <p:audio>
                                      <p:cMediaNode>
                                        <p:cTn display="0" masterRel="sameClick">
                                          <p:stCondLst>
                                            <p:cond evt="begin" delay="0">
                                              <p:tn val="23"/>
                                            </p:cond>
                                          </p:stCondLst>
                                          <p:endCondLst>
                                            <p:cond evt="onStopAudio" delay="0">
                                              <p:tgtEl>
                                                <p:sldTgt/>
                                              </p:tgtEl>
                                            </p:cond>
                                          </p:endCondLst>
                                        </p:cTn>
                                        <p:tgtEl>
                                          <p:sndTgt r:embed="rId5" name="T3_W9_10.5.wav"/>
                                        </p:tgtEl>
                                      </p:cMediaNode>
                                    </p:audio>
                                  </p:subTnLst>
                                </p:cTn>
                              </p:par>
                            </p:childTnLst>
                          </p:cTn>
                        </p:par>
                      </p:childTnLst>
                    </p:cTn>
                  </p:par>
                  <p:par>
                    <p:cTn id="25" fill="hold">
                      <p:stCondLst>
                        <p:cond delay="indefinite"/>
                      </p:stCondLst>
                      <p:childTnLst>
                        <p:par>
                          <p:cTn id="26" fill="hold">
                            <p:stCondLst>
                              <p:cond delay="0"/>
                            </p:stCondLst>
                            <p:childTnLst>
                              <p:par>
                                <p:cTn id="27" presetID="18" presetClass="exit" presetSubtype="9" fill="hold" grpId="1" nodeType="clickEffect">
                                  <p:stCondLst>
                                    <p:cond delay="0"/>
                                  </p:stCondLst>
                                  <p:childTnLst>
                                    <p:animEffect transition="out" filter="strips(upLeft)">
                                      <p:cBhvr>
                                        <p:cTn id="28" dur="6000"/>
                                        <p:tgtEl>
                                          <p:spTgt spid="54"/>
                                        </p:tgtEl>
                                      </p:cBhvr>
                                    </p:animEffect>
                                    <p:set>
                                      <p:cBhvr>
                                        <p:cTn id="29" dur="1" fill="hold">
                                          <p:stCondLst>
                                            <p:cond delay="5999"/>
                                          </p:stCondLst>
                                        </p:cTn>
                                        <p:tgtEl>
                                          <p:spTgt spid="5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 presetClass="emph" presetSubtype="2" fill="hold" grpId="0" nodeType="clickEffect">
                                  <p:stCondLst>
                                    <p:cond delay="0"/>
                                  </p:stCondLst>
                                  <p:childTnLst>
                                    <p:animClr clrSpc="rgb" dir="cw">
                                      <p:cBhvr override="childStyle">
                                        <p:cTn id="33" dur="2000" fill="hold"/>
                                        <p:tgtEl>
                                          <p:spTgt spid="55"/>
                                        </p:tgtEl>
                                        <p:attrNameLst>
                                          <p:attrName>style.color</p:attrName>
                                        </p:attrNameLst>
                                      </p:cBhvr>
                                      <p:to>
                                        <a:srgbClr val="FFFF00"/>
                                      </p:to>
                                    </p:animClr>
                                  </p:childTnLst>
                                  <p:subTnLst>
                                    <p:audio>
                                      <p:cMediaNode>
                                        <p:cTn display="0" masterRel="sameClick">
                                          <p:stCondLst>
                                            <p:cond evt="begin" delay="0">
                                              <p:tn val="32"/>
                                            </p:cond>
                                          </p:stCondLst>
                                          <p:endCondLst>
                                            <p:cond evt="onStopAudio" delay="0">
                                              <p:tgtEl>
                                                <p:sldTgt/>
                                              </p:tgtEl>
                                            </p:cond>
                                          </p:endCondLst>
                                        </p:cTn>
                                        <p:tgtEl>
                                          <p:sndTgt r:embed="rId6" name="T3_W9_10.6.wav"/>
                                        </p:tgtEl>
                                      </p:cMediaNode>
                                    </p:audio>
                                  </p:subTnLst>
                                </p:cTn>
                              </p:par>
                            </p:childTnLst>
                          </p:cTn>
                        </p:par>
                      </p:childTnLst>
                    </p:cTn>
                  </p:par>
                  <p:par>
                    <p:cTn id="34" fill="hold">
                      <p:stCondLst>
                        <p:cond delay="indefinite"/>
                      </p:stCondLst>
                      <p:childTnLst>
                        <p:par>
                          <p:cTn id="35" fill="hold">
                            <p:stCondLst>
                              <p:cond delay="0"/>
                            </p:stCondLst>
                            <p:childTnLst>
                              <p:par>
                                <p:cTn id="36" presetID="18" presetClass="exit" presetSubtype="9" fill="hold" grpId="1" nodeType="clickEffect">
                                  <p:stCondLst>
                                    <p:cond delay="0"/>
                                  </p:stCondLst>
                                  <p:childTnLst>
                                    <p:animEffect transition="out" filter="strips(upLeft)">
                                      <p:cBhvr>
                                        <p:cTn id="37" dur="6000"/>
                                        <p:tgtEl>
                                          <p:spTgt spid="55"/>
                                        </p:tgtEl>
                                      </p:cBhvr>
                                    </p:animEffect>
                                    <p:set>
                                      <p:cBhvr>
                                        <p:cTn id="38" dur="1" fill="hold">
                                          <p:stCondLst>
                                            <p:cond delay="5999"/>
                                          </p:stCondLst>
                                        </p:cTn>
                                        <p:tgtEl>
                                          <p:spTgt spid="5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0" nodeType="clickEffect">
                                  <p:stCondLst>
                                    <p:cond delay="0"/>
                                  </p:stCondLst>
                                  <p:childTnLst>
                                    <p:animClr clrSpc="rgb" dir="cw">
                                      <p:cBhvr override="childStyle">
                                        <p:cTn id="42" dur="2000" fill="hold"/>
                                        <p:tgtEl>
                                          <p:spTgt spid="56"/>
                                        </p:tgtEl>
                                        <p:attrNameLst>
                                          <p:attrName>style.color</p:attrName>
                                        </p:attrNameLst>
                                      </p:cBhvr>
                                      <p:to>
                                        <a:srgbClr val="FFFF00"/>
                                      </p:to>
                                    </p:animClr>
                                  </p:childTnLst>
                                  <p:subTnLst>
                                    <p:audio>
                                      <p:cMediaNode>
                                        <p:cTn display="0" masterRel="sameClick">
                                          <p:stCondLst>
                                            <p:cond evt="begin" delay="0">
                                              <p:tn val="41"/>
                                            </p:cond>
                                          </p:stCondLst>
                                          <p:endCondLst>
                                            <p:cond evt="onStopAudio" delay="0">
                                              <p:tgtEl>
                                                <p:sldTgt/>
                                              </p:tgtEl>
                                            </p:cond>
                                          </p:endCondLst>
                                        </p:cTn>
                                        <p:tgtEl>
                                          <p:sndTgt r:embed="rId7" name="T3_W9_10.7.wav"/>
                                        </p:tgtEl>
                                      </p:cMediaNode>
                                    </p:audio>
                                  </p:subTnLst>
                                </p:cTn>
                              </p:par>
                            </p:childTnLst>
                          </p:cTn>
                        </p:par>
                      </p:childTnLst>
                    </p:cTn>
                  </p:par>
                  <p:par>
                    <p:cTn id="43" fill="hold">
                      <p:stCondLst>
                        <p:cond delay="indefinite"/>
                      </p:stCondLst>
                      <p:childTnLst>
                        <p:par>
                          <p:cTn id="44" fill="hold">
                            <p:stCondLst>
                              <p:cond delay="0"/>
                            </p:stCondLst>
                            <p:childTnLst>
                              <p:par>
                                <p:cTn id="45" presetID="18" presetClass="exit" presetSubtype="9" fill="hold" grpId="1" nodeType="clickEffect">
                                  <p:stCondLst>
                                    <p:cond delay="0"/>
                                  </p:stCondLst>
                                  <p:childTnLst>
                                    <p:animEffect transition="out" filter="strips(upLeft)">
                                      <p:cBhvr>
                                        <p:cTn id="46" dur="6000"/>
                                        <p:tgtEl>
                                          <p:spTgt spid="56"/>
                                        </p:tgtEl>
                                      </p:cBhvr>
                                    </p:animEffect>
                                    <p:set>
                                      <p:cBhvr>
                                        <p:cTn id="47" dur="1" fill="hold">
                                          <p:stCondLst>
                                            <p:cond delay="5999"/>
                                          </p:stCondLst>
                                        </p:cTn>
                                        <p:tgtEl>
                                          <p:spTgt spid="5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mph" presetSubtype="2" fill="hold" grpId="0" nodeType="clickEffect">
                                  <p:stCondLst>
                                    <p:cond delay="0"/>
                                  </p:stCondLst>
                                  <p:childTnLst>
                                    <p:animClr clrSpc="rgb" dir="cw">
                                      <p:cBhvr override="childStyle">
                                        <p:cTn id="51" dur="2000" fill="hold"/>
                                        <p:tgtEl>
                                          <p:spTgt spid="89"/>
                                        </p:tgtEl>
                                        <p:attrNameLst>
                                          <p:attrName>style.color</p:attrName>
                                        </p:attrNameLst>
                                      </p:cBhvr>
                                      <p:to>
                                        <a:srgbClr val="FFFF00"/>
                                      </p:to>
                                    </p:animClr>
                                  </p:childTnLst>
                                  <p:subTnLst>
                                    <p:audio>
                                      <p:cMediaNode>
                                        <p:cTn display="0" masterRel="sameClick">
                                          <p:stCondLst>
                                            <p:cond evt="begin" delay="0">
                                              <p:tn val="50"/>
                                            </p:cond>
                                          </p:stCondLst>
                                          <p:endCondLst>
                                            <p:cond evt="onStopAudio" delay="0">
                                              <p:tgtEl>
                                                <p:sldTgt/>
                                              </p:tgtEl>
                                            </p:cond>
                                          </p:endCondLst>
                                        </p:cTn>
                                        <p:tgtEl>
                                          <p:sndTgt r:embed="rId8" name="T3_W9_10.8.wav"/>
                                        </p:tgtEl>
                                      </p:cMediaNode>
                                    </p:audio>
                                  </p:subTnLst>
                                </p:cTn>
                              </p:par>
                            </p:childTnLst>
                          </p:cTn>
                        </p:par>
                      </p:childTnLst>
                    </p:cTn>
                  </p:par>
                  <p:par>
                    <p:cTn id="52" fill="hold">
                      <p:stCondLst>
                        <p:cond delay="indefinite"/>
                      </p:stCondLst>
                      <p:childTnLst>
                        <p:par>
                          <p:cTn id="53" fill="hold">
                            <p:stCondLst>
                              <p:cond delay="0"/>
                            </p:stCondLst>
                            <p:childTnLst>
                              <p:par>
                                <p:cTn id="54" presetID="18" presetClass="exit" presetSubtype="9" fill="hold" grpId="1" nodeType="clickEffect">
                                  <p:stCondLst>
                                    <p:cond delay="0"/>
                                  </p:stCondLst>
                                  <p:childTnLst>
                                    <p:animEffect transition="out" filter="strips(upLeft)">
                                      <p:cBhvr>
                                        <p:cTn id="55" dur="6000"/>
                                        <p:tgtEl>
                                          <p:spTgt spid="89"/>
                                        </p:tgtEl>
                                      </p:cBhvr>
                                    </p:animEffect>
                                    <p:set>
                                      <p:cBhvr>
                                        <p:cTn id="56" dur="1" fill="hold">
                                          <p:stCondLst>
                                            <p:cond delay="5999"/>
                                          </p:stCondLst>
                                        </p:cTn>
                                        <p:tgtEl>
                                          <p:spTgt spid="8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3" presetClass="emph" presetSubtype="2" fill="hold" grpId="0" nodeType="clickEffect">
                                  <p:stCondLst>
                                    <p:cond delay="0"/>
                                  </p:stCondLst>
                                  <p:childTnLst>
                                    <p:animClr clrSpc="rgb" dir="cw">
                                      <p:cBhvr override="childStyle">
                                        <p:cTn id="60" dur="2000" fill="hold"/>
                                        <p:tgtEl>
                                          <p:spTgt spid="90"/>
                                        </p:tgtEl>
                                        <p:attrNameLst>
                                          <p:attrName>style.color</p:attrName>
                                        </p:attrNameLst>
                                      </p:cBhvr>
                                      <p:to>
                                        <a:srgbClr val="FFFF00"/>
                                      </p:to>
                                    </p:animClr>
                                  </p:childTnLst>
                                  <p:subTnLst>
                                    <p:audio>
                                      <p:cMediaNode>
                                        <p:cTn display="0" masterRel="sameClick">
                                          <p:stCondLst>
                                            <p:cond evt="begin" delay="0">
                                              <p:tn val="59"/>
                                            </p:cond>
                                          </p:stCondLst>
                                          <p:endCondLst>
                                            <p:cond evt="onStopAudio" delay="0">
                                              <p:tgtEl>
                                                <p:sldTgt/>
                                              </p:tgtEl>
                                            </p:cond>
                                          </p:endCondLst>
                                        </p:cTn>
                                        <p:tgtEl>
                                          <p:sndTgt r:embed="rId9" name="T3_W4F_5.8.wav"/>
                                        </p:tgtEl>
                                      </p:cMediaNode>
                                    </p:audio>
                                  </p:subTnLst>
                                </p:cTn>
                              </p:par>
                            </p:childTnLst>
                          </p:cTn>
                        </p:par>
                      </p:childTnLst>
                    </p:cTn>
                  </p:par>
                  <p:par>
                    <p:cTn id="61" fill="hold">
                      <p:stCondLst>
                        <p:cond delay="indefinite"/>
                      </p:stCondLst>
                      <p:childTnLst>
                        <p:par>
                          <p:cTn id="62" fill="hold">
                            <p:stCondLst>
                              <p:cond delay="0"/>
                            </p:stCondLst>
                            <p:childTnLst>
                              <p:par>
                                <p:cTn id="63" presetID="18" presetClass="exit" presetSubtype="9" fill="hold" grpId="1" nodeType="clickEffect">
                                  <p:stCondLst>
                                    <p:cond delay="0"/>
                                  </p:stCondLst>
                                  <p:childTnLst>
                                    <p:animEffect transition="out" filter="strips(upLeft)">
                                      <p:cBhvr>
                                        <p:cTn id="64" dur="6000"/>
                                        <p:tgtEl>
                                          <p:spTgt spid="90"/>
                                        </p:tgtEl>
                                      </p:cBhvr>
                                    </p:animEffect>
                                    <p:set>
                                      <p:cBhvr>
                                        <p:cTn id="65" dur="1" fill="hold">
                                          <p:stCondLst>
                                            <p:cond delay="5999"/>
                                          </p:stCondLst>
                                        </p:cTn>
                                        <p:tgtEl>
                                          <p:spTgt spid="9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3" presetClass="emph" presetSubtype="2" fill="hold" grpId="0" nodeType="clickEffect">
                                  <p:stCondLst>
                                    <p:cond delay="0"/>
                                  </p:stCondLst>
                                  <p:childTnLst>
                                    <p:animClr clrSpc="rgb" dir="cw">
                                      <p:cBhvr override="childStyle">
                                        <p:cTn id="69" dur="2000" fill="hold"/>
                                        <p:tgtEl>
                                          <p:spTgt spid="91"/>
                                        </p:tgtEl>
                                        <p:attrNameLst>
                                          <p:attrName>style.color</p:attrName>
                                        </p:attrNameLst>
                                      </p:cBhvr>
                                      <p:to>
                                        <a:srgbClr val="FFFF00"/>
                                      </p:to>
                                    </p:animClr>
                                  </p:childTnLst>
                                  <p:subTnLst>
                                    <p:audio>
                                      <p:cMediaNode>
                                        <p:cTn display="0" masterRel="sameClick">
                                          <p:stCondLst>
                                            <p:cond evt="begin" delay="0">
                                              <p:tn val="68"/>
                                            </p:cond>
                                          </p:stCondLst>
                                          <p:endCondLst>
                                            <p:cond evt="onStopAudio" delay="0">
                                              <p:tgtEl>
                                                <p:sldTgt/>
                                              </p:tgtEl>
                                            </p:cond>
                                          </p:endCondLst>
                                        </p:cTn>
                                        <p:tgtEl>
                                          <p:sndTgt r:embed="rId10" name="T3_W9F_6.20.wav"/>
                                        </p:tgtEl>
                                      </p:cMediaNode>
                                    </p:audio>
                                  </p:subTnLst>
                                </p:cTn>
                              </p:par>
                            </p:childTnLst>
                          </p:cTn>
                        </p:par>
                      </p:childTnLst>
                    </p:cTn>
                  </p:par>
                  <p:par>
                    <p:cTn id="70" fill="hold">
                      <p:stCondLst>
                        <p:cond delay="indefinite"/>
                      </p:stCondLst>
                      <p:childTnLst>
                        <p:par>
                          <p:cTn id="71" fill="hold">
                            <p:stCondLst>
                              <p:cond delay="0"/>
                            </p:stCondLst>
                            <p:childTnLst>
                              <p:par>
                                <p:cTn id="72" presetID="18" presetClass="exit" presetSubtype="9" fill="hold" grpId="1" nodeType="clickEffect">
                                  <p:stCondLst>
                                    <p:cond delay="0"/>
                                  </p:stCondLst>
                                  <p:childTnLst>
                                    <p:animEffect transition="out" filter="strips(upLeft)">
                                      <p:cBhvr>
                                        <p:cTn id="73" dur="6000"/>
                                        <p:tgtEl>
                                          <p:spTgt spid="91"/>
                                        </p:tgtEl>
                                      </p:cBhvr>
                                    </p:animEffect>
                                    <p:set>
                                      <p:cBhvr>
                                        <p:cTn id="74" dur="1" fill="hold">
                                          <p:stCondLst>
                                            <p:cond delay="5999"/>
                                          </p:stCondLst>
                                        </p:cTn>
                                        <p:tgtEl>
                                          <p:spTgt spid="9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 presetClass="emph" presetSubtype="2" fill="hold" grpId="0" nodeType="clickEffect">
                                  <p:stCondLst>
                                    <p:cond delay="0"/>
                                  </p:stCondLst>
                                  <p:childTnLst>
                                    <p:animClr clrSpc="rgb" dir="cw">
                                      <p:cBhvr override="childStyle">
                                        <p:cTn id="78" dur="2000" fill="hold"/>
                                        <p:tgtEl>
                                          <p:spTgt spid="92"/>
                                        </p:tgtEl>
                                        <p:attrNameLst>
                                          <p:attrName>style.color</p:attrName>
                                        </p:attrNameLst>
                                      </p:cBhvr>
                                      <p:to>
                                        <a:srgbClr val="FFFF00"/>
                                      </p:to>
                                    </p:animClr>
                                  </p:childTnLst>
                                  <p:subTnLst>
                                    <p:audio>
                                      <p:cMediaNode>
                                        <p:cTn display="0" masterRel="sameClick">
                                          <p:stCondLst>
                                            <p:cond evt="begin" delay="0">
                                              <p:tn val="77"/>
                                            </p:cond>
                                          </p:stCondLst>
                                          <p:endCondLst>
                                            <p:cond evt="onStopAudio" delay="0">
                                              <p:tgtEl>
                                                <p:sldTgt/>
                                              </p:tgtEl>
                                            </p:cond>
                                          </p:endCondLst>
                                        </p:cTn>
                                        <p:tgtEl>
                                          <p:sndTgt r:embed="rId11" name="T3_W9F_6.12.wav"/>
                                        </p:tgtEl>
                                      </p:cMediaNode>
                                    </p:audio>
                                  </p:subTnLst>
                                </p:cTn>
                              </p:par>
                            </p:childTnLst>
                          </p:cTn>
                        </p:par>
                      </p:childTnLst>
                    </p:cTn>
                  </p:par>
                  <p:par>
                    <p:cTn id="79" fill="hold">
                      <p:stCondLst>
                        <p:cond delay="indefinite"/>
                      </p:stCondLst>
                      <p:childTnLst>
                        <p:par>
                          <p:cTn id="80" fill="hold">
                            <p:stCondLst>
                              <p:cond delay="0"/>
                            </p:stCondLst>
                            <p:childTnLst>
                              <p:par>
                                <p:cTn id="81" presetID="18" presetClass="exit" presetSubtype="9" fill="hold" grpId="1" nodeType="clickEffect">
                                  <p:stCondLst>
                                    <p:cond delay="0"/>
                                  </p:stCondLst>
                                  <p:childTnLst>
                                    <p:animEffect transition="out" filter="strips(upLeft)">
                                      <p:cBhvr>
                                        <p:cTn id="82" dur="6000"/>
                                        <p:tgtEl>
                                          <p:spTgt spid="92"/>
                                        </p:tgtEl>
                                      </p:cBhvr>
                                    </p:animEffect>
                                    <p:set>
                                      <p:cBhvr>
                                        <p:cTn id="83" dur="1" fill="hold">
                                          <p:stCondLst>
                                            <p:cond delay="5999"/>
                                          </p:stCondLst>
                                        </p:cTn>
                                        <p:tgtEl>
                                          <p:spTgt spid="92"/>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3" presetClass="emph" presetSubtype="2" fill="hold" grpId="0" nodeType="clickEffect">
                                  <p:stCondLst>
                                    <p:cond delay="0"/>
                                  </p:stCondLst>
                                  <p:childTnLst>
                                    <p:animClr clrSpc="rgb" dir="cw">
                                      <p:cBhvr override="childStyle">
                                        <p:cTn id="87" dur="2000" fill="hold"/>
                                        <p:tgtEl>
                                          <p:spTgt spid="93"/>
                                        </p:tgtEl>
                                        <p:attrNameLst>
                                          <p:attrName>style.color</p:attrName>
                                        </p:attrNameLst>
                                      </p:cBhvr>
                                      <p:to>
                                        <a:srgbClr val="FFFF00"/>
                                      </p:to>
                                    </p:animClr>
                                  </p:childTnLst>
                                  <p:subTnLst>
                                    <p:audio>
                                      <p:cMediaNode>
                                        <p:cTn display="0" masterRel="sameClick">
                                          <p:stCondLst>
                                            <p:cond evt="begin" delay="0">
                                              <p:tn val="86"/>
                                            </p:cond>
                                          </p:stCondLst>
                                          <p:endCondLst>
                                            <p:cond evt="onStopAudio" delay="0">
                                              <p:tgtEl>
                                                <p:sldTgt/>
                                              </p:tgtEl>
                                            </p:cond>
                                          </p:endCondLst>
                                        </p:cTn>
                                        <p:tgtEl>
                                          <p:sndTgt r:embed="rId12" name="T3_W9_10.9.wav"/>
                                        </p:tgtEl>
                                      </p:cMediaNode>
                                    </p:audio>
                                  </p:subTnLst>
                                </p:cTn>
                              </p:par>
                            </p:childTnLst>
                          </p:cTn>
                        </p:par>
                      </p:childTnLst>
                    </p:cTn>
                  </p:par>
                  <p:par>
                    <p:cTn id="88" fill="hold">
                      <p:stCondLst>
                        <p:cond delay="indefinite"/>
                      </p:stCondLst>
                      <p:childTnLst>
                        <p:par>
                          <p:cTn id="89" fill="hold">
                            <p:stCondLst>
                              <p:cond delay="0"/>
                            </p:stCondLst>
                            <p:childTnLst>
                              <p:par>
                                <p:cTn id="90" presetID="18" presetClass="exit" presetSubtype="9" fill="hold" grpId="1" nodeType="clickEffect">
                                  <p:stCondLst>
                                    <p:cond delay="0"/>
                                  </p:stCondLst>
                                  <p:childTnLst>
                                    <p:animEffect transition="out" filter="strips(upLeft)">
                                      <p:cBhvr>
                                        <p:cTn id="91" dur="6000"/>
                                        <p:tgtEl>
                                          <p:spTgt spid="93"/>
                                        </p:tgtEl>
                                      </p:cBhvr>
                                    </p:animEffect>
                                    <p:set>
                                      <p:cBhvr>
                                        <p:cTn id="92" dur="1" fill="hold">
                                          <p:stCondLst>
                                            <p:cond delay="5999"/>
                                          </p:stCondLst>
                                        </p:cTn>
                                        <p:tgtEl>
                                          <p:spTgt spid="93"/>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3" presetClass="emph" presetSubtype="2" fill="hold" grpId="0" nodeType="clickEffect">
                                  <p:stCondLst>
                                    <p:cond delay="0"/>
                                  </p:stCondLst>
                                  <p:childTnLst>
                                    <p:animClr clrSpc="rgb" dir="cw">
                                      <p:cBhvr override="childStyle">
                                        <p:cTn id="96" dur="2000" fill="hold"/>
                                        <p:tgtEl>
                                          <p:spTgt spid="94"/>
                                        </p:tgtEl>
                                        <p:attrNameLst>
                                          <p:attrName>style.color</p:attrName>
                                        </p:attrNameLst>
                                      </p:cBhvr>
                                      <p:to>
                                        <a:srgbClr val="FFFF00"/>
                                      </p:to>
                                    </p:animClr>
                                  </p:childTnLst>
                                  <p:subTnLst>
                                    <p:audio>
                                      <p:cMediaNode>
                                        <p:cTn display="0" masterRel="sameClick">
                                          <p:stCondLst>
                                            <p:cond evt="begin" delay="0">
                                              <p:tn val="95"/>
                                            </p:cond>
                                          </p:stCondLst>
                                          <p:endCondLst>
                                            <p:cond evt="onStopAudio" delay="0">
                                              <p:tgtEl>
                                                <p:sldTgt/>
                                              </p:tgtEl>
                                            </p:cond>
                                          </p:endCondLst>
                                        </p:cTn>
                                        <p:tgtEl>
                                          <p:sndTgt r:embed="rId13" name="T3_W9_10.10.wav"/>
                                        </p:tgtEl>
                                      </p:cMediaNode>
                                    </p:audio>
                                  </p:subTnLst>
                                </p:cTn>
                              </p:par>
                            </p:childTnLst>
                          </p:cTn>
                        </p:par>
                      </p:childTnLst>
                    </p:cTn>
                  </p:par>
                  <p:par>
                    <p:cTn id="97" fill="hold">
                      <p:stCondLst>
                        <p:cond delay="indefinite"/>
                      </p:stCondLst>
                      <p:childTnLst>
                        <p:par>
                          <p:cTn id="98" fill="hold">
                            <p:stCondLst>
                              <p:cond delay="0"/>
                            </p:stCondLst>
                            <p:childTnLst>
                              <p:par>
                                <p:cTn id="99" presetID="18" presetClass="exit" presetSubtype="9" fill="hold" grpId="1" nodeType="clickEffect">
                                  <p:stCondLst>
                                    <p:cond delay="0"/>
                                  </p:stCondLst>
                                  <p:childTnLst>
                                    <p:animEffect transition="out" filter="strips(upLeft)">
                                      <p:cBhvr>
                                        <p:cTn id="100" dur="6000"/>
                                        <p:tgtEl>
                                          <p:spTgt spid="94"/>
                                        </p:tgtEl>
                                      </p:cBhvr>
                                    </p:animEffect>
                                    <p:set>
                                      <p:cBhvr>
                                        <p:cTn id="101" dur="1" fill="hold">
                                          <p:stCondLst>
                                            <p:cond delay="5999"/>
                                          </p:stCondLst>
                                        </p:cTn>
                                        <p:tgtEl>
                                          <p:spTgt spid="94"/>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3" presetClass="emph" presetSubtype="2" fill="hold" grpId="0" nodeType="clickEffect">
                                  <p:stCondLst>
                                    <p:cond delay="0"/>
                                  </p:stCondLst>
                                  <p:childTnLst>
                                    <p:animClr clrSpc="rgb" dir="cw">
                                      <p:cBhvr override="childStyle">
                                        <p:cTn id="105" dur="2000" fill="hold"/>
                                        <p:tgtEl>
                                          <p:spTgt spid="95"/>
                                        </p:tgtEl>
                                        <p:attrNameLst>
                                          <p:attrName>style.color</p:attrName>
                                        </p:attrNameLst>
                                      </p:cBhvr>
                                      <p:to>
                                        <a:srgbClr val="FFFF00"/>
                                      </p:to>
                                    </p:animClr>
                                  </p:childTnLst>
                                  <p:subTnLst>
                                    <p:audio>
                                      <p:cMediaNode>
                                        <p:cTn display="0" masterRel="sameClick">
                                          <p:stCondLst>
                                            <p:cond evt="begin" delay="0">
                                              <p:tn val="104"/>
                                            </p:cond>
                                          </p:stCondLst>
                                          <p:endCondLst>
                                            <p:cond evt="onStopAudio" delay="0">
                                              <p:tgtEl>
                                                <p:sldTgt/>
                                              </p:tgtEl>
                                            </p:cond>
                                          </p:endCondLst>
                                        </p:cTn>
                                        <p:tgtEl>
                                          <p:sndTgt r:embed="rId14" name="T3_W9_10.11.wav"/>
                                        </p:tgtEl>
                                      </p:cMediaNode>
                                    </p:audio>
                                  </p:subTnLst>
                                </p:cTn>
                              </p:par>
                            </p:childTnLst>
                          </p:cTn>
                        </p:par>
                      </p:childTnLst>
                    </p:cTn>
                  </p:par>
                  <p:par>
                    <p:cTn id="106" fill="hold">
                      <p:stCondLst>
                        <p:cond delay="indefinite"/>
                      </p:stCondLst>
                      <p:childTnLst>
                        <p:par>
                          <p:cTn id="107" fill="hold">
                            <p:stCondLst>
                              <p:cond delay="0"/>
                            </p:stCondLst>
                            <p:childTnLst>
                              <p:par>
                                <p:cTn id="108" presetID="18" presetClass="exit" presetSubtype="9" fill="hold" grpId="1" nodeType="clickEffect">
                                  <p:stCondLst>
                                    <p:cond delay="0"/>
                                  </p:stCondLst>
                                  <p:childTnLst>
                                    <p:animEffect transition="out" filter="strips(upLeft)">
                                      <p:cBhvr>
                                        <p:cTn id="109" dur="6000"/>
                                        <p:tgtEl>
                                          <p:spTgt spid="95"/>
                                        </p:tgtEl>
                                      </p:cBhvr>
                                    </p:animEffect>
                                    <p:set>
                                      <p:cBhvr>
                                        <p:cTn id="110" dur="1" fill="hold">
                                          <p:stCondLst>
                                            <p:cond delay="5999"/>
                                          </p:stCondLst>
                                        </p:cTn>
                                        <p:tgtEl>
                                          <p:spTgt spid="95"/>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3" presetClass="emph" presetSubtype="2" fill="hold" grpId="0" nodeType="clickEffect">
                                  <p:stCondLst>
                                    <p:cond delay="0"/>
                                  </p:stCondLst>
                                  <p:childTnLst>
                                    <p:animClr clrSpc="rgb" dir="cw">
                                      <p:cBhvr override="childStyle">
                                        <p:cTn id="114" dur="2000" fill="hold"/>
                                        <p:tgtEl>
                                          <p:spTgt spid="96"/>
                                        </p:tgtEl>
                                        <p:attrNameLst>
                                          <p:attrName>style.color</p:attrName>
                                        </p:attrNameLst>
                                      </p:cBhvr>
                                      <p:to>
                                        <a:srgbClr val="FFFF00"/>
                                      </p:to>
                                    </p:animClr>
                                  </p:childTnLst>
                                  <p:subTnLst>
                                    <p:audio>
                                      <p:cMediaNode>
                                        <p:cTn display="0" masterRel="sameClick">
                                          <p:stCondLst>
                                            <p:cond evt="begin" delay="0">
                                              <p:tn val="113"/>
                                            </p:cond>
                                          </p:stCondLst>
                                          <p:endCondLst>
                                            <p:cond evt="onStopAudio" delay="0">
                                              <p:tgtEl>
                                                <p:sldTgt/>
                                              </p:tgtEl>
                                            </p:cond>
                                          </p:endCondLst>
                                        </p:cTn>
                                        <p:tgtEl>
                                          <p:sndTgt r:embed="rId15" name="T3_W9_10.12.wav"/>
                                        </p:tgtEl>
                                      </p:cMediaNode>
                                    </p:audio>
                                  </p:subTnLst>
                                </p:cTn>
                              </p:par>
                            </p:childTnLst>
                          </p:cTn>
                        </p:par>
                      </p:childTnLst>
                    </p:cTn>
                  </p:par>
                  <p:par>
                    <p:cTn id="115" fill="hold">
                      <p:stCondLst>
                        <p:cond delay="indefinite"/>
                      </p:stCondLst>
                      <p:childTnLst>
                        <p:par>
                          <p:cTn id="116" fill="hold">
                            <p:stCondLst>
                              <p:cond delay="0"/>
                            </p:stCondLst>
                            <p:childTnLst>
                              <p:par>
                                <p:cTn id="117" presetID="18" presetClass="exit" presetSubtype="9" fill="hold" grpId="1" nodeType="clickEffect">
                                  <p:stCondLst>
                                    <p:cond delay="0"/>
                                  </p:stCondLst>
                                  <p:childTnLst>
                                    <p:animEffect transition="out" filter="strips(upLeft)">
                                      <p:cBhvr>
                                        <p:cTn id="118" dur="6000"/>
                                        <p:tgtEl>
                                          <p:spTgt spid="96"/>
                                        </p:tgtEl>
                                      </p:cBhvr>
                                    </p:animEffect>
                                    <p:set>
                                      <p:cBhvr>
                                        <p:cTn id="119" dur="1" fill="hold">
                                          <p:stCondLst>
                                            <p:cond delay="5999"/>
                                          </p:stCondLst>
                                        </p:cTn>
                                        <p:tgtEl>
                                          <p:spTgt spid="96"/>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3" presetClass="emph" presetSubtype="2" fill="hold" grpId="0" nodeType="clickEffect">
                                  <p:stCondLst>
                                    <p:cond delay="0"/>
                                  </p:stCondLst>
                                  <p:childTnLst>
                                    <p:animClr clrSpc="rgb" dir="cw">
                                      <p:cBhvr override="childStyle">
                                        <p:cTn id="123" dur="2000" fill="hold"/>
                                        <p:tgtEl>
                                          <p:spTgt spid="97"/>
                                        </p:tgtEl>
                                        <p:attrNameLst>
                                          <p:attrName>style.color</p:attrName>
                                        </p:attrNameLst>
                                      </p:cBhvr>
                                      <p:to>
                                        <a:srgbClr val="FFFF00"/>
                                      </p:to>
                                    </p:animClr>
                                  </p:childTnLst>
                                  <p:subTnLst>
                                    <p:audio>
                                      <p:cMediaNode>
                                        <p:cTn display="0" masterRel="sameClick">
                                          <p:stCondLst>
                                            <p:cond evt="begin" delay="0">
                                              <p:tn val="122"/>
                                            </p:cond>
                                          </p:stCondLst>
                                          <p:endCondLst>
                                            <p:cond evt="onStopAudio" delay="0">
                                              <p:tgtEl>
                                                <p:sldTgt/>
                                              </p:tgtEl>
                                            </p:cond>
                                          </p:endCondLst>
                                        </p:cTn>
                                        <p:tgtEl>
                                          <p:sndTgt r:embed="rId16" name="T3_W9_10.13.wav"/>
                                        </p:tgtEl>
                                      </p:cMediaNode>
                                    </p:audio>
                                  </p:subTnLst>
                                </p:cTn>
                              </p:par>
                            </p:childTnLst>
                          </p:cTn>
                        </p:par>
                      </p:childTnLst>
                    </p:cTn>
                  </p:par>
                  <p:par>
                    <p:cTn id="124" fill="hold">
                      <p:stCondLst>
                        <p:cond delay="indefinite"/>
                      </p:stCondLst>
                      <p:childTnLst>
                        <p:par>
                          <p:cTn id="125" fill="hold">
                            <p:stCondLst>
                              <p:cond delay="0"/>
                            </p:stCondLst>
                            <p:childTnLst>
                              <p:par>
                                <p:cTn id="126" presetID="18" presetClass="exit" presetSubtype="9" fill="hold" grpId="1" nodeType="clickEffect">
                                  <p:stCondLst>
                                    <p:cond delay="0"/>
                                  </p:stCondLst>
                                  <p:childTnLst>
                                    <p:animEffect transition="out" filter="strips(upLeft)">
                                      <p:cBhvr>
                                        <p:cTn id="127" dur="6000"/>
                                        <p:tgtEl>
                                          <p:spTgt spid="97"/>
                                        </p:tgtEl>
                                      </p:cBhvr>
                                    </p:animEffect>
                                    <p:set>
                                      <p:cBhvr>
                                        <p:cTn id="128" dur="1" fill="hold">
                                          <p:stCondLst>
                                            <p:cond delay="5999"/>
                                          </p:stCondLst>
                                        </p:cTn>
                                        <p:tgtEl>
                                          <p:spTgt spid="97"/>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3" presetClass="emph" presetSubtype="2" fill="hold" grpId="0" nodeType="clickEffect">
                                  <p:stCondLst>
                                    <p:cond delay="0"/>
                                  </p:stCondLst>
                                  <p:childTnLst>
                                    <p:animClr clrSpc="rgb" dir="cw">
                                      <p:cBhvr override="childStyle">
                                        <p:cTn id="132" dur="2000" fill="hold"/>
                                        <p:tgtEl>
                                          <p:spTgt spid="98"/>
                                        </p:tgtEl>
                                        <p:attrNameLst>
                                          <p:attrName>style.color</p:attrName>
                                        </p:attrNameLst>
                                      </p:cBhvr>
                                      <p:to>
                                        <a:srgbClr val="FFFF00"/>
                                      </p:to>
                                    </p:animClr>
                                  </p:childTnLst>
                                  <p:subTnLst>
                                    <p:audio>
                                      <p:cMediaNode>
                                        <p:cTn display="0" masterRel="sameClick">
                                          <p:stCondLst>
                                            <p:cond evt="begin" delay="0">
                                              <p:tn val="131"/>
                                            </p:cond>
                                          </p:stCondLst>
                                          <p:endCondLst>
                                            <p:cond evt="onStopAudio" delay="0">
                                              <p:tgtEl>
                                                <p:sldTgt/>
                                              </p:tgtEl>
                                            </p:cond>
                                          </p:endCondLst>
                                        </p:cTn>
                                        <p:tgtEl>
                                          <p:sndTgt r:embed="rId17" name="T3_W9_10.14.wav"/>
                                        </p:tgtEl>
                                      </p:cMediaNode>
                                    </p:audio>
                                  </p:subTnLst>
                                </p:cTn>
                              </p:par>
                            </p:childTnLst>
                          </p:cTn>
                        </p:par>
                      </p:childTnLst>
                    </p:cTn>
                  </p:par>
                  <p:par>
                    <p:cTn id="133" fill="hold">
                      <p:stCondLst>
                        <p:cond delay="indefinite"/>
                      </p:stCondLst>
                      <p:childTnLst>
                        <p:par>
                          <p:cTn id="134" fill="hold">
                            <p:stCondLst>
                              <p:cond delay="0"/>
                            </p:stCondLst>
                            <p:childTnLst>
                              <p:par>
                                <p:cTn id="135" presetID="18" presetClass="exit" presetSubtype="9" fill="hold" grpId="1" nodeType="clickEffect">
                                  <p:stCondLst>
                                    <p:cond delay="0"/>
                                  </p:stCondLst>
                                  <p:childTnLst>
                                    <p:animEffect transition="out" filter="strips(upLeft)">
                                      <p:cBhvr>
                                        <p:cTn id="136" dur="6000"/>
                                        <p:tgtEl>
                                          <p:spTgt spid="98"/>
                                        </p:tgtEl>
                                      </p:cBhvr>
                                    </p:animEffect>
                                    <p:set>
                                      <p:cBhvr>
                                        <p:cTn id="137" dur="1" fill="hold">
                                          <p:stCondLst>
                                            <p:cond delay="5999"/>
                                          </p:stCondLst>
                                        </p:cTn>
                                        <p:tgtEl>
                                          <p:spTgt spid="98"/>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3" presetClass="emph" presetSubtype="2" fill="hold" grpId="0" nodeType="clickEffect">
                                  <p:stCondLst>
                                    <p:cond delay="0"/>
                                  </p:stCondLst>
                                  <p:childTnLst>
                                    <p:animClr clrSpc="rgb" dir="cw">
                                      <p:cBhvr override="childStyle">
                                        <p:cTn id="141" dur="2000" fill="hold"/>
                                        <p:tgtEl>
                                          <p:spTgt spid="99"/>
                                        </p:tgtEl>
                                        <p:attrNameLst>
                                          <p:attrName>style.color</p:attrName>
                                        </p:attrNameLst>
                                      </p:cBhvr>
                                      <p:to>
                                        <a:srgbClr val="FFFF00"/>
                                      </p:to>
                                    </p:animClr>
                                  </p:childTnLst>
                                  <p:subTnLst>
                                    <p:audio>
                                      <p:cMediaNode>
                                        <p:cTn display="0" masterRel="sameClick">
                                          <p:stCondLst>
                                            <p:cond evt="begin" delay="0">
                                              <p:tn val="140"/>
                                            </p:cond>
                                          </p:stCondLst>
                                          <p:endCondLst>
                                            <p:cond evt="onStopAudio" delay="0">
                                              <p:tgtEl>
                                                <p:sldTgt/>
                                              </p:tgtEl>
                                            </p:cond>
                                          </p:endCondLst>
                                        </p:cTn>
                                        <p:tgtEl>
                                          <p:sndTgt r:embed="rId18" name="T3_W9_10.15.wav"/>
                                        </p:tgtEl>
                                      </p:cMediaNode>
                                    </p:audio>
                                  </p:subTnLst>
                                </p:cTn>
                              </p:par>
                            </p:childTnLst>
                          </p:cTn>
                        </p:par>
                      </p:childTnLst>
                    </p:cTn>
                  </p:par>
                  <p:par>
                    <p:cTn id="142" fill="hold">
                      <p:stCondLst>
                        <p:cond delay="indefinite"/>
                      </p:stCondLst>
                      <p:childTnLst>
                        <p:par>
                          <p:cTn id="143" fill="hold">
                            <p:stCondLst>
                              <p:cond delay="0"/>
                            </p:stCondLst>
                            <p:childTnLst>
                              <p:par>
                                <p:cTn id="144" presetID="18" presetClass="exit" presetSubtype="9" fill="hold" grpId="1" nodeType="clickEffect">
                                  <p:stCondLst>
                                    <p:cond delay="0"/>
                                  </p:stCondLst>
                                  <p:childTnLst>
                                    <p:animEffect transition="out" filter="strips(upLeft)">
                                      <p:cBhvr>
                                        <p:cTn id="145" dur="6000"/>
                                        <p:tgtEl>
                                          <p:spTgt spid="99"/>
                                        </p:tgtEl>
                                      </p:cBhvr>
                                    </p:animEffect>
                                    <p:set>
                                      <p:cBhvr>
                                        <p:cTn id="146" dur="1" fill="hold">
                                          <p:stCondLst>
                                            <p:cond delay="5999"/>
                                          </p:stCondLst>
                                        </p:cTn>
                                        <p:tgtEl>
                                          <p:spTgt spid="99"/>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3" presetClass="emph" presetSubtype="2" fill="hold" grpId="0" nodeType="clickEffect">
                                  <p:stCondLst>
                                    <p:cond delay="0"/>
                                  </p:stCondLst>
                                  <p:childTnLst>
                                    <p:animClr clrSpc="rgb" dir="cw">
                                      <p:cBhvr override="childStyle">
                                        <p:cTn id="150" dur="2000" fill="hold"/>
                                        <p:tgtEl>
                                          <p:spTgt spid="100"/>
                                        </p:tgtEl>
                                        <p:attrNameLst>
                                          <p:attrName>style.color</p:attrName>
                                        </p:attrNameLst>
                                      </p:cBhvr>
                                      <p:to>
                                        <a:srgbClr val="FFFF00"/>
                                      </p:to>
                                    </p:animClr>
                                  </p:childTnLst>
                                  <p:subTnLst>
                                    <p:audio>
                                      <p:cMediaNode>
                                        <p:cTn display="0" masterRel="sameClick">
                                          <p:stCondLst>
                                            <p:cond evt="begin" delay="0">
                                              <p:tn val="149"/>
                                            </p:cond>
                                          </p:stCondLst>
                                          <p:endCondLst>
                                            <p:cond evt="onStopAudio" delay="0">
                                              <p:tgtEl>
                                                <p:sldTgt/>
                                              </p:tgtEl>
                                            </p:cond>
                                          </p:endCondLst>
                                        </p:cTn>
                                        <p:tgtEl>
                                          <p:sndTgt r:embed="rId19" name="T3_W9_10.16.wav"/>
                                        </p:tgtEl>
                                      </p:cMediaNode>
                                    </p:audio>
                                  </p:subTnLst>
                                </p:cTn>
                              </p:par>
                            </p:childTnLst>
                          </p:cTn>
                        </p:par>
                      </p:childTnLst>
                    </p:cTn>
                  </p:par>
                  <p:par>
                    <p:cTn id="151" fill="hold">
                      <p:stCondLst>
                        <p:cond delay="indefinite"/>
                      </p:stCondLst>
                      <p:childTnLst>
                        <p:par>
                          <p:cTn id="152" fill="hold">
                            <p:stCondLst>
                              <p:cond delay="0"/>
                            </p:stCondLst>
                            <p:childTnLst>
                              <p:par>
                                <p:cTn id="153" presetID="18" presetClass="exit" presetSubtype="9" fill="hold" grpId="1" nodeType="clickEffect">
                                  <p:stCondLst>
                                    <p:cond delay="0"/>
                                  </p:stCondLst>
                                  <p:childTnLst>
                                    <p:animEffect transition="out" filter="strips(upLeft)">
                                      <p:cBhvr>
                                        <p:cTn id="154" dur="6000"/>
                                        <p:tgtEl>
                                          <p:spTgt spid="100"/>
                                        </p:tgtEl>
                                      </p:cBhvr>
                                    </p:animEffect>
                                    <p:set>
                                      <p:cBhvr>
                                        <p:cTn id="155" dur="1" fill="hold">
                                          <p:stCondLst>
                                            <p:cond delay="5999"/>
                                          </p:stCondLst>
                                        </p:cTn>
                                        <p:tgtEl>
                                          <p:spTgt spid="100"/>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3" presetClass="emph" presetSubtype="2" fill="hold" grpId="0" nodeType="clickEffect">
                                  <p:stCondLst>
                                    <p:cond delay="0"/>
                                  </p:stCondLst>
                                  <p:childTnLst>
                                    <p:animClr clrSpc="rgb" dir="cw">
                                      <p:cBhvr override="childStyle">
                                        <p:cTn id="159" dur="2000" fill="hold"/>
                                        <p:tgtEl>
                                          <p:spTgt spid="101"/>
                                        </p:tgtEl>
                                        <p:attrNameLst>
                                          <p:attrName>style.color</p:attrName>
                                        </p:attrNameLst>
                                      </p:cBhvr>
                                      <p:to>
                                        <a:srgbClr val="FFFF00"/>
                                      </p:to>
                                    </p:animClr>
                                  </p:childTnLst>
                                  <p:subTnLst>
                                    <p:audio>
                                      <p:cMediaNode>
                                        <p:cTn display="0" masterRel="sameClick">
                                          <p:stCondLst>
                                            <p:cond evt="begin" delay="0">
                                              <p:tn val="158"/>
                                            </p:cond>
                                          </p:stCondLst>
                                          <p:endCondLst>
                                            <p:cond evt="onStopAudio" delay="0">
                                              <p:tgtEl>
                                                <p:sldTgt/>
                                              </p:tgtEl>
                                            </p:cond>
                                          </p:endCondLst>
                                        </p:cTn>
                                        <p:tgtEl>
                                          <p:sndTgt r:embed="rId20" name="T3_W9_10.17.wav"/>
                                        </p:tgtEl>
                                      </p:cMediaNode>
                                    </p:audio>
                                  </p:subTnLst>
                                </p:cTn>
                              </p:par>
                            </p:childTnLst>
                          </p:cTn>
                        </p:par>
                      </p:childTnLst>
                    </p:cTn>
                  </p:par>
                  <p:par>
                    <p:cTn id="160" fill="hold">
                      <p:stCondLst>
                        <p:cond delay="indefinite"/>
                      </p:stCondLst>
                      <p:childTnLst>
                        <p:par>
                          <p:cTn id="161" fill="hold">
                            <p:stCondLst>
                              <p:cond delay="0"/>
                            </p:stCondLst>
                            <p:childTnLst>
                              <p:par>
                                <p:cTn id="162" presetID="18" presetClass="exit" presetSubtype="9" fill="hold" grpId="1" nodeType="clickEffect">
                                  <p:stCondLst>
                                    <p:cond delay="0"/>
                                  </p:stCondLst>
                                  <p:childTnLst>
                                    <p:animEffect transition="out" filter="strips(upLeft)">
                                      <p:cBhvr>
                                        <p:cTn id="163" dur="6000"/>
                                        <p:tgtEl>
                                          <p:spTgt spid="101"/>
                                        </p:tgtEl>
                                      </p:cBhvr>
                                    </p:animEffect>
                                    <p:set>
                                      <p:cBhvr>
                                        <p:cTn id="164" dur="1" fill="hold">
                                          <p:stCondLst>
                                            <p:cond delay="5999"/>
                                          </p:stCondLst>
                                        </p:cTn>
                                        <p:tgtEl>
                                          <p:spTgt spid="101"/>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3" presetClass="emph" presetSubtype="2" fill="hold" grpId="0" nodeType="clickEffect">
                                  <p:stCondLst>
                                    <p:cond delay="0"/>
                                  </p:stCondLst>
                                  <p:childTnLst>
                                    <p:animClr clrSpc="rgb" dir="cw">
                                      <p:cBhvr override="childStyle">
                                        <p:cTn id="168" dur="2000" fill="hold"/>
                                        <p:tgtEl>
                                          <p:spTgt spid="102"/>
                                        </p:tgtEl>
                                        <p:attrNameLst>
                                          <p:attrName>style.color</p:attrName>
                                        </p:attrNameLst>
                                      </p:cBhvr>
                                      <p:to>
                                        <a:srgbClr val="FFFF00"/>
                                      </p:to>
                                    </p:animClr>
                                  </p:childTnLst>
                                  <p:subTnLst>
                                    <p:audio>
                                      <p:cMediaNode>
                                        <p:cTn display="0" masterRel="sameClick">
                                          <p:stCondLst>
                                            <p:cond evt="begin" delay="0">
                                              <p:tn val="167"/>
                                            </p:cond>
                                          </p:stCondLst>
                                          <p:endCondLst>
                                            <p:cond evt="onStopAudio" delay="0">
                                              <p:tgtEl>
                                                <p:sldTgt/>
                                              </p:tgtEl>
                                            </p:cond>
                                          </p:endCondLst>
                                        </p:cTn>
                                        <p:tgtEl>
                                          <p:sndTgt r:embed="rId21" name="T3_W9_10.18.wav"/>
                                        </p:tgtEl>
                                      </p:cMediaNode>
                                    </p:audio>
                                  </p:subTnLst>
                                </p:cTn>
                              </p:par>
                            </p:childTnLst>
                          </p:cTn>
                        </p:par>
                      </p:childTnLst>
                    </p:cTn>
                  </p:par>
                  <p:par>
                    <p:cTn id="169" fill="hold">
                      <p:stCondLst>
                        <p:cond delay="indefinite"/>
                      </p:stCondLst>
                      <p:childTnLst>
                        <p:par>
                          <p:cTn id="170" fill="hold">
                            <p:stCondLst>
                              <p:cond delay="0"/>
                            </p:stCondLst>
                            <p:childTnLst>
                              <p:par>
                                <p:cTn id="171" presetID="18" presetClass="exit" presetSubtype="9" fill="hold" grpId="1" nodeType="clickEffect">
                                  <p:stCondLst>
                                    <p:cond delay="0"/>
                                  </p:stCondLst>
                                  <p:childTnLst>
                                    <p:animEffect transition="out" filter="strips(upLeft)">
                                      <p:cBhvr>
                                        <p:cTn id="172" dur="6000"/>
                                        <p:tgtEl>
                                          <p:spTgt spid="102"/>
                                        </p:tgtEl>
                                      </p:cBhvr>
                                    </p:animEffect>
                                    <p:set>
                                      <p:cBhvr>
                                        <p:cTn id="173" dur="1" fill="hold">
                                          <p:stCondLst>
                                            <p:cond delay="5999"/>
                                          </p:stCondLst>
                                        </p:cTn>
                                        <p:tgtEl>
                                          <p:spTgt spid="102"/>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3" presetClass="emph" presetSubtype="2" fill="hold" grpId="0" nodeType="clickEffect">
                                  <p:stCondLst>
                                    <p:cond delay="0"/>
                                  </p:stCondLst>
                                  <p:childTnLst>
                                    <p:animClr clrSpc="rgb" dir="cw">
                                      <p:cBhvr override="childStyle">
                                        <p:cTn id="177" dur="2000" fill="hold"/>
                                        <p:tgtEl>
                                          <p:spTgt spid="103"/>
                                        </p:tgtEl>
                                        <p:attrNameLst>
                                          <p:attrName>style.color</p:attrName>
                                        </p:attrNameLst>
                                      </p:cBhvr>
                                      <p:to>
                                        <a:srgbClr val="FFFF00"/>
                                      </p:to>
                                    </p:animClr>
                                  </p:childTnLst>
                                  <p:subTnLst>
                                    <p:audio>
                                      <p:cMediaNode>
                                        <p:cTn display="0" masterRel="sameClick">
                                          <p:stCondLst>
                                            <p:cond evt="begin" delay="0">
                                              <p:tn val="176"/>
                                            </p:cond>
                                          </p:stCondLst>
                                          <p:endCondLst>
                                            <p:cond evt="onStopAudio" delay="0">
                                              <p:tgtEl>
                                                <p:sldTgt/>
                                              </p:tgtEl>
                                            </p:cond>
                                          </p:endCondLst>
                                        </p:cTn>
                                        <p:tgtEl>
                                          <p:sndTgt r:embed="rId22" name="T3_W9_10.19.wav"/>
                                        </p:tgtEl>
                                      </p:cMediaNode>
                                    </p:audio>
                                  </p:subTnLst>
                                </p:cTn>
                              </p:par>
                            </p:childTnLst>
                          </p:cTn>
                        </p:par>
                      </p:childTnLst>
                    </p:cTn>
                  </p:par>
                  <p:par>
                    <p:cTn id="178" fill="hold">
                      <p:stCondLst>
                        <p:cond delay="indefinite"/>
                      </p:stCondLst>
                      <p:childTnLst>
                        <p:par>
                          <p:cTn id="179" fill="hold">
                            <p:stCondLst>
                              <p:cond delay="0"/>
                            </p:stCondLst>
                            <p:childTnLst>
                              <p:par>
                                <p:cTn id="180" presetID="18" presetClass="exit" presetSubtype="9" fill="hold" grpId="1" nodeType="clickEffect">
                                  <p:stCondLst>
                                    <p:cond delay="0"/>
                                  </p:stCondLst>
                                  <p:childTnLst>
                                    <p:animEffect transition="out" filter="strips(upLeft)">
                                      <p:cBhvr>
                                        <p:cTn id="181" dur="6000"/>
                                        <p:tgtEl>
                                          <p:spTgt spid="103"/>
                                        </p:tgtEl>
                                      </p:cBhvr>
                                    </p:animEffect>
                                    <p:set>
                                      <p:cBhvr>
                                        <p:cTn id="182" dur="1" fill="hold">
                                          <p:stCondLst>
                                            <p:cond delay="5999"/>
                                          </p:stCondLst>
                                        </p:cTn>
                                        <p:tgtEl>
                                          <p:spTgt spid="1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32" grpId="0" animBg="1"/>
      <p:bldP spid="32" grpId="1" animBg="1"/>
      <p:bldP spid="54" grpId="0" animBg="1"/>
      <p:bldP spid="54" grpId="1" animBg="1"/>
      <p:bldP spid="55" grpId="0" animBg="1"/>
      <p:bldP spid="55" grpId="1" animBg="1"/>
      <p:bldP spid="56" grpId="0" animBg="1"/>
      <p:bldP spid="56"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err="1">
                <a:solidFill>
                  <a:srgbClr val="1E4E79"/>
                </a:solidFill>
                <a:latin typeface="Century Gothic"/>
                <a:ea typeface="Century Gothic"/>
                <a:cs typeface="Century Gothic"/>
                <a:sym typeface="Century Gothic"/>
              </a:rPr>
              <a:t>jouer</a:t>
            </a:r>
            <a:r>
              <a:rPr lang="en-GB" sz="3600" b="1" dirty="0">
                <a:solidFill>
                  <a:srgbClr val="1E4E79"/>
                </a:solidFill>
                <a:latin typeface="Century Gothic"/>
                <a:ea typeface="Century Gothic"/>
                <a:cs typeface="Century Gothic"/>
                <a:sym typeface="Century Gothic"/>
              </a:rPr>
              <a:t> </a:t>
            </a:r>
            <a:r>
              <a:rPr lang="en-GB" sz="3600" dirty="0">
                <a:solidFill>
                  <a:srgbClr val="1E4E79"/>
                </a:solidFill>
                <a:latin typeface="Century Gothic"/>
                <a:ea typeface="Century Gothic"/>
                <a:cs typeface="Century Gothic"/>
                <a:sym typeface="Century Gothic"/>
              </a:rPr>
              <a:t>(to play) </a:t>
            </a:r>
            <a:r>
              <a:rPr lang="en-GB" sz="3600" b="1" dirty="0">
                <a:solidFill>
                  <a:srgbClr val="1E4E79"/>
                </a:solidFill>
                <a:latin typeface="Century Gothic"/>
                <a:ea typeface="Century Gothic"/>
                <a:cs typeface="Century Gothic"/>
                <a:sym typeface="Century Gothic"/>
              </a:rPr>
              <a:t>faire </a:t>
            </a:r>
            <a:r>
              <a:rPr lang="en-GB" sz="3600" dirty="0">
                <a:solidFill>
                  <a:srgbClr val="1E4E79"/>
                </a:solidFill>
                <a:latin typeface="Century Gothic"/>
                <a:ea typeface="Century Gothic"/>
                <a:cs typeface="Century Gothic"/>
                <a:sym typeface="Century Gothic"/>
              </a:rPr>
              <a:t>(to do)</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9">
            <a:alphaModFix/>
          </a:blip>
          <a:srcRect/>
          <a:stretch/>
        </p:blipFill>
        <p:spPr>
          <a:xfrm>
            <a:off x="11120787" y="65888"/>
            <a:ext cx="1018663" cy="998435"/>
          </a:xfrm>
          <a:prstGeom prst="rect">
            <a:avLst/>
          </a:prstGeom>
          <a:noFill/>
          <a:ln>
            <a:noFill/>
          </a:ln>
        </p:spPr>
      </p:pic>
      <p:sp>
        <p:nvSpPr>
          <p:cNvPr id="21" name="Google Shape;169;p8">
            <a:extLst>
              <a:ext uri="{FF2B5EF4-FFF2-40B4-BE49-F238E27FC236}">
                <a16:creationId xmlns:a16="http://schemas.microsoft.com/office/drawing/2014/main" id="{314B7FE4-9AF2-4CF1-9C47-18006FA2E0D6}"/>
              </a:ext>
            </a:extLst>
          </p:cNvPr>
          <p:cNvSpPr txBox="1"/>
          <p:nvPr/>
        </p:nvSpPr>
        <p:spPr>
          <a:xfrm>
            <a:off x="24574" y="776006"/>
            <a:ext cx="988659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jouer</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 </a:t>
            </a:r>
            <a:r>
              <a:rPr kumimoji="0" lang="en-GB" sz="2800" b="1" i="0" u="none" strike="noStrike" kern="1200" cap="none" spc="0" normalizeH="0" baseline="0" noProof="0" dirty="0">
                <a:ln>
                  <a:noFill/>
                </a:ln>
                <a:solidFill>
                  <a:srgbClr val="FF0133"/>
                </a:solidFill>
                <a:effectLst/>
                <a:uLnTx/>
                <a:uFillTx/>
                <a:latin typeface="Century Gothic"/>
                <a:ea typeface="Century Gothic"/>
                <a:cs typeface="Century Gothic"/>
                <a:sym typeface="Century Gothic"/>
              </a:rPr>
              <a:t>à</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le/la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what </a:t>
            </a:r>
            <a:r>
              <a:rPr kumimoji="0" lang="en-GB" sz="2800" b="0" i="1"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sport</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you </a:t>
            </a:r>
            <a:r>
              <a:rPr kumimoji="0" lang="en-GB" sz="2800" b="1" i="0" u="sng" strike="noStrike" kern="1200" cap="none" spc="0" normalizeH="0" baseline="0" noProof="0" dirty="0">
                <a:ln>
                  <a:noFill/>
                </a:ln>
                <a:solidFill>
                  <a:srgbClr val="1E4E79"/>
                </a:solidFill>
                <a:effectLst/>
                <a:uLnTx/>
                <a:uFillTx/>
                <a:latin typeface="Century Gothic"/>
                <a:ea typeface="Century Gothic"/>
                <a:cs typeface="Century Gothic"/>
                <a:sym typeface="Century Gothic"/>
              </a:rPr>
              <a:t>play</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0" name="Rectangle: Rounded Corners 29">
            <a:extLst>
              <a:ext uri="{FF2B5EF4-FFF2-40B4-BE49-F238E27FC236}">
                <a16:creationId xmlns:a16="http://schemas.microsoft.com/office/drawing/2014/main" id="{264CD5C4-AE0A-46CE-AE2A-D47D46446521}"/>
              </a:ext>
            </a:extLst>
          </p:cNvPr>
          <p:cNvSpPr/>
          <p:nvPr/>
        </p:nvSpPr>
        <p:spPr>
          <a:xfrm>
            <a:off x="176974" y="1346541"/>
            <a:ext cx="449726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DB547200-5E79-44F0-BCF3-FBA08A52D0BD}"/>
              </a:ext>
            </a:extLst>
          </p:cNvPr>
          <p:cNvSpPr txBox="1"/>
          <p:nvPr/>
        </p:nvSpPr>
        <p:spPr>
          <a:xfrm>
            <a:off x="149711" y="1360519"/>
            <a:ext cx="38889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au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football.</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62CEDDB2-2BF8-4E0D-91E1-C450748B2234}"/>
              </a:ext>
            </a:extLst>
          </p:cNvPr>
          <p:cNvPicPr preferRelativeResize="0"/>
          <p:nvPr/>
        </p:nvPicPr>
        <p:blipFill rotWithShape="1">
          <a:blip r:embed="rId10">
            <a:alphaModFix/>
          </a:blip>
          <a:srcRect/>
          <a:stretch/>
        </p:blipFill>
        <p:spPr>
          <a:xfrm>
            <a:off x="5231535" y="1336250"/>
            <a:ext cx="404055" cy="551001"/>
          </a:xfrm>
          <a:prstGeom prst="rect">
            <a:avLst/>
          </a:prstGeom>
          <a:noFill/>
          <a:ln>
            <a:noFill/>
          </a:ln>
        </p:spPr>
      </p:pic>
      <p:sp>
        <p:nvSpPr>
          <p:cNvPr id="39" name="Google Shape;171;p8">
            <a:extLst>
              <a:ext uri="{FF2B5EF4-FFF2-40B4-BE49-F238E27FC236}">
                <a16:creationId xmlns:a16="http://schemas.microsoft.com/office/drawing/2014/main" id="{24F935FA-49BD-4F59-BBD5-E442683A5FB8}"/>
              </a:ext>
            </a:extLst>
          </p:cNvPr>
          <p:cNvSpPr txBox="1"/>
          <p:nvPr/>
        </p:nvSpPr>
        <p:spPr>
          <a:xfrm>
            <a:off x="5662852" y="1370312"/>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 football.</a:t>
            </a:r>
          </a:p>
        </p:txBody>
      </p:sp>
      <p:sp>
        <p:nvSpPr>
          <p:cNvPr id="44" name="Rectangle: Rounded Corners 43">
            <a:extLst>
              <a:ext uri="{FF2B5EF4-FFF2-40B4-BE49-F238E27FC236}">
                <a16:creationId xmlns:a16="http://schemas.microsoft.com/office/drawing/2014/main" id="{49662785-27A7-4F36-BA41-CAFE1B04038C}"/>
              </a:ext>
            </a:extLst>
          </p:cNvPr>
          <p:cNvSpPr/>
          <p:nvPr/>
        </p:nvSpPr>
        <p:spPr>
          <a:xfrm>
            <a:off x="176973" y="1991991"/>
            <a:ext cx="4524532"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5" name="Google Shape;171;p8">
            <a:extLst>
              <a:ext uri="{FF2B5EF4-FFF2-40B4-BE49-F238E27FC236}">
                <a16:creationId xmlns:a16="http://schemas.microsoft.com/office/drawing/2014/main" id="{6406C500-24C4-4541-8E04-12529630294C}"/>
              </a:ext>
            </a:extLst>
          </p:cNvPr>
          <p:cNvSpPr txBox="1"/>
          <p:nvPr/>
        </p:nvSpPr>
        <p:spPr>
          <a:xfrm>
            <a:off x="204236" y="1985035"/>
            <a:ext cx="388898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à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corde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6" name="Google Shape;183;p8">
            <a:extLst>
              <a:ext uri="{FF2B5EF4-FFF2-40B4-BE49-F238E27FC236}">
                <a16:creationId xmlns:a16="http://schemas.microsoft.com/office/drawing/2014/main" id="{DA58BFAF-B0EA-4E44-AB6E-9EB43AA81806}"/>
              </a:ext>
            </a:extLst>
          </p:cNvPr>
          <p:cNvPicPr preferRelativeResize="0"/>
          <p:nvPr/>
        </p:nvPicPr>
        <p:blipFill rotWithShape="1">
          <a:blip r:embed="rId10">
            <a:alphaModFix/>
          </a:blip>
          <a:srcRect/>
          <a:stretch/>
        </p:blipFill>
        <p:spPr>
          <a:xfrm>
            <a:off x="5231535" y="1978081"/>
            <a:ext cx="404055" cy="551001"/>
          </a:xfrm>
          <a:prstGeom prst="rect">
            <a:avLst/>
          </a:prstGeom>
          <a:noFill/>
          <a:ln>
            <a:noFill/>
          </a:ln>
        </p:spPr>
      </p:pic>
      <p:sp>
        <p:nvSpPr>
          <p:cNvPr id="48" name="Google Shape;171;p8">
            <a:extLst>
              <a:ext uri="{FF2B5EF4-FFF2-40B4-BE49-F238E27FC236}">
                <a16:creationId xmlns:a16="http://schemas.microsoft.com/office/drawing/2014/main" id="{A33BD792-AA78-4108-A0F4-4C673A5D0A1D}"/>
              </a:ext>
            </a:extLst>
          </p:cNvPr>
          <p:cNvSpPr txBox="1"/>
          <p:nvPr/>
        </p:nvSpPr>
        <p:spPr>
          <a:xfrm>
            <a:off x="5662852" y="2012143"/>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plays skipping.</a:t>
            </a:r>
          </a:p>
        </p:txBody>
      </p:sp>
      <p:sp>
        <p:nvSpPr>
          <p:cNvPr id="33" name="Speech Bubble: Rectangle with Corners Rounded 32">
            <a:extLst>
              <a:ext uri="{FF2B5EF4-FFF2-40B4-BE49-F238E27FC236}">
                <a16:creationId xmlns:a16="http://schemas.microsoft.com/office/drawing/2014/main" id="{337B27F9-7D45-4896-91CF-48014BC0B219}"/>
              </a:ext>
            </a:extLst>
          </p:cNvPr>
          <p:cNvSpPr/>
          <p:nvPr/>
        </p:nvSpPr>
        <p:spPr>
          <a:xfrm>
            <a:off x="8436297" y="937869"/>
            <a:ext cx="2532804" cy="770175"/>
          </a:xfrm>
          <a:prstGeom prst="wedgeRoundRectCallout">
            <a:avLst>
              <a:gd name="adj1" fmla="val -42539"/>
              <a:gd name="adj2" fmla="val 10088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Remember:</a:t>
            </a:r>
            <a:br>
              <a:rPr kumimoji="0" lang="en-GB" sz="2400" b="0" i="0" u="none" strike="noStrike" kern="1200" cap="none" spc="0" normalizeH="0" baseline="0" noProof="0" dirty="0">
                <a:ln>
                  <a:noFill/>
                </a:ln>
                <a:solidFill>
                  <a:srgbClr val="002060"/>
                </a:solidFill>
                <a:effectLst/>
                <a:uLnTx/>
                <a:uFillTx/>
                <a:latin typeface="Century Gothic" panose="020F0302020204030204"/>
              </a:rPr>
            </a:br>
            <a:r>
              <a:rPr kumimoji="0" lang="en-GB" sz="2400" b="1" i="0" u="none" strike="noStrike" kern="1200" cap="none" spc="0" normalizeH="0" baseline="0" noProof="0" dirty="0">
                <a:ln>
                  <a:noFill/>
                </a:ln>
                <a:solidFill>
                  <a:srgbClr val="002060"/>
                </a:solidFill>
                <a:effectLst/>
                <a:uLnTx/>
                <a:uFillTx/>
                <a:latin typeface="Century Gothic" panose="020F0302020204030204"/>
              </a:rPr>
              <a:t>à</a:t>
            </a:r>
            <a:r>
              <a:rPr kumimoji="0" lang="en-GB" sz="2400" b="0" i="0" u="none" strike="noStrike" kern="1200" cap="none" spc="0" normalizeH="0" baseline="0" noProof="0" dirty="0">
                <a:ln>
                  <a:noFill/>
                </a:ln>
                <a:solidFill>
                  <a:srgbClr val="002060"/>
                </a:solidFill>
                <a:effectLst/>
                <a:uLnTx/>
                <a:uFillTx/>
                <a:latin typeface="Century Gothic" panose="020F0302020204030204"/>
              </a:rPr>
              <a:t> + </a:t>
            </a:r>
            <a:r>
              <a:rPr kumimoji="0" lang="en-GB" sz="2400" b="1" i="0" u="none" strike="noStrike" kern="1200" cap="none" spc="0" normalizeH="0" baseline="0" noProof="0" dirty="0">
                <a:ln>
                  <a:noFill/>
                </a:ln>
                <a:solidFill>
                  <a:srgbClr val="002060"/>
                </a:solidFill>
                <a:effectLst/>
                <a:uLnTx/>
                <a:uFillTx/>
                <a:latin typeface="Century Gothic" panose="020F0302020204030204"/>
              </a:rPr>
              <a:t>le</a:t>
            </a:r>
            <a:r>
              <a:rPr kumimoji="0" lang="en-GB" sz="2400" b="0"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1" i="0" u="none" strike="noStrike" kern="1200" cap="none" spc="0" normalizeH="0" baseline="0" noProof="0" dirty="0">
                <a:ln>
                  <a:noFill/>
                </a:ln>
                <a:solidFill>
                  <a:srgbClr val="FF0133"/>
                </a:solidFill>
                <a:effectLst/>
                <a:uLnTx/>
                <a:uFillTx/>
                <a:latin typeface="Century Gothic" panose="020F0302020204030204"/>
                <a:sym typeface="Wingdings" panose="05000000000000000000" pitchFamily="2" charset="2"/>
              </a:rPr>
              <a:t>au</a:t>
            </a:r>
            <a:endParaRPr kumimoji="0" lang="en-GB" sz="2400" b="1" i="0" u="none" strike="noStrike" kern="1200" cap="none" spc="0" normalizeH="0" baseline="0" noProof="0" dirty="0">
              <a:ln>
                <a:noFill/>
              </a:ln>
              <a:solidFill>
                <a:srgbClr val="FF0133"/>
              </a:solidFill>
              <a:effectLst/>
              <a:uLnTx/>
              <a:uFillTx/>
              <a:latin typeface="Century Gothic" panose="020F0302020204030204"/>
            </a:endParaRPr>
          </a:p>
        </p:txBody>
      </p:sp>
      <p:sp>
        <p:nvSpPr>
          <p:cNvPr id="47" name="Google Shape;169;p8">
            <a:extLst>
              <a:ext uri="{FF2B5EF4-FFF2-40B4-BE49-F238E27FC236}">
                <a16:creationId xmlns:a16="http://schemas.microsoft.com/office/drawing/2014/main" id="{CB369991-EBE8-4FB7-AAF2-415A60834353}"/>
              </a:ext>
            </a:extLst>
          </p:cNvPr>
          <p:cNvSpPr txBox="1"/>
          <p:nvPr/>
        </p:nvSpPr>
        <p:spPr>
          <a:xfrm>
            <a:off x="24574" y="2790471"/>
            <a:ext cx="988659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jouer</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 </a:t>
            </a:r>
            <a:r>
              <a:rPr kumimoji="0" lang="en-GB" sz="2800" b="1" i="0" u="none" strike="noStrike" kern="1200" cap="none" spc="0" normalizeH="0" baseline="0" noProof="0" dirty="0">
                <a:ln>
                  <a:noFill/>
                </a:ln>
                <a:solidFill>
                  <a:srgbClr val="FF0133"/>
                </a:solidFill>
                <a:effectLst/>
                <a:uLnTx/>
                <a:uFillTx/>
                <a:latin typeface="Century Gothic"/>
                <a:ea typeface="Century Gothic"/>
                <a:cs typeface="Century Gothic"/>
                <a:sym typeface="Century Gothic"/>
              </a:rPr>
              <a:t>de</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le/la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what </a:t>
            </a:r>
            <a:r>
              <a:rPr kumimoji="0" lang="en-GB" sz="2800" b="0" i="1"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instrument</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you </a:t>
            </a:r>
            <a:r>
              <a:rPr kumimoji="0" lang="en-GB" sz="2800" b="1" i="0" u="sng" strike="noStrike" kern="1200" cap="none" spc="0" normalizeH="0" baseline="0" noProof="0" dirty="0">
                <a:ln>
                  <a:noFill/>
                </a:ln>
                <a:solidFill>
                  <a:srgbClr val="1E4E79"/>
                </a:solidFill>
                <a:effectLst/>
                <a:uLnTx/>
                <a:uFillTx/>
                <a:latin typeface="Century Gothic"/>
                <a:ea typeface="Century Gothic"/>
                <a:cs typeface="Century Gothic"/>
                <a:sym typeface="Century Gothic"/>
              </a:rPr>
              <a:t>play</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1" name="Rectangle: Rounded Corners 50">
            <a:extLst>
              <a:ext uri="{FF2B5EF4-FFF2-40B4-BE49-F238E27FC236}">
                <a16:creationId xmlns:a16="http://schemas.microsoft.com/office/drawing/2014/main" id="{8AA2BCC4-3788-4569-AD0F-FE64CA2BE8C8}"/>
              </a:ext>
            </a:extLst>
          </p:cNvPr>
          <p:cNvSpPr/>
          <p:nvPr/>
        </p:nvSpPr>
        <p:spPr>
          <a:xfrm>
            <a:off x="176974" y="3347537"/>
            <a:ext cx="449726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2" name="Google Shape;171;p8">
            <a:extLst>
              <a:ext uri="{FF2B5EF4-FFF2-40B4-BE49-F238E27FC236}">
                <a16:creationId xmlns:a16="http://schemas.microsoft.com/office/drawing/2014/main" id="{26215A15-9AD5-4443-8E63-7673C0FD4F12}"/>
              </a:ext>
            </a:extLst>
          </p:cNvPr>
          <p:cNvSpPr txBox="1"/>
          <p:nvPr/>
        </p:nvSpPr>
        <p:spPr>
          <a:xfrm>
            <a:off x="149711" y="3361515"/>
            <a:ext cx="38889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piano.</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53" name="Google Shape;183;p8">
            <a:extLst>
              <a:ext uri="{FF2B5EF4-FFF2-40B4-BE49-F238E27FC236}">
                <a16:creationId xmlns:a16="http://schemas.microsoft.com/office/drawing/2014/main" id="{4630A253-79E2-491D-BC45-A313CF0BD6B9}"/>
              </a:ext>
            </a:extLst>
          </p:cNvPr>
          <p:cNvPicPr preferRelativeResize="0"/>
          <p:nvPr/>
        </p:nvPicPr>
        <p:blipFill rotWithShape="1">
          <a:blip r:embed="rId10">
            <a:alphaModFix/>
          </a:blip>
          <a:srcRect/>
          <a:stretch/>
        </p:blipFill>
        <p:spPr>
          <a:xfrm>
            <a:off x="5231535" y="3337246"/>
            <a:ext cx="404055" cy="551001"/>
          </a:xfrm>
          <a:prstGeom prst="rect">
            <a:avLst/>
          </a:prstGeom>
          <a:noFill/>
          <a:ln>
            <a:noFill/>
          </a:ln>
        </p:spPr>
      </p:pic>
      <p:sp>
        <p:nvSpPr>
          <p:cNvPr id="54" name="Google Shape;171;p8">
            <a:extLst>
              <a:ext uri="{FF2B5EF4-FFF2-40B4-BE49-F238E27FC236}">
                <a16:creationId xmlns:a16="http://schemas.microsoft.com/office/drawing/2014/main" id="{6954DF53-3AB5-4EA8-A3AE-D1D6C830AC03}"/>
              </a:ext>
            </a:extLst>
          </p:cNvPr>
          <p:cNvSpPr txBox="1"/>
          <p:nvPr/>
        </p:nvSpPr>
        <p:spPr>
          <a:xfrm>
            <a:off x="5662852" y="3371308"/>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 the piano.</a:t>
            </a:r>
          </a:p>
        </p:txBody>
      </p:sp>
      <p:sp>
        <p:nvSpPr>
          <p:cNvPr id="55" name="Rectangle: Rounded Corners 54">
            <a:extLst>
              <a:ext uri="{FF2B5EF4-FFF2-40B4-BE49-F238E27FC236}">
                <a16:creationId xmlns:a16="http://schemas.microsoft.com/office/drawing/2014/main" id="{AAC1B04C-E323-4C2F-84E3-2B49D073C819}"/>
              </a:ext>
            </a:extLst>
          </p:cNvPr>
          <p:cNvSpPr/>
          <p:nvPr/>
        </p:nvSpPr>
        <p:spPr>
          <a:xfrm>
            <a:off x="176973" y="3992987"/>
            <a:ext cx="4524532"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6" name="Google Shape;171;p8">
            <a:extLst>
              <a:ext uri="{FF2B5EF4-FFF2-40B4-BE49-F238E27FC236}">
                <a16:creationId xmlns:a16="http://schemas.microsoft.com/office/drawing/2014/main" id="{DB1C9268-68B7-48C2-8ADE-5AC049A527BF}"/>
              </a:ext>
            </a:extLst>
          </p:cNvPr>
          <p:cNvSpPr txBox="1"/>
          <p:nvPr/>
        </p:nvSpPr>
        <p:spPr>
          <a:xfrm>
            <a:off x="204236" y="3986031"/>
            <a:ext cx="455421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de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guitare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57" name="Google Shape;183;p8">
            <a:extLst>
              <a:ext uri="{FF2B5EF4-FFF2-40B4-BE49-F238E27FC236}">
                <a16:creationId xmlns:a16="http://schemas.microsoft.com/office/drawing/2014/main" id="{2EDD7ED9-8552-4CD5-8E17-91A92B3D025B}"/>
              </a:ext>
            </a:extLst>
          </p:cNvPr>
          <p:cNvPicPr preferRelativeResize="0"/>
          <p:nvPr/>
        </p:nvPicPr>
        <p:blipFill rotWithShape="1">
          <a:blip r:embed="rId10">
            <a:alphaModFix/>
          </a:blip>
          <a:srcRect/>
          <a:stretch/>
        </p:blipFill>
        <p:spPr>
          <a:xfrm>
            <a:off x="5231535" y="3979077"/>
            <a:ext cx="404055" cy="551001"/>
          </a:xfrm>
          <a:prstGeom prst="rect">
            <a:avLst/>
          </a:prstGeom>
          <a:noFill/>
          <a:ln>
            <a:noFill/>
          </a:ln>
        </p:spPr>
      </p:pic>
      <p:sp>
        <p:nvSpPr>
          <p:cNvPr id="58" name="Google Shape;171;p8">
            <a:extLst>
              <a:ext uri="{FF2B5EF4-FFF2-40B4-BE49-F238E27FC236}">
                <a16:creationId xmlns:a16="http://schemas.microsoft.com/office/drawing/2014/main" id="{3133FC4A-7534-4BC9-9940-192E438FD31C}"/>
              </a:ext>
            </a:extLst>
          </p:cNvPr>
          <p:cNvSpPr txBox="1"/>
          <p:nvPr/>
        </p:nvSpPr>
        <p:spPr>
          <a:xfrm>
            <a:off x="5662852" y="4013139"/>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plays the guitar.</a:t>
            </a:r>
          </a:p>
        </p:txBody>
      </p:sp>
      <p:sp>
        <p:nvSpPr>
          <p:cNvPr id="59" name="Speech Bubble: Rectangle with Corners Rounded 58">
            <a:extLst>
              <a:ext uri="{FF2B5EF4-FFF2-40B4-BE49-F238E27FC236}">
                <a16:creationId xmlns:a16="http://schemas.microsoft.com/office/drawing/2014/main" id="{A04E0DAB-146F-448B-AF69-8EFD6FFCC543}"/>
              </a:ext>
            </a:extLst>
          </p:cNvPr>
          <p:cNvSpPr/>
          <p:nvPr/>
        </p:nvSpPr>
        <p:spPr>
          <a:xfrm>
            <a:off x="9353675" y="3361515"/>
            <a:ext cx="2532804" cy="770175"/>
          </a:xfrm>
          <a:prstGeom prst="wedgeRoundRectCallout">
            <a:avLst>
              <a:gd name="adj1" fmla="val -42539"/>
              <a:gd name="adj2" fmla="val 10088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Remember:</a:t>
            </a:r>
            <a:br>
              <a:rPr kumimoji="0" lang="en-GB" sz="2400" b="0" i="0" u="none" strike="noStrike" kern="1200" cap="none" spc="0" normalizeH="0" baseline="0" noProof="0" dirty="0">
                <a:ln>
                  <a:noFill/>
                </a:ln>
                <a:solidFill>
                  <a:srgbClr val="002060"/>
                </a:solidFill>
                <a:effectLst/>
                <a:uLnTx/>
                <a:uFillTx/>
                <a:latin typeface="Century Gothic" panose="020F0302020204030204"/>
              </a:rPr>
            </a:br>
            <a:r>
              <a:rPr kumimoji="0" lang="en-GB" sz="2400" b="1" i="0" u="none" strike="noStrike" kern="1200" cap="none" spc="0" normalizeH="0" baseline="0" noProof="0" dirty="0">
                <a:ln>
                  <a:noFill/>
                </a:ln>
                <a:solidFill>
                  <a:srgbClr val="002060"/>
                </a:solidFill>
                <a:effectLst/>
                <a:uLnTx/>
                <a:uFillTx/>
                <a:latin typeface="Century Gothic" panose="020F0302020204030204"/>
              </a:rPr>
              <a:t>de</a:t>
            </a:r>
            <a:r>
              <a:rPr kumimoji="0" lang="en-GB" sz="2400" b="0" i="0" u="none" strike="noStrike" kern="1200" cap="none" spc="0" normalizeH="0" baseline="0" noProof="0" dirty="0">
                <a:ln>
                  <a:noFill/>
                </a:ln>
                <a:solidFill>
                  <a:srgbClr val="002060"/>
                </a:solidFill>
                <a:effectLst/>
                <a:uLnTx/>
                <a:uFillTx/>
                <a:latin typeface="Century Gothic" panose="020F0302020204030204"/>
              </a:rPr>
              <a:t> + </a:t>
            </a:r>
            <a:r>
              <a:rPr kumimoji="0" lang="en-GB" sz="2400" b="1" i="0" u="none" strike="noStrike" kern="1200" cap="none" spc="0" normalizeH="0" baseline="0" noProof="0" dirty="0">
                <a:ln>
                  <a:noFill/>
                </a:ln>
                <a:solidFill>
                  <a:srgbClr val="002060"/>
                </a:solidFill>
                <a:effectLst/>
                <a:uLnTx/>
                <a:uFillTx/>
                <a:latin typeface="Century Gothic" panose="020F0302020204030204"/>
              </a:rPr>
              <a:t>le</a:t>
            </a:r>
            <a:r>
              <a:rPr kumimoji="0" lang="en-GB" sz="2400" b="0"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1" i="0" u="none" strike="noStrike" kern="1200" cap="none" spc="0" normalizeH="0" baseline="0" noProof="0" dirty="0">
                <a:ln>
                  <a:noFill/>
                </a:ln>
                <a:solidFill>
                  <a:srgbClr val="FF0133"/>
                </a:solidFill>
                <a:effectLst/>
                <a:uLnTx/>
                <a:uFillTx/>
                <a:latin typeface="Century Gothic" panose="020F0302020204030204"/>
                <a:sym typeface="Wingdings" panose="05000000000000000000" pitchFamily="2" charset="2"/>
              </a:rPr>
              <a:t>du</a:t>
            </a:r>
            <a:endParaRPr kumimoji="0" lang="en-GB" sz="2400" b="1" i="0" u="none" strike="noStrike" kern="1200" cap="none" spc="0" normalizeH="0" baseline="0" noProof="0" dirty="0">
              <a:ln>
                <a:noFill/>
              </a:ln>
              <a:solidFill>
                <a:srgbClr val="FF0133"/>
              </a:solidFill>
              <a:effectLst/>
              <a:uLnTx/>
              <a:uFillTx/>
              <a:latin typeface="Century Gothic" panose="020F0302020204030204"/>
            </a:endParaRPr>
          </a:p>
        </p:txBody>
      </p:sp>
      <p:sp>
        <p:nvSpPr>
          <p:cNvPr id="34" name="Rectangle: Rounded Corners 33">
            <a:extLst>
              <a:ext uri="{FF2B5EF4-FFF2-40B4-BE49-F238E27FC236}">
                <a16:creationId xmlns:a16="http://schemas.microsoft.com/office/drawing/2014/main" id="{E55A4300-F923-4943-BE9E-5FF760C99ECF}"/>
              </a:ext>
            </a:extLst>
          </p:cNvPr>
          <p:cNvSpPr/>
          <p:nvPr/>
        </p:nvSpPr>
        <p:spPr>
          <a:xfrm>
            <a:off x="156502" y="5358722"/>
            <a:ext cx="3089882"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Google Shape;171;p8">
            <a:extLst>
              <a:ext uri="{FF2B5EF4-FFF2-40B4-BE49-F238E27FC236}">
                <a16:creationId xmlns:a16="http://schemas.microsoft.com/office/drawing/2014/main" id="{9BE4548C-3422-4EFF-A399-799DBE86E6D3}"/>
              </a:ext>
            </a:extLst>
          </p:cNvPr>
          <p:cNvSpPr txBox="1"/>
          <p:nvPr/>
        </p:nvSpPr>
        <p:spPr>
          <a:xfrm>
            <a:off x="96068" y="5358722"/>
            <a:ext cx="326115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du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sport.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36" name="Google Shape;169;p8">
            <a:extLst>
              <a:ext uri="{FF2B5EF4-FFF2-40B4-BE49-F238E27FC236}">
                <a16:creationId xmlns:a16="http://schemas.microsoft.com/office/drawing/2014/main" id="{F3BE41CE-B682-4139-9ED6-DC2DF90A0412}"/>
              </a:ext>
            </a:extLst>
          </p:cNvPr>
          <p:cNvSpPr txBox="1"/>
          <p:nvPr/>
        </p:nvSpPr>
        <p:spPr>
          <a:xfrm>
            <a:off x="149711" y="4798220"/>
            <a:ext cx="9384860" cy="523180"/>
          </a:xfrm>
          <a:prstGeom prst="rect">
            <a:avLst/>
          </a:prstGeom>
          <a:noFill/>
          <a:ln>
            <a:noFill/>
          </a:ln>
        </p:spPr>
        <p:txBody>
          <a:bodyPr spcFirstLastPara="1" wrap="square" lIns="91425" tIns="45700" rIns="91425" bIns="45700" anchor="t" anchorCtr="0">
            <a:spAutoFit/>
          </a:bodyPr>
          <a:lstStyle/>
          <a:p>
            <a:pPr lvl="0">
              <a:buClr>
                <a:srgbClr val="1E4E79"/>
              </a:buClr>
              <a:buSzPts val="2800"/>
              <a:defRPr/>
            </a:pPr>
            <a:r>
              <a:rPr lang="en-US" sz="2800" dirty="0">
                <a:solidFill>
                  <a:srgbClr val="1E4E79"/>
                </a:solidFill>
                <a:latin typeface="Century Gothic"/>
                <a:ea typeface="Century Gothic"/>
                <a:cs typeface="Century Gothic"/>
                <a:sym typeface="Century Gothic"/>
              </a:rPr>
              <a:t>Use </a:t>
            </a:r>
            <a:r>
              <a:rPr lang="en-US" sz="2800" b="1" dirty="0">
                <a:solidFill>
                  <a:srgbClr val="1E4E79"/>
                </a:solidFill>
                <a:latin typeface="Century Gothic"/>
                <a:ea typeface="Century Gothic"/>
                <a:cs typeface="Century Gothic"/>
                <a:sym typeface="Century Gothic"/>
              </a:rPr>
              <a:t>faire</a:t>
            </a:r>
            <a:r>
              <a:rPr lang="en-US" sz="2800" dirty="0">
                <a:solidFill>
                  <a:srgbClr val="1E4E79"/>
                </a:solidFill>
                <a:latin typeface="Century Gothic"/>
                <a:ea typeface="Century Gothic"/>
                <a:cs typeface="Century Gothic"/>
                <a:sym typeface="Century Gothic"/>
              </a:rPr>
              <a:t> </a:t>
            </a:r>
            <a:r>
              <a:rPr lang="en-US" sz="2800" b="1" dirty="0">
                <a:solidFill>
                  <a:srgbClr val="FF0000"/>
                </a:solidFill>
                <a:latin typeface="Century Gothic"/>
                <a:ea typeface="Century Gothic"/>
                <a:cs typeface="Century Gothic"/>
                <a:sym typeface="Century Gothic"/>
              </a:rPr>
              <a:t>de </a:t>
            </a:r>
            <a:r>
              <a:rPr lang="en-US" sz="2800" dirty="0">
                <a:solidFill>
                  <a:srgbClr val="1E4E79"/>
                </a:solidFill>
                <a:latin typeface="Century Gothic"/>
                <a:ea typeface="Century Gothic"/>
                <a:cs typeface="Century Gothic"/>
                <a:sym typeface="Century Gothic"/>
              </a:rPr>
              <a:t>+ le/la to say what </a:t>
            </a:r>
            <a:r>
              <a:rPr lang="en-US" sz="2800" i="1" dirty="0">
                <a:solidFill>
                  <a:srgbClr val="1E4E79"/>
                </a:solidFill>
                <a:latin typeface="Century Gothic"/>
                <a:ea typeface="Century Gothic"/>
                <a:cs typeface="Century Gothic"/>
                <a:sym typeface="Century Gothic"/>
              </a:rPr>
              <a:t>sport </a:t>
            </a:r>
            <a:r>
              <a:rPr lang="en-US" sz="2800" dirty="0">
                <a:solidFill>
                  <a:srgbClr val="1E4E79"/>
                </a:solidFill>
                <a:latin typeface="Century Gothic"/>
                <a:ea typeface="Century Gothic"/>
                <a:cs typeface="Century Gothic"/>
                <a:sym typeface="Century Gothic"/>
              </a:rPr>
              <a:t>you </a:t>
            </a:r>
            <a:r>
              <a:rPr lang="en-US" sz="2800" b="1" u="sng" dirty="0">
                <a:solidFill>
                  <a:srgbClr val="1E4E79"/>
                </a:solidFill>
                <a:latin typeface="Century Gothic"/>
                <a:ea typeface="Century Gothic"/>
                <a:cs typeface="Century Gothic"/>
                <a:sym typeface="Century Gothic"/>
              </a:rPr>
              <a:t>do</a:t>
            </a:r>
            <a:r>
              <a:rPr lang="en-US" sz="2800" dirty="0">
                <a:solidFill>
                  <a:srgbClr val="1E4E79"/>
                </a:solidFill>
                <a:latin typeface="Century Gothic"/>
                <a:ea typeface="Century Gothic"/>
                <a:cs typeface="Century Gothic"/>
                <a:sym typeface="Century Gothic"/>
              </a:rPr>
              <a:t>: </a:t>
            </a:r>
            <a:endParaRPr kumimoji="0" lang="en-US"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7" name="Google Shape;171;p8">
            <a:extLst>
              <a:ext uri="{FF2B5EF4-FFF2-40B4-BE49-F238E27FC236}">
                <a16:creationId xmlns:a16="http://schemas.microsoft.com/office/drawing/2014/main" id="{9FDABCB3-89CC-49BE-863C-360950EFF25C}"/>
              </a:ext>
            </a:extLst>
          </p:cNvPr>
          <p:cNvSpPr txBox="1"/>
          <p:nvPr/>
        </p:nvSpPr>
        <p:spPr>
          <a:xfrm>
            <a:off x="5704871" y="5404137"/>
            <a:ext cx="35806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do (some) sport.</a:t>
            </a:r>
          </a:p>
        </p:txBody>
      </p:sp>
      <p:pic>
        <p:nvPicPr>
          <p:cNvPr id="38" name="Google Shape;183;p8">
            <a:extLst>
              <a:ext uri="{FF2B5EF4-FFF2-40B4-BE49-F238E27FC236}">
                <a16:creationId xmlns:a16="http://schemas.microsoft.com/office/drawing/2014/main" id="{9D791650-949B-48BC-B118-19667F64538B}"/>
              </a:ext>
            </a:extLst>
          </p:cNvPr>
          <p:cNvPicPr preferRelativeResize="0"/>
          <p:nvPr/>
        </p:nvPicPr>
        <p:blipFill rotWithShape="1">
          <a:blip r:embed="rId10">
            <a:alphaModFix/>
          </a:blip>
          <a:srcRect/>
          <a:stretch/>
        </p:blipFill>
        <p:spPr>
          <a:xfrm>
            <a:off x="5285606" y="5420716"/>
            <a:ext cx="404055" cy="551001"/>
          </a:xfrm>
          <a:prstGeom prst="rect">
            <a:avLst/>
          </a:prstGeom>
          <a:solidFill>
            <a:schemeClr val="bg1"/>
          </a:solidFill>
          <a:ln>
            <a:noFill/>
          </a:ln>
        </p:spPr>
      </p:pic>
      <p:sp>
        <p:nvSpPr>
          <p:cNvPr id="40" name="Rectangle: Rounded Corners 39">
            <a:extLst>
              <a:ext uri="{FF2B5EF4-FFF2-40B4-BE49-F238E27FC236}">
                <a16:creationId xmlns:a16="http://schemas.microsoft.com/office/drawing/2014/main" id="{21F6B6E8-25A4-4999-B771-376D27B5B742}"/>
              </a:ext>
            </a:extLst>
          </p:cNvPr>
          <p:cNvSpPr/>
          <p:nvPr/>
        </p:nvSpPr>
        <p:spPr>
          <a:xfrm>
            <a:off x="152356" y="5961847"/>
            <a:ext cx="4057320"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AB0C40B2-D76B-4753-BF7D-CCB654071864}"/>
              </a:ext>
            </a:extLst>
          </p:cNvPr>
          <p:cNvSpPr txBox="1"/>
          <p:nvPr/>
        </p:nvSpPr>
        <p:spPr>
          <a:xfrm>
            <a:off x="75689" y="5955586"/>
            <a:ext cx="433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rPr>
              <a:t>de la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danse.</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42" name="Google Shape;171;p8">
            <a:extLst>
              <a:ext uri="{FF2B5EF4-FFF2-40B4-BE49-F238E27FC236}">
                <a16:creationId xmlns:a16="http://schemas.microsoft.com/office/drawing/2014/main" id="{520699AC-73AA-4044-8703-A2521310E63B}"/>
              </a:ext>
            </a:extLst>
          </p:cNvPr>
          <p:cNvSpPr txBox="1"/>
          <p:nvPr/>
        </p:nvSpPr>
        <p:spPr>
          <a:xfrm>
            <a:off x="5700725" y="6014647"/>
            <a:ext cx="61857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You do (some) dance/dancing.</a:t>
            </a:r>
          </a:p>
        </p:txBody>
      </p:sp>
      <p:pic>
        <p:nvPicPr>
          <p:cNvPr id="43" name="Google Shape;183;p8">
            <a:extLst>
              <a:ext uri="{FF2B5EF4-FFF2-40B4-BE49-F238E27FC236}">
                <a16:creationId xmlns:a16="http://schemas.microsoft.com/office/drawing/2014/main" id="{834F532B-8033-4BFF-8D68-216CC5FF1F16}"/>
              </a:ext>
            </a:extLst>
          </p:cNvPr>
          <p:cNvPicPr preferRelativeResize="0"/>
          <p:nvPr/>
        </p:nvPicPr>
        <p:blipFill rotWithShape="1">
          <a:blip r:embed="rId10">
            <a:alphaModFix/>
          </a:blip>
          <a:srcRect/>
          <a:stretch/>
        </p:blipFill>
        <p:spPr>
          <a:xfrm>
            <a:off x="5281460" y="5986826"/>
            <a:ext cx="404055" cy="551001"/>
          </a:xfrm>
          <a:prstGeom prst="rect">
            <a:avLst/>
          </a:prstGeom>
          <a:solidFill>
            <a:schemeClr val="bg1"/>
          </a:solidFill>
          <a:ln>
            <a:noFill/>
          </a:ln>
        </p:spPr>
      </p:pic>
    </p:spTree>
    <p:extLst>
      <p:ext uri="{BB962C8B-B14F-4D97-AF65-F5344CB8AC3E}">
        <p14:creationId xmlns:p14="http://schemas.microsoft.com/office/powerpoint/2010/main" val="93909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T3_W9_11.2.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T3_W9_11.3.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T3_W9_11.4.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500"/>
                                        <p:tgtEl>
                                          <p:spTgt spid="53"/>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55"/>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T3_W9_11.5.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500"/>
                                        <p:tgtEl>
                                          <p:spTgt spid="57"/>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T3_W9_11.6.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fade">
                                      <p:cBhvr>
                                        <p:cTn id="93" dur="500"/>
                                        <p:tgtEl>
                                          <p:spTgt spid="38"/>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37"/>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40"/>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8" name="T3_W9_11.7.wav"/>
                                        </p:tgtEl>
                                      </p:cMediaNode>
                                    </p:audio>
                                  </p:sub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43"/>
                                        </p:tgtEl>
                                        <p:attrNameLst>
                                          <p:attrName>style.visibility</p:attrName>
                                        </p:attrNameLst>
                                      </p:cBhvr>
                                      <p:to>
                                        <p:strVal val="visible"/>
                                      </p:to>
                                    </p:set>
                                    <p:animEffect transition="in" filter="fade">
                                      <p:cBhvr>
                                        <p:cTn id="108" dur="500"/>
                                        <p:tgtEl>
                                          <p:spTgt spid="43"/>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0" grpId="0" animBg="1"/>
      <p:bldP spid="31" grpId="0"/>
      <p:bldP spid="39" grpId="0"/>
      <p:bldP spid="44" grpId="0" animBg="1"/>
      <p:bldP spid="45" grpId="0"/>
      <p:bldP spid="48" grpId="0"/>
      <p:bldP spid="33" grpId="0" animBg="1"/>
      <p:bldP spid="47" grpId="0" animBg="1"/>
      <p:bldP spid="51" grpId="0" animBg="1"/>
      <p:bldP spid="52" grpId="0"/>
      <p:bldP spid="54" grpId="0"/>
      <p:bldP spid="55" grpId="0" animBg="1"/>
      <p:bldP spid="56" grpId="0"/>
      <p:bldP spid="58" grpId="0"/>
      <p:bldP spid="59" grpId="0" animBg="1"/>
      <p:bldP spid="34" grpId="0" animBg="1"/>
      <p:bldP spid="35" grpId="0"/>
      <p:bldP spid="36" grpId="0"/>
      <p:bldP spid="37" grpId="0"/>
      <p:bldP spid="40" grpId="0" animBg="1"/>
      <p:bldP spid="41"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a:hlinkClick r:id="" action="ppaction://noaction">
              <a:snd r:embed="rId3" name="T3_W9_12.1.wav"/>
            </a:hlinkClick>
            <a:extLst>
              <a:ext uri="{FF2B5EF4-FFF2-40B4-BE49-F238E27FC236}">
                <a16:creationId xmlns:a16="http://schemas.microsoft.com/office/drawing/2014/main" id="{F3082EA1-6ED0-40AF-B3A4-2A6A7FC78D5A}"/>
              </a:ext>
            </a:extLst>
          </p:cNvPr>
          <p:cNvSpPr txBox="1"/>
          <p:nvPr/>
        </p:nvSpPr>
        <p:spPr>
          <a:xfrm>
            <a:off x="0" y="-3829"/>
            <a:ext cx="84901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Clémentine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message à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074" name="Picture 2" descr="Computadora, Computadora Portátil, Sencillo, Tecnología">
            <a:hlinkClick r:id="" action="ppaction://noaction">
              <a:snd r:embed="rId4" name="T3_W9_12.3.wav"/>
            </a:hlinkClick>
            <a:extLst>
              <a:ext uri="{FF2B5EF4-FFF2-40B4-BE49-F238E27FC236}">
                <a16:creationId xmlns:a16="http://schemas.microsoft.com/office/drawing/2014/main" id="{46DB593D-01F3-41D1-87F4-0F4D0EFA088F}"/>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8556" y="1221467"/>
            <a:ext cx="10087219" cy="571334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hlinkClick r:id="" action="ppaction://noaction">
              <a:snd r:embed="rId4" name="T3_W9_12.3.wav"/>
            </a:hlinkClick>
            <a:extLst>
              <a:ext uri="{FF2B5EF4-FFF2-40B4-BE49-F238E27FC236}">
                <a16:creationId xmlns:a16="http://schemas.microsoft.com/office/drawing/2014/main" id="{196C1424-A27E-4325-A900-E2E676569FFC}"/>
              </a:ext>
            </a:extLst>
          </p:cNvPr>
          <p:cNvSpPr txBox="1"/>
          <p:nvPr/>
        </p:nvSpPr>
        <p:spPr>
          <a:xfrm>
            <a:off x="430930" y="1427729"/>
            <a:ext cx="7628246" cy="374718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Salut, Sanaya ! </a:t>
            </a:r>
            <a:br>
              <a:rPr kumimoji="0" lang="fr-FR"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br>
            <a:r>
              <a:rPr kumimoji="0" lang="fr-FR"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Ça va ? J’adore </a:t>
            </a:r>
            <a:r>
              <a:rPr kumimoji="0" lang="fr-FR"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les</a:t>
            </a:r>
            <a:r>
              <a:rPr kumimoji="0" lang="fr-FR"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vacances* ! Il fait </a:t>
            </a:r>
            <a:r>
              <a:rPr kumimoji="0" lang="fr-FR"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du</a:t>
            </a:r>
            <a:r>
              <a:rPr kumimoji="0" lang="fr-FR"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soleil ici. </a:t>
            </a:r>
            <a:br>
              <a:rPr kumimoji="0" lang="fr-FR"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br>
            <a:r>
              <a:rPr kumimoji="0" lang="fr-FR"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J’aime jouer </a:t>
            </a:r>
            <a:r>
              <a:rPr kumimoji="0" lang="fr-FR"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au</a:t>
            </a:r>
            <a:r>
              <a:rPr kumimoji="0" lang="fr-FR"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tennis mais aujourd’hui je voudrais aller </a:t>
            </a:r>
            <a:r>
              <a:rPr kumimoji="0" lang="fr-FR"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à la </a:t>
            </a:r>
            <a:r>
              <a:rPr kumimoji="0" lang="fr-FR"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piscine parce qu’il fait chaud ! Qu’est-ce que tu aimes faire quand il fait chaud ? Chez moi, je joue </a:t>
            </a:r>
            <a:r>
              <a:rPr kumimoji="0" lang="fr-FR"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de la </a:t>
            </a:r>
            <a:r>
              <a:rPr kumimoji="0" lang="fr-FR"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guitare et J-M joue </a:t>
            </a:r>
            <a:r>
              <a:rPr kumimoji="0" lang="fr-FR"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du</a:t>
            </a:r>
            <a:r>
              <a:rPr kumimoji="0" lang="fr-FR"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piano. Quand nous sommes </a:t>
            </a:r>
            <a:r>
              <a:rPr kumimoji="0" lang="fr-FR"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à la </a:t>
            </a:r>
            <a:r>
              <a:rPr kumimoji="0" lang="fr-FR"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plage, j’aime nager et manger </a:t>
            </a:r>
            <a:r>
              <a:rPr kumimoji="0" lang="fr-FR" sz="200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une</a:t>
            </a:r>
            <a:r>
              <a:rPr kumimoji="0" lang="fr-FR"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glace. Et toi, est-ce que tu aimes faire </a:t>
            </a:r>
            <a:r>
              <a:rPr kumimoji="0" lang="fr-FR"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de l’</a:t>
            </a:r>
            <a:r>
              <a:rPr kumimoji="0" lang="fr-FR"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exercice en aout ? </a:t>
            </a:r>
            <a:r>
              <a:rPr kumimoji="0" lang="fr-FR" sz="17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Bisous, C</a:t>
            </a:r>
          </a:p>
        </p:txBody>
      </p:sp>
      <p:sp>
        <p:nvSpPr>
          <p:cNvPr id="117" name="Speech Bubble: Rectangle with Corners Rounded 116">
            <a:hlinkClick r:id="" action="ppaction://noaction">
              <a:snd r:embed="rId6" name="T3_W9_12.2.wav"/>
            </a:hlinkClick>
            <a:extLst>
              <a:ext uri="{FF2B5EF4-FFF2-40B4-BE49-F238E27FC236}">
                <a16:creationId xmlns:a16="http://schemas.microsoft.com/office/drawing/2014/main" id="{4B93DB88-36F3-48EC-B12C-F7F5591CAB2E}"/>
              </a:ext>
            </a:extLst>
          </p:cNvPr>
          <p:cNvSpPr/>
          <p:nvPr/>
        </p:nvSpPr>
        <p:spPr>
          <a:xfrm>
            <a:off x="998578" y="435875"/>
            <a:ext cx="6264387" cy="707723"/>
          </a:xfrm>
          <a:prstGeom prst="wedgeRoundRectCallout">
            <a:avLst>
              <a:gd name="adj1" fmla="val -55350"/>
              <a:gd name="adj2" fmla="val -27938"/>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635" y="291703"/>
            <a:ext cx="615790" cy="707723"/>
          </a:xfrm>
          <a:prstGeom prst="rect">
            <a:avLst/>
          </a:prstGeom>
        </p:spPr>
      </p:pic>
      <p:pic>
        <p:nvPicPr>
          <p:cNvPr id="42" name="Picture 41" descr="Icon&#10;&#10;Description automatically generated">
            <a:extLst>
              <a:ext uri="{FF2B5EF4-FFF2-40B4-BE49-F238E27FC236}">
                <a16:creationId xmlns:a16="http://schemas.microsoft.com/office/drawing/2014/main" id="{346FD2C6-0FF5-4160-9738-8221725F7E9F}"/>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43" name="Title 2">
            <a:extLst>
              <a:ext uri="{FF2B5EF4-FFF2-40B4-BE49-F238E27FC236}">
                <a16:creationId xmlns:a16="http://schemas.microsoft.com/office/drawing/2014/main" id="{1E3FBDEA-994C-4C31-A8B9-FAAF8B589463}"/>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1331931" y="1086327"/>
            <a:ext cx="648000" cy="279495"/>
          </a:xfrm>
        </p:spPr>
        <p:txBody>
          <a:bodyPr>
            <a:normAutofit fontScale="90000"/>
          </a:bodyPr>
          <a:lstStyle/>
          <a:p>
            <a:pPr lvl="0" algn="ctr">
              <a:spcBef>
                <a:spcPts val="0"/>
              </a:spcBef>
              <a:buClr>
                <a:prstClr val="black"/>
              </a:buClr>
              <a:buSzPts val="1800"/>
              <a:defRPr/>
            </a:pPr>
            <a:r>
              <a:rPr lang="en-GB" sz="2000" b="1" kern="0" dirty="0">
                <a:solidFill>
                  <a:prstClr val="white"/>
                </a:solidFill>
                <a:latin typeface="Century Gothic" panose="020B0502020202020204" pitchFamily="34" charset="0"/>
                <a:cs typeface="Calibri"/>
                <a:sym typeface="Calibri"/>
              </a:rPr>
              <a:t>lire</a:t>
            </a:r>
          </a:p>
        </p:txBody>
      </p:sp>
      <p:sp>
        <p:nvSpPr>
          <p:cNvPr id="116" name="TextBox 115">
            <a:hlinkClick r:id="" action="ppaction://noaction">
              <a:snd r:embed="rId6" name="T3_W9_12.2.wav"/>
            </a:hlinkClick>
            <a:extLst>
              <a:ext uri="{FF2B5EF4-FFF2-40B4-BE49-F238E27FC236}">
                <a16:creationId xmlns:a16="http://schemas.microsoft.com/office/drawing/2014/main" id="{C62EDE92-DCAF-4A9C-B0D5-BA6FE89B4CF1}"/>
              </a:ext>
            </a:extLst>
          </p:cNvPr>
          <p:cNvSpPr txBox="1"/>
          <p:nvPr/>
        </p:nvSpPr>
        <p:spPr>
          <a:xfrm>
            <a:off x="998578" y="393734"/>
            <a:ext cx="7645657"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y a un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problème</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avec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l’ordinateur</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b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Lis le message et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les bons articles (1-8).</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8" name="Group 17">
            <a:extLst>
              <a:ext uri="{FF2B5EF4-FFF2-40B4-BE49-F238E27FC236}">
                <a16:creationId xmlns:a16="http://schemas.microsoft.com/office/drawing/2014/main" id="{00B55B30-6BB0-4202-95A3-B19E399AC569}"/>
              </a:ext>
            </a:extLst>
          </p:cNvPr>
          <p:cNvGrpSpPr/>
          <p:nvPr/>
        </p:nvGrpSpPr>
        <p:grpSpPr>
          <a:xfrm>
            <a:off x="2468759" y="1882545"/>
            <a:ext cx="634874" cy="584775"/>
            <a:chOff x="-829486" y="1498861"/>
            <a:chExt cx="634874" cy="584775"/>
          </a:xfrm>
        </p:grpSpPr>
        <p:sp>
          <p:nvSpPr>
            <p:cNvPr id="17" name="Rectangle: Rounded Corners 16">
              <a:extLst>
                <a:ext uri="{FF2B5EF4-FFF2-40B4-BE49-F238E27FC236}">
                  <a16:creationId xmlns:a16="http://schemas.microsoft.com/office/drawing/2014/main" id="{56A618C2-BCD2-48A9-AE6C-C69CD273E88D}"/>
                </a:ext>
              </a:extLst>
            </p:cNvPr>
            <p:cNvSpPr/>
            <p:nvPr/>
          </p:nvSpPr>
          <p:spPr>
            <a:xfrm>
              <a:off x="-709564" y="1651502"/>
              <a:ext cx="350501" cy="2794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B802C1F3-23C2-4D83-B833-BB567D36ED35}"/>
                </a:ext>
              </a:extLst>
            </p:cNvPr>
            <p:cNvSpPr txBox="1"/>
            <p:nvPr/>
          </p:nvSpPr>
          <p:spPr>
            <a:xfrm>
              <a:off x="-829486" y="1498861"/>
              <a:ext cx="63487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sym typeface="Webdings" panose="05030102010509060703" pitchFamily="18" charset="2"/>
                </a:rPr>
                <a:t></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8" name="Group 67">
            <a:extLst>
              <a:ext uri="{FF2B5EF4-FFF2-40B4-BE49-F238E27FC236}">
                <a16:creationId xmlns:a16="http://schemas.microsoft.com/office/drawing/2014/main" id="{4FCAFB48-020D-4AB8-A1F9-08526DE85C62}"/>
              </a:ext>
            </a:extLst>
          </p:cNvPr>
          <p:cNvGrpSpPr/>
          <p:nvPr/>
        </p:nvGrpSpPr>
        <p:grpSpPr>
          <a:xfrm>
            <a:off x="5183666" y="1907229"/>
            <a:ext cx="634874" cy="584775"/>
            <a:chOff x="-829486" y="1498861"/>
            <a:chExt cx="634874" cy="584775"/>
          </a:xfrm>
        </p:grpSpPr>
        <p:sp>
          <p:nvSpPr>
            <p:cNvPr id="69" name="Rectangle: Rounded Corners 68">
              <a:extLst>
                <a:ext uri="{FF2B5EF4-FFF2-40B4-BE49-F238E27FC236}">
                  <a16:creationId xmlns:a16="http://schemas.microsoft.com/office/drawing/2014/main" id="{35737869-9174-4720-A8E9-1C830FB5A3E3}"/>
                </a:ext>
              </a:extLst>
            </p:cNvPr>
            <p:cNvSpPr/>
            <p:nvPr/>
          </p:nvSpPr>
          <p:spPr>
            <a:xfrm>
              <a:off x="-709564" y="1651502"/>
              <a:ext cx="350501" cy="2794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2AA4F478-FCFA-41EE-8A01-769EA7F7CA35}"/>
                </a:ext>
              </a:extLst>
            </p:cNvPr>
            <p:cNvSpPr txBox="1"/>
            <p:nvPr/>
          </p:nvSpPr>
          <p:spPr>
            <a:xfrm>
              <a:off x="-829486" y="1498861"/>
              <a:ext cx="63487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sym typeface="Webdings" panose="05030102010509060703" pitchFamily="18" charset="2"/>
                </a:rPr>
                <a:t></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74" name="Group 73">
            <a:extLst>
              <a:ext uri="{FF2B5EF4-FFF2-40B4-BE49-F238E27FC236}">
                <a16:creationId xmlns:a16="http://schemas.microsoft.com/office/drawing/2014/main" id="{2C8D9D32-69AB-4843-BB8E-ECE563E502D9}"/>
              </a:ext>
            </a:extLst>
          </p:cNvPr>
          <p:cNvGrpSpPr/>
          <p:nvPr/>
        </p:nvGrpSpPr>
        <p:grpSpPr>
          <a:xfrm>
            <a:off x="2048840" y="2372973"/>
            <a:ext cx="634874" cy="584775"/>
            <a:chOff x="-829486" y="1498861"/>
            <a:chExt cx="634874" cy="584775"/>
          </a:xfrm>
        </p:grpSpPr>
        <p:sp>
          <p:nvSpPr>
            <p:cNvPr id="75" name="Rectangle: Rounded Corners 74">
              <a:extLst>
                <a:ext uri="{FF2B5EF4-FFF2-40B4-BE49-F238E27FC236}">
                  <a16:creationId xmlns:a16="http://schemas.microsoft.com/office/drawing/2014/main" id="{21859D53-10C9-44E5-952E-34E11CB6EA39}"/>
                </a:ext>
              </a:extLst>
            </p:cNvPr>
            <p:cNvSpPr/>
            <p:nvPr/>
          </p:nvSpPr>
          <p:spPr>
            <a:xfrm>
              <a:off x="-709564" y="1651502"/>
              <a:ext cx="350501" cy="2794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6BF18EF2-3269-40FC-B912-B8A279C41B74}"/>
                </a:ext>
              </a:extLst>
            </p:cNvPr>
            <p:cNvSpPr txBox="1"/>
            <p:nvPr/>
          </p:nvSpPr>
          <p:spPr>
            <a:xfrm>
              <a:off x="-829486" y="1498861"/>
              <a:ext cx="63487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sym typeface="Webdings" panose="05030102010509060703" pitchFamily="18" charset="2"/>
                </a:rPr>
                <a:t></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77" name="Group 76">
            <a:extLst>
              <a:ext uri="{FF2B5EF4-FFF2-40B4-BE49-F238E27FC236}">
                <a16:creationId xmlns:a16="http://schemas.microsoft.com/office/drawing/2014/main" id="{B13A3FAE-D612-4BA5-8E8D-BD00C81F718E}"/>
              </a:ext>
            </a:extLst>
          </p:cNvPr>
          <p:cNvGrpSpPr/>
          <p:nvPr/>
        </p:nvGrpSpPr>
        <p:grpSpPr>
          <a:xfrm>
            <a:off x="372498" y="2736446"/>
            <a:ext cx="1020054" cy="769441"/>
            <a:chOff x="-818931" y="1430198"/>
            <a:chExt cx="773562" cy="769441"/>
          </a:xfrm>
        </p:grpSpPr>
        <p:sp>
          <p:nvSpPr>
            <p:cNvPr id="78" name="Rectangle: Rounded Corners 77">
              <a:extLst>
                <a:ext uri="{FF2B5EF4-FFF2-40B4-BE49-F238E27FC236}">
                  <a16:creationId xmlns:a16="http://schemas.microsoft.com/office/drawing/2014/main" id="{60E8F8DB-C94B-447D-BE65-137C2E539168}"/>
                </a:ext>
              </a:extLst>
            </p:cNvPr>
            <p:cNvSpPr/>
            <p:nvPr/>
          </p:nvSpPr>
          <p:spPr>
            <a:xfrm>
              <a:off x="-709564" y="1651502"/>
              <a:ext cx="350501" cy="2794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FEE02A2F-A0A3-4011-B599-E59E77107753}"/>
                </a:ext>
              </a:extLst>
            </p:cNvPr>
            <p:cNvSpPr txBox="1"/>
            <p:nvPr/>
          </p:nvSpPr>
          <p:spPr>
            <a:xfrm>
              <a:off x="-818931" y="1430198"/>
              <a:ext cx="773562" cy="769441"/>
            </a:xfrm>
            <a:prstGeom prst="rect">
              <a:avLst/>
            </a:prstGeom>
            <a:noFill/>
          </p:spPr>
          <p:txBody>
            <a:bodyPr wrap="square">
              <a:spAutoFit/>
            </a:bodyPr>
            <a:lstStyle/>
            <a:p>
              <a:r>
                <a:rPr kumimoji="0" lang="fr-FR" sz="4400" b="1"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sym typeface="Webdings" panose="05030102010509060703" pitchFamily="18" charset="2"/>
                </a:rPr>
                <a:t></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D406F953-43EB-4D3E-8EF4-B26A64C458CC}"/>
              </a:ext>
            </a:extLst>
          </p:cNvPr>
          <p:cNvGrpSpPr/>
          <p:nvPr/>
        </p:nvGrpSpPr>
        <p:grpSpPr>
          <a:xfrm>
            <a:off x="7039122" y="3097497"/>
            <a:ext cx="1020054" cy="923330"/>
            <a:chOff x="8772137" y="3429000"/>
            <a:chExt cx="1020054" cy="923330"/>
          </a:xfrm>
        </p:grpSpPr>
        <p:sp>
          <p:nvSpPr>
            <p:cNvPr id="4" name="Rectangle: Rounded Corners 3">
              <a:extLst>
                <a:ext uri="{FF2B5EF4-FFF2-40B4-BE49-F238E27FC236}">
                  <a16:creationId xmlns:a16="http://schemas.microsoft.com/office/drawing/2014/main" id="{7E369D28-D636-4D7D-AB40-6ACF4911FC64}"/>
                </a:ext>
              </a:extLst>
            </p:cNvPr>
            <p:cNvSpPr/>
            <p:nvPr/>
          </p:nvSpPr>
          <p:spPr>
            <a:xfrm>
              <a:off x="8831064" y="3751665"/>
              <a:ext cx="633046" cy="278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1" name="Group 80">
              <a:extLst>
                <a:ext uri="{FF2B5EF4-FFF2-40B4-BE49-F238E27FC236}">
                  <a16:creationId xmlns:a16="http://schemas.microsoft.com/office/drawing/2014/main" id="{30787386-0631-4AAA-8131-2772B6624F8C}"/>
                </a:ext>
              </a:extLst>
            </p:cNvPr>
            <p:cNvGrpSpPr/>
            <p:nvPr/>
          </p:nvGrpSpPr>
          <p:grpSpPr>
            <a:xfrm>
              <a:off x="8772137" y="3429000"/>
              <a:ext cx="1020054" cy="923330"/>
              <a:chOff x="-722247" y="1372755"/>
              <a:chExt cx="773562" cy="923330"/>
            </a:xfrm>
          </p:grpSpPr>
          <p:sp>
            <p:nvSpPr>
              <p:cNvPr id="82" name="Rectangle: Rounded Corners 81">
                <a:extLst>
                  <a:ext uri="{FF2B5EF4-FFF2-40B4-BE49-F238E27FC236}">
                    <a16:creationId xmlns:a16="http://schemas.microsoft.com/office/drawing/2014/main" id="{4F210EFD-F83C-43D1-9CEF-6AA5ADA781EA}"/>
                  </a:ext>
                </a:extLst>
              </p:cNvPr>
              <p:cNvSpPr/>
              <p:nvPr/>
            </p:nvSpPr>
            <p:spPr>
              <a:xfrm>
                <a:off x="-709564" y="1651502"/>
                <a:ext cx="350501" cy="2794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B44520CB-06A1-40BA-8F11-7567266F3703}"/>
                  </a:ext>
                </a:extLst>
              </p:cNvPr>
              <p:cNvSpPr txBox="1"/>
              <p:nvPr/>
            </p:nvSpPr>
            <p:spPr>
              <a:xfrm>
                <a:off x="-722247" y="1372755"/>
                <a:ext cx="773562" cy="923330"/>
              </a:xfrm>
              <a:prstGeom prst="rect">
                <a:avLst/>
              </a:prstGeom>
              <a:noFill/>
            </p:spPr>
            <p:txBody>
              <a:bodyPr wrap="square">
                <a:spAutoFit/>
              </a:bodyPr>
              <a:lstStyle/>
              <a:p>
                <a:r>
                  <a:rPr kumimoji="0" lang="fr-FR" sz="5400" b="1"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sym typeface="Webdings" panose="05030102010509060703" pitchFamily="18" charset="2"/>
                  </a:rPr>
                  <a:t></a:t>
                </a:r>
                <a:endParaRPr kumimoji="0" lang="en-GB"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84" name="Group 83">
            <a:extLst>
              <a:ext uri="{FF2B5EF4-FFF2-40B4-BE49-F238E27FC236}">
                <a16:creationId xmlns:a16="http://schemas.microsoft.com/office/drawing/2014/main" id="{1012298E-F2FF-47E4-8FFA-F46B6DEA5262}"/>
              </a:ext>
            </a:extLst>
          </p:cNvPr>
          <p:cNvGrpSpPr/>
          <p:nvPr/>
        </p:nvGrpSpPr>
        <p:grpSpPr>
          <a:xfrm>
            <a:off x="2987801" y="3728439"/>
            <a:ext cx="634874" cy="584775"/>
            <a:chOff x="-829486" y="1498861"/>
            <a:chExt cx="634874" cy="584775"/>
          </a:xfrm>
        </p:grpSpPr>
        <p:sp>
          <p:nvSpPr>
            <p:cNvPr id="85" name="Rectangle: Rounded Corners 84">
              <a:extLst>
                <a:ext uri="{FF2B5EF4-FFF2-40B4-BE49-F238E27FC236}">
                  <a16:creationId xmlns:a16="http://schemas.microsoft.com/office/drawing/2014/main" id="{10F0153D-F56E-45ED-97CE-802768778D0B}"/>
                </a:ext>
              </a:extLst>
            </p:cNvPr>
            <p:cNvSpPr/>
            <p:nvPr/>
          </p:nvSpPr>
          <p:spPr>
            <a:xfrm>
              <a:off x="-709564" y="1651502"/>
              <a:ext cx="350501" cy="2794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7B7C3C43-B777-45D5-A7D7-F5B59E9F9264}"/>
                </a:ext>
              </a:extLst>
            </p:cNvPr>
            <p:cNvSpPr txBox="1"/>
            <p:nvPr/>
          </p:nvSpPr>
          <p:spPr>
            <a:xfrm>
              <a:off x="-829486" y="1498861"/>
              <a:ext cx="63487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sym typeface="Webdings" panose="05030102010509060703" pitchFamily="18" charset="2"/>
                </a:rPr>
                <a:t></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87" name="Group 86">
            <a:extLst>
              <a:ext uri="{FF2B5EF4-FFF2-40B4-BE49-F238E27FC236}">
                <a16:creationId xmlns:a16="http://schemas.microsoft.com/office/drawing/2014/main" id="{9F05618F-C439-40A0-8CB9-4F757C9B4D7F}"/>
              </a:ext>
            </a:extLst>
          </p:cNvPr>
          <p:cNvGrpSpPr/>
          <p:nvPr/>
        </p:nvGrpSpPr>
        <p:grpSpPr>
          <a:xfrm>
            <a:off x="7025054" y="3649929"/>
            <a:ext cx="1020054" cy="769441"/>
            <a:chOff x="-818931" y="1430198"/>
            <a:chExt cx="773562" cy="769441"/>
          </a:xfrm>
        </p:grpSpPr>
        <p:sp>
          <p:nvSpPr>
            <p:cNvPr id="88" name="Rectangle: Rounded Corners 87">
              <a:extLst>
                <a:ext uri="{FF2B5EF4-FFF2-40B4-BE49-F238E27FC236}">
                  <a16:creationId xmlns:a16="http://schemas.microsoft.com/office/drawing/2014/main" id="{6224565D-5C3E-4784-B1D7-2A76DEEB1CF5}"/>
                </a:ext>
              </a:extLst>
            </p:cNvPr>
            <p:cNvSpPr/>
            <p:nvPr/>
          </p:nvSpPr>
          <p:spPr>
            <a:xfrm>
              <a:off x="-709564" y="1651502"/>
              <a:ext cx="350501" cy="2794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TextBox 88">
              <a:extLst>
                <a:ext uri="{FF2B5EF4-FFF2-40B4-BE49-F238E27FC236}">
                  <a16:creationId xmlns:a16="http://schemas.microsoft.com/office/drawing/2014/main" id="{9CC2250B-2307-4F07-A205-2E6A22A862A5}"/>
                </a:ext>
              </a:extLst>
            </p:cNvPr>
            <p:cNvSpPr txBox="1"/>
            <p:nvPr/>
          </p:nvSpPr>
          <p:spPr>
            <a:xfrm>
              <a:off x="-818931" y="1430198"/>
              <a:ext cx="773562" cy="769441"/>
            </a:xfrm>
            <a:prstGeom prst="rect">
              <a:avLst/>
            </a:prstGeom>
            <a:noFill/>
          </p:spPr>
          <p:txBody>
            <a:bodyPr wrap="square">
              <a:spAutoFit/>
            </a:bodyPr>
            <a:lstStyle/>
            <a:p>
              <a:r>
                <a:rPr kumimoji="0" lang="fr-FR" sz="4400" b="1"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sym typeface="Webdings" panose="05030102010509060703" pitchFamily="18" charset="2"/>
                </a:rPr>
                <a:t></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3" name="Group 92">
            <a:extLst>
              <a:ext uri="{FF2B5EF4-FFF2-40B4-BE49-F238E27FC236}">
                <a16:creationId xmlns:a16="http://schemas.microsoft.com/office/drawing/2014/main" id="{E3769253-50B9-454F-B6FC-00EE7CA07FA3}"/>
              </a:ext>
            </a:extLst>
          </p:cNvPr>
          <p:cNvGrpSpPr/>
          <p:nvPr/>
        </p:nvGrpSpPr>
        <p:grpSpPr>
          <a:xfrm>
            <a:off x="2795211" y="4420473"/>
            <a:ext cx="1020054" cy="923330"/>
            <a:chOff x="8772137" y="3429000"/>
            <a:chExt cx="1020054" cy="923330"/>
          </a:xfrm>
        </p:grpSpPr>
        <p:sp>
          <p:nvSpPr>
            <p:cNvPr id="94" name="Rectangle: Rounded Corners 93">
              <a:extLst>
                <a:ext uri="{FF2B5EF4-FFF2-40B4-BE49-F238E27FC236}">
                  <a16:creationId xmlns:a16="http://schemas.microsoft.com/office/drawing/2014/main" id="{271D67BF-FE4C-44B9-9E6A-163BB95938F3}"/>
                </a:ext>
              </a:extLst>
            </p:cNvPr>
            <p:cNvSpPr/>
            <p:nvPr/>
          </p:nvSpPr>
          <p:spPr>
            <a:xfrm>
              <a:off x="8831064" y="3751665"/>
              <a:ext cx="633046" cy="2787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5" name="Group 94">
              <a:extLst>
                <a:ext uri="{FF2B5EF4-FFF2-40B4-BE49-F238E27FC236}">
                  <a16:creationId xmlns:a16="http://schemas.microsoft.com/office/drawing/2014/main" id="{8BA19639-01B3-4C80-B0F1-FF6CF1DA58FC}"/>
                </a:ext>
              </a:extLst>
            </p:cNvPr>
            <p:cNvGrpSpPr/>
            <p:nvPr/>
          </p:nvGrpSpPr>
          <p:grpSpPr>
            <a:xfrm>
              <a:off x="8772137" y="3429000"/>
              <a:ext cx="1020054" cy="923330"/>
              <a:chOff x="-722247" y="1372755"/>
              <a:chExt cx="773562" cy="923330"/>
            </a:xfrm>
          </p:grpSpPr>
          <p:sp>
            <p:nvSpPr>
              <p:cNvPr id="96" name="Rectangle: Rounded Corners 95">
                <a:extLst>
                  <a:ext uri="{FF2B5EF4-FFF2-40B4-BE49-F238E27FC236}">
                    <a16:creationId xmlns:a16="http://schemas.microsoft.com/office/drawing/2014/main" id="{A74C201D-856E-4D17-A4B1-FFDC3BEC6952}"/>
                  </a:ext>
                </a:extLst>
              </p:cNvPr>
              <p:cNvSpPr/>
              <p:nvPr/>
            </p:nvSpPr>
            <p:spPr>
              <a:xfrm>
                <a:off x="-709564" y="1651502"/>
                <a:ext cx="350501" cy="2794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TextBox 96">
                <a:extLst>
                  <a:ext uri="{FF2B5EF4-FFF2-40B4-BE49-F238E27FC236}">
                    <a16:creationId xmlns:a16="http://schemas.microsoft.com/office/drawing/2014/main" id="{972A2623-DED8-4E65-9106-2AC0B18F012F}"/>
                  </a:ext>
                </a:extLst>
              </p:cNvPr>
              <p:cNvSpPr txBox="1"/>
              <p:nvPr/>
            </p:nvSpPr>
            <p:spPr>
              <a:xfrm>
                <a:off x="-722247" y="1372755"/>
                <a:ext cx="773562" cy="923330"/>
              </a:xfrm>
              <a:prstGeom prst="rect">
                <a:avLst/>
              </a:prstGeom>
              <a:noFill/>
            </p:spPr>
            <p:txBody>
              <a:bodyPr wrap="square">
                <a:spAutoFit/>
              </a:bodyPr>
              <a:lstStyle/>
              <a:p>
                <a:r>
                  <a:rPr kumimoji="0" lang="fr-FR" sz="5400" b="1"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sym typeface="Webdings" panose="05030102010509060703" pitchFamily="18" charset="2"/>
                  </a:rPr>
                  <a:t></a:t>
                </a:r>
                <a:endParaRPr kumimoji="0" lang="en-GB"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8" name="TextBox 7">
            <a:extLst>
              <a:ext uri="{FF2B5EF4-FFF2-40B4-BE49-F238E27FC236}">
                <a16:creationId xmlns:a16="http://schemas.microsoft.com/office/drawing/2014/main" id="{02241D70-BF77-4D8B-ABA2-468F5FFCB2D7}"/>
              </a:ext>
            </a:extLst>
          </p:cNvPr>
          <p:cNvSpPr txBox="1"/>
          <p:nvPr/>
        </p:nvSpPr>
        <p:spPr>
          <a:xfrm>
            <a:off x="9015936" y="6457074"/>
            <a:ext cx="3174609" cy="400110"/>
          </a:xfrm>
          <a:prstGeom prst="rect">
            <a:avLst/>
          </a:prstGeom>
          <a:solidFill>
            <a:srgbClr val="92D050"/>
          </a:solidFill>
        </p:spPr>
        <p:txBody>
          <a:bodyPr wrap="square" rtlCol="0">
            <a:spAutoFit/>
          </a:bodyPr>
          <a:lstStyle/>
          <a:p>
            <a:r>
              <a:rPr lang="en-GB" sz="2000" dirty="0">
                <a:latin typeface="Century Gothic" panose="020B0502020202020204" pitchFamily="34" charset="0"/>
              </a:rPr>
              <a:t>les vacances – holidays</a:t>
            </a:r>
          </a:p>
        </p:txBody>
      </p:sp>
      <p:sp>
        <p:nvSpPr>
          <p:cNvPr id="10" name="TextBox 9">
            <a:extLst>
              <a:ext uri="{FF2B5EF4-FFF2-40B4-BE49-F238E27FC236}">
                <a16:creationId xmlns:a16="http://schemas.microsoft.com/office/drawing/2014/main" id="{DAF908B0-BF6F-4532-B123-C78F07504820}"/>
              </a:ext>
            </a:extLst>
          </p:cNvPr>
          <p:cNvSpPr txBox="1"/>
          <p:nvPr/>
        </p:nvSpPr>
        <p:spPr>
          <a:xfrm>
            <a:off x="8470380" y="1365639"/>
            <a:ext cx="3489822" cy="4401205"/>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1. Write three locations that are mentioned.</a:t>
            </a:r>
          </a:p>
          <a:p>
            <a:br>
              <a:rPr lang="en-GB" sz="2000" dirty="0">
                <a:solidFill>
                  <a:srgbClr val="002060"/>
                </a:solidFill>
                <a:latin typeface="Century Gothic" panose="020B0502020202020204" pitchFamily="34" charset="0"/>
              </a:rPr>
            </a:br>
            <a:endParaRPr lang="en-GB" sz="2000" dirty="0">
              <a:solidFill>
                <a:srgbClr val="002060"/>
              </a:solidFill>
              <a:latin typeface="Century Gothic" panose="020B0502020202020204" pitchFamily="34" charset="0"/>
            </a:endParaRPr>
          </a:p>
          <a:p>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2. Write two details about the weather there.</a:t>
            </a: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3. Write the two questions that </a:t>
            </a:r>
            <a:r>
              <a:rPr lang="en-GB" sz="2000" dirty="0" err="1">
                <a:solidFill>
                  <a:srgbClr val="002060"/>
                </a:solidFill>
                <a:latin typeface="Century Gothic" panose="020B0502020202020204" pitchFamily="34" charset="0"/>
              </a:rPr>
              <a:t>Clémentine</a:t>
            </a:r>
            <a:r>
              <a:rPr lang="en-GB" sz="2000" dirty="0">
                <a:solidFill>
                  <a:srgbClr val="002060"/>
                </a:solidFill>
                <a:latin typeface="Century Gothic" panose="020B0502020202020204" pitchFamily="34" charset="0"/>
              </a:rPr>
              <a:t> asks </a:t>
            </a:r>
            <a:r>
              <a:rPr lang="en-GB" sz="2000" dirty="0" err="1">
                <a:solidFill>
                  <a:srgbClr val="002060"/>
                </a:solidFill>
                <a:latin typeface="Century Gothic" panose="020B0502020202020204" pitchFamily="34" charset="0"/>
              </a:rPr>
              <a:t>Sanaya</a:t>
            </a:r>
            <a:r>
              <a:rPr lang="en-GB" sz="2000" dirty="0">
                <a:solidFill>
                  <a:srgbClr val="002060"/>
                </a:solidFill>
                <a:latin typeface="Century Gothic" panose="020B0502020202020204" pitchFamily="34" charset="0"/>
              </a:rPr>
              <a:t>.</a:t>
            </a: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B4691895-76BF-4B91-ACBB-EBB0E6177A86}"/>
              </a:ext>
            </a:extLst>
          </p:cNvPr>
          <p:cNvSpPr txBox="1"/>
          <p:nvPr/>
        </p:nvSpPr>
        <p:spPr>
          <a:xfrm>
            <a:off x="8644236" y="2174932"/>
            <a:ext cx="3335696" cy="461665"/>
          </a:xfrm>
          <a:prstGeom prst="rect">
            <a:avLst/>
          </a:prstGeom>
          <a:noFill/>
        </p:spPr>
        <p:txBody>
          <a:bodyPr wrap="square" rtlCol="0">
            <a:spAutoFit/>
          </a:bodyPr>
          <a:lstStyle/>
          <a:p>
            <a:r>
              <a:rPr lang="en-GB" sz="2400" b="1" dirty="0">
                <a:solidFill>
                  <a:srgbClr val="7030A0"/>
                </a:solidFill>
                <a:latin typeface="Century Gothic" panose="020B0502020202020204" pitchFamily="34" charset="0"/>
              </a:rPr>
              <a:t>pool, home, beach</a:t>
            </a:r>
          </a:p>
        </p:txBody>
      </p:sp>
      <p:sp>
        <p:nvSpPr>
          <p:cNvPr id="99" name="TextBox 98">
            <a:extLst>
              <a:ext uri="{FF2B5EF4-FFF2-40B4-BE49-F238E27FC236}">
                <a16:creationId xmlns:a16="http://schemas.microsoft.com/office/drawing/2014/main" id="{46A51614-5200-40EF-876E-CC1FC71214F5}"/>
              </a:ext>
            </a:extLst>
          </p:cNvPr>
          <p:cNvSpPr txBox="1"/>
          <p:nvPr/>
        </p:nvSpPr>
        <p:spPr>
          <a:xfrm>
            <a:off x="8644235" y="3609514"/>
            <a:ext cx="3335696" cy="461665"/>
          </a:xfrm>
          <a:prstGeom prst="rect">
            <a:avLst/>
          </a:prstGeom>
          <a:noFill/>
        </p:spPr>
        <p:txBody>
          <a:bodyPr wrap="square" rtlCol="0">
            <a:spAutoFit/>
          </a:bodyPr>
          <a:lstStyle/>
          <a:p>
            <a:r>
              <a:rPr lang="en-GB" sz="2400" b="1" dirty="0">
                <a:solidFill>
                  <a:srgbClr val="7030A0"/>
                </a:solidFill>
                <a:latin typeface="Century Gothic" panose="020B0502020202020204" pitchFamily="34" charset="0"/>
              </a:rPr>
              <a:t>sunny, hot</a:t>
            </a:r>
          </a:p>
        </p:txBody>
      </p:sp>
      <p:sp>
        <p:nvSpPr>
          <p:cNvPr id="100" name="TextBox 99">
            <a:extLst>
              <a:ext uri="{FF2B5EF4-FFF2-40B4-BE49-F238E27FC236}">
                <a16:creationId xmlns:a16="http://schemas.microsoft.com/office/drawing/2014/main" id="{36A2EC20-3BD6-4F93-9A89-7C5F0F997B2E}"/>
              </a:ext>
            </a:extLst>
          </p:cNvPr>
          <p:cNvSpPr txBox="1"/>
          <p:nvPr/>
        </p:nvSpPr>
        <p:spPr>
          <a:xfrm>
            <a:off x="8490109" y="5190433"/>
            <a:ext cx="3679111" cy="1200329"/>
          </a:xfrm>
          <a:prstGeom prst="rect">
            <a:avLst/>
          </a:prstGeom>
          <a:noFill/>
        </p:spPr>
        <p:txBody>
          <a:bodyPr wrap="square">
            <a:spAutoFit/>
          </a:bodyPr>
          <a:lstStyle/>
          <a:p>
            <a:r>
              <a:rPr lang="en-GB" sz="1800" b="1" dirty="0">
                <a:solidFill>
                  <a:srgbClr val="7030A0"/>
                </a:solidFill>
                <a:latin typeface="Century Gothic" panose="020B0502020202020204" pitchFamily="34" charset="0"/>
              </a:rPr>
              <a:t>What do you like doing when it’s hot?</a:t>
            </a:r>
            <a:br>
              <a:rPr lang="en-GB" sz="1800" b="1" dirty="0">
                <a:solidFill>
                  <a:srgbClr val="7030A0"/>
                </a:solidFill>
                <a:latin typeface="Century Gothic" panose="020B0502020202020204" pitchFamily="34" charset="0"/>
              </a:rPr>
            </a:br>
            <a:r>
              <a:rPr lang="en-GB" sz="1800" b="1" dirty="0">
                <a:solidFill>
                  <a:srgbClr val="7030A0"/>
                </a:solidFill>
                <a:latin typeface="Century Gothic" panose="020B0502020202020204" pitchFamily="34" charset="0"/>
              </a:rPr>
              <a:t>Do you like doing exercise in August?</a:t>
            </a:r>
          </a:p>
        </p:txBody>
      </p:sp>
      <p:pic>
        <p:nvPicPr>
          <p:cNvPr id="101" name="Picture 100" descr="A cartoon of a person in a striped shirt&#10;&#10;Description automatically generated with low confidence">
            <a:extLst>
              <a:ext uri="{FF2B5EF4-FFF2-40B4-BE49-F238E27FC236}">
                <a16:creationId xmlns:a16="http://schemas.microsoft.com/office/drawing/2014/main" id="{DCFB06C2-8D83-42FD-A88D-5EF6C50A2A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58295" y="645969"/>
            <a:ext cx="1087356" cy="1793310"/>
          </a:xfrm>
          <a:prstGeom prst="ellipse">
            <a:avLst/>
          </a:prstGeom>
        </p:spPr>
      </p:pic>
      <p:pic>
        <p:nvPicPr>
          <p:cNvPr id="102" name="Picture 101" descr="A cartoon of a child&#10;&#10;Description automatically generated with medium confidence">
            <a:extLst>
              <a:ext uri="{FF2B5EF4-FFF2-40B4-BE49-F238E27FC236}">
                <a16:creationId xmlns:a16="http://schemas.microsoft.com/office/drawing/2014/main" id="{EB6EE3B8-2B34-4C48-9538-135060470C6F}"/>
              </a:ext>
            </a:extLst>
          </p:cNvPr>
          <p:cNvPicPr>
            <a:picLocks noChangeAspect="1"/>
          </p:cNvPicPr>
          <p:nvPr/>
        </p:nvPicPr>
        <p:blipFill rotWithShape="1">
          <a:blip r:embed="rId11">
            <a:extLst>
              <a:ext uri="{28A0092B-C50C-407E-A947-70E740481C1C}">
                <a14:useLocalDpi xmlns:a14="http://schemas.microsoft.com/office/drawing/2010/main" val="0"/>
              </a:ext>
            </a:extLst>
          </a:blip>
          <a:srcRect b="48941"/>
          <a:stretch/>
        </p:blipFill>
        <p:spPr>
          <a:xfrm>
            <a:off x="9763431" y="19649"/>
            <a:ext cx="1568500" cy="1345990"/>
          </a:xfrm>
          <a:prstGeom prst="ellipse">
            <a:avLst/>
          </a:prstGeom>
        </p:spPr>
      </p:pic>
      <p:sp>
        <p:nvSpPr>
          <p:cNvPr id="3" name="Speech Bubble: Rectangle with Corners Rounded 2">
            <a:extLst>
              <a:ext uri="{FF2B5EF4-FFF2-40B4-BE49-F238E27FC236}">
                <a16:creationId xmlns:a16="http://schemas.microsoft.com/office/drawing/2014/main" id="{CF0E5ED6-3AAC-4A74-B221-87F5142A804F}"/>
              </a:ext>
            </a:extLst>
          </p:cNvPr>
          <p:cNvSpPr/>
          <p:nvPr/>
        </p:nvSpPr>
        <p:spPr>
          <a:xfrm>
            <a:off x="7489736" y="58752"/>
            <a:ext cx="2599460" cy="894073"/>
          </a:xfrm>
          <a:prstGeom prst="wedgeRoundRectCallout">
            <a:avLst>
              <a:gd name="adj1" fmla="val 61203"/>
              <a:gd name="adj2" fmla="val 344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It is common to say </a:t>
            </a:r>
            <a:r>
              <a:rPr lang="en-GB" sz="2000" b="1" dirty="0">
                <a:latin typeface="Century Gothic" panose="020B0502020202020204" pitchFamily="34" charset="0"/>
              </a:rPr>
              <a:t>il y a du soleil</a:t>
            </a:r>
            <a:r>
              <a:rPr lang="en-GB" sz="2000" dirty="0">
                <a:latin typeface="Century Gothic" panose="020B0502020202020204" pitchFamily="34" charset="0"/>
              </a:rPr>
              <a:t> (there is sun), too.</a:t>
            </a:r>
          </a:p>
        </p:txBody>
      </p:sp>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8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8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9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9" grpId="0"/>
      <p:bldP spid="100"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green, screenshot&#10;&#10;Description automatically generated">
            <a:extLst>
              <a:ext uri="{FF2B5EF4-FFF2-40B4-BE49-F238E27FC236}">
                <a16:creationId xmlns:a16="http://schemas.microsoft.com/office/drawing/2014/main" id="{235ACE77-4F0E-4EEE-90D6-9035C5BDB372}"/>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30170"/>
          <a:stretch/>
        </p:blipFill>
        <p:spPr>
          <a:xfrm>
            <a:off x="4038714" y="2067064"/>
            <a:ext cx="4716803" cy="4632945"/>
          </a:xfrm>
          <a:prstGeom prst="rect">
            <a:avLst/>
          </a:prstGeom>
        </p:spPr>
      </p:pic>
      <p:graphicFrame>
        <p:nvGraphicFramePr>
          <p:cNvPr id="36" name="Table 7">
            <a:extLst>
              <a:ext uri="{FF2B5EF4-FFF2-40B4-BE49-F238E27FC236}">
                <a16:creationId xmlns:a16="http://schemas.microsoft.com/office/drawing/2014/main" id="{E36C6B01-FEBD-4043-863E-59EBF78F4C04}"/>
              </a:ext>
            </a:extLst>
          </p:cNvPr>
          <p:cNvGraphicFramePr>
            <a:graphicFrameLocks noGrp="1"/>
          </p:cNvGraphicFramePr>
          <p:nvPr/>
        </p:nvGraphicFramePr>
        <p:xfrm>
          <a:off x="349772" y="1348149"/>
          <a:ext cx="3578066" cy="5190218"/>
        </p:xfrm>
        <a:graphic>
          <a:graphicData uri="http://schemas.openxmlformats.org/drawingml/2006/table">
            <a:tbl>
              <a:tblPr firstRow="1" bandRow="1">
                <a:tableStyleId>{5940675A-B579-460E-94D1-54222C63F5DA}</a:tableStyleId>
              </a:tblPr>
              <a:tblGrid>
                <a:gridCol w="3578066">
                  <a:extLst>
                    <a:ext uri="{9D8B030D-6E8A-4147-A177-3AD203B41FA5}">
                      <a16:colId xmlns:a16="http://schemas.microsoft.com/office/drawing/2014/main" val="3001603862"/>
                    </a:ext>
                  </a:extLst>
                </a:gridCol>
              </a:tblGrid>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855001048"/>
                  </a:ext>
                </a:extLst>
              </a:tr>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911577387"/>
                  </a:ext>
                </a:extLst>
              </a:tr>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872257531"/>
                  </a:ext>
                </a:extLst>
              </a:tr>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54937489"/>
                  </a:ext>
                </a:extLst>
              </a:tr>
              <a:tr h="435338">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3745985951"/>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791995396"/>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73514017"/>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15352175"/>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837606166"/>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150037542"/>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412929010"/>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60816151"/>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458931950"/>
                  </a:ext>
                </a:extLst>
              </a:tr>
            </a:tbl>
          </a:graphicData>
        </a:graphic>
      </p:graphicFrame>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5455" y="-16285"/>
            <a:ext cx="1101542" cy="1104931"/>
          </a:xfrm>
          <a:prstGeom prst="rect">
            <a:avLst/>
          </a:prstGeom>
        </p:spPr>
      </p:pic>
      <p:pic>
        <p:nvPicPr>
          <p:cNvPr id="7" name="Picture 6" descr="Icon&#10;&#10;Description automatically generated">
            <a:extLst>
              <a:ext uri="{FF2B5EF4-FFF2-40B4-BE49-F238E27FC236}">
                <a16:creationId xmlns:a16="http://schemas.microsoft.com/office/drawing/2014/main" id="{5BB89A30-F419-483E-B628-477BA528946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88916" y="23125"/>
            <a:ext cx="1101542" cy="1101542"/>
          </a:xfrm>
          <a:prstGeom prst="rect">
            <a:avLst/>
          </a:prstGeom>
        </p:spPr>
      </p:pic>
      <p:sp>
        <p:nvSpPr>
          <p:cNvPr id="9" name="Title 2">
            <a:extLst>
              <a:ext uri="{FF2B5EF4-FFF2-40B4-BE49-F238E27FC236}">
                <a16:creationId xmlns:a16="http://schemas.microsoft.com/office/drawing/2014/main" id="{8F243B67-9A9A-4979-BB25-97E22A11215C}"/>
              </a:ext>
            </a:extLst>
          </p:cNvPr>
          <p:cNvSpPr txBox="1">
            <a:spLocks/>
          </p:cNvSpPr>
          <p:nvPr/>
        </p:nvSpPr>
        <p:spPr>
          <a:xfrm>
            <a:off x="10215687" y="1057106"/>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177793" y="1065875"/>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sp>
        <p:nvSpPr>
          <p:cNvPr id="10" name="Speech Bubble: Rectangle with Corners Rounded 9">
            <a:hlinkClick r:id="" action="ppaction://noaction">
              <a:snd r:embed="rId6" name="T3_W9_13.1.wav"/>
            </a:hlinkClick>
            <a:extLst>
              <a:ext uri="{FF2B5EF4-FFF2-40B4-BE49-F238E27FC236}">
                <a16:creationId xmlns:a16="http://schemas.microsoft.com/office/drawing/2014/main" id="{5FC5BA22-B0FF-4FCD-A65C-0F182637E861}"/>
              </a:ext>
            </a:extLst>
          </p:cNvPr>
          <p:cNvSpPr/>
          <p:nvPr/>
        </p:nvSpPr>
        <p:spPr>
          <a:xfrm>
            <a:off x="1007113" y="217965"/>
            <a:ext cx="6015987" cy="45059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Graphic 10" descr="Teacher">
            <a:extLst>
              <a:ext uri="{FF2B5EF4-FFF2-40B4-BE49-F238E27FC236}">
                <a16:creationId xmlns:a16="http://schemas.microsoft.com/office/drawing/2014/main" id="{C1EF9882-371A-416C-BB62-FBEE24AA9F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0"/>
            <a:ext cx="914400" cy="914400"/>
          </a:xfrm>
          <a:prstGeom prst="rect">
            <a:avLst/>
          </a:prstGeom>
        </p:spPr>
      </p:pic>
      <p:sp>
        <p:nvSpPr>
          <p:cNvPr id="12" name="Google Shape;108;p3">
            <a:hlinkClick r:id="" action="ppaction://noaction">
              <a:snd r:embed="rId6" name="T3_W9_13.1.wav"/>
            </a:hlinkClick>
            <a:extLst>
              <a:ext uri="{FF2B5EF4-FFF2-40B4-BE49-F238E27FC236}">
                <a16:creationId xmlns:a16="http://schemas.microsoft.com/office/drawing/2014/main" id="{63348DB1-05CC-41C0-B33C-793F8F09B06F}"/>
              </a:ext>
            </a:extLst>
          </p:cNvPr>
          <p:cNvSpPr txBox="1"/>
          <p:nvPr/>
        </p:nvSpPr>
        <p:spPr>
          <a:xfrm>
            <a:off x="1010660" y="194320"/>
            <a:ext cx="605610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Lis le texte. Écris des mots en français.</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48457FAD-6D60-4913-AAD7-7A69D1A8F03D}"/>
              </a:ext>
            </a:extLst>
          </p:cNvPr>
          <p:cNvSpPr txBox="1"/>
          <p:nvPr/>
        </p:nvSpPr>
        <p:spPr>
          <a:xfrm>
            <a:off x="95003" y="679589"/>
            <a:ext cx="67846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Adèle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writes to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Sanaya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in English.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Sanaya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wants to reply in French. Can you help her?</a:t>
            </a:r>
          </a:p>
        </p:txBody>
      </p:sp>
      <p:grpSp>
        <p:nvGrpSpPr>
          <p:cNvPr id="30" name="Group 29">
            <a:extLst>
              <a:ext uri="{FF2B5EF4-FFF2-40B4-BE49-F238E27FC236}">
                <a16:creationId xmlns:a16="http://schemas.microsoft.com/office/drawing/2014/main" id="{170D8921-057D-477E-9C8A-CB9CDA49CB4B}"/>
              </a:ext>
            </a:extLst>
          </p:cNvPr>
          <p:cNvGrpSpPr/>
          <p:nvPr/>
        </p:nvGrpSpPr>
        <p:grpSpPr>
          <a:xfrm>
            <a:off x="7293539" y="80349"/>
            <a:ext cx="2656192" cy="2016594"/>
            <a:chOff x="7887233" y="148076"/>
            <a:chExt cx="2656192" cy="2016594"/>
          </a:xfrm>
        </p:grpSpPr>
        <p:sp>
          <p:nvSpPr>
            <p:cNvPr id="31" name="Speech Bubble: Rectangle with Corners Rounded 30">
              <a:extLst>
                <a:ext uri="{FF2B5EF4-FFF2-40B4-BE49-F238E27FC236}">
                  <a16:creationId xmlns:a16="http://schemas.microsoft.com/office/drawing/2014/main" id="{57220A0F-2D46-4E15-AD1B-4951B1048051}"/>
                </a:ext>
              </a:extLst>
            </p:cNvPr>
            <p:cNvSpPr/>
            <p:nvPr/>
          </p:nvSpPr>
          <p:spPr>
            <a:xfrm>
              <a:off x="7887233" y="148076"/>
              <a:ext cx="2645186" cy="2016594"/>
            </a:xfrm>
            <a:prstGeom prst="wedgeRoundRectCallou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Google Shape;108;p3">
              <a:extLst>
                <a:ext uri="{FF2B5EF4-FFF2-40B4-BE49-F238E27FC236}">
                  <a16:creationId xmlns:a16="http://schemas.microsoft.com/office/drawing/2014/main" id="{3A412F52-28B9-4838-BDE0-95B52D51D2F3}"/>
                </a:ext>
              </a:extLst>
            </p:cNvPr>
            <p:cNvSpPr txBox="1"/>
            <p:nvPr/>
          </p:nvSpPr>
          <p:spPr>
            <a:xfrm>
              <a:off x="8046582" y="225718"/>
              <a:ext cx="2496843" cy="193895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Just have a go! Write any of these English words in French. You can add different words, too.</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pic>
        <p:nvPicPr>
          <p:cNvPr id="37" name="Graphic 36" descr="Pencil with solid fill">
            <a:extLst>
              <a:ext uri="{FF2B5EF4-FFF2-40B4-BE49-F238E27FC236}">
                <a16:creationId xmlns:a16="http://schemas.microsoft.com/office/drawing/2014/main" id="{51C4B8C5-27D8-4C64-963D-E9B8C1A8E5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997" y="1273367"/>
            <a:ext cx="552151" cy="552151"/>
          </a:xfrm>
          <a:prstGeom prst="rect">
            <a:avLst/>
          </a:prstGeom>
        </p:spPr>
      </p:pic>
      <p:sp>
        <p:nvSpPr>
          <p:cNvPr id="18" name="TextBox 17">
            <a:extLst>
              <a:ext uri="{FF2B5EF4-FFF2-40B4-BE49-F238E27FC236}">
                <a16:creationId xmlns:a16="http://schemas.microsoft.com/office/drawing/2014/main" id="{E36723A1-A639-4CBB-8653-B7B6E7EBC082}"/>
              </a:ext>
            </a:extLst>
          </p:cNvPr>
          <p:cNvSpPr txBox="1"/>
          <p:nvPr/>
        </p:nvSpPr>
        <p:spPr>
          <a:xfrm>
            <a:off x="4607457" y="2127331"/>
            <a:ext cx="38166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Hello! How are you?</a:t>
            </a:r>
          </a:p>
        </p:txBody>
      </p:sp>
      <p:sp>
        <p:nvSpPr>
          <p:cNvPr id="19" name="TextBox 18">
            <a:extLst>
              <a:ext uri="{FF2B5EF4-FFF2-40B4-BE49-F238E27FC236}">
                <a16:creationId xmlns:a16="http://schemas.microsoft.com/office/drawing/2014/main" id="{3CAF742A-4E1A-47CE-A711-EF059C652C33}"/>
              </a:ext>
            </a:extLst>
          </p:cNvPr>
          <p:cNvSpPr txBox="1"/>
          <p:nvPr/>
        </p:nvSpPr>
        <p:spPr>
          <a:xfrm>
            <a:off x="4607457" y="2492991"/>
            <a:ext cx="38166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I like writing in English!</a:t>
            </a:r>
          </a:p>
        </p:txBody>
      </p:sp>
      <p:sp>
        <p:nvSpPr>
          <p:cNvPr id="20" name="TextBox 19">
            <a:extLst>
              <a:ext uri="{FF2B5EF4-FFF2-40B4-BE49-F238E27FC236}">
                <a16:creationId xmlns:a16="http://schemas.microsoft.com/office/drawing/2014/main" id="{04997019-6CC1-486C-81BF-3E56601E9CD1}"/>
              </a:ext>
            </a:extLst>
          </p:cNvPr>
          <p:cNvSpPr txBox="1"/>
          <p:nvPr/>
        </p:nvSpPr>
        <p:spPr>
          <a:xfrm>
            <a:off x="4607456" y="3228945"/>
            <a:ext cx="38166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It is sunny here. Today I’m going to the beach with my family.</a:t>
            </a:r>
          </a:p>
        </p:txBody>
      </p:sp>
      <p:sp>
        <p:nvSpPr>
          <p:cNvPr id="21" name="TextBox 20">
            <a:extLst>
              <a:ext uri="{FF2B5EF4-FFF2-40B4-BE49-F238E27FC236}">
                <a16:creationId xmlns:a16="http://schemas.microsoft.com/office/drawing/2014/main" id="{A4C7BF4F-1178-432C-90C2-B77BFE318615}"/>
              </a:ext>
            </a:extLst>
          </p:cNvPr>
          <p:cNvSpPr txBox="1"/>
          <p:nvPr/>
        </p:nvSpPr>
        <p:spPr>
          <a:xfrm>
            <a:off x="4671111" y="4374880"/>
            <a:ext cx="38166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I love swimming.</a:t>
            </a:r>
          </a:p>
        </p:txBody>
      </p:sp>
      <p:sp>
        <p:nvSpPr>
          <p:cNvPr id="22" name="TextBox 21">
            <a:extLst>
              <a:ext uri="{FF2B5EF4-FFF2-40B4-BE49-F238E27FC236}">
                <a16:creationId xmlns:a16="http://schemas.microsoft.com/office/drawing/2014/main" id="{338D9444-9DAE-446C-9ECE-08502D78D3A2}"/>
              </a:ext>
            </a:extLst>
          </p:cNvPr>
          <p:cNvSpPr txBox="1"/>
          <p:nvPr/>
        </p:nvSpPr>
        <p:spPr>
          <a:xfrm>
            <a:off x="4542302" y="5112379"/>
            <a:ext cx="38166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But I hate doing a race when it is hot!</a:t>
            </a:r>
          </a:p>
        </p:txBody>
      </p:sp>
      <p:sp>
        <p:nvSpPr>
          <p:cNvPr id="23" name="TextBox 22">
            <a:extLst>
              <a:ext uri="{FF2B5EF4-FFF2-40B4-BE49-F238E27FC236}">
                <a16:creationId xmlns:a16="http://schemas.microsoft.com/office/drawing/2014/main" id="{B588F605-95C5-407D-A17F-C474C414085F}"/>
              </a:ext>
            </a:extLst>
          </p:cNvPr>
          <p:cNvSpPr txBox="1"/>
          <p:nvPr/>
        </p:nvSpPr>
        <p:spPr>
          <a:xfrm>
            <a:off x="4542302" y="5932149"/>
            <a:ext cx="39597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What do you do in August?</a:t>
            </a:r>
          </a:p>
        </p:txBody>
      </p:sp>
      <p:pic>
        <p:nvPicPr>
          <p:cNvPr id="24" name="Picture 23" descr="A cartoon of a child&#10;&#10;Description automatically generated with medium confidence">
            <a:extLst>
              <a:ext uri="{FF2B5EF4-FFF2-40B4-BE49-F238E27FC236}">
                <a16:creationId xmlns:a16="http://schemas.microsoft.com/office/drawing/2014/main" id="{31B99AF7-5BDE-45CC-8DB7-AD855D8237CC}"/>
              </a:ext>
            </a:extLst>
          </p:cNvPr>
          <p:cNvPicPr>
            <a:picLocks noChangeAspect="1"/>
          </p:cNvPicPr>
          <p:nvPr/>
        </p:nvPicPr>
        <p:blipFill rotWithShape="1">
          <a:blip r:embed="rId11">
            <a:extLst>
              <a:ext uri="{28A0092B-C50C-407E-A947-70E740481C1C}">
                <a14:useLocalDpi xmlns:a14="http://schemas.microsoft.com/office/drawing/2010/main" val="0"/>
              </a:ext>
            </a:extLst>
          </a:blip>
          <a:srcRect b="48941"/>
          <a:stretch/>
        </p:blipFill>
        <p:spPr>
          <a:xfrm>
            <a:off x="-152234" y="5434352"/>
            <a:ext cx="1568500" cy="1345990"/>
          </a:xfrm>
          <a:prstGeom prst="ellipse">
            <a:avLst/>
          </a:prstGeom>
        </p:spPr>
      </p:pic>
      <p:pic>
        <p:nvPicPr>
          <p:cNvPr id="38" name="Picture 37" descr="A cartoon of a child with her hands on her hips&#10;&#10;Description automatically generated with medium confidence">
            <a:extLst>
              <a:ext uri="{FF2B5EF4-FFF2-40B4-BE49-F238E27FC236}">
                <a16:creationId xmlns:a16="http://schemas.microsoft.com/office/drawing/2014/main" id="{A0A51742-595F-44E1-AA5C-12B12303F93F}"/>
              </a:ext>
            </a:extLst>
          </p:cNvPr>
          <p:cNvPicPr>
            <a:picLocks noChangeAspect="1"/>
          </p:cNvPicPr>
          <p:nvPr/>
        </p:nvPicPr>
        <p:blipFill rotWithShape="1">
          <a:blip r:embed="rId12">
            <a:extLst>
              <a:ext uri="{28A0092B-C50C-407E-A947-70E740481C1C}">
                <a14:useLocalDpi xmlns:a14="http://schemas.microsoft.com/office/drawing/2010/main" val="0"/>
              </a:ext>
            </a:extLst>
          </a:blip>
          <a:srcRect b="67385"/>
          <a:stretch/>
        </p:blipFill>
        <p:spPr>
          <a:xfrm>
            <a:off x="3575995" y="1348148"/>
            <a:ext cx="1356462" cy="986692"/>
          </a:xfrm>
          <a:prstGeom prst="ellipse">
            <a:avLst/>
          </a:prstGeom>
        </p:spPr>
      </p:pic>
      <p:pic>
        <p:nvPicPr>
          <p:cNvPr id="39" name="Picture 38">
            <a:extLst>
              <a:ext uri="{FF2B5EF4-FFF2-40B4-BE49-F238E27FC236}">
                <a16:creationId xmlns:a16="http://schemas.microsoft.com/office/drawing/2014/main" id="{301E9239-9297-4F32-9AB0-51B5872AB8FD}"/>
              </a:ext>
            </a:extLst>
          </p:cNvPr>
          <p:cNvPicPr>
            <a:picLocks noChangeAspect="1"/>
          </p:cNvPicPr>
          <p:nvPr/>
        </p:nvPicPr>
        <p:blipFill>
          <a:blip r:embed="rId13"/>
          <a:stretch>
            <a:fillRect/>
          </a:stretch>
        </p:blipFill>
        <p:spPr>
          <a:xfrm>
            <a:off x="8245629" y="2334840"/>
            <a:ext cx="4761608" cy="4541454"/>
          </a:xfrm>
          <a:prstGeom prst="rect">
            <a:avLst/>
          </a:prstGeom>
        </p:spPr>
      </p:pic>
    </p:spTree>
    <p:extLst>
      <p:ext uri="{BB962C8B-B14F-4D97-AF65-F5344CB8AC3E}">
        <p14:creationId xmlns:p14="http://schemas.microsoft.com/office/powerpoint/2010/main" val="4177905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hand holding a pen and drawing a light bulb on a spiral notebook&#10;&#10;Description automatically generated with low confidence">
            <a:extLst>
              <a:ext uri="{FF2B5EF4-FFF2-40B4-BE49-F238E27FC236}">
                <a16:creationId xmlns:a16="http://schemas.microsoft.com/office/drawing/2014/main" id="{C75E183C-FA30-4A2C-9993-51F5E9469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0251" y="910106"/>
            <a:ext cx="6092157" cy="6008277"/>
          </a:xfrm>
          <a:prstGeom prst="rect">
            <a:avLst/>
          </a:prstGeom>
        </p:spPr>
      </p:pic>
      <p:graphicFrame>
        <p:nvGraphicFramePr>
          <p:cNvPr id="36" name="Table 7">
            <a:extLst>
              <a:ext uri="{FF2B5EF4-FFF2-40B4-BE49-F238E27FC236}">
                <a16:creationId xmlns:a16="http://schemas.microsoft.com/office/drawing/2014/main" id="{E36C6B01-FEBD-4043-863E-59EBF78F4C04}"/>
              </a:ext>
            </a:extLst>
          </p:cNvPr>
          <p:cNvGraphicFramePr>
            <a:graphicFrameLocks noGrp="1"/>
          </p:cNvGraphicFramePr>
          <p:nvPr/>
        </p:nvGraphicFramePr>
        <p:xfrm>
          <a:off x="349772" y="1348149"/>
          <a:ext cx="3578066" cy="5190218"/>
        </p:xfrm>
        <a:graphic>
          <a:graphicData uri="http://schemas.openxmlformats.org/drawingml/2006/table">
            <a:tbl>
              <a:tblPr firstRow="1" bandRow="1">
                <a:tableStyleId>{5940675A-B579-460E-94D1-54222C63F5DA}</a:tableStyleId>
              </a:tblPr>
              <a:tblGrid>
                <a:gridCol w="3578066">
                  <a:extLst>
                    <a:ext uri="{9D8B030D-6E8A-4147-A177-3AD203B41FA5}">
                      <a16:colId xmlns:a16="http://schemas.microsoft.com/office/drawing/2014/main" val="3001603862"/>
                    </a:ext>
                  </a:extLst>
                </a:gridCol>
              </a:tblGrid>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855001048"/>
                  </a:ext>
                </a:extLst>
              </a:tr>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911577387"/>
                  </a:ext>
                </a:extLst>
              </a:tr>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872257531"/>
                  </a:ext>
                </a:extLst>
              </a:tr>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54937489"/>
                  </a:ext>
                </a:extLst>
              </a:tr>
              <a:tr h="435338">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3745985951"/>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791995396"/>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73514017"/>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15352175"/>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837606166"/>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150037542"/>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412929010"/>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60816151"/>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458931950"/>
                  </a:ext>
                </a:extLst>
              </a:tr>
            </a:tbl>
          </a:graphicData>
        </a:graphic>
      </p:graphicFrame>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5455" y="-16285"/>
            <a:ext cx="1101542" cy="1104931"/>
          </a:xfrm>
          <a:prstGeom prst="rect">
            <a:avLst/>
          </a:prstGeom>
        </p:spPr>
      </p:pic>
      <p:pic>
        <p:nvPicPr>
          <p:cNvPr id="7" name="Picture 6" descr="Icon&#10;&#10;Description automatically generated">
            <a:extLst>
              <a:ext uri="{FF2B5EF4-FFF2-40B4-BE49-F238E27FC236}">
                <a16:creationId xmlns:a16="http://schemas.microsoft.com/office/drawing/2014/main" id="{5BB89A30-F419-483E-B628-477BA528946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88916" y="23125"/>
            <a:ext cx="1101542" cy="1101542"/>
          </a:xfrm>
          <a:prstGeom prst="rect">
            <a:avLst/>
          </a:prstGeom>
        </p:spPr>
      </p:pic>
      <p:sp>
        <p:nvSpPr>
          <p:cNvPr id="9" name="Title 2">
            <a:extLst>
              <a:ext uri="{FF2B5EF4-FFF2-40B4-BE49-F238E27FC236}">
                <a16:creationId xmlns:a16="http://schemas.microsoft.com/office/drawing/2014/main" id="{8F243B67-9A9A-4979-BB25-97E22A11215C}"/>
              </a:ext>
            </a:extLst>
          </p:cNvPr>
          <p:cNvSpPr txBox="1">
            <a:spLocks/>
          </p:cNvSpPr>
          <p:nvPr/>
        </p:nvSpPr>
        <p:spPr>
          <a:xfrm>
            <a:off x="10215687" y="1057106"/>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177793" y="1065875"/>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48457FAD-6D60-4913-AAD7-7A69D1A8F03D}"/>
              </a:ext>
            </a:extLst>
          </p:cNvPr>
          <p:cNvSpPr txBox="1"/>
          <p:nvPr/>
        </p:nvSpPr>
        <p:spPr>
          <a:xfrm>
            <a:off x="95003" y="679589"/>
            <a:ext cx="67846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Adèle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writes to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Sanaya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in English.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Sanaya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wants to reply in French. Can you help ?</a:t>
            </a:r>
          </a:p>
        </p:txBody>
      </p:sp>
      <p:grpSp>
        <p:nvGrpSpPr>
          <p:cNvPr id="30" name="Group 29">
            <a:extLst>
              <a:ext uri="{FF2B5EF4-FFF2-40B4-BE49-F238E27FC236}">
                <a16:creationId xmlns:a16="http://schemas.microsoft.com/office/drawing/2014/main" id="{170D8921-057D-477E-9C8A-CB9CDA49CB4B}"/>
              </a:ext>
            </a:extLst>
          </p:cNvPr>
          <p:cNvGrpSpPr/>
          <p:nvPr/>
        </p:nvGrpSpPr>
        <p:grpSpPr>
          <a:xfrm>
            <a:off x="6122098" y="80349"/>
            <a:ext cx="3827634" cy="1708817"/>
            <a:chOff x="6715792" y="148076"/>
            <a:chExt cx="3827634" cy="1708817"/>
          </a:xfrm>
        </p:grpSpPr>
        <p:sp>
          <p:nvSpPr>
            <p:cNvPr id="31" name="Speech Bubble: Rectangle with Corners Rounded 30">
              <a:extLst>
                <a:ext uri="{FF2B5EF4-FFF2-40B4-BE49-F238E27FC236}">
                  <a16:creationId xmlns:a16="http://schemas.microsoft.com/office/drawing/2014/main" id="{57220A0F-2D46-4E15-AD1B-4951B1048051}"/>
                </a:ext>
              </a:extLst>
            </p:cNvPr>
            <p:cNvSpPr/>
            <p:nvPr/>
          </p:nvSpPr>
          <p:spPr>
            <a:xfrm>
              <a:off x="6715792" y="148076"/>
              <a:ext cx="3816627" cy="1708817"/>
            </a:xfrm>
            <a:prstGeom prst="wedgeRoundRectCallou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Google Shape;108;p3">
              <a:extLst>
                <a:ext uri="{FF2B5EF4-FFF2-40B4-BE49-F238E27FC236}">
                  <a16:creationId xmlns:a16="http://schemas.microsoft.com/office/drawing/2014/main" id="{3A412F52-28B9-4838-BDE0-95B52D51D2F3}"/>
                </a:ext>
              </a:extLst>
            </p:cNvPr>
            <p:cNvSpPr txBox="1"/>
            <p:nvPr/>
          </p:nvSpPr>
          <p:spPr>
            <a:xfrm>
              <a:off x="6867886" y="225718"/>
              <a:ext cx="3675540" cy="16311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Write a message to Adèle in French. Write anything you like. You can write short sentences or words or a mixture, like Adèle did.</a:t>
              </a:r>
            </a:p>
          </p:txBody>
        </p:sp>
      </p:grpSp>
      <p:pic>
        <p:nvPicPr>
          <p:cNvPr id="37" name="Graphic 36" descr="Pencil with solid fill">
            <a:extLst>
              <a:ext uri="{FF2B5EF4-FFF2-40B4-BE49-F238E27FC236}">
                <a16:creationId xmlns:a16="http://schemas.microsoft.com/office/drawing/2014/main" id="{51C4B8C5-27D8-4C64-963D-E9B8C1A8E5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997" y="1273367"/>
            <a:ext cx="552151" cy="552151"/>
          </a:xfrm>
          <a:prstGeom prst="rect">
            <a:avLst/>
          </a:prstGeom>
        </p:spPr>
      </p:pic>
      <p:sp>
        <p:nvSpPr>
          <p:cNvPr id="25" name="Speech Bubble: Rectangle with Corners Rounded 24">
            <a:hlinkClick r:id="" action="ppaction://noaction">
              <a:snd r:embed="rId8" name="T3_W9_14.1.wav"/>
            </a:hlinkClick>
            <a:extLst>
              <a:ext uri="{FF2B5EF4-FFF2-40B4-BE49-F238E27FC236}">
                <a16:creationId xmlns:a16="http://schemas.microsoft.com/office/drawing/2014/main" id="{29125E03-7B6E-4379-A0BB-62B1686261E1}"/>
              </a:ext>
            </a:extLst>
          </p:cNvPr>
          <p:cNvSpPr/>
          <p:nvPr/>
        </p:nvSpPr>
        <p:spPr>
          <a:xfrm>
            <a:off x="1066335" y="175398"/>
            <a:ext cx="2391808" cy="415094"/>
          </a:xfrm>
          <a:prstGeom prst="wedgeRoundRectCallout">
            <a:avLst>
              <a:gd name="adj1" fmla="val -63183"/>
              <a:gd name="adj2" fmla="val 815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6" name="Graphic 25" descr="Teacher">
            <a:extLst>
              <a:ext uri="{FF2B5EF4-FFF2-40B4-BE49-F238E27FC236}">
                <a16:creationId xmlns:a16="http://schemas.microsoft.com/office/drawing/2014/main" id="{D7C11288-1431-4DAC-AE8E-744964E9291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20" y="-42724"/>
            <a:ext cx="914400" cy="914400"/>
          </a:xfrm>
          <a:prstGeom prst="rect">
            <a:avLst/>
          </a:prstGeom>
        </p:spPr>
      </p:pic>
      <p:sp>
        <p:nvSpPr>
          <p:cNvPr id="27" name="Google Shape;108;p3">
            <a:hlinkClick r:id="" action="ppaction://noaction">
              <a:snd r:embed="rId8" name="T3_W9_14.1.wav"/>
            </a:hlinkClick>
            <a:extLst>
              <a:ext uri="{FF2B5EF4-FFF2-40B4-BE49-F238E27FC236}">
                <a16:creationId xmlns:a16="http://schemas.microsoft.com/office/drawing/2014/main" id="{11925521-A01A-4C9C-8380-3C290EED1DF7}"/>
              </a:ext>
            </a:extLst>
          </p:cNvPr>
          <p:cNvSpPr txBox="1"/>
          <p:nvPr/>
        </p:nvSpPr>
        <p:spPr>
          <a:xfrm>
            <a:off x="1161291" y="190423"/>
            <a:ext cx="3090671"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Écris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français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7B3ED3AA-F11A-45DC-B53C-824629D81F7A}"/>
              </a:ext>
            </a:extLst>
          </p:cNvPr>
          <p:cNvPicPr>
            <a:picLocks noChangeAspect="1"/>
          </p:cNvPicPr>
          <p:nvPr/>
        </p:nvPicPr>
        <p:blipFill rotWithShape="1">
          <a:blip r:embed="rId11"/>
          <a:srcRect l="7890" r="7211"/>
          <a:stretch/>
        </p:blipFill>
        <p:spPr>
          <a:xfrm>
            <a:off x="3487310" y="1516883"/>
            <a:ext cx="2422237" cy="2830974"/>
          </a:xfrm>
          <a:prstGeom prst="rect">
            <a:avLst/>
          </a:prstGeom>
        </p:spPr>
      </p:pic>
      <p:pic>
        <p:nvPicPr>
          <p:cNvPr id="21" name="Picture 20" descr="A cartoon of a child with her hands on her hips&#10;&#10;Description automatically generated with medium confidence">
            <a:extLst>
              <a:ext uri="{FF2B5EF4-FFF2-40B4-BE49-F238E27FC236}">
                <a16:creationId xmlns:a16="http://schemas.microsoft.com/office/drawing/2014/main" id="{9A1C7C57-A18A-4F55-AF22-557695220E25}"/>
              </a:ext>
            </a:extLst>
          </p:cNvPr>
          <p:cNvPicPr>
            <a:picLocks noChangeAspect="1"/>
          </p:cNvPicPr>
          <p:nvPr/>
        </p:nvPicPr>
        <p:blipFill rotWithShape="1">
          <a:blip r:embed="rId12">
            <a:extLst>
              <a:ext uri="{28A0092B-C50C-407E-A947-70E740481C1C}">
                <a14:useLocalDpi xmlns:a14="http://schemas.microsoft.com/office/drawing/2010/main" val="0"/>
              </a:ext>
            </a:extLst>
          </a:blip>
          <a:srcRect b="67385"/>
          <a:stretch/>
        </p:blipFill>
        <p:spPr>
          <a:xfrm>
            <a:off x="4124791" y="80349"/>
            <a:ext cx="1356462" cy="986692"/>
          </a:xfrm>
          <a:prstGeom prst="ellipse">
            <a:avLst/>
          </a:prstGeom>
        </p:spPr>
      </p:pic>
      <p:pic>
        <p:nvPicPr>
          <p:cNvPr id="22" name="Picture 21" descr="A cartoon of a child&#10;&#10;Description automatically generated with medium confidence">
            <a:extLst>
              <a:ext uri="{FF2B5EF4-FFF2-40B4-BE49-F238E27FC236}">
                <a16:creationId xmlns:a16="http://schemas.microsoft.com/office/drawing/2014/main" id="{95086F2A-5123-48A4-8F03-D9C29825C540}"/>
              </a:ext>
            </a:extLst>
          </p:cNvPr>
          <p:cNvPicPr>
            <a:picLocks noChangeAspect="1"/>
          </p:cNvPicPr>
          <p:nvPr/>
        </p:nvPicPr>
        <p:blipFill rotWithShape="1">
          <a:blip r:embed="rId13">
            <a:extLst>
              <a:ext uri="{28A0092B-C50C-407E-A947-70E740481C1C}">
                <a14:useLocalDpi xmlns:a14="http://schemas.microsoft.com/office/drawing/2010/main" val="0"/>
              </a:ext>
            </a:extLst>
          </a:blip>
          <a:srcRect b="48941"/>
          <a:stretch/>
        </p:blipFill>
        <p:spPr>
          <a:xfrm>
            <a:off x="-152234" y="5434352"/>
            <a:ext cx="1568500" cy="1345990"/>
          </a:xfrm>
          <a:prstGeom prst="ellipse">
            <a:avLst/>
          </a:prstGeom>
        </p:spPr>
      </p:pic>
      <p:pic>
        <p:nvPicPr>
          <p:cNvPr id="23" name="Picture 22">
            <a:extLst>
              <a:ext uri="{FF2B5EF4-FFF2-40B4-BE49-F238E27FC236}">
                <a16:creationId xmlns:a16="http://schemas.microsoft.com/office/drawing/2014/main" id="{1A5221DA-91DE-4343-B0C8-2E2FE0080DF6}"/>
              </a:ext>
            </a:extLst>
          </p:cNvPr>
          <p:cNvPicPr>
            <a:picLocks noChangeAspect="1"/>
          </p:cNvPicPr>
          <p:nvPr/>
        </p:nvPicPr>
        <p:blipFill>
          <a:blip r:embed="rId14"/>
          <a:stretch>
            <a:fillRect/>
          </a:stretch>
        </p:blipFill>
        <p:spPr>
          <a:xfrm>
            <a:off x="9776398" y="1662596"/>
            <a:ext cx="3131470" cy="2986686"/>
          </a:xfrm>
          <a:prstGeom prst="rect">
            <a:avLst/>
          </a:prstGeom>
        </p:spPr>
      </p:pic>
    </p:spTree>
    <p:extLst>
      <p:ext uri="{BB962C8B-B14F-4D97-AF65-F5344CB8AC3E}">
        <p14:creationId xmlns:p14="http://schemas.microsoft.com/office/powerpoint/2010/main" val="2608163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6"/>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3EE85061-8D1C-4192-BC91-87287ECDA877}"/>
              </a:ext>
            </a:extLst>
          </p:cNvPr>
          <p:cNvSpPr>
            <a:spLocks noGrp="1"/>
          </p:cNvSpPr>
          <p:nvPr>
            <p:ph type="title"/>
          </p:nvPr>
        </p:nvSpPr>
        <p:spPr>
          <a:xfrm>
            <a:off x="10801892" y="827625"/>
            <a:ext cx="1587218" cy="775440"/>
          </a:xfrm>
        </p:spPr>
        <p:txBody>
          <a:bodyPr/>
          <a:lstStyle/>
          <a:p>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13" name="CustomShape 1">
            <a:extLst>
              <a:ext uri="{FF2B5EF4-FFF2-40B4-BE49-F238E27FC236}">
                <a16:creationId xmlns:a16="http://schemas.microsoft.com/office/drawing/2014/main" id="{43926062-1FCC-43A9-AE36-04DF4DC5C017}"/>
              </a:ext>
            </a:extLst>
          </p:cNvPr>
          <p:cNvSpPr/>
          <p:nvPr/>
        </p:nvSpPr>
        <p:spPr>
          <a:xfrm>
            <a:off x="562924" y="1435049"/>
            <a:ext cx="3657534" cy="1843920"/>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5400" b="1" i="0" u="none" strike="noStrike" kern="0" cap="none" spc="-1" normalizeH="0" baseline="0" noProof="0" dirty="0">
                <a:ln>
                  <a:noFill/>
                </a:ln>
                <a:solidFill>
                  <a:srgbClr val="002060"/>
                </a:solidFill>
                <a:effectLst/>
                <a:uLnTx/>
                <a:uFillTx/>
                <a:latin typeface="Century Gothic" panose="020B0502020202020204" pitchFamily="34" charset="0"/>
                <a:ea typeface="Century Gothic"/>
                <a:cs typeface="+mn-cs"/>
              </a:rPr>
              <a:t>é|-</a:t>
            </a:r>
            <a:r>
              <a:rPr kumimoji="0" lang="en-GB" sz="5400" b="1" i="0" u="none" strike="noStrike" kern="0" cap="none" spc="-1" normalizeH="0" baseline="0" noProof="0" dirty="0" err="1">
                <a:ln>
                  <a:noFill/>
                </a:ln>
                <a:solidFill>
                  <a:srgbClr val="002060"/>
                </a:solidFill>
                <a:effectLst/>
                <a:uLnTx/>
                <a:uFillTx/>
                <a:latin typeface="Century Gothic" panose="020B0502020202020204" pitchFamily="34" charset="0"/>
                <a:ea typeface="Century Gothic"/>
                <a:cs typeface="+mn-cs"/>
              </a:rPr>
              <a:t>er|ez</a:t>
            </a:r>
            <a:r>
              <a:rPr kumimoji="0" lang="en-GB" sz="5400" b="1" i="0" u="none" strike="noStrike" kern="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5400" b="0" i="0" u="none" strike="noStrike" kern="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14" name="Rectangle: Rounded Corners 13">
            <a:extLst>
              <a:ext uri="{FF2B5EF4-FFF2-40B4-BE49-F238E27FC236}">
                <a16:creationId xmlns:a16="http://schemas.microsoft.com/office/drawing/2014/main" id="{FF865822-A571-4271-8AC1-F0684B730434}"/>
              </a:ext>
            </a:extLst>
          </p:cNvPr>
          <p:cNvSpPr/>
          <p:nvPr/>
        </p:nvSpPr>
        <p:spPr>
          <a:xfrm>
            <a:off x="550782" y="1428399"/>
            <a:ext cx="3536813" cy="4702904"/>
          </a:xfrm>
          <a:prstGeom prst="roundRect">
            <a:avLst/>
          </a:prstGeom>
          <a:no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6" name="Rectangle: Rounded Corners 15">
            <a:extLst>
              <a:ext uri="{FF2B5EF4-FFF2-40B4-BE49-F238E27FC236}">
                <a16:creationId xmlns:a16="http://schemas.microsoft.com/office/drawing/2014/main" id="{057546F7-1554-4566-B28A-725923C287C7}"/>
              </a:ext>
            </a:extLst>
          </p:cNvPr>
          <p:cNvSpPr/>
          <p:nvPr/>
        </p:nvSpPr>
        <p:spPr>
          <a:xfrm>
            <a:off x="4302075" y="1428399"/>
            <a:ext cx="3633242" cy="4702904"/>
          </a:xfrm>
          <a:prstGeom prst="roundRect">
            <a:avLst/>
          </a:prstGeom>
          <a:no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7" name="Rectangle: Rounded Corners 16">
            <a:extLst>
              <a:ext uri="{FF2B5EF4-FFF2-40B4-BE49-F238E27FC236}">
                <a16:creationId xmlns:a16="http://schemas.microsoft.com/office/drawing/2014/main" id="{EA6F35C1-9C5E-4049-ABF5-8BB7F9BD215D}"/>
              </a:ext>
            </a:extLst>
          </p:cNvPr>
          <p:cNvSpPr/>
          <p:nvPr/>
        </p:nvSpPr>
        <p:spPr>
          <a:xfrm>
            <a:off x="8149798" y="1428399"/>
            <a:ext cx="3554548" cy="4698101"/>
          </a:xfrm>
          <a:prstGeom prst="roundRect">
            <a:avLst/>
          </a:prstGeom>
          <a:no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0" name="CustomShape 1">
            <a:extLst>
              <a:ext uri="{FF2B5EF4-FFF2-40B4-BE49-F238E27FC236}">
                <a16:creationId xmlns:a16="http://schemas.microsoft.com/office/drawing/2014/main" id="{056F80A3-0327-43AA-95F1-E2C2CCBE19BB}"/>
              </a:ext>
            </a:extLst>
          </p:cNvPr>
          <p:cNvSpPr/>
          <p:nvPr/>
        </p:nvSpPr>
        <p:spPr>
          <a:xfrm>
            <a:off x="4992226" y="1378250"/>
            <a:ext cx="3657534" cy="1843920"/>
          </a:xfrm>
          <a:prstGeom prst="rect">
            <a:avLst/>
          </a:prstGeom>
          <a:noFill/>
          <a:ln>
            <a:noFill/>
          </a:ln>
          <a:effectLst/>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6000" b="1" i="0" u="none" strike="noStrike" kern="0" cap="none" spc="-1" normalizeH="0" baseline="0" noProof="0" dirty="0" err="1">
                <a:ln>
                  <a:noFill/>
                </a:ln>
                <a:solidFill>
                  <a:srgbClr val="002060"/>
                </a:solidFill>
                <a:effectLst/>
                <a:uLnTx/>
                <a:uFillTx/>
                <a:latin typeface="Century Gothic" panose="020B0502020202020204" pitchFamily="34" charset="0"/>
                <a:ea typeface="Century Gothic"/>
                <a:cs typeface="+mn-cs"/>
              </a:rPr>
              <a:t>è|ê</a:t>
            </a:r>
            <a:r>
              <a:rPr kumimoji="0" lang="en-GB" sz="6000" b="1" i="0" u="none" strike="noStrike" kern="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CustomShape 1">
            <a:extLst>
              <a:ext uri="{FF2B5EF4-FFF2-40B4-BE49-F238E27FC236}">
                <a16:creationId xmlns:a16="http://schemas.microsoft.com/office/drawing/2014/main" id="{3E02395B-4BD5-4346-8C28-75FB3DD249EF}"/>
              </a:ext>
            </a:extLst>
          </p:cNvPr>
          <p:cNvSpPr/>
          <p:nvPr/>
        </p:nvSpPr>
        <p:spPr>
          <a:xfrm>
            <a:off x="8098305" y="1294606"/>
            <a:ext cx="3657534" cy="1843920"/>
          </a:xfrm>
          <a:prstGeom prst="rect">
            <a:avLst/>
          </a:prstGeom>
          <a:noFill/>
          <a:ln>
            <a:noFill/>
          </a:ln>
          <a:effectLst/>
        </p:spPr>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6000" b="1" i="0" u="none" strike="noStrike" kern="0" cap="none" spc="-1" normalizeH="0" baseline="0" noProof="0" dirty="0" err="1">
                <a:ln>
                  <a:noFill/>
                </a:ln>
                <a:solidFill>
                  <a:srgbClr val="002060"/>
                </a:solidFill>
                <a:effectLst/>
                <a:uLnTx/>
                <a:uFillTx/>
                <a:latin typeface="Century Gothic" panose="020B0502020202020204" pitchFamily="34" charset="0"/>
                <a:ea typeface="Century Gothic"/>
                <a:cs typeface="+mn-cs"/>
              </a:rPr>
              <a:t>SFe</a:t>
            </a:r>
            <a:r>
              <a:rPr kumimoji="0" lang="en-GB" sz="6000" b="1" i="0" u="none" strike="noStrike" kern="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97B4AF1F-9484-40B2-990D-DB60F4E76BFE}"/>
              </a:ext>
            </a:extLst>
          </p:cNvPr>
          <p:cNvSpPr txBox="1"/>
          <p:nvPr/>
        </p:nvSpPr>
        <p:spPr>
          <a:xfrm>
            <a:off x="9050961" y="5664835"/>
            <a:ext cx="19212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[loss]</a:t>
            </a:r>
          </a:p>
        </p:txBody>
      </p:sp>
      <p:sp>
        <p:nvSpPr>
          <p:cNvPr id="23" name="TextBox 22">
            <a:extLst>
              <a:ext uri="{FF2B5EF4-FFF2-40B4-BE49-F238E27FC236}">
                <a16:creationId xmlns:a16="http://schemas.microsoft.com/office/drawing/2014/main" id="{E90582B1-873B-4D9D-A4B0-08B1B3ADA6C8}"/>
              </a:ext>
            </a:extLst>
          </p:cNvPr>
          <p:cNvSpPr txBox="1"/>
          <p:nvPr/>
        </p:nvSpPr>
        <p:spPr>
          <a:xfrm>
            <a:off x="706285" y="5563034"/>
            <a:ext cx="32586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[weather forecast]</a:t>
            </a:r>
          </a:p>
        </p:txBody>
      </p:sp>
      <p:pic>
        <p:nvPicPr>
          <p:cNvPr id="30" name="Graphic 29" descr="Teacher">
            <a:extLst>
              <a:ext uri="{FF2B5EF4-FFF2-40B4-BE49-F238E27FC236}">
                <a16:creationId xmlns:a16="http://schemas.microsoft.com/office/drawing/2014/main" id="{C3DCE7F6-C176-4723-8EEB-A69DCD83BF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9788" y="65537"/>
            <a:ext cx="914400" cy="914400"/>
          </a:xfrm>
          <a:prstGeom prst="rect">
            <a:avLst/>
          </a:prstGeom>
        </p:spPr>
      </p:pic>
      <p:sp>
        <p:nvSpPr>
          <p:cNvPr id="32" name="TextBox 31">
            <a:extLst>
              <a:ext uri="{FF2B5EF4-FFF2-40B4-BE49-F238E27FC236}">
                <a16:creationId xmlns:a16="http://schemas.microsoft.com/office/drawing/2014/main" id="{2850CF97-7F6E-474A-AA48-311B9F3A4C15}"/>
              </a:ext>
            </a:extLst>
          </p:cNvPr>
          <p:cNvSpPr txBox="1"/>
          <p:nvPr/>
        </p:nvSpPr>
        <p:spPr>
          <a:xfrm>
            <a:off x="5123600" y="5563033"/>
            <a:ext cx="19212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[witch]</a:t>
            </a:r>
          </a:p>
        </p:txBody>
      </p:sp>
      <p:pic>
        <p:nvPicPr>
          <p:cNvPr id="44" name="Picture 43" descr="A person flying on a broomstick next to a house&#10;&#10;Description automatically generated with low confidence">
            <a:extLst>
              <a:ext uri="{FF2B5EF4-FFF2-40B4-BE49-F238E27FC236}">
                <a16:creationId xmlns:a16="http://schemas.microsoft.com/office/drawing/2014/main" id="{26DC5018-5347-47A3-BF1F-1FECC64E3260}"/>
              </a:ext>
            </a:extLst>
          </p:cNvPr>
          <p:cNvPicPr>
            <a:picLocks noChangeAspect="1"/>
          </p:cNvPicPr>
          <p:nvPr/>
        </p:nvPicPr>
        <p:blipFill rotWithShape="1">
          <a:blip r:embed="rId9">
            <a:extLst>
              <a:ext uri="{28A0092B-C50C-407E-A947-70E740481C1C}">
                <a14:useLocalDpi xmlns:a14="http://schemas.microsoft.com/office/drawing/2010/main" val="0"/>
              </a:ext>
            </a:extLst>
          </a:blip>
          <a:srcRect l="58713" t="20644" r="10445" b="22734"/>
          <a:stretch/>
        </p:blipFill>
        <p:spPr>
          <a:xfrm>
            <a:off x="5185912" y="2569376"/>
            <a:ext cx="1820175" cy="2226932"/>
          </a:xfrm>
          <a:prstGeom prst="rect">
            <a:avLst/>
          </a:prstGeom>
        </p:spPr>
      </p:pic>
      <p:pic>
        <p:nvPicPr>
          <p:cNvPr id="45" name="Picture 44" descr="A picture containing animated cartoon, animation, illustration, clipart&#10;&#10;Description automatically generated">
            <a:extLst>
              <a:ext uri="{FF2B5EF4-FFF2-40B4-BE49-F238E27FC236}">
                <a16:creationId xmlns:a16="http://schemas.microsoft.com/office/drawing/2014/main" id="{22985B0C-51A7-42BB-8417-8951F568DE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9659" y="2961081"/>
            <a:ext cx="2533214" cy="1632735"/>
          </a:xfrm>
          <a:prstGeom prst="rect">
            <a:avLst/>
          </a:prstGeom>
        </p:spPr>
      </p:pic>
      <p:pic>
        <p:nvPicPr>
          <p:cNvPr id="46" name="Picture 45" descr="A yellow light bulb on a black background&#10;&#10;Description automatically generated with medium confidence">
            <a:extLst>
              <a:ext uri="{FF2B5EF4-FFF2-40B4-BE49-F238E27FC236}">
                <a16:creationId xmlns:a16="http://schemas.microsoft.com/office/drawing/2014/main" id="{06A13C6E-4BF4-452D-B488-F421F7E6D4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63856" y="2549695"/>
            <a:ext cx="2419528" cy="2319344"/>
          </a:xfrm>
          <a:prstGeom prst="rect">
            <a:avLst/>
          </a:prstGeom>
        </p:spPr>
      </p:pic>
      <p:sp>
        <p:nvSpPr>
          <p:cNvPr id="24" name="TextBox 23">
            <a:extLst>
              <a:ext uri="{FF2B5EF4-FFF2-40B4-BE49-F238E27FC236}">
                <a16:creationId xmlns:a16="http://schemas.microsoft.com/office/drawing/2014/main" id="{0FDCA49D-ED74-4DA7-8A11-DD01648E58BE}"/>
              </a:ext>
            </a:extLst>
          </p:cNvPr>
          <p:cNvSpPr txBox="1"/>
          <p:nvPr/>
        </p:nvSpPr>
        <p:spPr>
          <a:xfrm>
            <a:off x="216938" y="4778204"/>
            <a:ext cx="4204500"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m</a:t>
            </a:r>
            <a:r>
              <a:rPr lang="en-GB" sz="6000" dirty="0" err="1">
                <a:solidFill>
                  <a:srgbClr val="FF0066"/>
                </a:solidFill>
                <a:latin typeface="Century Gothic" panose="020B0502020202020204" pitchFamily="34" charset="0"/>
              </a:rPr>
              <a:t>é</a:t>
            </a:r>
            <a:r>
              <a:rPr lang="en-GB" sz="6000" dirty="0" err="1">
                <a:solidFill>
                  <a:srgbClr val="002060"/>
                </a:solidFill>
                <a:latin typeface="Century Gothic" panose="020B0502020202020204" pitchFamily="34" charset="0"/>
              </a:rPr>
              <a:t>t</a:t>
            </a:r>
            <a:r>
              <a:rPr lang="en-GB" sz="6000" dirty="0" err="1">
                <a:solidFill>
                  <a:srgbClr val="FF0066"/>
                </a:solidFill>
                <a:latin typeface="Century Gothic" panose="020B0502020202020204" pitchFamily="34" charset="0"/>
              </a:rPr>
              <a:t>é</a:t>
            </a:r>
            <a:r>
              <a:rPr lang="en-GB" sz="6000" dirty="0" err="1">
                <a:solidFill>
                  <a:srgbClr val="002060"/>
                </a:solidFill>
                <a:latin typeface="Century Gothic" panose="020B0502020202020204" pitchFamily="34" charset="0"/>
              </a:rPr>
              <a:t>o</a:t>
            </a:r>
            <a:endParaRPr lang="en-GB" sz="6000"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F765413C-E899-490A-AF34-757CC6F520CF}"/>
              </a:ext>
            </a:extLst>
          </p:cNvPr>
          <p:cNvSpPr txBox="1"/>
          <p:nvPr/>
        </p:nvSpPr>
        <p:spPr>
          <a:xfrm>
            <a:off x="3997953" y="4778203"/>
            <a:ext cx="4204500"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sorci</a:t>
            </a:r>
            <a:r>
              <a:rPr lang="en-GB" sz="6000" dirty="0" err="1">
                <a:solidFill>
                  <a:srgbClr val="FF0066"/>
                </a:solidFill>
                <a:latin typeface="Century Gothic" panose="020B0502020202020204" pitchFamily="34" charset="0"/>
              </a:rPr>
              <a:t>è</a:t>
            </a:r>
            <a:r>
              <a:rPr lang="en-GB" sz="6000" dirty="0" err="1">
                <a:solidFill>
                  <a:srgbClr val="002060"/>
                </a:solidFill>
                <a:latin typeface="Century Gothic" panose="020B0502020202020204" pitchFamily="34" charset="0"/>
              </a:rPr>
              <a:t>re</a:t>
            </a:r>
            <a:endParaRPr lang="en-GB" sz="6000"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8640D777-3273-48B1-81BE-FECE2A12BCCC}"/>
              </a:ext>
            </a:extLst>
          </p:cNvPr>
          <p:cNvSpPr txBox="1"/>
          <p:nvPr/>
        </p:nvSpPr>
        <p:spPr>
          <a:xfrm>
            <a:off x="8182796" y="4813762"/>
            <a:ext cx="3657534"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pert</a:t>
            </a:r>
            <a:r>
              <a:rPr lang="en-GB" sz="6000" dirty="0" err="1">
                <a:solidFill>
                  <a:srgbClr val="FF0066"/>
                </a:solidFill>
                <a:latin typeface="Century Gothic" panose="020B0502020202020204" pitchFamily="34" charset="0"/>
              </a:rPr>
              <a:t>e</a:t>
            </a:r>
            <a:endParaRPr lang="en-GB" sz="6000" dirty="0">
              <a:solidFill>
                <a:srgbClr val="FF0066"/>
              </a:solidFill>
              <a:latin typeface="Century Gothic" panose="020B0502020202020204" pitchFamily="34" charset="0"/>
            </a:endParaRPr>
          </a:p>
        </p:txBody>
      </p:sp>
      <p:sp>
        <p:nvSpPr>
          <p:cNvPr id="27" name="Speech Bubble: Rectangle with Corners Rounded 26">
            <a:hlinkClick r:id="" action="ppaction://noaction">
              <a:snd r:embed="rId12" name="T3_W9_3.1.wav"/>
            </a:hlinkClick>
            <a:extLst>
              <a:ext uri="{FF2B5EF4-FFF2-40B4-BE49-F238E27FC236}">
                <a16:creationId xmlns:a16="http://schemas.microsoft.com/office/drawing/2014/main" id="{3A9546B5-7EE0-47BA-B700-0D215E2C6B0F}"/>
              </a:ext>
            </a:extLst>
          </p:cNvPr>
          <p:cNvSpPr/>
          <p:nvPr/>
        </p:nvSpPr>
        <p:spPr>
          <a:xfrm>
            <a:off x="1074188" y="233074"/>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a:t>
            </a:r>
          </a:p>
        </p:txBody>
      </p:sp>
    </p:spTree>
    <p:extLst>
      <p:ext uri="{BB962C8B-B14F-4D97-AF65-F5344CB8AC3E}">
        <p14:creationId xmlns:p14="http://schemas.microsoft.com/office/powerpoint/2010/main" val="247359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T3_W9_3.2.wav"/>
                                        </p:tgtEl>
                                      </p:cMediaNode>
                                    </p:audio>
                                  </p:sub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T3_W9_3.3.wav"/>
                                        </p:tgtEl>
                                      </p:cMediaNode>
                                    </p:audio>
                                  </p:sub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T3_W9_3.4.wav"/>
                                        </p:tgtEl>
                                      </p:cMediaNode>
                                    </p:audio>
                                  </p:sub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6" grpId="0" animBg="1"/>
      <p:bldP spid="17" grpId="0" animBg="1"/>
      <p:bldP spid="20" grpId="0"/>
      <p:bldP spid="21" grpId="0"/>
      <p:bldP spid="22" grpId="0"/>
      <p:bldP spid="23" grpId="0"/>
      <p:bldP spid="32" grpId="0"/>
      <p:bldP spid="24" grpId="0"/>
      <p:bldP spid="25"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6"/>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3EE85061-8D1C-4192-BC91-87287ECDA877}"/>
              </a:ext>
            </a:extLst>
          </p:cNvPr>
          <p:cNvSpPr>
            <a:spLocks noGrp="1"/>
          </p:cNvSpPr>
          <p:nvPr>
            <p:ph type="title"/>
          </p:nvPr>
        </p:nvSpPr>
        <p:spPr>
          <a:xfrm>
            <a:off x="10801892" y="827625"/>
            <a:ext cx="1587218" cy="775440"/>
          </a:xfrm>
        </p:spPr>
        <p:txBody>
          <a:bodyPr/>
          <a:lstStyle/>
          <a:p>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32" name="CustomShape 1">
            <a:extLst>
              <a:ext uri="{FF2B5EF4-FFF2-40B4-BE49-F238E27FC236}">
                <a16:creationId xmlns:a16="http://schemas.microsoft.com/office/drawing/2014/main" id="{382C7A9E-2491-4B2C-AC1F-C229538714B1}"/>
              </a:ext>
            </a:extLst>
          </p:cNvPr>
          <p:cNvSpPr/>
          <p:nvPr/>
        </p:nvSpPr>
        <p:spPr>
          <a:xfrm>
            <a:off x="587391" y="1552916"/>
            <a:ext cx="337190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tion</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Rectangle: Rounded Corners 32">
            <a:extLst>
              <a:ext uri="{FF2B5EF4-FFF2-40B4-BE49-F238E27FC236}">
                <a16:creationId xmlns:a16="http://schemas.microsoft.com/office/drawing/2014/main" id="{742D69C6-3451-41F3-9E62-FA4C7C33BE05}"/>
              </a:ext>
            </a:extLst>
          </p:cNvPr>
          <p:cNvSpPr/>
          <p:nvPr/>
        </p:nvSpPr>
        <p:spPr>
          <a:xfrm>
            <a:off x="493632" y="1603065"/>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Rounded Corners 34">
            <a:extLst>
              <a:ext uri="{FF2B5EF4-FFF2-40B4-BE49-F238E27FC236}">
                <a16:creationId xmlns:a16="http://schemas.microsoft.com/office/drawing/2014/main" id="{00699CDD-2E70-4519-A562-7686F057FC05}"/>
              </a:ext>
            </a:extLst>
          </p:cNvPr>
          <p:cNvSpPr/>
          <p:nvPr/>
        </p:nvSpPr>
        <p:spPr>
          <a:xfrm>
            <a:off x="4244925" y="1603065"/>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Rounded Corners 35">
            <a:extLst>
              <a:ext uri="{FF2B5EF4-FFF2-40B4-BE49-F238E27FC236}">
                <a16:creationId xmlns:a16="http://schemas.microsoft.com/office/drawing/2014/main" id="{81D33896-6D3D-43B4-BDB3-7576E76B6B7F}"/>
              </a:ext>
            </a:extLst>
          </p:cNvPr>
          <p:cNvSpPr/>
          <p:nvPr/>
        </p:nvSpPr>
        <p:spPr>
          <a:xfrm>
            <a:off x="8092648" y="1603065"/>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CustomShape 1">
            <a:extLst>
              <a:ext uri="{FF2B5EF4-FFF2-40B4-BE49-F238E27FC236}">
                <a16:creationId xmlns:a16="http://schemas.microsoft.com/office/drawing/2014/main" id="{FFF13002-02B6-4E1D-AA7B-A1661973F727}"/>
              </a:ext>
            </a:extLst>
          </p:cNvPr>
          <p:cNvSpPr/>
          <p:nvPr/>
        </p:nvSpPr>
        <p:spPr>
          <a:xfrm>
            <a:off x="4935076" y="1552916"/>
            <a:ext cx="241565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[on]</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0" name="CustomShape 1">
            <a:extLst>
              <a:ext uri="{FF2B5EF4-FFF2-40B4-BE49-F238E27FC236}">
                <a16:creationId xmlns:a16="http://schemas.microsoft.com/office/drawing/2014/main" id="{29F5C6DF-9F34-4327-987B-6A33DF508D7B}"/>
              </a:ext>
            </a:extLst>
          </p:cNvPr>
          <p:cNvSpPr/>
          <p:nvPr/>
        </p:nvSpPr>
        <p:spPr>
          <a:xfrm>
            <a:off x="8041155" y="1469272"/>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ien</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3CE6E7D3-0B74-4FFD-B015-4D7ADF72992A}"/>
              </a:ext>
            </a:extLst>
          </p:cNvPr>
          <p:cNvSpPr txBox="1"/>
          <p:nvPr/>
        </p:nvSpPr>
        <p:spPr>
          <a:xfrm>
            <a:off x="8822258" y="5848153"/>
            <a:ext cx="21947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[technician]</a:t>
            </a:r>
          </a:p>
        </p:txBody>
      </p:sp>
      <p:sp>
        <p:nvSpPr>
          <p:cNvPr id="42" name="TextBox 41">
            <a:extLst>
              <a:ext uri="{FF2B5EF4-FFF2-40B4-BE49-F238E27FC236}">
                <a16:creationId xmlns:a16="http://schemas.microsoft.com/office/drawing/2014/main" id="{B2759193-A0C0-4903-908E-2D393875C2A4}"/>
              </a:ext>
            </a:extLst>
          </p:cNvPr>
          <p:cNvSpPr txBox="1"/>
          <p:nvPr/>
        </p:nvSpPr>
        <p:spPr>
          <a:xfrm>
            <a:off x="4903388" y="5848153"/>
            <a:ext cx="2316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[uncle]</a:t>
            </a:r>
          </a:p>
        </p:txBody>
      </p:sp>
      <p:pic>
        <p:nvPicPr>
          <p:cNvPr id="19" name="Picture 18" descr="A person working on a computer&#10;&#10;Description automatically generated with low confidence">
            <a:extLst>
              <a:ext uri="{FF2B5EF4-FFF2-40B4-BE49-F238E27FC236}">
                <a16:creationId xmlns:a16="http://schemas.microsoft.com/office/drawing/2014/main" id="{703EA10C-6533-4123-A523-FCB7458AF6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54990" y="2717085"/>
            <a:ext cx="3129267" cy="2085363"/>
          </a:xfrm>
          <a:prstGeom prst="rect">
            <a:avLst/>
          </a:prstGeom>
        </p:spPr>
      </p:pic>
      <p:pic>
        <p:nvPicPr>
          <p:cNvPr id="20" name="Picture 19" descr="A picture containing clipart, graphics, illustration, cartoon&#10;&#10;Description automatically generated">
            <a:extLst>
              <a:ext uri="{FF2B5EF4-FFF2-40B4-BE49-F238E27FC236}">
                <a16:creationId xmlns:a16="http://schemas.microsoft.com/office/drawing/2014/main" id="{31F36510-0651-4837-9AFA-173AE31DB2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9574" y="2495286"/>
            <a:ext cx="1523303" cy="2528960"/>
          </a:xfrm>
          <a:prstGeom prst="rect">
            <a:avLst/>
          </a:prstGeom>
        </p:spPr>
      </p:pic>
      <p:pic>
        <p:nvPicPr>
          <p:cNvPr id="21" name="Picture 20" descr="A picture containing logo, clipart, symbol, graphics&#10;&#10;Description automatically generated">
            <a:extLst>
              <a:ext uri="{FF2B5EF4-FFF2-40B4-BE49-F238E27FC236}">
                <a16:creationId xmlns:a16="http://schemas.microsoft.com/office/drawing/2014/main" id="{9006382C-1A44-4730-B6D5-543005DBBD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6443" y="2601161"/>
            <a:ext cx="1722181" cy="2530875"/>
          </a:xfrm>
          <a:prstGeom prst="rect">
            <a:avLst/>
          </a:prstGeom>
        </p:spPr>
      </p:pic>
      <p:pic>
        <p:nvPicPr>
          <p:cNvPr id="22" name="Graphic 21" descr="Teacher">
            <a:extLst>
              <a:ext uri="{FF2B5EF4-FFF2-40B4-BE49-F238E27FC236}">
                <a16:creationId xmlns:a16="http://schemas.microsoft.com/office/drawing/2014/main" id="{DC8BE99E-E837-4FA2-A5A4-28A13367A85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9788" y="65537"/>
            <a:ext cx="914400" cy="914400"/>
          </a:xfrm>
          <a:prstGeom prst="rect">
            <a:avLst/>
          </a:prstGeom>
        </p:spPr>
      </p:pic>
      <p:sp>
        <p:nvSpPr>
          <p:cNvPr id="23" name="Speech Bubble: Rectangle with Corners Rounded 22">
            <a:hlinkClick r:id="" action="ppaction://noaction">
              <a:snd r:embed="rId12" name="T3_W9_3.1.wav"/>
            </a:hlinkClick>
            <a:extLst>
              <a:ext uri="{FF2B5EF4-FFF2-40B4-BE49-F238E27FC236}">
                <a16:creationId xmlns:a16="http://schemas.microsoft.com/office/drawing/2014/main" id="{C1B7FC6B-5012-421B-A084-5FAE084C1C4A}"/>
              </a:ext>
            </a:extLst>
          </p:cNvPr>
          <p:cNvSpPr/>
          <p:nvPr/>
        </p:nvSpPr>
        <p:spPr>
          <a:xfrm>
            <a:off x="1074188" y="233074"/>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a:t>
            </a:r>
          </a:p>
        </p:txBody>
      </p:sp>
      <p:sp>
        <p:nvSpPr>
          <p:cNvPr id="24" name="TextBox 23">
            <a:extLst>
              <a:ext uri="{FF2B5EF4-FFF2-40B4-BE49-F238E27FC236}">
                <a16:creationId xmlns:a16="http://schemas.microsoft.com/office/drawing/2014/main" id="{E0B3A35C-618E-41FE-939C-23693A94DD4C}"/>
              </a:ext>
            </a:extLst>
          </p:cNvPr>
          <p:cNvSpPr txBox="1"/>
          <p:nvPr/>
        </p:nvSpPr>
        <p:spPr>
          <a:xfrm>
            <a:off x="159788" y="4895890"/>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sélec</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tion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6E6EF856-C014-40AD-AC49-A86C8673806E}"/>
              </a:ext>
            </a:extLst>
          </p:cNvPr>
          <p:cNvSpPr txBox="1"/>
          <p:nvPr/>
        </p:nvSpPr>
        <p:spPr>
          <a:xfrm>
            <a:off x="3959295" y="4872609"/>
            <a:ext cx="4204500" cy="1015663"/>
          </a:xfrm>
          <a:prstGeom prst="rect">
            <a:avLst/>
          </a:prstGeom>
          <a:noFill/>
        </p:spPr>
        <p:txBody>
          <a:bodyPr wrap="square" rtlCol="0">
            <a:spAutoFit/>
          </a:bodyPr>
          <a:lstStyle/>
          <a:p>
            <a:pPr lvl="0" algn="ct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on</a:t>
            </a:r>
            <a:r>
              <a:rPr lang="en-GB" sz="6000" dirty="0" err="1">
                <a:solidFill>
                  <a:srgbClr val="002060"/>
                </a:solidFill>
                <a:latin typeface="Century Gothic" panose="020B0502020202020204" pitchFamily="34" charset="0"/>
              </a:rPr>
              <a:t>cle</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3A50567E-E5F8-4B89-97F4-04A31503F1E2}"/>
              </a:ext>
            </a:extLst>
          </p:cNvPr>
          <p:cNvSpPr txBox="1"/>
          <p:nvPr/>
        </p:nvSpPr>
        <p:spPr>
          <a:xfrm>
            <a:off x="7919559" y="4918775"/>
            <a:ext cx="39337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technic</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7023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3_W9_3.5.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3_W9_3.6.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5" name="T3_W9_3.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5" grpId="0" animBg="1"/>
      <p:bldP spid="36" grpId="0" animBg="1"/>
      <p:bldP spid="39" grpId="0"/>
      <p:bldP spid="40" grpId="0"/>
      <p:bldP spid="41" grpId="0"/>
      <p:bldP spid="42" grpId="0"/>
      <p:bldP spid="24"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6"/>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3EE85061-8D1C-4192-BC91-87287ECDA877}"/>
              </a:ext>
            </a:extLst>
          </p:cNvPr>
          <p:cNvSpPr>
            <a:spLocks noGrp="1"/>
          </p:cNvSpPr>
          <p:nvPr>
            <p:ph type="title"/>
          </p:nvPr>
        </p:nvSpPr>
        <p:spPr>
          <a:xfrm>
            <a:off x="10801892" y="827625"/>
            <a:ext cx="1587218" cy="775440"/>
          </a:xfrm>
        </p:spPr>
        <p:txBody>
          <a:bodyPr/>
          <a:lstStyle/>
          <a:p>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32" name="CustomShape 1">
            <a:extLst>
              <a:ext uri="{FF2B5EF4-FFF2-40B4-BE49-F238E27FC236}">
                <a16:creationId xmlns:a16="http://schemas.microsoft.com/office/drawing/2014/main" id="{382C7A9E-2491-4B2C-AC1F-C229538714B1}"/>
              </a:ext>
            </a:extLst>
          </p:cNvPr>
          <p:cNvSpPr/>
          <p:nvPr/>
        </p:nvSpPr>
        <p:spPr>
          <a:xfrm>
            <a:off x="587391" y="155291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[u]</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Rectangle: Rounded Corners 32">
            <a:extLst>
              <a:ext uri="{FF2B5EF4-FFF2-40B4-BE49-F238E27FC236}">
                <a16:creationId xmlns:a16="http://schemas.microsoft.com/office/drawing/2014/main" id="{742D69C6-3451-41F3-9E62-FA4C7C33BE05}"/>
              </a:ext>
            </a:extLst>
          </p:cNvPr>
          <p:cNvSpPr/>
          <p:nvPr/>
        </p:nvSpPr>
        <p:spPr>
          <a:xfrm>
            <a:off x="493632" y="1603065"/>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Rounded Corners 34">
            <a:extLst>
              <a:ext uri="{FF2B5EF4-FFF2-40B4-BE49-F238E27FC236}">
                <a16:creationId xmlns:a16="http://schemas.microsoft.com/office/drawing/2014/main" id="{00699CDD-2E70-4519-A562-7686F057FC05}"/>
              </a:ext>
            </a:extLst>
          </p:cNvPr>
          <p:cNvSpPr/>
          <p:nvPr/>
        </p:nvSpPr>
        <p:spPr>
          <a:xfrm>
            <a:off x="4244925" y="1603065"/>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Rounded Corners 35">
            <a:extLst>
              <a:ext uri="{FF2B5EF4-FFF2-40B4-BE49-F238E27FC236}">
                <a16:creationId xmlns:a16="http://schemas.microsoft.com/office/drawing/2014/main" id="{81D33896-6D3D-43B4-BDB3-7576E76B6B7F}"/>
              </a:ext>
            </a:extLst>
          </p:cNvPr>
          <p:cNvSpPr/>
          <p:nvPr/>
        </p:nvSpPr>
        <p:spPr>
          <a:xfrm>
            <a:off x="8092648" y="1603065"/>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CustomShape 1">
            <a:extLst>
              <a:ext uri="{FF2B5EF4-FFF2-40B4-BE49-F238E27FC236}">
                <a16:creationId xmlns:a16="http://schemas.microsoft.com/office/drawing/2014/main" id="{FFF13002-02B6-4E1D-AA7B-A1661973F727}"/>
              </a:ext>
            </a:extLst>
          </p:cNvPr>
          <p:cNvSpPr/>
          <p:nvPr/>
        </p:nvSpPr>
        <p:spPr>
          <a:xfrm>
            <a:off x="4935076" y="1552916"/>
            <a:ext cx="249976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ou</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0" name="CustomShape 1">
            <a:extLst>
              <a:ext uri="{FF2B5EF4-FFF2-40B4-BE49-F238E27FC236}">
                <a16:creationId xmlns:a16="http://schemas.microsoft.com/office/drawing/2014/main" id="{29F5C6DF-9F34-4327-987B-6A33DF508D7B}"/>
              </a:ext>
            </a:extLst>
          </p:cNvPr>
          <p:cNvSpPr/>
          <p:nvPr/>
        </p:nvSpPr>
        <p:spPr>
          <a:xfrm>
            <a:off x="8041155" y="1469272"/>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[(e)au]</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3CE6E7D3-0B74-4FFD-B015-4D7ADF72992A}"/>
              </a:ext>
            </a:extLst>
          </p:cNvPr>
          <p:cNvSpPr txBox="1"/>
          <p:nvPr/>
        </p:nvSpPr>
        <p:spPr>
          <a:xfrm>
            <a:off x="8822258" y="5848153"/>
            <a:ext cx="21947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[piece, bit]</a:t>
            </a:r>
          </a:p>
        </p:txBody>
      </p:sp>
      <p:sp>
        <p:nvSpPr>
          <p:cNvPr id="42" name="TextBox 41">
            <a:extLst>
              <a:ext uri="{FF2B5EF4-FFF2-40B4-BE49-F238E27FC236}">
                <a16:creationId xmlns:a16="http://schemas.microsoft.com/office/drawing/2014/main" id="{B2759193-A0C0-4903-908E-2D393875C2A4}"/>
              </a:ext>
            </a:extLst>
          </p:cNvPr>
          <p:cNvSpPr txBox="1"/>
          <p:nvPr/>
        </p:nvSpPr>
        <p:spPr>
          <a:xfrm>
            <a:off x="4903388" y="5848153"/>
            <a:ext cx="2316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[thumb]</a:t>
            </a:r>
          </a:p>
        </p:txBody>
      </p:sp>
      <p:sp>
        <p:nvSpPr>
          <p:cNvPr id="19" name="TextBox 18">
            <a:extLst>
              <a:ext uri="{FF2B5EF4-FFF2-40B4-BE49-F238E27FC236}">
                <a16:creationId xmlns:a16="http://schemas.microsoft.com/office/drawing/2014/main" id="{1E412EBF-E88D-4358-A2A3-D42E9582E783}"/>
              </a:ext>
            </a:extLst>
          </p:cNvPr>
          <p:cNvSpPr txBox="1"/>
          <p:nvPr/>
        </p:nvSpPr>
        <p:spPr>
          <a:xfrm>
            <a:off x="731046" y="5647096"/>
            <a:ext cx="30661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[(knowledge) gap]</a:t>
            </a:r>
          </a:p>
        </p:txBody>
      </p:sp>
      <p:pic>
        <p:nvPicPr>
          <p:cNvPr id="20" name="Picture 19" descr="A thumb with a smiley face painted on it&#10;&#10;Description automatically generated with medium confidence">
            <a:extLst>
              <a:ext uri="{FF2B5EF4-FFF2-40B4-BE49-F238E27FC236}">
                <a16:creationId xmlns:a16="http://schemas.microsoft.com/office/drawing/2014/main" id="{5B087D9A-9DD6-479D-8925-C2AAF8AD8E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5205" y="2669531"/>
            <a:ext cx="2126238" cy="2249244"/>
          </a:xfrm>
          <a:prstGeom prst="rect">
            <a:avLst/>
          </a:prstGeom>
        </p:spPr>
      </p:pic>
      <p:pic>
        <p:nvPicPr>
          <p:cNvPr id="22" name="Picture 21" descr="A picture containing pattern, art, colorfulness, mosaic&#10;&#10;Description automatically generated">
            <a:extLst>
              <a:ext uri="{FF2B5EF4-FFF2-40B4-BE49-F238E27FC236}">
                <a16:creationId xmlns:a16="http://schemas.microsoft.com/office/drawing/2014/main" id="{F97FD492-3C0E-4FDD-BDC7-2C8AA4FB57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40832" y="2783969"/>
            <a:ext cx="2943149" cy="1961333"/>
          </a:xfrm>
          <a:prstGeom prst="rect">
            <a:avLst/>
          </a:prstGeom>
        </p:spPr>
      </p:pic>
      <p:pic>
        <p:nvPicPr>
          <p:cNvPr id="6" name="Picture 5">
            <a:extLst>
              <a:ext uri="{FF2B5EF4-FFF2-40B4-BE49-F238E27FC236}">
                <a16:creationId xmlns:a16="http://schemas.microsoft.com/office/drawing/2014/main" id="{D2BAF6EC-3222-45EE-A950-523F9D024117}"/>
              </a:ext>
            </a:extLst>
          </p:cNvPr>
          <p:cNvPicPr>
            <a:picLocks noChangeAspect="1"/>
          </p:cNvPicPr>
          <p:nvPr/>
        </p:nvPicPr>
        <p:blipFill>
          <a:blip r:embed="rId9"/>
          <a:stretch>
            <a:fillRect/>
          </a:stretch>
        </p:blipFill>
        <p:spPr>
          <a:xfrm>
            <a:off x="1354064" y="2618949"/>
            <a:ext cx="1946768" cy="2299826"/>
          </a:xfrm>
          <a:prstGeom prst="rect">
            <a:avLst/>
          </a:prstGeom>
        </p:spPr>
      </p:pic>
      <p:pic>
        <p:nvPicPr>
          <p:cNvPr id="23" name="Graphic 22" descr="Teacher">
            <a:extLst>
              <a:ext uri="{FF2B5EF4-FFF2-40B4-BE49-F238E27FC236}">
                <a16:creationId xmlns:a16="http://schemas.microsoft.com/office/drawing/2014/main" id="{6FE1DFB0-CF6F-4528-A416-858FAA13D7D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9788" y="65537"/>
            <a:ext cx="914400" cy="914400"/>
          </a:xfrm>
          <a:prstGeom prst="rect">
            <a:avLst/>
          </a:prstGeom>
        </p:spPr>
      </p:pic>
      <p:sp>
        <p:nvSpPr>
          <p:cNvPr id="24" name="Speech Bubble: Rectangle with Corners Rounded 23">
            <a:hlinkClick r:id="" action="ppaction://noaction">
              <a:snd r:embed="rId12" name="T3_W9_3.1.wav"/>
            </a:hlinkClick>
            <a:extLst>
              <a:ext uri="{FF2B5EF4-FFF2-40B4-BE49-F238E27FC236}">
                <a16:creationId xmlns:a16="http://schemas.microsoft.com/office/drawing/2014/main" id="{394E97C6-664E-45AA-84E8-621DF7360680}"/>
              </a:ext>
            </a:extLst>
          </p:cNvPr>
          <p:cNvSpPr/>
          <p:nvPr/>
        </p:nvSpPr>
        <p:spPr>
          <a:xfrm>
            <a:off x="1074188" y="233074"/>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a:t>
            </a:r>
          </a:p>
        </p:txBody>
      </p:sp>
      <p:sp>
        <p:nvSpPr>
          <p:cNvPr id="25" name="TextBox 24">
            <a:extLst>
              <a:ext uri="{FF2B5EF4-FFF2-40B4-BE49-F238E27FC236}">
                <a16:creationId xmlns:a16="http://schemas.microsoft.com/office/drawing/2014/main" id="{556594ED-EDC4-4D69-BB3F-801656D91BEA}"/>
              </a:ext>
            </a:extLst>
          </p:cNvPr>
          <p:cNvSpPr txBox="1"/>
          <p:nvPr/>
        </p:nvSpPr>
        <p:spPr>
          <a:xfrm>
            <a:off x="159788" y="4895890"/>
            <a:ext cx="4204500" cy="1015663"/>
          </a:xfrm>
          <a:prstGeom prst="rect">
            <a:avLst/>
          </a:prstGeom>
          <a:noFill/>
        </p:spPr>
        <p:txBody>
          <a:bodyPr wrap="square" rtlCol="0">
            <a:spAutoFit/>
          </a:bodyPr>
          <a:lstStyle/>
          <a:p>
            <a:pPr lvl="0" algn="ctr">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lac</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u</a:t>
            </a:r>
            <a:r>
              <a:rPr lang="en-GB" sz="6000" dirty="0">
                <a:solidFill>
                  <a:srgbClr val="002060"/>
                </a:solidFill>
                <a:latin typeface="Century Gothic" panose="020B0502020202020204" pitchFamily="34" charset="0"/>
              </a:rPr>
              <a:t>ne</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EE2ADE3F-DE4A-4895-8B96-ECBF4BED054F}"/>
              </a:ext>
            </a:extLst>
          </p:cNvPr>
          <p:cNvSpPr txBox="1"/>
          <p:nvPr/>
        </p:nvSpPr>
        <p:spPr>
          <a:xfrm>
            <a:off x="3959295" y="4903600"/>
            <a:ext cx="4204500" cy="1015663"/>
          </a:xfrm>
          <a:prstGeom prst="rect">
            <a:avLst/>
          </a:prstGeom>
          <a:noFill/>
        </p:spPr>
        <p:txBody>
          <a:bodyPr wrap="square" rtlCol="0">
            <a:spAutoFit/>
          </a:bodyPr>
          <a:lstStyle/>
          <a:p>
            <a:pPr lvl="0" algn="ctr"/>
            <a:r>
              <a:rPr lang="en-GB" sz="6000" dirty="0">
                <a:solidFill>
                  <a:srgbClr val="002060"/>
                </a:solidFill>
                <a:latin typeface="Century Gothic" panose="020B0502020202020204" pitchFamily="34" charset="0"/>
              </a:rPr>
              <a:t>p</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ou</a:t>
            </a:r>
            <a:r>
              <a:rPr lang="en-GB" sz="6000" dirty="0" err="1">
                <a:solidFill>
                  <a:srgbClr val="002060"/>
                </a:solidFill>
                <a:latin typeface="Century Gothic" panose="020B0502020202020204" pitchFamily="34" charset="0"/>
              </a:rPr>
              <a:t>ce</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59B135C7-4BFF-41B2-AB19-2C0D99A56AB2}"/>
              </a:ext>
            </a:extLst>
          </p:cNvPr>
          <p:cNvSpPr txBox="1"/>
          <p:nvPr/>
        </p:nvSpPr>
        <p:spPr>
          <a:xfrm>
            <a:off x="7919559" y="4918775"/>
            <a:ext cx="39337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morc</a:t>
            </a: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eau</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3529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9_3.8.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3_W9_3.9.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T3_W9_3.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5" grpId="0" animBg="1"/>
      <p:bldP spid="36" grpId="0" animBg="1"/>
      <p:bldP spid="39" grpId="0"/>
      <p:bldP spid="40" grpId="0"/>
      <p:bldP spid="41" grpId="0"/>
      <p:bldP spid="42" grpId="0"/>
      <p:bldP spid="19" grpId="0"/>
      <p:bldP spid="25"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6"/>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3EE85061-8D1C-4192-BC91-87287ECDA877}"/>
              </a:ext>
            </a:extLst>
          </p:cNvPr>
          <p:cNvSpPr>
            <a:spLocks noGrp="1"/>
          </p:cNvSpPr>
          <p:nvPr>
            <p:ph type="title"/>
          </p:nvPr>
        </p:nvSpPr>
        <p:spPr>
          <a:xfrm>
            <a:off x="10801892" y="827625"/>
            <a:ext cx="1587218" cy="775440"/>
          </a:xfrm>
        </p:spPr>
        <p:txBody>
          <a:bodyPr/>
          <a:lstStyle/>
          <a:p>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32" name="CustomShape 1">
            <a:extLst>
              <a:ext uri="{FF2B5EF4-FFF2-40B4-BE49-F238E27FC236}">
                <a16:creationId xmlns:a16="http://schemas.microsoft.com/office/drawing/2014/main" id="{382C7A9E-2491-4B2C-AC1F-C229538714B1}"/>
              </a:ext>
            </a:extLst>
          </p:cNvPr>
          <p:cNvSpPr/>
          <p:nvPr/>
        </p:nvSpPr>
        <p:spPr>
          <a:xfrm>
            <a:off x="587391" y="155291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Rectangle: Rounded Corners 32">
            <a:extLst>
              <a:ext uri="{FF2B5EF4-FFF2-40B4-BE49-F238E27FC236}">
                <a16:creationId xmlns:a16="http://schemas.microsoft.com/office/drawing/2014/main" id="{742D69C6-3451-41F3-9E62-FA4C7C33BE05}"/>
              </a:ext>
            </a:extLst>
          </p:cNvPr>
          <p:cNvSpPr/>
          <p:nvPr/>
        </p:nvSpPr>
        <p:spPr>
          <a:xfrm>
            <a:off x="493632" y="1603065"/>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Rounded Corners 34">
            <a:extLst>
              <a:ext uri="{FF2B5EF4-FFF2-40B4-BE49-F238E27FC236}">
                <a16:creationId xmlns:a16="http://schemas.microsoft.com/office/drawing/2014/main" id="{00699CDD-2E70-4519-A562-7686F057FC05}"/>
              </a:ext>
            </a:extLst>
          </p:cNvPr>
          <p:cNvSpPr/>
          <p:nvPr/>
        </p:nvSpPr>
        <p:spPr>
          <a:xfrm>
            <a:off x="4244925" y="1603065"/>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Rounded Corners 35">
            <a:extLst>
              <a:ext uri="{FF2B5EF4-FFF2-40B4-BE49-F238E27FC236}">
                <a16:creationId xmlns:a16="http://schemas.microsoft.com/office/drawing/2014/main" id="{81D33896-6D3D-43B4-BDB3-7576E76B6B7F}"/>
              </a:ext>
            </a:extLst>
          </p:cNvPr>
          <p:cNvSpPr/>
          <p:nvPr/>
        </p:nvSpPr>
        <p:spPr>
          <a:xfrm>
            <a:off x="8092648" y="1603065"/>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CustomShape 1">
            <a:extLst>
              <a:ext uri="{FF2B5EF4-FFF2-40B4-BE49-F238E27FC236}">
                <a16:creationId xmlns:a16="http://schemas.microsoft.com/office/drawing/2014/main" id="{FFF13002-02B6-4E1D-AA7B-A1661973F727}"/>
              </a:ext>
            </a:extLst>
          </p:cNvPr>
          <p:cNvSpPr/>
          <p:nvPr/>
        </p:nvSpPr>
        <p:spPr>
          <a:xfrm>
            <a:off x="4935076" y="1552916"/>
            <a:ext cx="249976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[(a)in]</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0" name="CustomShape 1">
            <a:extLst>
              <a:ext uri="{FF2B5EF4-FFF2-40B4-BE49-F238E27FC236}">
                <a16:creationId xmlns:a16="http://schemas.microsoft.com/office/drawing/2014/main" id="{29F5C6DF-9F34-4327-987B-6A33DF508D7B}"/>
              </a:ext>
            </a:extLst>
          </p:cNvPr>
          <p:cNvSpPr/>
          <p:nvPr/>
        </p:nvSpPr>
        <p:spPr>
          <a:xfrm>
            <a:off x="8041155" y="1469272"/>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en|an</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3CE6E7D3-0B74-4FFD-B015-4D7ADF72992A}"/>
              </a:ext>
            </a:extLst>
          </p:cNvPr>
          <p:cNvSpPr txBox="1"/>
          <p:nvPr/>
        </p:nvSpPr>
        <p:spPr>
          <a:xfrm>
            <a:off x="8822258" y="5848153"/>
            <a:ext cx="21947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[fuel]</a:t>
            </a:r>
          </a:p>
        </p:txBody>
      </p:sp>
      <p:sp>
        <p:nvSpPr>
          <p:cNvPr id="42" name="TextBox 41">
            <a:extLst>
              <a:ext uri="{FF2B5EF4-FFF2-40B4-BE49-F238E27FC236}">
                <a16:creationId xmlns:a16="http://schemas.microsoft.com/office/drawing/2014/main" id="{B2759193-A0C0-4903-908E-2D393875C2A4}"/>
              </a:ext>
            </a:extLst>
          </p:cNvPr>
          <p:cNvSpPr txBox="1"/>
          <p:nvPr/>
        </p:nvSpPr>
        <p:spPr>
          <a:xfrm>
            <a:off x="4944781" y="5760584"/>
            <a:ext cx="2316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moan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9" name="TextBox 18">
            <a:extLst>
              <a:ext uri="{FF2B5EF4-FFF2-40B4-BE49-F238E27FC236}">
                <a16:creationId xmlns:a16="http://schemas.microsoft.com/office/drawing/2014/main" id="{1E412EBF-E88D-4358-A2A3-D42E9582E783}"/>
              </a:ext>
            </a:extLst>
          </p:cNvPr>
          <p:cNvSpPr txBox="1"/>
          <p:nvPr/>
        </p:nvSpPr>
        <p:spPr>
          <a:xfrm>
            <a:off x="1020770" y="5735481"/>
            <a:ext cx="26689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keep quiet]</a:t>
            </a:r>
          </a:p>
        </p:txBody>
      </p:sp>
      <p:pic>
        <p:nvPicPr>
          <p:cNvPr id="2" name="Picture 1">
            <a:extLst>
              <a:ext uri="{FF2B5EF4-FFF2-40B4-BE49-F238E27FC236}">
                <a16:creationId xmlns:a16="http://schemas.microsoft.com/office/drawing/2014/main" id="{495B035C-8ACF-414E-9167-A7B120075E6F}"/>
              </a:ext>
            </a:extLst>
          </p:cNvPr>
          <p:cNvPicPr>
            <a:picLocks noChangeAspect="1"/>
          </p:cNvPicPr>
          <p:nvPr/>
        </p:nvPicPr>
        <p:blipFill>
          <a:blip r:embed="rId7"/>
          <a:stretch>
            <a:fillRect/>
          </a:stretch>
        </p:blipFill>
        <p:spPr>
          <a:xfrm>
            <a:off x="1469632" y="2806824"/>
            <a:ext cx="1799242" cy="2159091"/>
          </a:xfrm>
          <a:prstGeom prst="rect">
            <a:avLst/>
          </a:prstGeom>
        </p:spPr>
      </p:pic>
      <p:pic>
        <p:nvPicPr>
          <p:cNvPr id="21" name="Picture 20" descr="A cartoon of a person&#10;&#10;Description automatically generated with low confidence">
            <a:extLst>
              <a:ext uri="{FF2B5EF4-FFF2-40B4-BE49-F238E27FC236}">
                <a16:creationId xmlns:a16="http://schemas.microsoft.com/office/drawing/2014/main" id="{54AE3BC8-2DDC-40A2-BFF0-7B3679E97E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18035" y="2654058"/>
            <a:ext cx="1155929" cy="2311857"/>
          </a:xfrm>
          <a:prstGeom prst="rect">
            <a:avLst/>
          </a:prstGeom>
        </p:spPr>
      </p:pic>
      <p:pic>
        <p:nvPicPr>
          <p:cNvPr id="22" name="Picture 21" descr="A orange and black gas pump&#10;&#10;Description automatically generated with low confidence">
            <a:extLst>
              <a:ext uri="{FF2B5EF4-FFF2-40B4-BE49-F238E27FC236}">
                <a16:creationId xmlns:a16="http://schemas.microsoft.com/office/drawing/2014/main" id="{742710E0-39C4-4260-ADEE-93CB34D881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31914" y="2654058"/>
            <a:ext cx="2008790" cy="2149875"/>
          </a:xfrm>
          <a:prstGeom prst="rect">
            <a:avLst/>
          </a:prstGeom>
        </p:spPr>
      </p:pic>
      <p:pic>
        <p:nvPicPr>
          <p:cNvPr id="23" name="Graphic 22" descr="Teacher">
            <a:extLst>
              <a:ext uri="{FF2B5EF4-FFF2-40B4-BE49-F238E27FC236}">
                <a16:creationId xmlns:a16="http://schemas.microsoft.com/office/drawing/2014/main" id="{B7090CA7-4BBF-4822-9BE1-A64DBCCA20A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9788" y="65537"/>
            <a:ext cx="914400" cy="914400"/>
          </a:xfrm>
          <a:prstGeom prst="rect">
            <a:avLst/>
          </a:prstGeom>
        </p:spPr>
      </p:pic>
      <p:sp>
        <p:nvSpPr>
          <p:cNvPr id="24" name="Speech Bubble: Rectangle with Corners Rounded 23">
            <a:hlinkClick r:id="" action="ppaction://noaction">
              <a:snd r:embed="rId12" name="T3_W9_3.1.wav"/>
            </a:hlinkClick>
            <a:extLst>
              <a:ext uri="{FF2B5EF4-FFF2-40B4-BE49-F238E27FC236}">
                <a16:creationId xmlns:a16="http://schemas.microsoft.com/office/drawing/2014/main" id="{AFB73D96-1053-4C16-A24F-9D23F45D216E}"/>
              </a:ext>
            </a:extLst>
          </p:cNvPr>
          <p:cNvSpPr/>
          <p:nvPr/>
        </p:nvSpPr>
        <p:spPr>
          <a:xfrm>
            <a:off x="1074188" y="233074"/>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a:t>
            </a:r>
          </a:p>
        </p:txBody>
      </p:sp>
      <p:sp>
        <p:nvSpPr>
          <p:cNvPr id="25" name="TextBox 24">
            <a:extLst>
              <a:ext uri="{FF2B5EF4-FFF2-40B4-BE49-F238E27FC236}">
                <a16:creationId xmlns:a16="http://schemas.microsoft.com/office/drawing/2014/main" id="{2D76CC22-EF33-472E-8762-36CC6A23A1D4}"/>
              </a:ext>
            </a:extLst>
          </p:cNvPr>
          <p:cNvSpPr txBox="1"/>
          <p:nvPr/>
        </p:nvSpPr>
        <p:spPr>
          <a:xfrm>
            <a:off x="159788" y="4895890"/>
            <a:ext cx="4204500" cy="1015663"/>
          </a:xfrm>
          <a:prstGeom prst="rect">
            <a:avLst/>
          </a:prstGeom>
          <a:noFill/>
        </p:spPr>
        <p:txBody>
          <a:bodyPr wrap="square" rtlCol="0">
            <a:spAutoFit/>
          </a:bodyPr>
          <a:lstStyle/>
          <a:p>
            <a:pPr lvl="0" algn="ctr">
              <a:defRPr/>
            </a:pPr>
            <a:r>
              <a:rPr lang="en-GB" sz="6000" dirty="0">
                <a:solidFill>
                  <a:srgbClr val="002060"/>
                </a:solidFill>
                <a:latin typeface="Century Gothic" panose="020B0502020202020204" pitchFamily="34" charset="0"/>
              </a:rPr>
              <a:t>se </a:t>
            </a:r>
            <a:r>
              <a:rPr lang="en-GB" sz="6000" dirty="0" err="1">
                <a:solidFill>
                  <a:srgbClr val="002060"/>
                </a:solidFill>
                <a:latin typeface="Century Gothic" panose="020B0502020202020204" pitchFamily="34" charset="0"/>
              </a:rPr>
              <a:t>t</a:t>
            </a:r>
            <a:r>
              <a:rPr lang="en-GB" sz="6000" dirty="0" err="1">
                <a:solidFill>
                  <a:srgbClr val="FF0066"/>
                </a:solidFill>
                <a:latin typeface="Century Gothic" panose="020B0502020202020204" pitchFamily="34" charset="0"/>
              </a:rPr>
              <a:t>ai</a:t>
            </a:r>
            <a:r>
              <a:rPr lang="en-GB" sz="6000" dirty="0" err="1">
                <a:solidFill>
                  <a:srgbClr val="002060"/>
                </a:solidFill>
                <a:latin typeface="Century Gothic" panose="020B0502020202020204" pitchFamily="34" charset="0"/>
              </a:rPr>
              <a:t>re</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A8D02881-42BC-4990-A33F-CC0A0C661DDF}"/>
              </a:ext>
            </a:extLst>
          </p:cNvPr>
          <p:cNvSpPr txBox="1"/>
          <p:nvPr/>
        </p:nvSpPr>
        <p:spPr>
          <a:xfrm>
            <a:off x="3959295" y="4903600"/>
            <a:ext cx="4204500" cy="1015663"/>
          </a:xfrm>
          <a:prstGeom prst="rect">
            <a:avLst/>
          </a:prstGeom>
          <a:noFill/>
        </p:spPr>
        <p:txBody>
          <a:bodyPr wrap="square" rtlCol="0">
            <a:spAutoFit/>
          </a:bodyPr>
          <a:lstStyle/>
          <a:p>
            <a:pPr lvl="0" algn="ctr"/>
            <a:r>
              <a:rPr lang="en-GB" sz="6000" dirty="0">
                <a:solidFill>
                  <a:srgbClr val="002060"/>
                </a:solidFill>
                <a:latin typeface="Century Gothic" panose="020B0502020202020204" pitchFamily="34" charset="0"/>
              </a:rPr>
              <a:t>pl</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ain</a:t>
            </a:r>
            <a:r>
              <a:rPr lang="en-GB" sz="6000" dirty="0" err="1">
                <a:solidFill>
                  <a:srgbClr val="002060"/>
                </a:solidFill>
                <a:latin typeface="Century Gothic" panose="020B0502020202020204" pitchFamily="34" charset="0"/>
              </a:rPr>
              <a:t>te</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19543740-7C6A-414F-BEFE-DF4DC75B18DD}"/>
              </a:ext>
            </a:extLst>
          </p:cNvPr>
          <p:cNvSpPr txBox="1"/>
          <p:nvPr/>
        </p:nvSpPr>
        <p:spPr>
          <a:xfrm>
            <a:off x="7919559" y="4918775"/>
            <a:ext cx="3933773" cy="923330"/>
          </a:xfrm>
          <a:prstGeom prst="rect">
            <a:avLst/>
          </a:prstGeom>
          <a:noFill/>
        </p:spPr>
        <p:txBody>
          <a:bodyPr wrap="square" rtlCol="0">
            <a:spAutoFit/>
          </a:bodyPr>
          <a:lstStyle/>
          <a:p>
            <a:pPr lvl="0" algn="ctr">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carbur</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an</a:t>
            </a:r>
            <a:r>
              <a:rPr lang="en-GB" sz="5400" dirty="0">
                <a:solidFill>
                  <a:srgbClr val="002060"/>
                </a:solidFill>
                <a:latin typeface="Century Gothic" panose="020B0502020202020204" pitchFamily="34" charset="0"/>
              </a:rPr>
              <a:t>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5180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9_3.1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3_W9_3.1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T3_W9_3.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5" grpId="0" animBg="1"/>
      <p:bldP spid="36" grpId="0" animBg="1"/>
      <p:bldP spid="39" grpId="0"/>
      <p:bldP spid="40" grpId="0"/>
      <p:bldP spid="41" grpId="0"/>
      <p:bldP spid="42" grpId="0"/>
      <p:bldP spid="19" grpId="0"/>
      <p:bldP spid="25"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cartoon snail with a spiral shell&#10;&#10;Description automatically generated with low confidence">
            <a:extLst>
              <a:ext uri="{FF2B5EF4-FFF2-40B4-BE49-F238E27FC236}">
                <a16:creationId xmlns:a16="http://schemas.microsoft.com/office/drawing/2014/main" id="{D2B09CF3-F502-409F-A52F-35258A5B2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2097" y="2899379"/>
            <a:ext cx="1203818" cy="827625"/>
          </a:xfrm>
          <a:prstGeom prst="rect">
            <a:avLst/>
          </a:prstGeom>
        </p:spPr>
      </p:pic>
      <p:pic>
        <p:nvPicPr>
          <p:cNvPr id="54" name="Google Shape;111;p3"/>
          <p:cNvPicPr/>
          <p:nvPr/>
        </p:nvPicPr>
        <p:blipFill>
          <a:blip r:embed="rId7"/>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3EE85061-8D1C-4192-BC91-87287ECDA877}"/>
              </a:ext>
            </a:extLst>
          </p:cNvPr>
          <p:cNvSpPr>
            <a:spLocks noGrp="1"/>
          </p:cNvSpPr>
          <p:nvPr>
            <p:ph type="title"/>
          </p:nvPr>
        </p:nvSpPr>
        <p:spPr>
          <a:xfrm>
            <a:off x="10801892" y="827625"/>
            <a:ext cx="1587218" cy="775440"/>
          </a:xfrm>
        </p:spPr>
        <p:txBody>
          <a:bodyPr/>
          <a:lstStyle/>
          <a:p>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32" name="CustomShape 1">
            <a:extLst>
              <a:ext uri="{FF2B5EF4-FFF2-40B4-BE49-F238E27FC236}">
                <a16:creationId xmlns:a16="http://schemas.microsoft.com/office/drawing/2014/main" id="{382C7A9E-2491-4B2C-AC1F-C229538714B1}"/>
              </a:ext>
            </a:extLst>
          </p:cNvPr>
          <p:cNvSpPr/>
          <p:nvPr/>
        </p:nvSpPr>
        <p:spPr>
          <a:xfrm>
            <a:off x="587391" y="155291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SFC-s</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Rectangle: Rounded Corners 32">
            <a:extLst>
              <a:ext uri="{FF2B5EF4-FFF2-40B4-BE49-F238E27FC236}">
                <a16:creationId xmlns:a16="http://schemas.microsoft.com/office/drawing/2014/main" id="{742D69C6-3451-41F3-9E62-FA4C7C33BE05}"/>
              </a:ext>
            </a:extLst>
          </p:cNvPr>
          <p:cNvSpPr/>
          <p:nvPr/>
        </p:nvSpPr>
        <p:spPr>
          <a:xfrm>
            <a:off x="493632" y="1603065"/>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Rounded Corners 34">
            <a:extLst>
              <a:ext uri="{FF2B5EF4-FFF2-40B4-BE49-F238E27FC236}">
                <a16:creationId xmlns:a16="http://schemas.microsoft.com/office/drawing/2014/main" id="{00699CDD-2E70-4519-A562-7686F057FC05}"/>
              </a:ext>
            </a:extLst>
          </p:cNvPr>
          <p:cNvSpPr/>
          <p:nvPr/>
        </p:nvSpPr>
        <p:spPr>
          <a:xfrm>
            <a:off x="4244925" y="1603065"/>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Rounded Corners 35">
            <a:extLst>
              <a:ext uri="{FF2B5EF4-FFF2-40B4-BE49-F238E27FC236}">
                <a16:creationId xmlns:a16="http://schemas.microsoft.com/office/drawing/2014/main" id="{81D33896-6D3D-43B4-BDB3-7576E76B6B7F}"/>
              </a:ext>
            </a:extLst>
          </p:cNvPr>
          <p:cNvSpPr/>
          <p:nvPr/>
        </p:nvSpPr>
        <p:spPr>
          <a:xfrm>
            <a:off x="8092648" y="1603065"/>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CustomShape 1">
            <a:extLst>
              <a:ext uri="{FF2B5EF4-FFF2-40B4-BE49-F238E27FC236}">
                <a16:creationId xmlns:a16="http://schemas.microsoft.com/office/drawing/2014/main" id="{FFF13002-02B6-4E1D-AA7B-A1661973F727}"/>
              </a:ext>
            </a:extLst>
          </p:cNvPr>
          <p:cNvSpPr/>
          <p:nvPr/>
        </p:nvSpPr>
        <p:spPr>
          <a:xfrm>
            <a:off x="4935076" y="1552916"/>
            <a:ext cx="272302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[SFC-t]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0" name="CustomShape 1">
            <a:extLst>
              <a:ext uri="{FF2B5EF4-FFF2-40B4-BE49-F238E27FC236}">
                <a16:creationId xmlns:a16="http://schemas.microsoft.com/office/drawing/2014/main" id="{29F5C6DF-9F34-4327-987B-6A33DF508D7B}"/>
              </a:ext>
            </a:extLst>
          </p:cNvPr>
          <p:cNvSpPr/>
          <p:nvPr/>
        </p:nvSpPr>
        <p:spPr>
          <a:xfrm>
            <a:off x="8041155" y="1469272"/>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[liaison]</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3CE6E7D3-0B74-4FFD-B015-4D7ADF72992A}"/>
              </a:ext>
            </a:extLst>
          </p:cNvPr>
          <p:cNvSpPr txBox="1"/>
          <p:nvPr/>
        </p:nvSpPr>
        <p:spPr>
          <a:xfrm>
            <a:off x="8822258" y="5848153"/>
            <a:ext cx="21947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snails]</a:t>
            </a:r>
          </a:p>
        </p:txBody>
      </p:sp>
      <p:sp>
        <p:nvSpPr>
          <p:cNvPr id="42" name="TextBox 41">
            <a:extLst>
              <a:ext uri="{FF2B5EF4-FFF2-40B4-BE49-F238E27FC236}">
                <a16:creationId xmlns:a16="http://schemas.microsoft.com/office/drawing/2014/main" id="{B2759193-A0C0-4903-908E-2D393875C2A4}"/>
              </a:ext>
            </a:extLst>
          </p:cNvPr>
          <p:cNvSpPr txBox="1"/>
          <p:nvPr/>
        </p:nvSpPr>
        <p:spPr>
          <a:xfrm>
            <a:off x="4944781" y="5760584"/>
            <a:ext cx="2316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[stream,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flow</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9" name="TextBox 18">
            <a:extLst>
              <a:ext uri="{FF2B5EF4-FFF2-40B4-BE49-F238E27FC236}">
                <a16:creationId xmlns:a16="http://schemas.microsoft.com/office/drawing/2014/main" id="{1E412EBF-E88D-4358-A2A3-D42E9582E783}"/>
              </a:ext>
            </a:extLst>
          </p:cNvPr>
          <p:cNvSpPr txBox="1"/>
          <p:nvPr/>
        </p:nvSpPr>
        <p:spPr>
          <a:xfrm>
            <a:off x="1020770" y="5735481"/>
            <a:ext cx="26689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[paradise]</a:t>
            </a:r>
          </a:p>
        </p:txBody>
      </p:sp>
      <p:pic>
        <p:nvPicPr>
          <p:cNvPr id="21" name="Picture 20" descr="A palm trees on a beach&#10;&#10;Description automatically generated with low confidence">
            <a:extLst>
              <a:ext uri="{FF2B5EF4-FFF2-40B4-BE49-F238E27FC236}">
                <a16:creationId xmlns:a16="http://schemas.microsoft.com/office/drawing/2014/main" id="{3EF74D25-7D7C-48E3-ADCA-9135FC28EA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0770" y="2749653"/>
            <a:ext cx="2668975" cy="2153947"/>
          </a:xfrm>
          <a:prstGeom prst="rect">
            <a:avLst/>
          </a:prstGeom>
        </p:spPr>
      </p:pic>
      <p:pic>
        <p:nvPicPr>
          <p:cNvPr id="23" name="Picture 22" descr="A cartoon snail with a spiral shell&#10;&#10;Description automatically generated with low confidence">
            <a:extLst>
              <a:ext uri="{FF2B5EF4-FFF2-40B4-BE49-F238E27FC236}">
                <a16:creationId xmlns:a16="http://schemas.microsoft.com/office/drawing/2014/main" id="{FCEA88FC-1E91-42AE-BD32-B3BD0208B0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5707" y="3242577"/>
            <a:ext cx="1203818" cy="827625"/>
          </a:xfrm>
          <a:prstGeom prst="rect">
            <a:avLst/>
          </a:prstGeom>
        </p:spPr>
      </p:pic>
      <p:pic>
        <p:nvPicPr>
          <p:cNvPr id="24" name="Picture 23" descr="A cartoon snail with a spiral shell&#10;&#10;Description automatically generated with low confidence">
            <a:extLst>
              <a:ext uri="{FF2B5EF4-FFF2-40B4-BE49-F238E27FC236}">
                <a16:creationId xmlns:a16="http://schemas.microsoft.com/office/drawing/2014/main" id="{35B76260-4AEE-4D6A-940E-2E8B9E2819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2827" y="3446984"/>
            <a:ext cx="1203818" cy="827625"/>
          </a:xfrm>
          <a:prstGeom prst="rect">
            <a:avLst/>
          </a:prstGeom>
        </p:spPr>
      </p:pic>
      <p:pic>
        <p:nvPicPr>
          <p:cNvPr id="3" name="Picture 2" descr="A river running through a rocky area&#10;&#10;Description automatically generated">
            <a:extLst>
              <a:ext uri="{FF2B5EF4-FFF2-40B4-BE49-F238E27FC236}">
                <a16:creationId xmlns:a16="http://schemas.microsoft.com/office/drawing/2014/main" id="{A76922E0-6972-4518-9E9E-E829CD3401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20595" y="2765129"/>
            <a:ext cx="2863255" cy="1923749"/>
          </a:xfrm>
          <a:prstGeom prst="rect">
            <a:avLst/>
          </a:prstGeom>
        </p:spPr>
      </p:pic>
      <p:pic>
        <p:nvPicPr>
          <p:cNvPr id="26" name="Graphic 25" descr="Teacher">
            <a:extLst>
              <a:ext uri="{FF2B5EF4-FFF2-40B4-BE49-F238E27FC236}">
                <a16:creationId xmlns:a16="http://schemas.microsoft.com/office/drawing/2014/main" id="{D1C0E480-7F09-4786-8370-E56D2790AEB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9788" y="65537"/>
            <a:ext cx="914400" cy="914400"/>
          </a:xfrm>
          <a:prstGeom prst="rect">
            <a:avLst/>
          </a:prstGeom>
        </p:spPr>
      </p:pic>
      <p:sp>
        <p:nvSpPr>
          <p:cNvPr id="27" name="Speech Bubble: Rectangle with Corners Rounded 26">
            <a:hlinkClick r:id="" action="ppaction://noaction">
              <a:snd r:embed="rId12" name="T3_W9_3.1.wav"/>
            </a:hlinkClick>
            <a:extLst>
              <a:ext uri="{FF2B5EF4-FFF2-40B4-BE49-F238E27FC236}">
                <a16:creationId xmlns:a16="http://schemas.microsoft.com/office/drawing/2014/main" id="{E6BC8109-4864-4AC8-8AE8-E79C2F9F005E}"/>
              </a:ext>
            </a:extLst>
          </p:cNvPr>
          <p:cNvSpPr/>
          <p:nvPr/>
        </p:nvSpPr>
        <p:spPr>
          <a:xfrm>
            <a:off x="1074188" y="233074"/>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a:t>
            </a:r>
          </a:p>
        </p:txBody>
      </p:sp>
      <p:sp>
        <p:nvSpPr>
          <p:cNvPr id="28" name="TextBox 27">
            <a:extLst>
              <a:ext uri="{FF2B5EF4-FFF2-40B4-BE49-F238E27FC236}">
                <a16:creationId xmlns:a16="http://schemas.microsoft.com/office/drawing/2014/main" id="{33BB3842-757B-49A5-85EA-4832EE58FD93}"/>
              </a:ext>
            </a:extLst>
          </p:cNvPr>
          <p:cNvSpPr txBox="1"/>
          <p:nvPr/>
        </p:nvSpPr>
        <p:spPr>
          <a:xfrm>
            <a:off x="159788" y="4895890"/>
            <a:ext cx="4204500" cy="1015663"/>
          </a:xfrm>
          <a:prstGeom prst="rect">
            <a:avLst/>
          </a:prstGeom>
          <a:noFill/>
        </p:spPr>
        <p:txBody>
          <a:bodyPr wrap="square" rtlCol="0">
            <a:spAutoFit/>
          </a:bodyPr>
          <a:lstStyle/>
          <a:p>
            <a:pPr lvl="0" algn="ctr">
              <a:defRPr/>
            </a:pPr>
            <a:r>
              <a:rPr lang="en-GB" sz="6000" dirty="0" err="1">
                <a:solidFill>
                  <a:srgbClr val="002060"/>
                </a:solidFill>
                <a:latin typeface="Century Gothic" panose="020B0502020202020204" pitchFamily="34" charset="0"/>
              </a:rPr>
              <a:t>paradi</a:t>
            </a:r>
            <a:r>
              <a:rPr lang="en-GB" sz="6000" dirty="0" err="1">
                <a:solidFill>
                  <a:schemeClr val="bg2">
                    <a:lumMod val="50000"/>
                  </a:schemeClr>
                </a:solidFill>
                <a:latin typeface="Century Gothic" panose="020B0502020202020204" pitchFamily="34" charset="0"/>
              </a:rPr>
              <a:t>s</a:t>
            </a:r>
            <a:endParaRPr kumimoji="0" lang="en-GB" sz="6000" b="0" i="0" u="none" strike="noStrike" kern="1200" cap="none" spc="0" normalizeH="0" baseline="0" noProof="0" dirty="0">
              <a:ln>
                <a:noFill/>
              </a:ln>
              <a:solidFill>
                <a:schemeClr val="bg2">
                  <a:lumMod val="50000"/>
                </a:schemeClr>
              </a:solidFill>
              <a:effectLst/>
              <a:uLnTx/>
              <a:uFillTx/>
              <a:latin typeface="Century Gothic" panose="020B0502020202020204" pitchFamily="34" charset="0"/>
            </a:endParaRPr>
          </a:p>
        </p:txBody>
      </p:sp>
      <p:sp>
        <p:nvSpPr>
          <p:cNvPr id="43" name="TextBox 42">
            <a:extLst>
              <a:ext uri="{FF2B5EF4-FFF2-40B4-BE49-F238E27FC236}">
                <a16:creationId xmlns:a16="http://schemas.microsoft.com/office/drawing/2014/main" id="{FAC40446-3892-423D-925F-A254C5ADAA2F}"/>
              </a:ext>
            </a:extLst>
          </p:cNvPr>
          <p:cNvSpPr txBox="1"/>
          <p:nvPr/>
        </p:nvSpPr>
        <p:spPr>
          <a:xfrm>
            <a:off x="3959295" y="4903600"/>
            <a:ext cx="4204500" cy="1015663"/>
          </a:xfrm>
          <a:prstGeom prst="rect">
            <a:avLst/>
          </a:prstGeom>
          <a:noFill/>
        </p:spPr>
        <p:txBody>
          <a:bodyPr wrap="square" rtlCol="0">
            <a:spAutoFit/>
          </a:bodyPr>
          <a:lstStyle/>
          <a:p>
            <a:pPr lvl="0" algn="ctr"/>
            <a:r>
              <a:rPr lang="en-GB" sz="6000" dirty="0" err="1">
                <a:solidFill>
                  <a:srgbClr val="002060"/>
                </a:solidFill>
                <a:latin typeface="Century Gothic" panose="020B0502020202020204" pitchFamily="34" charset="0"/>
              </a:rPr>
              <a:t>flo</a:t>
            </a:r>
            <a:r>
              <a:rPr lang="en-GB" sz="6000" dirty="0" err="1">
                <a:solidFill>
                  <a:schemeClr val="bg2">
                    <a:lumMod val="50000"/>
                  </a:schemeClr>
                </a:solidFill>
                <a:latin typeface="Century Gothic" panose="020B0502020202020204" pitchFamily="34" charset="0"/>
              </a:rPr>
              <a:t>t</a:t>
            </a:r>
            <a:endParaRPr kumimoji="0" lang="en-GB" sz="6000" b="0" i="0" u="none" strike="noStrike" kern="1200" cap="none" spc="0" normalizeH="0" baseline="0" noProof="0" dirty="0">
              <a:ln>
                <a:noFill/>
              </a:ln>
              <a:solidFill>
                <a:schemeClr val="bg2">
                  <a:lumMod val="50000"/>
                </a:schemeClr>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4199845B-78D0-4499-8CEC-1675C3EF94AC}"/>
              </a:ext>
            </a:extLst>
          </p:cNvPr>
          <p:cNvSpPr txBox="1"/>
          <p:nvPr/>
        </p:nvSpPr>
        <p:spPr>
          <a:xfrm>
            <a:off x="7960952" y="4138026"/>
            <a:ext cx="3933773" cy="1754326"/>
          </a:xfrm>
          <a:prstGeom prst="rect">
            <a:avLst/>
          </a:prstGeom>
          <a:noFill/>
        </p:spPr>
        <p:txBody>
          <a:bodyPr wrap="square" rtlCol="0">
            <a:spAutoFit/>
          </a:bodyPr>
          <a:lstStyle/>
          <a:p>
            <a:pPr lvl="0" algn="ctr">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 escargots</a:t>
            </a:r>
          </a:p>
        </p:txBody>
      </p:sp>
    </p:spTree>
    <p:extLst>
      <p:ext uri="{BB962C8B-B14F-4D97-AF65-F5344CB8AC3E}">
        <p14:creationId xmlns:p14="http://schemas.microsoft.com/office/powerpoint/2010/main" val="177945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9_3.1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3_W9_3.1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3_W9_3.1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5" grpId="0" animBg="1"/>
      <p:bldP spid="36" grpId="0" animBg="1"/>
      <p:bldP spid="39" grpId="0"/>
      <p:bldP spid="40" grpId="0"/>
      <p:bldP spid="41" grpId="0"/>
      <p:bldP spid="42" grpId="0"/>
      <p:bldP spid="19" grpId="0"/>
      <p:bldP spid="28" grpId="0"/>
      <p:bldP spid="43" grpId="0"/>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6"/>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3EE85061-8D1C-4192-BC91-87287ECDA877}"/>
              </a:ext>
            </a:extLst>
          </p:cNvPr>
          <p:cNvSpPr>
            <a:spLocks noGrp="1"/>
          </p:cNvSpPr>
          <p:nvPr>
            <p:ph type="title"/>
          </p:nvPr>
        </p:nvSpPr>
        <p:spPr>
          <a:xfrm>
            <a:off x="10801892" y="827625"/>
            <a:ext cx="1587218" cy="775440"/>
          </a:xfrm>
        </p:spPr>
        <p:txBody>
          <a:bodyPr/>
          <a:lstStyle/>
          <a:p>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32" name="CustomShape 1">
            <a:extLst>
              <a:ext uri="{FF2B5EF4-FFF2-40B4-BE49-F238E27FC236}">
                <a16:creationId xmlns:a16="http://schemas.microsoft.com/office/drawing/2014/main" id="{382C7A9E-2491-4B2C-AC1F-C229538714B1}"/>
              </a:ext>
            </a:extLst>
          </p:cNvPr>
          <p:cNvSpPr/>
          <p:nvPr/>
        </p:nvSpPr>
        <p:spPr>
          <a:xfrm>
            <a:off x="587391" y="155291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6000" b="1" i="0" u="none" strike="noStrike" kern="1200" cap="none" spc="-1" normalizeH="0" baseline="-25000" noProof="0" dirty="0">
                <a:ln>
                  <a:noFill/>
                </a:ln>
                <a:solidFill>
                  <a:srgbClr val="002060"/>
                </a:solidFill>
                <a:effectLst/>
                <a:uLnTx/>
                <a:uFillTx/>
                <a:latin typeface="Century Gothic" panose="020B0502020202020204" pitchFamily="34" charset="0"/>
                <a:ea typeface="Century Gothic"/>
              </a:rPr>
              <a:t>open</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eu</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Rectangle: Rounded Corners 32">
            <a:extLst>
              <a:ext uri="{FF2B5EF4-FFF2-40B4-BE49-F238E27FC236}">
                <a16:creationId xmlns:a16="http://schemas.microsoft.com/office/drawing/2014/main" id="{742D69C6-3451-41F3-9E62-FA4C7C33BE05}"/>
              </a:ext>
            </a:extLst>
          </p:cNvPr>
          <p:cNvSpPr/>
          <p:nvPr/>
        </p:nvSpPr>
        <p:spPr>
          <a:xfrm>
            <a:off x="493632" y="1603065"/>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Rounded Corners 34">
            <a:extLst>
              <a:ext uri="{FF2B5EF4-FFF2-40B4-BE49-F238E27FC236}">
                <a16:creationId xmlns:a16="http://schemas.microsoft.com/office/drawing/2014/main" id="{00699CDD-2E70-4519-A562-7686F057FC05}"/>
              </a:ext>
            </a:extLst>
          </p:cNvPr>
          <p:cNvSpPr/>
          <p:nvPr/>
        </p:nvSpPr>
        <p:spPr>
          <a:xfrm>
            <a:off x="4244925" y="1603065"/>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Rounded Corners 35">
            <a:extLst>
              <a:ext uri="{FF2B5EF4-FFF2-40B4-BE49-F238E27FC236}">
                <a16:creationId xmlns:a16="http://schemas.microsoft.com/office/drawing/2014/main" id="{81D33896-6D3D-43B4-BDB3-7576E76B6B7F}"/>
              </a:ext>
            </a:extLst>
          </p:cNvPr>
          <p:cNvSpPr/>
          <p:nvPr/>
        </p:nvSpPr>
        <p:spPr>
          <a:xfrm>
            <a:off x="8092648" y="1603065"/>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CustomShape 1">
            <a:extLst>
              <a:ext uri="{FF2B5EF4-FFF2-40B4-BE49-F238E27FC236}">
                <a16:creationId xmlns:a16="http://schemas.microsoft.com/office/drawing/2014/main" id="{FFF13002-02B6-4E1D-AA7B-A1661973F727}"/>
              </a:ext>
            </a:extLst>
          </p:cNvPr>
          <p:cNvSpPr/>
          <p:nvPr/>
        </p:nvSpPr>
        <p:spPr>
          <a:xfrm>
            <a:off x="4700033" y="1552916"/>
            <a:ext cx="272302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[oi]</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0" name="CustomShape 1">
            <a:extLst>
              <a:ext uri="{FF2B5EF4-FFF2-40B4-BE49-F238E27FC236}">
                <a16:creationId xmlns:a16="http://schemas.microsoft.com/office/drawing/2014/main" id="{29F5C6DF-9F34-4327-987B-6A33DF508D7B}"/>
              </a:ext>
            </a:extLst>
          </p:cNvPr>
          <p:cNvSpPr/>
          <p:nvPr/>
        </p:nvSpPr>
        <p:spPr>
          <a:xfrm>
            <a:off x="8041155" y="1469272"/>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[r]</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3CE6E7D3-0B74-4FFD-B015-4D7ADF72992A}"/>
              </a:ext>
            </a:extLst>
          </p:cNvPr>
          <p:cNvSpPr txBox="1"/>
          <p:nvPr/>
        </p:nvSpPr>
        <p:spPr>
          <a:xfrm>
            <a:off x="8822258" y="5848153"/>
            <a:ext cx="21947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recall]</a:t>
            </a:r>
          </a:p>
        </p:txBody>
      </p:sp>
      <p:sp>
        <p:nvSpPr>
          <p:cNvPr id="42" name="TextBox 41">
            <a:extLst>
              <a:ext uri="{FF2B5EF4-FFF2-40B4-BE49-F238E27FC236}">
                <a16:creationId xmlns:a16="http://schemas.microsoft.com/office/drawing/2014/main" id="{B2759193-A0C0-4903-908E-2D393875C2A4}"/>
              </a:ext>
            </a:extLst>
          </p:cNvPr>
          <p:cNvSpPr txBox="1"/>
          <p:nvPr/>
        </p:nvSpPr>
        <p:spPr>
          <a:xfrm>
            <a:off x="4944781" y="5760584"/>
            <a:ext cx="2316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Chinese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9" name="TextBox 18">
            <a:extLst>
              <a:ext uri="{FF2B5EF4-FFF2-40B4-BE49-F238E27FC236}">
                <a16:creationId xmlns:a16="http://schemas.microsoft.com/office/drawing/2014/main" id="{1E412EBF-E88D-4358-A2A3-D42E9582E783}"/>
              </a:ext>
            </a:extLst>
          </p:cNvPr>
          <p:cNvSpPr txBox="1"/>
          <p:nvPr/>
        </p:nvSpPr>
        <p:spPr>
          <a:xfrm>
            <a:off x="1020770" y="5735481"/>
            <a:ext cx="26689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[waiter]</a:t>
            </a:r>
          </a:p>
        </p:txBody>
      </p:sp>
      <p:pic>
        <p:nvPicPr>
          <p:cNvPr id="20" name="Picture 19" descr="A cartoon of a waiter holding a tray&#10;&#10;Description automatically generated with medium confidence">
            <a:extLst>
              <a:ext uri="{FF2B5EF4-FFF2-40B4-BE49-F238E27FC236}">
                <a16:creationId xmlns:a16="http://schemas.microsoft.com/office/drawing/2014/main" id="{85CE10A5-4636-4F21-B416-1953A303D6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0815" y="2683206"/>
            <a:ext cx="2102106" cy="2024919"/>
          </a:xfrm>
          <a:prstGeom prst="rect">
            <a:avLst/>
          </a:prstGeom>
        </p:spPr>
      </p:pic>
      <p:pic>
        <p:nvPicPr>
          <p:cNvPr id="6" name="Picture 5" descr="A picture containing black and white, light, monochrome&#10;&#10;Description automatically generated">
            <a:extLst>
              <a:ext uri="{FF2B5EF4-FFF2-40B4-BE49-F238E27FC236}">
                <a16:creationId xmlns:a16="http://schemas.microsoft.com/office/drawing/2014/main" id="{05D276C0-5811-4631-A69D-7974B9BF45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06506" y="2749452"/>
            <a:ext cx="2575079" cy="1887050"/>
          </a:xfrm>
          <a:prstGeom prst="rect">
            <a:avLst/>
          </a:prstGeom>
        </p:spPr>
      </p:pic>
      <p:pic>
        <p:nvPicPr>
          <p:cNvPr id="8" name="Picture 7" descr="A picture containing flag, star, symbol&#10;&#10;Description automatically generated">
            <a:extLst>
              <a:ext uri="{FF2B5EF4-FFF2-40B4-BE49-F238E27FC236}">
                <a16:creationId xmlns:a16="http://schemas.microsoft.com/office/drawing/2014/main" id="{D771BF9C-B681-4E42-A839-5585E9ECFE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1068" y="2954874"/>
            <a:ext cx="2343945" cy="1562020"/>
          </a:xfrm>
          <a:prstGeom prst="rect">
            <a:avLst/>
          </a:prstGeom>
        </p:spPr>
      </p:pic>
      <p:pic>
        <p:nvPicPr>
          <p:cNvPr id="23" name="Graphic 22" descr="Teacher">
            <a:extLst>
              <a:ext uri="{FF2B5EF4-FFF2-40B4-BE49-F238E27FC236}">
                <a16:creationId xmlns:a16="http://schemas.microsoft.com/office/drawing/2014/main" id="{BF644649-F90C-4691-A186-6B5A6C89BED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9788" y="65537"/>
            <a:ext cx="914400" cy="914400"/>
          </a:xfrm>
          <a:prstGeom prst="rect">
            <a:avLst/>
          </a:prstGeom>
        </p:spPr>
      </p:pic>
      <p:sp>
        <p:nvSpPr>
          <p:cNvPr id="24" name="Speech Bubble: Rectangle with Corners Rounded 23">
            <a:hlinkClick r:id="" action="ppaction://noaction">
              <a:snd r:embed="rId12" name="T3_W9_3.1.wav"/>
            </a:hlinkClick>
            <a:extLst>
              <a:ext uri="{FF2B5EF4-FFF2-40B4-BE49-F238E27FC236}">
                <a16:creationId xmlns:a16="http://schemas.microsoft.com/office/drawing/2014/main" id="{B184CF0E-DCFD-4E53-B8B4-E29CC095F668}"/>
              </a:ext>
            </a:extLst>
          </p:cNvPr>
          <p:cNvSpPr/>
          <p:nvPr/>
        </p:nvSpPr>
        <p:spPr>
          <a:xfrm>
            <a:off x="1074188" y="233074"/>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a:t>
            </a:r>
          </a:p>
        </p:txBody>
      </p:sp>
      <p:sp>
        <p:nvSpPr>
          <p:cNvPr id="25" name="TextBox 24">
            <a:extLst>
              <a:ext uri="{FF2B5EF4-FFF2-40B4-BE49-F238E27FC236}">
                <a16:creationId xmlns:a16="http://schemas.microsoft.com/office/drawing/2014/main" id="{71980760-F52C-4154-8564-22CFB1D7A2C8}"/>
              </a:ext>
            </a:extLst>
          </p:cNvPr>
          <p:cNvSpPr txBox="1"/>
          <p:nvPr/>
        </p:nvSpPr>
        <p:spPr>
          <a:xfrm>
            <a:off x="159788" y="4895890"/>
            <a:ext cx="4204500" cy="1015663"/>
          </a:xfrm>
          <a:prstGeom prst="rect">
            <a:avLst/>
          </a:prstGeom>
          <a:noFill/>
        </p:spPr>
        <p:txBody>
          <a:bodyPr wrap="square" rtlCol="0">
            <a:spAutoFit/>
          </a:bodyPr>
          <a:lstStyle/>
          <a:p>
            <a:pPr lvl="0" algn="ctr">
              <a:defRPr/>
            </a:pPr>
            <a:r>
              <a:rPr lang="en-GB" sz="6000" dirty="0" err="1">
                <a:solidFill>
                  <a:srgbClr val="002060"/>
                </a:solidFill>
                <a:latin typeface="Century Gothic" panose="020B0502020202020204" pitchFamily="34" charset="0"/>
              </a:rPr>
              <a:t>serv</a:t>
            </a:r>
            <a:r>
              <a:rPr lang="en-GB" sz="6000" dirty="0" err="1">
                <a:solidFill>
                  <a:srgbClr val="FF0066"/>
                </a:solidFill>
                <a:latin typeface="Century Gothic" panose="020B0502020202020204" pitchFamily="34" charset="0"/>
              </a:rPr>
              <a:t>eu</a:t>
            </a:r>
            <a:r>
              <a:rPr lang="en-GB" sz="6000" dirty="0" err="1">
                <a:solidFill>
                  <a:srgbClr val="002060"/>
                </a:solidFill>
                <a:latin typeface="Century Gothic" panose="020B0502020202020204" pitchFamily="34" charset="0"/>
              </a:rPr>
              <a:t>r</a:t>
            </a:r>
            <a:endParaRPr kumimoji="0" lang="en-GB" sz="6000" b="0" i="0" u="none" strike="noStrike" kern="1200" cap="none" spc="0" normalizeH="0" baseline="0" noProof="0" dirty="0">
              <a:ln>
                <a:noFill/>
              </a:ln>
              <a:solidFill>
                <a:schemeClr val="bg2">
                  <a:lumMod val="50000"/>
                </a:schemeClr>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3A1F39E0-FBEB-4F29-B090-DA6C49C13BF6}"/>
              </a:ext>
            </a:extLst>
          </p:cNvPr>
          <p:cNvSpPr txBox="1"/>
          <p:nvPr/>
        </p:nvSpPr>
        <p:spPr>
          <a:xfrm>
            <a:off x="3959295" y="4903600"/>
            <a:ext cx="4204500" cy="1015663"/>
          </a:xfrm>
          <a:prstGeom prst="rect">
            <a:avLst/>
          </a:prstGeom>
          <a:noFill/>
        </p:spPr>
        <p:txBody>
          <a:bodyPr wrap="square" rtlCol="0">
            <a:spAutoFit/>
          </a:bodyPr>
          <a:lstStyle/>
          <a:p>
            <a:pPr lvl="0" algn="ctr"/>
            <a:r>
              <a:rPr lang="en-GB" sz="6000" dirty="0">
                <a:solidFill>
                  <a:srgbClr val="002060"/>
                </a:solidFill>
                <a:latin typeface="Century Gothic" panose="020B0502020202020204" pitchFamily="34" charset="0"/>
              </a:rPr>
              <a:t>chin</a:t>
            </a:r>
            <a:r>
              <a:rPr lang="en-GB" sz="6000" dirty="0">
                <a:solidFill>
                  <a:srgbClr val="FF0066"/>
                </a:solidFill>
                <a:latin typeface="Century Gothic" panose="020B0502020202020204" pitchFamily="34" charset="0"/>
              </a:rPr>
              <a:t>oi</a:t>
            </a:r>
            <a:r>
              <a:rPr lang="en-GB" sz="6000" dirty="0">
                <a:solidFill>
                  <a:srgbClr val="002060"/>
                </a:solidFill>
                <a:latin typeface="Century Gothic" panose="020B0502020202020204" pitchFamily="34" charset="0"/>
              </a:rPr>
              <a:t>s</a:t>
            </a:r>
            <a:endParaRPr kumimoji="0" lang="en-GB" sz="6000" b="0" i="0" u="none" strike="noStrike" kern="1200" cap="none" spc="0" normalizeH="0" baseline="0" noProof="0" dirty="0">
              <a:ln>
                <a:noFill/>
              </a:ln>
              <a:solidFill>
                <a:schemeClr val="bg2">
                  <a:lumMod val="50000"/>
                </a:schemeClr>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5CA8205C-45CC-4ECA-85CD-4FC03B6CE7C3}"/>
              </a:ext>
            </a:extLst>
          </p:cNvPr>
          <p:cNvSpPr txBox="1"/>
          <p:nvPr/>
        </p:nvSpPr>
        <p:spPr>
          <a:xfrm>
            <a:off x="7878167" y="4823838"/>
            <a:ext cx="3933773" cy="1015663"/>
          </a:xfrm>
          <a:prstGeom prst="rect">
            <a:avLst/>
          </a:prstGeom>
          <a:noFill/>
        </p:spPr>
        <p:txBody>
          <a:bodyPr wrap="square" rtlCol="0">
            <a:spAutoFit/>
          </a:bodyPr>
          <a:lstStyle/>
          <a:p>
            <a:pPr lvl="0" algn="ctr">
              <a:defRPr/>
            </a:pP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appeler</a:t>
            </a:r>
          </a:p>
        </p:txBody>
      </p:sp>
    </p:spTree>
    <p:extLst>
      <p:ext uri="{BB962C8B-B14F-4D97-AF65-F5344CB8AC3E}">
        <p14:creationId xmlns:p14="http://schemas.microsoft.com/office/powerpoint/2010/main" val="28781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9_3.17.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3_W9_3.1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T3_W9_3.1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5" grpId="0" animBg="1"/>
      <p:bldP spid="36" grpId="0" animBg="1"/>
      <p:bldP spid="39" grpId="0"/>
      <p:bldP spid="40" grpId="0"/>
      <p:bldP spid="41" grpId="0"/>
      <p:bldP spid="42" grpId="0"/>
      <p:bldP spid="19" grpId="0"/>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6"/>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3EE85061-8D1C-4192-BC91-87287ECDA877}"/>
              </a:ext>
            </a:extLst>
          </p:cNvPr>
          <p:cNvSpPr>
            <a:spLocks noGrp="1"/>
          </p:cNvSpPr>
          <p:nvPr>
            <p:ph type="title"/>
          </p:nvPr>
        </p:nvSpPr>
        <p:spPr>
          <a:xfrm>
            <a:off x="10801892" y="827625"/>
            <a:ext cx="1587218" cy="775440"/>
          </a:xfrm>
        </p:spPr>
        <p:txBody>
          <a:bodyPr/>
          <a:lstStyle/>
          <a:p>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32" name="CustomShape 1">
            <a:extLst>
              <a:ext uri="{FF2B5EF4-FFF2-40B4-BE49-F238E27FC236}">
                <a16:creationId xmlns:a16="http://schemas.microsoft.com/office/drawing/2014/main" id="{382C7A9E-2491-4B2C-AC1F-C229538714B1}"/>
              </a:ext>
            </a:extLst>
          </p:cNvPr>
          <p:cNvSpPr/>
          <p:nvPr/>
        </p:nvSpPr>
        <p:spPr>
          <a:xfrm>
            <a:off x="587391" y="155291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ch</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Rectangle: Rounded Corners 32">
            <a:extLst>
              <a:ext uri="{FF2B5EF4-FFF2-40B4-BE49-F238E27FC236}">
                <a16:creationId xmlns:a16="http://schemas.microsoft.com/office/drawing/2014/main" id="{742D69C6-3451-41F3-9E62-FA4C7C33BE05}"/>
              </a:ext>
            </a:extLst>
          </p:cNvPr>
          <p:cNvSpPr/>
          <p:nvPr/>
        </p:nvSpPr>
        <p:spPr>
          <a:xfrm>
            <a:off x="493632" y="1603065"/>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Rounded Corners 34">
            <a:extLst>
              <a:ext uri="{FF2B5EF4-FFF2-40B4-BE49-F238E27FC236}">
                <a16:creationId xmlns:a16="http://schemas.microsoft.com/office/drawing/2014/main" id="{00699CDD-2E70-4519-A562-7686F057FC05}"/>
              </a:ext>
            </a:extLst>
          </p:cNvPr>
          <p:cNvSpPr/>
          <p:nvPr/>
        </p:nvSpPr>
        <p:spPr>
          <a:xfrm>
            <a:off x="4244925" y="1603065"/>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Rounded Corners 35">
            <a:extLst>
              <a:ext uri="{FF2B5EF4-FFF2-40B4-BE49-F238E27FC236}">
                <a16:creationId xmlns:a16="http://schemas.microsoft.com/office/drawing/2014/main" id="{81D33896-6D3D-43B4-BDB3-7576E76B6B7F}"/>
              </a:ext>
            </a:extLst>
          </p:cNvPr>
          <p:cNvSpPr/>
          <p:nvPr/>
        </p:nvSpPr>
        <p:spPr>
          <a:xfrm>
            <a:off x="8092648" y="1603065"/>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CustomShape 1">
            <a:extLst>
              <a:ext uri="{FF2B5EF4-FFF2-40B4-BE49-F238E27FC236}">
                <a16:creationId xmlns:a16="http://schemas.microsoft.com/office/drawing/2014/main" id="{FFF13002-02B6-4E1D-AA7B-A1661973F727}"/>
              </a:ext>
            </a:extLst>
          </p:cNvPr>
          <p:cNvSpPr/>
          <p:nvPr/>
        </p:nvSpPr>
        <p:spPr>
          <a:xfrm>
            <a:off x="4442035" y="1552916"/>
            <a:ext cx="338977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6000" b="1" i="0" u="none" strike="noStrike" kern="1200" cap="none" spc="-1" normalizeH="0" baseline="-25000" noProof="0" dirty="0">
                <a:ln>
                  <a:noFill/>
                </a:ln>
                <a:solidFill>
                  <a:srgbClr val="002060"/>
                </a:solidFill>
                <a:effectLst/>
                <a:uLnTx/>
                <a:uFillTx/>
                <a:latin typeface="Century Gothic" panose="020B0502020202020204" pitchFamily="34" charset="0"/>
                <a:ea typeface="Century Gothic"/>
                <a:cs typeface="+mn-cs"/>
              </a:rPr>
              <a:t>soft</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c|ç</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0" name="CustomShape 1">
            <a:extLst>
              <a:ext uri="{FF2B5EF4-FFF2-40B4-BE49-F238E27FC236}">
                <a16:creationId xmlns:a16="http://schemas.microsoft.com/office/drawing/2014/main" id="{29F5C6DF-9F34-4327-987B-6A33DF508D7B}"/>
              </a:ext>
            </a:extLst>
          </p:cNvPr>
          <p:cNvSpPr/>
          <p:nvPr/>
        </p:nvSpPr>
        <p:spPr>
          <a:xfrm>
            <a:off x="8041155" y="1469272"/>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6000" b="1" i="0" u="none" strike="noStrike" kern="1200" cap="none" spc="-1" normalizeH="0" baseline="-25000" noProof="0" dirty="0">
                <a:ln>
                  <a:noFill/>
                </a:ln>
                <a:solidFill>
                  <a:srgbClr val="002060"/>
                </a:solidFill>
                <a:effectLst/>
                <a:uLnTx/>
                <a:uFillTx/>
                <a:latin typeface="Century Gothic" panose="020B0502020202020204" pitchFamily="34" charset="0"/>
                <a:ea typeface="Century Gothic"/>
                <a:cs typeface="+mn-cs"/>
              </a:rPr>
              <a:t>soft</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g|j</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3CE6E7D3-0B74-4FFD-B015-4D7ADF72992A}"/>
              </a:ext>
            </a:extLst>
          </p:cNvPr>
          <p:cNvSpPr txBox="1"/>
          <p:nvPr/>
        </p:nvSpPr>
        <p:spPr>
          <a:xfrm>
            <a:off x="8822258" y="5848153"/>
            <a:ext cx="21947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[survey]</a:t>
            </a:r>
          </a:p>
        </p:txBody>
      </p:sp>
      <p:sp>
        <p:nvSpPr>
          <p:cNvPr id="42" name="TextBox 41">
            <a:extLst>
              <a:ext uri="{FF2B5EF4-FFF2-40B4-BE49-F238E27FC236}">
                <a16:creationId xmlns:a16="http://schemas.microsoft.com/office/drawing/2014/main" id="{B2759193-A0C0-4903-908E-2D393875C2A4}"/>
              </a:ext>
            </a:extLst>
          </p:cNvPr>
          <p:cNvSpPr txBox="1"/>
          <p:nvPr/>
        </p:nvSpPr>
        <p:spPr>
          <a:xfrm>
            <a:off x="4944781" y="5760584"/>
            <a:ext cx="2316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drill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9" name="TextBox 18">
            <a:extLst>
              <a:ext uri="{FF2B5EF4-FFF2-40B4-BE49-F238E27FC236}">
                <a16:creationId xmlns:a16="http://schemas.microsoft.com/office/drawing/2014/main" id="{1E412EBF-E88D-4358-A2A3-D42E9582E783}"/>
              </a:ext>
            </a:extLst>
          </p:cNvPr>
          <p:cNvSpPr txBox="1"/>
          <p:nvPr/>
        </p:nvSpPr>
        <p:spPr>
          <a:xfrm>
            <a:off x="1020770" y="5735481"/>
            <a:ext cx="26689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recharge]</a:t>
            </a:r>
          </a:p>
        </p:txBody>
      </p:sp>
      <p:pic>
        <p:nvPicPr>
          <p:cNvPr id="20" name="Picture 19" descr="A picture containing office supplies, office instrument, stationery, handwriting&#10;&#10;Description automatically generated">
            <a:extLst>
              <a:ext uri="{FF2B5EF4-FFF2-40B4-BE49-F238E27FC236}">
                <a16:creationId xmlns:a16="http://schemas.microsoft.com/office/drawing/2014/main" id="{C2992F75-8E68-4F01-9893-1FC5DF568E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6783" y="2863519"/>
            <a:ext cx="3093515" cy="2068788"/>
          </a:xfrm>
          <a:prstGeom prst="rect">
            <a:avLst/>
          </a:prstGeom>
        </p:spPr>
      </p:pic>
      <p:pic>
        <p:nvPicPr>
          <p:cNvPr id="21" name="Picture 20" descr="A person using a drill&#10;&#10;Description automatically generated">
            <a:extLst>
              <a:ext uri="{FF2B5EF4-FFF2-40B4-BE49-F238E27FC236}">
                <a16:creationId xmlns:a16="http://schemas.microsoft.com/office/drawing/2014/main" id="{FFE07F52-CA98-4BBE-9DC7-4E2C0A71D7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8423" y="2979865"/>
            <a:ext cx="2917888" cy="1944499"/>
          </a:xfrm>
          <a:prstGeom prst="rect">
            <a:avLst/>
          </a:prstGeom>
        </p:spPr>
      </p:pic>
      <p:pic>
        <p:nvPicPr>
          <p:cNvPr id="22" name="Picture 21" descr="A close-up of a phone charging&#10;&#10;Description automatically generated with low confidence">
            <a:extLst>
              <a:ext uri="{FF2B5EF4-FFF2-40B4-BE49-F238E27FC236}">
                <a16:creationId xmlns:a16="http://schemas.microsoft.com/office/drawing/2014/main" id="{B79E2445-8B32-4509-B05B-5739F97AB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583" y="2682253"/>
            <a:ext cx="3158455" cy="2104814"/>
          </a:xfrm>
          <a:prstGeom prst="rect">
            <a:avLst/>
          </a:prstGeom>
        </p:spPr>
      </p:pic>
      <p:pic>
        <p:nvPicPr>
          <p:cNvPr id="23" name="Graphic 22" descr="Teacher">
            <a:extLst>
              <a:ext uri="{FF2B5EF4-FFF2-40B4-BE49-F238E27FC236}">
                <a16:creationId xmlns:a16="http://schemas.microsoft.com/office/drawing/2014/main" id="{B81C43A9-DA9F-493F-BE9A-6AE74A466EE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9788" y="65537"/>
            <a:ext cx="914400" cy="914400"/>
          </a:xfrm>
          <a:prstGeom prst="rect">
            <a:avLst/>
          </a:prstGeom>
        </p:spPr>
      </p:pic>
      <p:sp>
        <p:nvSpPr>
          <p:cNvPr id="24" name="Speech Bubble: Rectangle with Corners Rounded 23">
            <a:hlinkClick r:id="" action="ppaction://noaction">
              <a:snd r:embed="rId12" name="T3_W9_3.1.wav"/>
            </a:hlinkClick>
            <a:extLst>
              <a:ext uri="{FF2B5EF4-FFF2-40B4-BE49-F238E27FC236}">
                <a16:creationId xmlns:a16="http://schemas.microsoft.com/office/drawing/2014/main" id="{2518BD80-20E9-4176-BA41-46E02F026510}"/>
              </a:ext>
            </a:extLst>
          </p:cNvPr>
          <p:cNvSpPr/>
          <p:nvPr/>
        </p:nvSpPr>
        <p:spPr>
          <a:xfrm>
            <a:off x="1074188" y="233074"/>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a:t>
            </a:r>
          </a:p>
        </p:txBody>
      </p:sp>
      <p:sp>
        <p:nvSpPr>
          <p:cNvPr id="26" name="TextBox 25">
            <a:extLst>
              <a:ext uri="{FF2B5EF4-FFF2-40B4-BE49-F238E27FC236}">
                <a16:creationId xmlns:a16="http://schemas.microsoft.com/office/drawing/2014/main" id="{958401FA-0AAF-404B-B2F3-56774BDACB1D}"/>
              </a:ext>
            </a:extLst>
          </p:cNvPr>
          <p:cNvSpPr txBox="1"/>
          <p:nvPr/>
        </p:nvSpPr>
        <p:spPr>
          <a:xfrm>
            <a:off x="159788" y="4895890"/>
            <a:ext cx="4204500" cy="1015663"/>
          </a:xfrm>
          <a:prstGeom prst="rect">
            <a:avLst/>
          </a:prstGeom>
          <a:noFill/>
        </p:spPr>
        <p:txBody>
          <a:bodyPr wrap="square" rtlCol="0">
            <a:spAutoFit/>
          </a:bodyPr>
          <a:lstStyle/>
          <a:p>
            <a:pPr lvl="0" algn="ctr">
              <a:defRPr/>
            </a:pPr>
            <a:r>
              <a:rPr lang="en-GB" sz="6000" dirty="0">
                <a:solidFill>
                  <a:srgbClr val="002060"/>
                </a:solidFill>
                <a:latin typeface="Century Gothic" panose="020B0502020202020204" pitchFamily="34" charset="0"/>
              </a:rPr>
              <a:t>re</a:t>
            </a:r>
            <a:r>
              <a:rPr lang="en-GB" sz="6000" dirty="0">
                <a:solidFill>
                  <a:srgbClr val="FF0066"/>
                </a:solidFill>
                <a:latin typeface="Century Gothic" panose="020B0502020202020204" pitchFamily="34" charset="0"/>
              </a:rPr>
              <a:t>ch</a:t>
            </a:r>
            <a:r>
              <a:rPr lang="en-GB" sz="6000" dirty="0">
                <a:solidFill>
                  <a:srgbClr val="002060"/>
                </a:solidFill>
                <a:latin typeface="Century Gothic" panose="020B0502020202020204" pitchFamily="34" charset="0"/>
              </a:rPr>
              <a:t>arger</a:t>
            </a:r>
            <a:endParaRPr kumimoji="0" lang="en-GB" sz="6000" b="0" i="0" u="none" strike="noStrike" kern="1200" cap="none" spc="0" normalizeH="0" baseline="0" noProof="0" dirty="0">
              <a:ln>
                <a:noFill/>
              </a:ln>
              <a:solidFill>
                <a:schemeClr val="bg2">
                  <a:lumMod val="50000"/>
                </a:schemeClr>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7966A991-7ED3-40BC-9C3B-D653D89EA817}"/>
              </a:ext>
            </a:extLst>
          </p:cNvPr>
          <p:cNvSpPr txBox="1"/>
          <p:nvPr/>
        </p:nvSpPr>
        <p:spPr>
          <a:xfrm>
            <a:off x="3959295" y="4903600"/>
            <a:ext cx="4204500" cy="1015663"/>
          </a:xfrm>
          <a:prstGeom prst="rect">
            <a:avLst/>
          </a:prstGeom>
          <a:noFill/>
        </p:spPr>
        <p:txBody>
          <a:bodyPr wrap="square" rtlCol="0">
            <a:spAutoFit/>
          </a:bodyPr>
          <a:lstStyle/>
          <a:p>
            <a:pPr lvl="0" algn="ctr"/>
            <a:r>
              <a:rPr lang="en-GB" sz="6000" dirty="0" err="1">
                <a:solidFill>
                  <a:srgbClr val="002060"/>
                </a:solidFill>
                <a:latin typeface="Century Gothic" panose="020B0502020202020204" pitchFamily="34" charset="0"/>
              </a:rPr>
              <a:t>per</a:t>
            </a:r>
            <a:r>
              <a:rPr lang="en-GB" sz="6000" dirty="0" err="1">
                <a:solidFill>
                  <a:srgbClr val="FF0066"/>
                </a:solidFill>
                <a:latin typeface="Century Gothic" panose="020B0502020202020204" pitchFamily="34" charset="0"/>
              </a:rPr>
              <a:t>c</a:t>
            </a:r>
            <a:r>
              <a:rPr lang="en-GB" sz="6000" dirty="0" err="1">
                <a:solidFill>
                  <a:srgbClr val="002060"/>
                </a:solidFill>
                <a:latin typeface="Century Gothic" panose="020B0502020202020204" pitchFamily="34" charset="0"/>
              </a:rPr>
              <a:t>er</a:t>
            </a:r>
            <a:endParaRPr kumimoji="0" lang="en-GB" sz="6000" b="0" i="0" u="none" strike="noStrike" kern="1200" cap="none" spc="0" normalizeH="0" baseline="0" noProof="0" dirty="0">
              <a:ln>
                <a:noFill/>
              </a:ln>
              <a:solidFill>
                <a:schemeClr val="bg2">
                  <a:lumMod val="50000"/>
                </a:schemeClr>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B7AF915B-EB2D-4835-AD55-001E129EF193}"/>
              </a:ext>
            </a:extLst>
          </p:cNvPr>
          <p:cNvSpPr txBox="1"/>
          <p:nvPr/>
        </p:nvSpPr>
        <p:spPr>
          <a:xfrm>
            <a:off x="7919252" y="4880896"/>
            <a:ext cx="3933773" cy="1015663"/>
          </a:xfrm>
          <a:prstGeom prst="rect">
            <a:avLst/>
          </a:prstGeom>
          <a:noFill/>
        </p:spPr>
        <p:txBody>
          <a:bodyPr wrap="square" rtlCol="0">
            <a:spAutoFit/>
          </a:bodyPr>
          <a:lstStyle/>
          <a:p>
            <a:pPr lvl="0" algn="ctr">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sonda</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g</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92853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9_3.20.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3_W9_3.21.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T3_W9_3.2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5" grpId="0" animBg="1"/>
      <p:bldP spid="36" grpId="0" animBg="1"/>
      <p:bldP spid="39" grpId="0"/>
      <p:bldP spid="40" grpId="0"/>
      <p:bldP spid="41" grpId="0"/>
      <p:bldP spid="42" grpId="0"/>
      <p:bldP spid="19" grpId="0"/>
      <p:bldP spid="26" grpId="0"/>
      <p:bldP spid="27"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6"/>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3EE85061-8D1C-4192-BC91-87287ECDA877}"/>
              </a:ext>
            </a:extLst>
          </p:cNvPr>
          <p:cNvSpPr>
            <a:spLocks noGrp="1"/>
          </p:cNvSpPr>
          <p:nvPr>
            <p:ph type="title"/>
          </p:nvPr>
        </p:nvSpPr>
        <p:spPr>
          <a:xfrm>
            <a:off x="10801892" y="827625"/>
            <a:ext cx="1587218" cy="775440"/>
          </a:xfrm>
        </p:spPr>
        <p:txBody>
          <a:bodyPr/>
          <a:lstStyle/>
          <a:p>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32" name="CustomShape 1">
            <a:extLst>
              <a:ext uri="{FF2B5EF4-FFF2-40B4-BE49-F238E27FC236}">
                <a16:creationId xmlns:a16="http://schemas.microsoft.com/office/drawing/2014/main" id="{382C7A9E-2491-4B2C-AC1F-C229538714B1}"/>
              </a:ext>
            </a:extLst>
          </p:cNvPr>
          <p:cNvSpPr/>
          <p:nvPr/>
        </p:nvSpPr>
        <p:spPr>
          <a:xfrm>
            <a:off x="587391" y="155291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qu</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Rectangle: Rounded Corners 32">
            <a:extLst>
              <a:ext uri="{FF2B5EF4-FFF2-40B4-BE49-F238E27FC236}">
                <a16:creationId xmlns:a16="http://schemas.microsoft.com/office/drawing/2014/main" id="{742D69C6-3451-41F3-9E62-FA4C7C33BE05}"/>
              </a:ext>
            </a:extLst>
          </p:cNvPr>
          <p:cNvSpPr/>
          <p:nvPr/>
        </p:nvSpPr>
        <p:spPr>
          <a:xfrm>
            <a:off x="493632" y="1603065"/>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Rounded Corners 34">
            <a:extLst>
              <a:ext uri="{FF2B5EF4-FFF2-40B4-BE49-F238E27FC236}">
                <a16:creationId xmlns:a16="http://schemas.microsoft.com/office/drawing/2014/main" id="{00699CDD-2E70-4519-A562-7686F057FC05}"/>
              </a:ext>
            </a:extLst>
          </p:cNvPr>
          <p:cNvSpPr/>
          <p:nvPr/>
        </p:nvSpPr>
        <p:spPr>
          <a:xfrm>
            <a:off x="4244925" y="1603065"/>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Rounded Corners 35">
            <a:extLst>
              <a:ext uri="{FF2B5EF4-FFF2-40B4-BE49-F238E27FC236}">
                <a16:creationId xmlns:a16="http://schemas.microsoft.com/office/drawing/2014/main" id="{81D33896-6D3D-43B4-BDB3-7576E76B6B7F}"/>
              </a:ext>
            </a:extLst>
          </p:cNvPr>
          <p:cNvSpPr/>
          <p:nvPr/>
        </p:nvSpPr>
        <p:spPr>
          <a:xfrm>
            <a:off x="8092648" y="1603065"/>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CustomShape 1">
            <a:extLst>
              <a:ext uri="{FF2B5EF4-FFF2-40B4-BE49-F238E27FC236}">
                <a16:creationId xmlns:a16="http://schemas.microsoft.com/office/drawing/2014/main" id="{FFF13002-02B6-4E1D-AA7B-A1661973F727}"/>
              </a:ext>
            </a:extLst>
          </p:cNvPr>
          <p:cNvSpPr/>
          <p:nvPr/>
        </p:nvSpPr>
        <p:spPr>
          <a:xfrm>
            <a:off x="4841724" y="1562782"/>
            <a:ext cx="272302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0" name="CustomShape 1">
            <a:extLst>
              <a:ext uri="{FF2B5EF4-FFF2-40B4-BE49-F238E27FC236}">
                <a16:creationId xmlns:a16="http://schemas.microsoft.com/office/drawing/2014/main" id="{29F5C6DF-9F34-4327-987B-6A33DF508D7B}"/>
              </a:ext>
            </a:extLst>
          </p:cNvPr>
          <p:cNvSpPr/>
          <p:nvPr/>
        </p:nvSpPr>
        <p:spPr>
          <a:xfrm>
            <a:off x="8041155" y="1469272"/>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3CE6E7D3-0B74-4FFD-B015-4D7ADF72992A}"/>
              </a:ext>
            </a:extLst>
          </p:cNvPr>
          <p:cNvSpPr txBox="1"/>
          <p:nvPr/>
        </p:nvSpPr>
        <p:spPr>
          <a:xfrm>
            <a:off x="8621864" y="5760584"/>
            <a:ext cx="26669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[unfortunately]</a:t>
            </a:r>
          </a:p>
        </p:txBody>
      </p:sp>
      <p:sp>
        <p:nvSpPr>
          <p:cNvPr id="42" name="TextBox 41">
            <a:extLst>
              <a:ext uri="{FF2B5EF4-FFF2-40B4-BE49-F238E27FC236}">
                <a16:creationId xmlns:a16="http://schemas.microsoft.com/office/drawing/2014/main" id="{B2759193-A0C0-4903-908E-2D393875C2A4}"/>
              </a:ext>
            </a:extLst>
          </p:cNvPr>
          <p:cNvSpPr txBox="1"/>
          <p:nvPr/>
        </p:nvSpPr>
        <p:spPr>
          <a:xfrm>
            <a:off x="4944781" y="5760584"/>
            <a:ext cx="2316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weigh]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1E412EBF-E88D-4358-A2A3-D42E9582E783}"/>
              </a:ext>
            </a:extLst>
          </p:cNvPr>
          <p:cNvSpPr txBox="1"/>
          <p:nvPr/>
        </p:nvSpPr>
        <p:spPr>
          <a:xfrm>
            <a:off x="1020770" y="5735481"/>
            <a:ext cx="26689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be missing]</a:t>
            </a:r>
          </a:p>
        </p:txBody>
      </p:sp>
      <p:pic>
        <p:nvPicPr>
          <p:cNvPr id="22" name="Picture 21" descr="A picture containing scale, fruit, natural foods, produce&#10;&#10;Description automatically generated">
            <a:extLst>
              <a:ext uri="{FF2B5EF4-FFF2-40B4-BE49-F238E27FC236}">
                <a16:creationId xmlns:a16="http://schemas.microsoft.com/office/drawing/2014/main" id="{6F3E382A-0891-4E9D-B5B9-621F154754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6418" y="2814009"/>
            <a:ext cx="3493218" cy="2005871"/>
          </a:xfrm>
          <a:prstGeom prst="rect">
            <a:avLst/>
          </a:prstGeom>
        </p:spPr>
      </p:pic>
      <p:pic>
        <p:nvPicPr>
          <p:cNvPr id="3" name="Picture 2" descr="A person holding an empty wallet&#10;&#10;Description automatically generated with low confidence">
            <a:extLst>
              <a:ext uri="{FF2B5EF4-FFF2-40B4-BE49-F238E27FC236}">
                <a16:creationId xmlns:a16="http://schemas.microsoft.com/office/drawing/2014/main" id="{A750F373-50EB-4E8A-8676-2E310D86D4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3637" y="3037735"/>
            <a:ext cx="2419252" cy="1612205"/>
          </a:xfrm>
          <a:prstGeom prst="rect">
            <a:avLst/>
          </a:prstGeom>
        </p:spPr>
      </p:pic>
      <p:pic>
        <p:nvPicPr>
          <p:cNvPr id="5" name="Picture 4" descr="A cartoon of a person falling off a plate&#10;&#10;Description automatically generated">
            <a:extLst>
              <a:ext uri="{FF2B5EF4-FFF2-40B4-BE49-F238E27FC236}">
                <a16:creationId xmlns:a16="http://schemas.microsoft.com/office/drawing/2014/main" id="{44ECFD53-693A-457D-801B-BFEA63336F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40759" y="2510113"/>
            <a:ext cx="3488699" cy="2466619"/>
          </a:xfrm>
          <a:prstGeom prst="rect">
            <a:avLst/>
          </a:prstGeom>
        </p:spPr>
      </p:pic>
      <p:pic>
        <p:nvPicPr>
          <p:cNvPr id="23" name="Graphic 22" descr="Teacher">
            <a:extLst>
              <a:ext uri="{FF2B5EF4-FFF2-40B4-BE49-F238E27FC236}">
                <a16:creationId xmlns:a16="http://schemas.microsoft.com/office/drawing/2014/main" id="{DE5D4128-291F-44B4-93A5-C1A26C4A50B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9788" y="65537"/>
            <a:ext cx="914400" cy="914400"/>
          </a:xfrm>
          <a:prstGeom prst="rect">
            <a:avLst/>
          </a:prstGeom>
        </p:spPr>
      </p:pic>
      <p:sp>
        <p:nvSpPr>
          <p:cNvPr id="24" name="Speech Bubble: Rectangle with Corners Rounded 23">
            <a:hlinkClick r:id="" action="ppaction://noaction">
              <a:snd r:embed="rId12" name="T3_W9_3.1.wav"/>
            </a:hlinkClick>
            <a:extLst>
              <a:ext uri="{FF2B5EF4-FFF2-40B4-BE49-F238E27FC236}">
                <a16:creationId xmlns:a16="http://schemas.microsoft.com/office/drawing/2014/main" id="{4A396682-F093-4626-8101-9717ED85B81C}"/>
              </a:ext>
            </a:extLst>
          </p:cNvPr>
          <p:cNvSpPr/>
          <p:nvPr/>
        </p:nvSpPr>
        <p:spPr>
          <a:xfrm>
            <a:off x="1074188" y="233074"/>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a:t>
            </a:r>
          </a:p>
        </p:txBody>
      </p:sp>
      <p:sp>
        <p:nvSpPr>
          <p:cNvPr id="25" name="TextBox 24">
            <a:extLst>
              <a:ext uri="{FF2B5EF4-FFF2-40B4-BE49-F238E27FC236}">
                <a16:creationId xmlns:a16="http://schemas.microsoft.com/office/drawing/2014/main" id="{BCD9D78F-BC6F-43FA-AA72-9E90AED47593}"/>
              </a:ext>
            </a:extLst>
          </p:cNvPr>
          <p:cNvSpPr txBox="1"/>
          <p:nvPr/>
        </p:nvSpPr>
        <p:spPr>
          <a:xfrm>
            <a:off x="159788" y="4895890"/>
            <a:ext cx="4204500" cy="1015663"/>
          </a:xfrm>
          <a:prstGeom prst="rect">
            <a:avLst/>
          </a:prstGeom>
          <a:noFill/>
        </p:spPr>
        <p:txBody>
          <a:bodyPr wrap="square" rtlCol="0">
            <a:spAutoFit/>
          </a:bodyPr>
          <a:lstStyle/>
          <a:p>
            <a:pPr lvl="0" algn="ctr">
              <a:defRPr/>
            </a:pPr>
            <a:r>
              <a:rPr lang="en-GB" sz="6000" dirty="0" err="1">
                <a:solidFill>
                  <a:srgbClr val="002060"/>
                </a:solidFill>
                <a:latin typeface="Century Gothic" panose="020B0502020202020204" pitchFamily="34" charset="0"/>
              </a:rPr>
              <a:t>man</a:t>
            </a:r>
            <a:r>
              <a:rPr lang="en-GB" sz="6000" dirty="0" err="1">
                <a:solidFill>
                  <a:srgbClr val="FF0066"/>
                </a:solidFill>
                <a:latin typeface="Century Gothic" panose="020B0502020202020204" pitchFamily="34" charset="0"/>
              </a:rPr>
              <a:t>qu</a:t>
            </a:r>
            <a:r>
              <a:rPr lang="en-GB" sz="6000" dirty="0" err="1">
                <a:solidFill>
                  <a:srgbClr val="002060"/>
                </a:solidFill>
                <a:latin typeface="Century Gothic" panose="020B0502020202020204" pitchFamily="34" charset="0"/>
              </a:rPr>
              <a:t>er</a:t>
            </a:r>
            <a:endParaRPr kumimoji="0" lang="en-GB" sz="6000" b="0" i="0" u="none" strike="noStrike" kern="1200" cap="none" spc="0" normalizeH="0" baseline="0" noProof="0" dirty="0">
              <a:ln>
                <a:noFill/>
              </a:ln>
              <a:solidFill>
                <a:schemeClr val="bg2">
                  <a:lumMod val="50000"/>
                </a:schemeClr>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93D4B767-7B1F-445B-A967-7C80FA88B941}"/>
              </a:ext>
            </a:extLst>
          </p:cNvPr>
          <p:cNvSpPr txBox="1"/>
          <p:nvPr/>
        </p:nvSpPr>
        <p:spPr>
          <a:xfrm>
            <a:off x="3959295" y="4903600"/>
            <a:ext cx="4204500" cy="1015663"/>
          </a:xfrm>
          <a:prstGeom prst="rect">
            <a:avLst/>
          </a:prstGeom>
          <a:noFill/>
        </p:spPr>
        <p:txBody>
          <a:bodyPr wrap="square" rtlCol="0">
            <a:spAutoFit/>
          </a:bodyPr>
          <a:lstStyle/>
          <a:p>
            <a:pPr lvl="0" algn="ctr"/>
            <a:r>
              <a:rPr lang="en-GB" sz="6000" dirty="0" err="1">
                <a:solidFill>
                  <a:srgbClr val="002060"/>
                </a:solidFill>
                <a:latin typeface="Century Gothic" panose="020B0502020202020204" pitchFamily="34" charset="0"/>
              </a:rPr>
              <a:t>pe</a:t>
            </a:r>
            <a:r>
              <a:rPr lang="en-GB" sz="6000" dirty="0" err="1">
                <a:solidFill>
                  <a:srgbClr val="FF0066"/>
                </a:solidFill>
                <a:latin typeface="Century Gothic" panose="020B0502020202020204" pitchFamily="34" charset="0"/>
              </a:rPr>
              <a:t>s</a:t>
            </a:r>
            <a:r>
              <a:rPr lang="en-GB" sz="6000" dirty="0" err="1">
                <a:solidFill>
                  <a:srgbClr val="002060"/>
                </a:solidFill>
                <a:latin typeface="Century Gothic" panose="020B0502020202020204" pitchFamily="34" charset="0"/>
              </a:rPr>
              <a:t>er</a:t>
            </a:r>
            <a:endParaRPr kumimoji="0" lang="en-GB" sz="6000" b="0" i="0" u="none" strike="noStrike" kern="1200" cap="none" spc="0" normalizeH="0" baseline="0" noProof="0" dirty="0">
              <a:ln>
                <a:noFill/>
              </a:ln>
              <a:solidFill>
                <a:schemeClr val="bg2">
                  <a:lumMod val="50000"/>
                </a:schemeClr>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7D1F9DBB-EDD9-4011-8459-8554A12665D3}"/>
              </a:ext>
            </a:extLst>
          </p:cNvPr>
          <p:cNvSpPr txBox="1"/>
          <p:nvPr/>
        </p:nvSpPr>
        <p:spPr>
          <a:xfrm>
            <a:off x="7919252" y="4880896"/>
            <a:ext cx="3933773" cy="1015663"/>
          </a:xfrm>
          <a:prstGeom prst="rect">
            <a:avLst/>
          </a:prstGeom>
          <a:noFill/>
        </p:spPr>
        <p:txBody>
          <a:bodyPr wrap="square" rtlCol="0">
            <a:spAutoFit/>
          </a:bodyPr>
          <a:lstStyle/>
          <a:p>
            <a:pPr lvl="0" algn="ctr">
              <a:defRPr/>
            </a:pP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h</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élas</a:t>
            </a:r>
          </a:p>
        </p:txBody>
      </p:sp>
    </p:spTree>
    <p:extLst>
      <p:ext uri="{BB962C8B-B14F-4D97-AF65-F5344CB8AC3E}">
        <p14:creationId xmlns:p14="http://schemas.microsoft.com/office/powerpoint/2010/main" val="70627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9_3.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3_W9_3.2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T3_W9_3.2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5" grpId="0" animBg="1"/>
      <p:bldP spid="36" grpId="0" animBg="1"/>
      <p:bldP spid="39" grpId="0"/>
      <p:bldP spid="40" grpId="0"/>
      <p:bldP spid="41" grpId="0"/>
      <p:bldP spid="42" grpId="0"/>
      <p:bldP spid="19" grpId="0"/>
      <p:bldP spid="25" grpId="0"/>
      <p:bldP spid="26" grpId="0"/>
      <p:bldP spid="2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6426</TotalTime>
  <Words>2149</Words>
  <Application>Microsoft Office PowerPoint</Application>
  <PresentationFormat>Widescreen</PresentationFormat>
  <Paragraphs>308</Paragraphs>
  <Slides>15</Slides>
  <Notes>15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15</vt:i4>
      </vt:variant>
    </vt:vector>
  </HeadingPairs>
  <TitlesOfParts>
    <vt:vector size="27" baseType="lpstr">
      <vt:lpstr>Arial</vt:lpstr>
      <vt:lpstr>Calibri</vt:lpstr>
      <vt:lpstr>Calibri Light</vt:lpstr>
      <vt:lpstr>Cavolini</vt:lpstr>
      <vt:lpstr>Century Gothic</vt:lpstr>
      <vt:lpstr>Eras Demi ITC</vt:lpstr>
      <vt:lpstr>Modern Love</vt:lpstr>
      <vt:lpstr>Segoe Print</vt:lpstr>
      <vt:lpstr>Symbol</vt:lpstr>
      <vt:lpstr>Wingdings</vt:lpstr>
      <vt:lpstr>1_Office Theme</vt:lpstr>
      <vt:lpstr>Office Theme</vt:lpstr>
      <vt:lpstr>Expressing likes and saying what I and others do </vt:lpstr>
      <vt:lpstr>prononcer</vt:lpstr>
      <vt:lpstr>prononcer</vt:lpstr>
      <vt:lpstr>prononcer</vt:lpstr>
      <vt:lpstr>prononcer</vt:lpstr>
      <vt:lpstr>prononcer</vt:lpstr>
      <vt:lpstr>prononcer</vt:lpstr>
      <vt:lpstr>prononcer</vt:lpstr>
      <vt:lpstr>prononcer</vt:lpstr>
      <vt:lpstr>vocabulaire</vt:lpstr>
      <vt:lpstr>jouer (to play) faire (to do)</vt:lpstr>
      <vt:lpstr>lire</vt:lpstr>
      <vt:lpstr>écrire</vt:lpstr>
      <vt:lpstr>écrire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112</cp:revision>
  <dcterms:created xsi:type="dcterms:W3CDTF">2021-07-02T19:27:01Z</dcterms:created>
  <dcterms:modified xsi:type="dcterms:W3CDTF">2023-09-02T13:55:51Z</dcterms:modified>
</cp:coreProperties>
</file>