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7" r:id="rId3"/>
  </p:sldMasterIdLst>
  <p:notesMasterIdLst>
    <p:notesMasterId r:id="rId20"/>
  </p:notesMasterIdLst>
  <p:sldIdLst>
    <p:sldId id="257" r:id="rId4"/>
    <p:sldId id="382" r:id="rId5"/>
    <p:sldId id="982" r:id="rId6"/>
    <p:sldId id="1022" r:id="rId7"/>
    <p:sldId id="1023" r:id="rId8"/>
    <p:sldId id="1024" r:id="rId9"/>
    <p:sldId id="1025" r:id="rId10"/>
    <p:sldId id="1026" r:id="rId11"/>
    <p:sldId id="1027" r:id="rId12"/>
    <p:sldId id="293" r:id="rId13"/>
    <p:sldId id="1028" r:id="rId14"/>
    <p:sldId id="993" r:id="rId15"/>
    <p:sldId id="964" r:id="rId16"/>
    <p:sldId id="965" r:id="rId17"/>
    <p:sldId id="1016" r:id="rId18"/>
    <p:sldId id="101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DD5"/>
    <a:srgbClr val="00B050"/>
    <a:srgbClr val="FF99CC"/>
    <a:srgbClr val="ECE5CE"/>
    <a:srgbClr val="A3DAD7"/>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5220" autoAdjust="0"/>
  </p:normalViewPr>
  <p:slideViewPr>
    <p:cSldViewPr snapToGrid="0">
      <p:cViewPr varScale="1">
        <p:scale>
          <a:sx n="70" d="100"/>
          <a:sy n="70" d="100"/>
        </p:scale>
        <p:origin x="1320" y="7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02/09/2023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 available under a Creative Commons license, no</a:t>
            </a:r>
          </a:p>
          <a:p>
            <a:pPr marL="216000" indent="-216000">
              <a:lnSpc>
                <a:spcPct val="100000"/>
              </a:lnSpc>
            </a:pPr>
            <a:r>
              <a:rPr lang="en-GB" sz="1800" b="0" strike="noStrike" spc="-1" dirty="0">
                <a:solidFill>
                  <a:srgbClr val="000000"/>
                </a:solidFill>
                <a:latin typeface="Calibri"/>
                <a:ea typeface="Calibri"/>
              </a:rPr>
              <a:t>attribution required.</a:t>
            </a:r>
            <a:endParaRPr lang="en-GB" sz="1800" b="0" strike="noStrike" spc="-1" dirty="0">
              <a:latin typeface="Arial"/>
            </a:endParaRPr>
          </a:p>
          <a:p>
            <a:pPr marL="216000" indent="-216000">
              <a:lnSpc>
                <a:spcPct val="100000"/>
              </a:lnSpc>
            </a:pPr>
            <a:endParaRPr lang="en-GB" sz="1800" b="0" strike="noStrike" spc="-1" dirty="0">
              <a:latin typeface="Arial"/>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800" b="1" strike="noStrike" spc="-1" dirty="0">
                <a:solidFill>
                  <a:srgbClr val="002060"/>
                </a:solidFill>
                <a:latin typeface="Century Gothic"/>
                <a:ea typeface="Century Gothic"/>
              </a:rPr>
              <a:t>Phonics:  </a:t>
            </a:r>
            <a:r>
              <a:rPr lang="en-GB" sz="1800" b="0" strike="noStrike" spc="-1" dirty="0">
                <a:solidFill>
                  <a:srgbClr val="002060"/>
                </a:solidFill>
                <a:latin typeface="Century Gothic"/>
                <a:ea typeface="Century Gothic"/>
              </a:rPr>
              <a:t>Revisit SSC from this term and from previous learning:</a:t>
            </a:r>
            <a:br>
              <a:rPr lang="en-GB" sz="1800" b="0" strike="noStrike" spc="-1" dirty="0">
                <a:solidFill>
                  <a:srgbClr val="002060"/>
                </a:solidFill>
                <a:latin typeface="Century Gothic"/>
                <a:ea typeface="Century Gothic"/>
              </a:rPr>
            </a:br>
            <a:r>
              <a:rPr lang="en-GB" sz="1800" b="0" strike="noStrike" spc="-1" dirty="0">
                <a:solidFill>
                  <a:srgbClr val="002060"/>
                </a:solidFill>
                <a:latin typeface="Century Gothic"/>
                <a:ea typeface="Century Gothic"/>
              </a:rPr>
              <a:t>[-</a:t>
            </a:r>
            <a:r>
              <a:rPr lang="en-GB" sz="1800" b="0" strike="noStrike" spc="-1" dirty="0" err="1">
                <a:solidFill>
                  <a:srgbClr val="002060"/>
                </a:solidFill>
                <a:latin typeface="Century Gothic"/>
                <a:ea typeface="Century Gothic"/>
              </a:rPr>
              <a:t>tion</a:t>
            </a:r>
            <a:r>
              <a:rPr lang="en-GB" sz="1800" b="0" strike="noStrike" spc="-1" dirty="0">
                <a:solidFill>
                  <a:srgbClr val="002060"/>
                </a:solidFill>
                <a:latin typeface="Century Gothic"/>
                <a:ea typeface="Century Gothic"/>
              </a:rPr>
              <a:t>] [</a:t>
            </a:r>
            <a:r>
              <a:rPr lang="en-GB" sz="1800" b="0" strike="noStrike" spc="-1" dirty="0" err="1">
                <a:solidFill>
                  <a:srgbClr val="002060"/>
                </a:solidFill>
                <a:latin typeface="Century Gothic"/>
                <a:ea typeface="Century Gothic"/>
              </a:rPr>
              <a:t>qu</a:t>
            </a:r>
            <a:r>
              <a:rPr lang="en-GB" sz="1800" b="0" strike="noStrike" spc="-1" dirty="0">
                <a:solidFill>
                  <a:srgbClr val="002060"/>
                </a:solidFill>
                <a:latin typeface="Century Gothic"/>
                <a:ea typeface="Century Gothic"/>
              </a:rPr>
              <a:t>] [-s-] [h] [-</a:t>
            </a:r>
            <a:r>
              <a:rPr lang="en-GB" sz="1800" b="0" strike="noStrike" spc="-1" dirty="0" err="1">
                <a:solidFill>
                  <a:srgbClr val="002060"/>
                </a:solidFill>
                <a:latin typeface="Century Gothic"/>
                <a:ea typeface="Century Gothic"/>
              </a:rPr>
              <a:t>ien</a:t>
            </a:r>
            <a:r>
              <a:rPr lang="en-GB" sz="1800" b="0" strike="noStrike" spc="-1" dirty="0">
                <a:solidFill>
                  <a:srgbClr val="002060"/>
                </a:solidFill>
                <a:latin typeface="Century Gothic"/>
                <a:ea typeface="Century Gothic"/>
              </a:rPr>
              <a:t>] [j/g] [ç/c] [SFC] [u] [</a:t>
            </a:r>
            <a:r>
              <a:rPr lang="en-GB" sz="1800" b="0" strike="noStrike" spc="-1" dirty="0" err="1">
                <a:solidFill>
                  <a:srgbClr val="002060"/>
                </a:solidFill>
                <a:latin typeface="Century Gothic"/>
                <a:ea typeface="Century Gothic"/>
              </a:rPr>
              <a:t>ou</a:t>
            </a:r>
            <a:r>
              <a:rPr lang="en-GB" sz="1800" b="0" strike="noStrike" spc="-1" dirty="0">
                <a:solidFill>
                  <a:srgbClr val="002060"/>
                </a:solidFill>
                <a:latin typeface="Century Gothic"/>
                <a:ea typeface="Century Gothic"/>
              </a:rPr>
              <a:t>]</a:t>
            </a:r>
            <a:r>
              <a:rPr lang="fr-FR" sz="1800" b="0" strike="noStrike" spc="-1" dirty="0">
                <a:solidFill>
                  <a:srgbClr val="002060"/>
                </a:solidFill>
                <a:latin typeface="Century Gothic"/>
                <a:ea typeface="Century Gothic"/>
              </a:rPr>
              <a:t> [(a)in] open [eu] [ch] [(e)au]</a:t>
            </a:r>
            <a:endParaRPr lang="fr-FR" sz="1800" b="0" baseline="0" dirty="0">
              <a:solidFill>
                <a:srgbClr val="115076"/>
              </a:solidFill>
              <a:latin typeface="Century Gothic" panose="020B0502020202020204" pitchFamily="34" charset="0"/>
              <a:cs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Tx/>
              <a:buSzTx/>
              <a:buFontTx/>
              <a:buNone/>
              <a:tabLst/>
              <a:defRPr/>
            </a:pPr>
            <a:endParaRPr lang="it-IT" sz="18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it-IT" sz="1800" b="1" strike="noStrike" spc="-1" dirty="0">
                <a:solidFill>
                  <a:srgbClr val="FF0066"/>
                </a:solidFill>
                <a:latin typeface="Century Gothic"/>
                <a:ea typeface="Century Gothic"/>
              </a:rPr>
              <a:t>Revisit vocabulary </a:t>
            </a:r>
            <a:r>
              <a:rPr lang="it-IT" sz="1800" b="0" strike="noStrike" spc="-1" dirty="0">
                <a:solidFill>
                  <a:srgbClr val="FF0066"/>
                </a:solidFill>
                <a:latin typeface="Century Gothic"/>
                <a:ea typeface="Century Gothic"/>
              </a:rPr>
              <a:t>(new words in </a:t>
            </a:r>
            <a:r>
              <a:rPr lang="it-IT" sz="1800" b="1" strike="noStrike" spc="-1" dirty="0">
                <a:solidFill>
                  <a:srgbClr val="FF0066"/>
                </a:solidFill>
                <a:latin typeface="Century Gothic"/>
                <a:ea typeface="Century Gothic"/>
              </a:rPr>
              <a:t>bold</a:t>
            </a:r>
            <a:r>
              <a:rPr lang="it-IT" sz="1800" b="0" strike="noStrike" spc="-1" dirty="0">
                <a:solidFill>
                  <a:srgbClr val="FF0066"/>
                </a:solidFill>
                <a:latin typeface="Century Gothic"/>
                <a:ea typeface="Century Gothic"/>
              </a:rPr>
              <a:t>) from this term and from previous learning.</a:t>
            </a:r>
          </a:p>
          <a:p>
            <a:pPr marL="216000" indent="-216000">
              <a:lnSpc>
                <a:spcPct val="100000"/>
              </a:lnSpc>
            </a:pPr>
            <a:r>
              <a:rPr lang="it-IT" sz="1800" b="1" i="0" strike="noStrike" spc="-1" dirty="0">
                <a:solidFill>
                  <a:srgbClr val="002060"/>
                </a:solidFill>
                <a:latin typeface="Century Gothic"/>
                <a:ea typeface="Century Gothic"/>
              </a:rPr>
              <a:t>Revisit 1</a:t>
            </a:r>
            <a:r>
              <a:rPr lang="it-IT" sz="1800" b="0" i="0" strike="noStrike" spc="-1" dirty="0">
                <a:solidFill>
                  <a:srgbClr val="002060"/>
                </a:solidFill>
                <a:latin typeface="Century Gothic"/>
                <a:ea typeface="Century Gothic"/>
              </a:rPr>
              <a:t>: </a:t>
            </a:r>
            <a:r>
              <a:rPr lang="fr-FR" sz="1800" b="0" i="0" strike="noStrike" spc="-1" dirty="0">
                <a:solidFill>
                  <a:srgbClr val="002060"/>
                </a:solidFill>
                <a:latin typeface="Century Gothic"/>
                <a:ea typeface="Century Gothic"/>
              </a:rPr>
              <a:t>aimer [242]  corde [3784] danse [2964] football [2602] guitare [&gt;5000]  piano [4967] sport [2011] tennis [3687] </a:t>
            </a:r>
          </a:p>
          <a:p>
            <a:pPr marL="216000" indent="-216000">
              <a:lnSpc>
                <a:spcPct val="100000"/>
              </a:lnSpc>
            </a:pPr>
            <a:r>
              <a:rPr lang="fr-FR" sz="1800" b="0" i="0" strike="noStrike" spc="-1" dirty="0">
                <a:solidFill>
                  <a:srgbClr val="002060"/>
                </a:solidFill>
                <a:latin typeface="Century Gothic"/>
                <a:ea typeface="Century Gothic"/>
              </a:rPr>
              <a:t>amusant [4695] sympa [4164] intéressant [1244] </a:t>
            </a:r>
            <a:r>
              <a:rPr lang="fr-FR" sz="1800" b="1" i="0" strike="noStrike" spc="-1" dirty="0">
                <a:solidFill>
                  <a:srgbClr val="002060"/>
                </a:solidFill>
                <a:latin typeface="Century Gothic"/>
                <a:ea typeface="Century Gothic"/>
              </a:rPr>
              <a:t>parce que </a:t>
            </a:r>
            <a:r>
              <a:rPr lang="fr-FR" sz="1800" b="0" i="0" strike="noStrike" spc="-1" dirty="0">
                <a:solidFill>
                  <a:srgbClr val="002060"/>
                </a:solidFill>
                <a:latin typeface="Century Gothic"/>
                <a:ea typeface="Century Gothic"/>
              </a:rPr>
              <a:t>[NA]  </a:t>
            </a:r>
            <a:r>
              <a:rPr lang="fr-FR" sz="1800" b="1" i="0" strike="noStrike" spc="-1" dirty="0">
                <a:solidFill>
                  <a:srgbClr val="002060"/>
                </a:solidFill>
                <a:latin typeface="Century Gothic"/>
                <a:ea typeface="Century Gothic"/>
              </a:rPr>
              <a:t>pourquoi </a:t>
            </a:r>
            <a:r>
              <a:rPr lang="fr-FR" sz="1800" b="0" i="0" strike="noStrike" spc="-1" dirty="0">
                <a:solidFill>
                  <a:srgbClr val="002060"/>
                </a:solidFill>
                <a:latin typeface="Century Gothic"/>
                <a:ea typeface="Century Gothic"/>
              </a:rPr>
              <a:t>[193]</a:t>
            </a:r>
          </a:p>
          <a:p>
            <a:pPr marL="216000" indent="-216000">
              <a:lnSpc>
                <a:spcPct val="100000"/>
              </a:lnSpc>
            </a:pPr>
            <a:r>
              <a:rPr lang="fr-FR" sz="1800" b="1" i="0" strike="noStrike" spc="-1" dirty="0">
                <a:solidFill>
                  <a:srgbClr val="002060"/>
                </a:solidFill>
                <a:latin typeface="Century Gothic"/>
                <a:ea typeface="Century Gothic"/>
              </a:rPr>
              <a:t>Revisit 2</a:t>
            </a:r>
            <a:r>
              <a:rPr lang="fr-FR" sz="1800" b="0" i="0"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tu vas </a:t>
            </a:r>
            <a:r>
              <a:rPr lang="fr-FR" sz="1800" b="0" i="0" strike="noStrike" spc="-1" dirty="0">
                <a:solidFill>
                  <a:srgbClr val="002060"/>
                </a:solidFill>
                <a:latin typeface="Century Gothic"/>
                <a:ea typeface="Century Gothic"/>
              </a:rPr>
              <a:t>je vais  [53] tu es je suis [5] à (meaning ‘at/in/to’) [4] café [1886] campagne [666] centre commercial [n/a] église [1782] ile [1245] magasin [1736] maison [325] marché [280] montagne [1732] plage [2693] pont [1889] port [1304]</a:t>
            </a:r>
          </a:p>
          <a:p>
            <a:pPr marL="21600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600" b="0" strike="noStrike" spc="-1" dirty="0">
                <a:solidFill>
                  <a:srgbClr val="000000"/>
                </a:solidFill>
                <a:latin typeface="Calibri"/>
                <a:ea typeface="Calibri"/>
              </a:rPr>
              <a:t>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b="1" baseline="0" dirty="0"/>
              <a:t>Time: 8-10 minutes</a:t>
            </a:r>
          </a:p>
          <a:p>
            <a:r>
              <a:rPr lang="en-GB" b="1" baseline="0" dirty="0"/>
              <a:t>Aim: </a:t>
            </a:r>
            <a:r>
              <a:rPr lang="en-GB" b="0" baseline="0" dirty="0"/>
              <a:t>to practise spoken production of 2-verb structures to ask about plans/intentions using ‘</a:t>
            </a:r>
            <a:r>
              <a:rPr lang="en-GB" b="0" baseline="0" dirty="0" err="1"/>
              <a:t>veux</a:t>
            </a:r>
            <a:r>
              <a:rPr lang="en-GB" b="0" baseline="0" dirty="0"/>
              <a:t>’ and ‘</a:t>
            </a:r>
            <a:r>
              <a:rPr lang="en-GB" b="0" baseline="0" dirty="0" err="1"/>
              <a:t>voudrais</a:t>
            </a:r>
            <a:r>
              <a:rPr lang="en-GB" b="0" baseline="0" dirty="0"/>
              <a:t>’ with vocabulary from this term/year.</a:t>
            </a:r>
          </a:p>
          <a:p>
            <a:endParaRPr lang="en-GB" b="0" baseline="0" dirty="0"/>
          </a:p>
          <a:p>
            <a:pPr>
              <a:buAutoNum type="arabicPeriod"/>
            </a:pPr>
            <a:r>
              <a:rPr lang="en-GB" baseline="0" dirty="0"/>
              <a:t>Tell pupils they are going to work in pairs. Partners </a:t>
            </a:r>
            <a:r>
              <a:rPr lang="en-GB" dirty="0"/>
              <a:t>take it in turns</a:t>
            </a:r>
            <a:r>
              <a:rPr lang="en-GB" baseline="0" dirty="0"/>
              <a:t> to ask yes/no questions to try to figure out the other player’s character. The partner guessing needs to use </a:t>
            </a:r>
            <a:r>
              <a:rPr lang="en-GB" b="1" baseline="0" dirty="0"/>
              <a:t>raised question intonation </a:t>
            </a:r>
            <a:r>
              <a:rPr lang="en-GB" baseline="0" dirty="0"/>
              <a:t>and the </a:t>
            </a:r>
            <a:r>
              <a:rPr lang="en-GB" b="1" baseline="0" dirty="0"/>
              <a:t>correct 2-verb (either </a:t>
            </a:r>
            <a:r>
              <a:rPr lang="en-GB" b="1" baseline="0" dirty="0" err="1"/>
              <a:t>tu</a:t>
            </a:r>
            <a:r>
              <a:rPr lang="en-GB" b="1" baseline="0" dirty="0"/>
              <a:t> </a:t>
            </a:r>
            <a:r>
              <a:rPr lang="en-GB" b="1" baseline="0" dirty="0" err="1"/>
              <a:t>veux</a:t>
            </a:r>
            <a:r>
              <a:rPr lang="en-GB" b="1" baseline="0" dirty="0"/>
              <a:t> or </a:t>
            </a:r>
            <a:r>
              <a:rPr lang="en-GB" b="1" baseline="0" dirty="0" err="1"/>
              <a:t>tu</a:t>
            </a:r>
            <a:r>
              <a:rPr lang="en-GB" b="1" baseline="0" dirty="0"/>
              <a:t> </a:t>
            </a:r>
            <a:r>
              <a:rPr lang="en-GB" b="1" baseline="0" dirty="0" err="1"/>
              <a:t>voudrais</a:t>
            </a:r>
            <a:r>
              <a:rPr lang="en-GB" b="1" baseline="0" dirty="0"/>
              <a:t>) in combination with an infinitive and other vocabulary </a:t>
            </a:r>
            <a:r>
              <a:rPr lang="en-GB" baseline="0" dirty="0"/>
              <a:t>to narrow down their options correctly! </a:t>
            </a:r>
          </a:p>
          <a:p>
            <a:pPr>
              <a:buAutoNum type="arabicPeriod"/>
            </a:pPr>
            <a:r>
              <a:rPr lang="en-GB" baseline="0" dirty="0"/>
              <a:t>Click x3 to bring the speech bubbles to make sure students are clear about what the exchange should look like (Tu </a:t>
            </a:r>
            <a:r>
              <a:rPr lang="en-GB" baseline="0" dirty="0" err="1"/>
              <a:t>veux</a:t>
            </a:r>
            <a:r>
              <a:rPr lang="en-GB" baseline="0" dirty="0"/>
              <a:t> faire de </a:t>
            </a:r>
            <a:r>
              <a:rPr lang="en-GB" baseline="0" dirty="0" err="1"/>
              <a:t>l’exercice</a:t>
            </a:r>
            <a:r>
              <a:rPr lang="en-GB" baseline="0" dirty="0"/>
              <a:t> ? No.) There is a callout to reminder them to use raised intonation. </a:t>
            </a:r>
          </a:p>
          <a:p>
            <a:pPr>
              <a:buAutoNum type="arabicPeriod"/>
            </a:pPr>
            <a:r>
              <a:rPr lang="en-GB" baseline="0" dirty="0"/>
              <a:t> Animation appears on click to allow teachers to narrow down the options together with the whole class. Who doesn’t want to swim? Click to bring up more crosses to eliminate more characters.</a:t>
            </a:r>
          </a:p>
          <a:p>
            <a:pPr>
              <a:buAutoNum type="arabicPeriod"/>
            </a:pPr>
            <a:r>
              <a:rPr lang="en-GB" baseline="0" dirty="0"/>
              <a:t> Keep going to arrive at </a:t>
            </a:r>
            <a:r>
              <a:rPr lang="en-GB" baseline="0" dirty="0" err="1"/>
              <a:t>Clémentine</a:t>
            </a:r>
            <a:r>
              <a:rPr lang="en-GB" baseline="0" dirty="0"/>
              <a:t>.</a:t>
            </a:r>
          </a:p>
          <a:p>
            <a:r>
              <a:rPr lang="en-GB" baseline="0" dirty="0"/>
              <a:t>5. Give pupils 30 seconds to write down 4 names (mixture of male/female). </a:t>
            </a:r>
          </a:p>
          <a:p>
            <a:r>
              <a:rPr lang="en-GB" baseline="0" dirty="0"/>
              <a:t>6. The aim is to work with your partner, to identify all 8 people as quickly as possible (without any cheating, of course – just using the power of their French communication!)</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735130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GB" dirty="0"/>
              <a:t>Master slide for guess who game. </a:t>
            </a:r>
          </a:p>
          <a:p>
            <a:r>
              <a:rPr lang="en-GB" b="0" baseline="0" dirty="0"/>
              <a:t>It may be helpful to print the template slide in A5 so that students can cross out as they play. </a:t>
            </a:r>
          </a:p>
          <a:p>
            <a:r>
              <a:rPr lang="en-GB" b="0" baseline="0" dirty="0"/>
              <a:t>Alternatively, this is in the workbook, if pupils are using that, OR they could note just the names down first and cross those off, if photocopying is not permitted in school.</a:t>
            </a:r>
            <a:br>
              <a:rPr lang="en-GB" b="0" baseline="0" dirty="0"/>
            </a:br>
            <a:r>
              <a:rPr lang="en-GB" b="0" baseline="0" dirty="0"/>
              <a:t>Note that the additional vocabulary help is optional – if it is required, then click the support icon and it will appear.</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79720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1" dirty="0">
                <a:solidFill>
                  <a:srgbClr val="1F4E79"/>
                </a:solidFill>
                <a:effectLst/>
                <a:latin typeface="Century Gothic" panose="020B0502020202020204" pitchFamily="34" charset="0"/>
                <a:ea typeface="DengXian" panose="02010600030101010101" pitchFamily="2" charset="-122"/>
              </a:rPr>
              <a:t>Timing: 5-8 minutes</a:t>
            </a:r>
            <a:br>
              <a:rPr lang="en-GB" sz="1800" b="1" dirty="0">
                <a:solidFill>
                  <a:srgbClr val="1F4E79"/>
                </a:solidFill>
                <a:effectLst/>
                <a:latin typeface="Century Gothic" panose="020B0502020202020204" pitchFamily="34" charset="0"/>
                <a:ea typeface="DengXian" panose="02010600030101010101" pitchFamily="2" charset="-122"/>
              </a:rPr>
            </a:br>
            <a:endParaRPr lang="en-GB" sz="1800" b="1" dirty="0">
              <a:solidFill>
                <a:srgbClr val="1F4E79"/>
              </a:solidFill>
              <a:effectLst/>
              <a:latin typeface="Century Gothic" panose="020B0502020202020204" pitchFamily="34" charset="0"/>
              <a:ea typeface="DengXian" panose="02010600030101010101" pitchFamily="2" charset="-122"/>
            </a:endParaRPr>
          </a:p>
          <a:p>
            <a:pPr algn="l"/>
            <a:r>
              <a:rPr lang="en-GB" sz="1800" b="1" dirty="0">
                <a:solidFill>
                  <a:srgbClr val="1F4E79"/>
                </a:solidFill>
                <a:effectLst/>
                <a:latin typeface="Century Gothic" panose="020B0502020202020204" pitchFamily="34" charset="0"/>
                <a:ea typeface="DengXian" panose="02010600030101010101" pitchFamily="2" charset="-122"/>
              </a:rPr>
              <a:t>Aim: </a:t>
            </a:r>
            <a:r>
              <a:rPr lang="en-GB" sz="1800" b="0" dirty="0">
                <a:solidFill>
                  <a:srgbClr val="1F4E79"/>
                </a:solidFill>
                <a:effectLst/>
                <a:latin typeface="Century Gothic" panose="020B0502020202020204" pitchFamily="34" charset="0"/>
                <a:ea typeface="DengXian" panose="02010600030101010101" pitchFamily="2" charset="-122"/>
              </a:rPr>
              <a:t>to practise spoken recall of key vocabulary and grammar, communication statements and questions about activities that I, you and others like, want or would like to do.</a:t>
            </a:r>
            <a:endParaRPr lang="en-GB" sz="18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1" dirty="0">
              <a:solidFill>
                <a:srgbClr val="1F4E79"/>
              </a:solidFill>
              <a:effectLst/>
              <a:latin typeface="Century Gothic" panose="020B050202020202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1F4E79"/>
                </a:solidFill>
                <a:effectLst/>
                <a:latin typeface="Century Gothic" panose="020B0502020202020204" pitchFamily="34" charset="0"/>
                <a:ea typeface="DengXian" panose="02010600030101010101" pitchFamily="2" charset="-122"/>
              </a:rPr>
              <a:t>Procedure: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dirty="0">
                <a:solidFill>
                  <a:srgbClr val="1F4E79"/>
                </a:solidFill>
                <a:effectLst/>
                <a:latin typeface="Century Gothic" panose="020B0502020202020204" pitchFamily="34" charset="0"/>
                <a:ea typeface="DengXian" panose="02010600030101010101" pitchFamily="2" charset="-122"/>
              </a:rPr>
              <a:t>Both pupils write 5 sentences (in English) made up of words from the table.</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dirty="0">
                <a:solidFill>
                  <a:srgbClr val="1F4E79"/>
                </a:solidFill>
                <a:effectLst/>
                <a:latin typeface="Century Gothic" panose="020B0502020202020204" pitchFamily="34" charset="0"/>
                <a:ea typeface="DengXian" panose="02010600030101010101" pitchFamily="2" charset="-122"/>
              </a:rPr>
              <a:t>They swap sentences.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dirty="0">
                <a:solidFill>
                  <a:srgbClr val="1F4E79"/>
                </a:solidFill>
                <a:effectLst/>
                <a:latin typeface="Century Gothic" panose="020B0502020202020204" pitchFamily="34" charset="0"/>
                <a:ea typeface="DengXian" panose="02010600030101010101" pitchFamily="2" charset="-122"/>
              </a:rPr>
              <a:t>Partner A tries to say all B’s sentences in French within 30 seconds.</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dirty="0">
                <a:solidFill>
                  <a:srgbClr val="1F4E79"/>
                </a:solidFill>
                <a:effectLst/>
                <a:latin typeface="Century Gothic" panose="020B0502020202020204" pitchFamily="34" charset="0"/>
                <a:ea typeface="DengXian" panose="02010600030101010101" pitchFamily="2" charset="-122"/>
              </a:rPr>
              <a:t>Then Partner B tries to say all A’s sentences in French within 30 seconds.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27736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week and two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English 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revisit 1 are green and those from revisit 2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7948121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680880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454387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applying knowledge of several SSC to unknown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Start the timer. Pupil A tries to read aloud all of the words pronouncing n / ñ correctly, within the 60 seconds allowed.  </a:t>
            </a:r>
          </a:p>
          <a:p>
            <a:pPr marL="0" marR="0" lvl="0" indent="0" algn="l" rtl="0">
              <a:lnSpc>
                <a:spcPct val="100000"/>
              </a:lnSpc>
              <a:spcBef>
                <a:spcPts val="0"/>
              </a:spcBef>
              <a:spcAft>
                <a:spcPts val="0"/>
              </a:spcAft>
              <a:buClr>
                <a:schemeClr val="dk1"/>
              </a:buClr>
              <a:buSzPts val="1200"/>
              <a:buFont typeface="Calibri"/>
              <a:buNone/>
            </a:pPr>
            <a:r>
              <a:rPr lang="en-GB" b="0" dirty="0"/>
              <a:t>2. Pupil B listens. If Pupil A mispronounces by mistake, Pupil B can direct him/her to start again from the beginning.</a:t>
            </a:r>
            <a:br>
              <a:rPr lang="en-GB" b="0" dirty="0"/>
            </a:br>
            <a:r>
              <a:rPr lang="en-GB" b="0" dirty="0"/>
              <a:t>3. They swap roles and repeat the task.</a:t>
            </a:r>
          </a:p>
          <a:p>
            <a:pPr marL="0" marR="0" lvl="0" indent="0" algn="l" rtl="0">
              <a:lnSpc>
                <a:spcPct val="100000"/>
              </a:lnSpc>
              <a:spcBef>
                <a:spcPts val="0"/>
              </a:spcBef>
              <a:spcAft>
                <a:spcPts val="0"/>
              </a:spcAft>
              <a:buClr>
                <a:schemeClr val="dk1"/>
              </a:buClr>
              <a:buSzPts val="1200"/>
              <a:buFont typeface="Calibri"/>
              <a:buNone/>
            </a:pPr>
            <a:r>
              <a:rPr lang="en-GB" b="0" dirty="0"/>
              <a:t>4. Teacher then uses animations to elicit pronunciations chorally.</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Note</a:t>
            </a:r>
            <a:r>
              <a:rPr lang="en-GB" b="0" dirty="0"/>
              <a:t>: in the audio version, you can click on the pictures to hear the words and also on the white shapes.</a:t>
            </a:r>
          </a:p>
          <a:p>
            <a:pPr marL="0" lvl="0" indent="0" algn="l" rtl="0">
              <a:spcBef>
                <a:spcPts val="0"/>
              </a:spcBef>
              <a:spcAft>
                <a:spcPts val="0"/>
              </a:spcAft>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a:t>
            </a:r>
            <a:r>
              <a:rPr lang="en-GB" baseline="0" dirty="0"/>
              <a:t>:</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comédien</a:t>
            </a:r>
            <a: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[4253] </a:t>
            </a:r>
            <a:r>
              <a:rPr lang="en-GB" sz="120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correction [3005] </a:t>
            </a:r>
            <a: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coup [299] </a:t>
            </a:r>
            <a:r>
              <a:rPr lang="en-GB" sz="120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épaule</a:t>
            </a:r>
            <a: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[2495] </a:t>
            </a:r>
            <a:r>
              <a:rPr lang="en-GB" sz="120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équivalent</a:t>
            </a:r>
            <a: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[2476] </a:t>
            </a:r>
            <a:r>
              <a:rPr lang="en-GB" sz="120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exploser</a:t>
            </a:r>
            <a: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[2678] </a:t>
            </a:r>
            <a:r>
              <a:rPr lang="en-GB" sz="120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horaire</a:t>
            </a:r>
            <a: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[3192] juger [395] lancer [514] </a:t>
            </a:r>
            <a:r>
              <a:rPr lang="en-GB" sz="120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marche</a:t>
            </a:r>
            <a: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[906] point [n/a] </a:t>
            </a:r>
            <a:r>
              <a:rPr lang="en-GB" sz="1200" dirty="0" err="1">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projet</a:t>
            </a:r>
            <a: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 [228] public [285] toit [2894] voyageur [2629]</a:t>
            </a: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br>
              <a:rPr lang="en-GB" sz="120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b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1" dirty="0"/>
            </a:br>
            <a:br>
              <a:rPr lang="en-GB" b="1" dirty="0"/>
            </a:br>
            <a:r>
              <a:rPr lang="en-GB" b="1" dirty="0"/>
              <a:t>Aim:  </a:t>
            </a:r>
            <a:r>
              <a:rPr lang="en-GB" b="0" dirty="0"/>
              <a:t>to practise transcription of four short sentences made up of previously taught language.</a:t>
            </a:r>
          </a:p>
          <a:p>
            <a:pPr marL="0" marR="0" lvl="0" indent="0" algn="l" rtl="0">
              <a:lnSpc>
                <a:spcPct val="100000"/>
              </a:lnSpc>
              <a:spcBef>
                <a:spcPts val="0"/>
              </a:spcBef>
              <a:spcAft>
                <a:spcPts val="0"/>
              </a:spcAft>
              <a:buClr>
                <a:schemeClr val="dk1"/>
              </a:buClr>
              <a:buSzPts val="1200"/>
              <a:buFont typeface="Calibri"/>
              <a:buNone/>
            </a:pP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listen to the French and can also look at the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They then try to write the short sentence in French – they can continue to see the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Play the full audio for each item again, and click to reveal the French.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correct their own work.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Continue for items 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Transcript:</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1. Je veux faire du sport.</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2. Tu aimes jouer au foot ?</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3. Je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voudrais</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aller</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au parc.</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4. Tu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détestes</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s-ES_tradnl"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travailler</a:t>
            </a: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en silence.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93029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6 minutes (six slides)</a:t>
            </a:r>
            <a:br>
              <a:rPr lang="en-GB" b="1" dirty="0"/>
            </a:br>
            <a:br>
              <a:rPr lang="en-GB" b="1" dirty="0"/>
            </a:br>
            <a:r>
              <a:rPr lang="en-GB" b="1" dirty="0"/>
              <a:t>Aim:  </a:t>
            </a:r>
            <a:r>
              <a:rPr lang="en-GB" b="0" dirty="0"/>
              <a:t>to practise written comprehension of the 2-verb structures and use of articles from this term with a range of vocabulary, expressing wants, likes and dislikes of activities and locations.</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up the English phrase.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Give pupils a minute to write down the correct letters.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Count pupils down (3-3-1) and elicit the French phrase from them.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listen to the phrase, bring up the correct letters and confirm the correct sentence in writing.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Continue to the next slides for items 2-6.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Transcript:</a:t>
            </a:r>
          </a:p>
          <a:p>
            <a:pPr marL="0" marR="0" lvl="0" indent="0" algn="l" defTabSz="914400" rtl="0" eaLnBrk="1" fontAlgn="auto" latinLnBrk="0" hangingPunct="1">
              <a:lnSpc>
                <a:spcPct val="107000"/>
              </a:lnSpc>
              <a:spcBef>
                <a:spcPts val="0"/>
              </a:spcBef>
              <a:spcAft>
                <a:spcPts val="800"/>
              </a:spcAft>
              <a:buClrTx/>
              <a:buSzTx/>
              <a:buFontTx/>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1. </a:t>
            </a:r>
            <a:r>
              <a:rPr lang="en-GB" sz="1800" b="0" dirty="0">
                <a:solidFill>
                  <a:schemeClr val="bg1"/>
                </a:solidFill>
                <a:latin typeface="Century Gothic" panose="020B0502020202020204" pitchFamily="34" charset="0"/>
              </a:rPr>
              <a:t>Tu </a:t>
            </a:r>
            <a:r>
              <a:rPr lang="en-GB" sz="1800" b="0" dirty="0" err="1">
                <a:solidFill>
                  <a:schemeClr val="bg1"/>
                </a:solidFill>
                <a:latin typeface="Century Gothic" panose="020B0502020202020204" pitchFamily="34" charset="0"/>
              </a:rPr>
              <a:t>aimes</a:t>
            </a:r>
            <a:r>
              <a:rPr lang="en-GB" sz="1800" b="0" dirty="0">
                <a:solidFill>
                  <a:schemeClr val="bg1"/>
                </a:solidFill>
                <a:latin typeface="Century Gothic" panose="020B0502020202020204" pitchFamily="34" charset="0"/>
              </a:rPr>
              <a:t> </a:t>
            </a:r>
            <a:r>
              <a:rPr lang="en-GB" sz="1800" b="0" dirty="0" err="1">
                <a:solidFill>
                  <a:schemeClr val="bg1"/>
                </a:solidFill>
                <a:latin typeface="Century Gothic" panose="020B0502020202020204" pitchFamily="34" charset="0"/>
              </a:rPr>
              <a:t>être</a:t>
            </a:r>
            <a:r>
              <a:rPr lang="en-GB" sz="1800" b="0" dirty="0">
                <a:solidFill>
                  <a:schemeClr val="bg1"/>
                </a:solidFill>
                <a:latin typeface="Century Gothic" panose="020B0502020202020204" pitchFamily="34" charset="0"/>
              </a:rPr>
              <a:t> au </a:t>
            </a:r>
            <a:r>
              <a:rPr lang="en-GB" sz="1800" b="0" dirty="0" err="1">
                <a:solidFill>
                  <a:schemeClr val="bg1"/>
                </a:solidFill>
                <a:latin typeface="Century Gothic" panose="020B0502020202020204" pitchFamily="34" charset="0"/>
              </a:rPr>
              <a:t>stade</a:t>
            </a:r>
            <a:r>
              <a:rPr lang="en-GB" sz="1800" b="0" dirty="0">
                <a:solidFill>
                  <a:schemeClr val="bg1"/>
                </a:solidFill>
                <a:latin typeface="Century Gothic" panose="020B0502020202020204" pitchFamily="34" charset="0"/>
              </a:rPr>
              <a: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48948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[2/6]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Transcript:</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2. Elle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veut</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aller</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à la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campagne</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1800" b="0" dirty="0">
              <a:solidFill>
                <a:schemeClr val="bg1"/>
              </a:solidFill>
              <a:latin typeface="Century Gothic" panose="020B050202020202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88550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[3/6]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Transcript:</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3. Je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voudrais</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faire de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l’exercice</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1800" b="0" dirty="0">
              <a:solidFill>
                <a:schemeClr val="bg1"/>
              </a:solidFill>
              <a:latin typeface="Century Gothic" panose="020B050202020202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84360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[4/6]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Transcript:</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4. Il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déteste</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jouer</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de la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guitare</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1800" b="0" dirty="0">
              <a:solidFill>
                <a:schemeClr val="bg1"/>
              </a:solidFill>
              <a:latin typeface="Century Gothic" panose="020B050202020202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29169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[5/6]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Transcript:</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5. Elle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veut</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jouer</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au foot ?</a:t>
            </a:r>
            <a:endParaRPr lang="en-GB" sz="1800" b="0" dirty="0">
              <a:solidFill>
                <a:schemeClr val="bg1"/>
              </a:solidFill>
              <a:latin typeface="Century Gothic" panose="020B050202020202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67114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[6/6]</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ym typeface="Wingdings" panose="05000000000000000000" pitchFamily="2" charset="2"/>
              </a:rPr>
              <a:t>Transcript:</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6. Tu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voudrais</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aller</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à </a:t>
            </a:r>
            <a:r>
              <a:rPr lang="en-GB" sz="1800" b="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l’église</a:t>
            </a:r>
            <a:r>
              <a:rPr lang="en-GB" sz="1800" b="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1800" b="0" dirty="0">
              <a:solidFill>
                <a:schemeClr val="bg1"/>
              </a:solidFill>
              <a:latin typeface="Century Gothic" panose="020B0502020202020204" pitchFamily="34" charset="0"/>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71488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207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230886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79261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2031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667536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335760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157085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0003568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0548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722486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883845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61361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52903-743F-43B9-83F3-F3DB83F04A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62BAAA-547C-49A8-9A22-5A20CE61CE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97C7C1-F979-42AD-BC1C-1A80B6F59F5A}"/>
              </a:ext>
            </a:extLst>
          </p:cNvPr>
          <p:cNvSpPr>
            <a:spLocks noGrp="1"/>
          </p:cNvSpPr>
          <p:nvPr>
            <p:ph type="dt" sz="half" idx="10"/>
          </p:nvPr>
        </p:nvSpPr>
        <p:spPr/>
        <p:txBody>
          <a:bodyPr/>
          <a:lstStyle/>
          <a:p>
            <a:fld id="{5EEFDFC4-3BD3-4770-AEC7-D8C4BD490BFE}" type="datetimeFigureOut">
              <a:rPr lang="en-GB" smtClean="0"/>
              <a:t>02/09/2023</a:t>
            </a:fld>
            <a:endParaRPr lang="en-GB"/>
          </a:p>
        </p:txBody>
      </p:sp>
      <p:sp>
        <p:nvSpPr>
          <p:cNvPr id="5" name="Footer Placeholder 4">
            <a:extLst>
              <a:ext uri="{FF2B5EF4-FFF2-40B4-BE49-F238E27FC236}">
                <a16:creationId xmlns:a16="http://schemas.microsoft.com/office/drawing/2014/main" id="{732EBE7D-8AA0-4604-B8DE-98BA0900E8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3F5D65-B5A9-4DDE-B7A7-9D16B652FB0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8909784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4A69E-80A2-46D4-9D63-416F89B370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27738FD-72DE-49E4-919D-8473CCFF13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0FAD0A-2D4F-487E-BB15-9A1A99A52825}"/>
              </a:ext>
            </a:extLst>
          </p:cNvPr>
          <p:cNvSpPr>
            <a:spLocks noGrp="1"/>
          </p:cNvSpPr>
          <p:nvPr>
            <p:ph type="dt" sz="half" idx="10"/>
          </p:nvPr>
        </p:nvSpPr>
        <p:spPr/>
        <p:txBody>
          <a:bodyPr/>
          <a:lstStyle/>
          <a:p>
            <a:fld id="{5EEFDFC4-3BD3-4770-AEC7-D8C4BD490BFE}" type="datetimeFigureOut">
              <a:rPr lang="en-GB" smtClean="0"/>
              <a:t>02/09/2023</a:t>
            </a:fld>
            <a:endParaRPr lang="en-GB"/>
          </a:p>
        </p:txBody>
      </p:sp>
      <p:sp>
        <p:nvSpPr>
          <p:cNvPr id="5" name="Footer Placeholder 4">
            <a:extLst>
              <a:ext uri="{FF2B5EF4-FFF2-40B4-BE49-F238E27FC236}">
                <a16:creationId xmlns:a16="http://schemas.microsoft.com/office/drawing/2014/main" id="{EED9E392-82EB-40B5-A665-1DD3664F45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D6B309-D27A-4C60-9E63-AE96E985CFF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9766871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CF7C8-E8ED-4372-9855-055842FA20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C75FD46-530E-4E24-91D2-2CCADE9DBA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FB243-68A1-46D4-93D3-DF93BD9B7FE5}"/>
              </a:ext>
            </a:extLst>
          </p:cNvPr>
          <p:cNvSpPr>
            <a:spLocks noGrp="1"/>
          </p:cNvSpPr>
          <p:nvPr>
            <p:ph type="dt" sz="half" idx="10"/>
          </p:nvPr>
        </p:nvSpPr>
        <p:spPr/>
        <p:txBody>
          <a:bodyPr/>
          <a:lstStyle/>
          <a:p>
            <a:fld id="{5EEFDFC4-3BD3-4770-AEC7-D8C4BD490BFE}" type="datetimeFigureOut">
              <a:rPr lang="en-GB" smtClean="0"/>
              <a:t>02/09/2023</a:t>
            </a:fld>
            <a:endParaRPr lang="en-GB"/>
          </a:p>
        </p:txBody>
      </p:sp>
      <p:sp>
        <p:nvSpPr>
          <p:cNvPr id="5" name="Footer Placeholder 4">
            <a:extLst>
              <a:ext uri="{FF2B5EF4-FFF2-40B4-BE49-F238E27FC236}">
                <a16:creationId xmlns:a16="http://schemas.microsoft.com/office/drawing/2014/main" id="{C80B32DF-AE2F-4E12-9C59-8C5B6B21D67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92E43-3963-4595-8F99-4B117A940AA1}"/>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7712449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D949-3558-4D30-8E06-2E613139F98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B6D5D6-1BA5-43B6-85E9-9F9DFEF4F6D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BA4167C-9DB0-473F-9DA6-EBB545DC32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C0D70E-229B-4FCE-A4C5-BF66E787F38E}"/>
              </a:ext>
            </a:extLst>
          </p:cNvPr>
          <p:cNvSpPr>
            <a:spLocks noGrp="1"/>
          </p:cNvSpPr>
          <p:nvPr>
            <p:ph type="dt" sz="half" idx="10"/>
          </p:nvPr>
        </p:nvSpPr>
        <p:spPr/>
        <p:txBody>
          <a:bodyPr/>
          <a:lstStyle/>
          <a:p>
            <a:fld id="{5EEFDFC4-3BD3-4770-AEC7-D8C4BD490BFE}" type="datetimeFigureOut">
              <a:rPr lang="en-GB" smtClean="0"/>
              <a:t>02/09/2023</a:t>
            </a:fld>
            <a:endParaRPr lang="en-GB"/>
          </a:p>
        </p:txBody>
      </p:sp>
      <p:sp>
        <p:nvSpPr>
          <p:cNvPr id="6" name="Footer Placeholder 5">
            <a:extLst>
              <a:ext uri="{FF2B5EF4-FFF2-40B4-BE49-F238E27FC236}">
                <a16:creationId xmlns:a16="http://schemas.microsoft.com/office/drawing/2014/main" id="{A17C1077-E684-4312-BD32-1B6E42F73A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E50772F-8BEF-4F2E-8763-824C2EA4D5C9}"/>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0856041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9EA22-35EB-4F4B-82C8-CEA37B3A200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A323A9-9E83-49F1-96C9-D7EC6934CC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51AFF1-487D-4985-A18B-D4C03FC1C83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0122ADA-F6BB-4FC7-A08D-34FFD30D30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FEC994-8A8E-4030-9843-5440F47F5F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47F9F46-B02B-42FE-88C1-3833C6EC96F9}"/>
              </a:ext>
            </a:extLst>
          </p:cNvPr>
          <p:cNvSpPr>
            <a:spLocks noGrp="1"/>
          </p:cNvSpPr>
          <p:nvPr>
            <p:ph type="dt" sz="half" idx="10"/>
          </p:nvPr>
        </p:nvSpPr>
        <p:spPr/>
        <p:txBody>
          <a:bodyPr/>
          <a:lstStyle/>
          <a:p>
            <a:fld id="{5EEFDFC4-3BD3-4770-AEC7-D8C4BD490BFE}" type="datetimeFigureOut">
              <a:rPr lang="en-GB" smtClean="0"/>
              <a:t>02/09/2023</a:t>
            </a:fld>
            <a:endParaRPr lang="en-GB"/>
          </a:p>
        </p:txBody>
      </p:sp>
      <p:sp>
        <p:nvSpPr>
          <p:cNvPr id="8" name="Footer Placeholder 7">
            <a:extLst>
              <a:ext uri="{FF2B5EF4-FFF2-40B4-BE49-F238E27FC236}">
                <a16:creationId xmlns:a16="http://schemas.microsoft.com/office/drawing/2014/main" id="{CFB8BA00-BC7F-43F0-9DFD-6646BD170B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F3507A3-21B3-4ECD-ACFF-2584572C555F}"/>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3470617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FC8B4-A1FC-4D98-999A-EBB3CC43AF5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2227761-8567-4456-B14C-04489A825CE9}"/>
              </a:ext>
            </a:extLst>
          </p:cNvPr>
          <p:cNvSpPr>
            <a:spLocks noGrp="1"/>
          </p:cNvSpPr>
          <p:nvPr>
            <p:ph type="dt" sz="half" idx="10"/>
          </p:nvPr>
        </p:nvSpPr>
        <p:spPr/>
        <p:txBody>
          <a:bodyPr/>
          <a:lstStyle/>
          <a:p>
            <a:fld id="{5EEFDFC4-3BD3-4770-AEC7-D8C4BD490BFE}" type="datetimeFigureOut">
              <a:rPr lang="en-GB" smtClean="0"/>
              <a:t>02/09/2023</a:t>
            </a:fld>
            <a:endParaRPr lang="en-GB"/>
          </a:p>
        </p:txBody>
      </p:sp>
      <p:sp>
        <p:nvSpPr>
          <p:cNvPr id="4" name="Footer Placeholder 3">
            <a:extLst>
              <a:ext uri="{FF2B5EF4-FFF2-40B4-BE49-F238E27FC236}">
                <a16:creationId xmlns:a16="http://schemas.microsoft.com/office/drawing/2014/main" id="{011E2847-79A8-4E7C-B367-C20A8EB7A3E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AD61DB8-89CC-453B-945D-FBD6BE386152}"/>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38589757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9F5237-E42F-4BAC-8012-9D2537B2C405}"/>
              </a:ext>
            </a:extLst>
          </p:cNvPr>
          <p:cNvSpPr>
            <a:spLocks noGrp="1"/>
          </p:cNvSpPr>
          <p:nvPr>
            <p:ph type="dt" sz="half" idx="10"/>
          </p:nvPr>
        </p:nvSpPr>
        <p:spPr/>
        <p:txBody>
          <a:bodyPr/>
          <a:lstStyle/>
          <a:p>
            <a:fld id="{5EEFDFC4-3BD3-4770-AEC7-D8C4BD490BFE}" type="datetimeFigureOut">
              <a:rPr lang="en-GB" smtClean="0"/>
              <a:t>02/09/2023</a:t>
            </a:fld>
            <a:endParaRPr lang="en-GB"/>
          </a:p>
        </p:txBody>
      </p:sp>
      <p:sp>
        <p:nvSpPr>
          <p:cNvPr id="3" name="Footer Placeholder 2">
            <a:extLst>
              <a:ext uri="{FF2B5EF4-FFF2-40B4-BE49-F238E27FC236}">
                <a16:creationId xmlns:a16="http://schemas.microsoft.com/office/drawing/2014/main" id="{CA8BD0C3-FBD3-4910-9F2D-A34071B0B4B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DBD69F4-D025-46A9-BC50-F71BD385763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2103447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2E342-0F66-4E9B-9DB2-CC6E5EDB86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9639111-5042-4FF5-AA9F-5D935B1005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E4955E7-F858-46F5-A8DD-E94FCA0043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495BB1-487F-4982-970A-42B8C27F9A94}"/>
              </a:ext>
            </a:extLst>
          </p:cNvPr>
          <p:cNvSpPr>
            <a:spLocks noGrp="1"/>
          </p:cNvSpPr>
          <p:nvPr>
            <p:ph type="dt" sz="half" idx="10"/>
          </p:nvPr>
        </p:nvSpPr>
        <p:spPr/>
        <p:txBody>
          <a:bodyPr/>
          <a:lstStyle/>
          <a:p>
            <a:fld id="{5EEFDFC4-3BD3-4770-AEC7-D8C4BD490BFE}" type="datetimeFigureOut">
              <a:rPr lang="en-GB" smtClean="0"/>
              <a:t>02/09/2023</a:t>
            </a:fld>
            <a:endParaRPr lang="en-GB"/>
          </a:p>
        </p:txBody>
      </p:sp>
      <p:sp>
        <p:nvSpPr>
          <p:cNvPr id="6" name="Footer Placeholder 5">
            <a:extLst>
              <a:ext uri="{FF2B5EF4-FFF2-40B4-BE49-F238E27FC236}">
                <a16:creationId xmlns:a16="http://schemas.microsoft.com/office/drawing/2014/main" id="{8123D891-FE26-4D7C-9FED-542B8BD0C3F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A0DE94B-9C19-43AF-808B-0D5FF10BF41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1323717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A8772-6272-4E48-A604-91AAEE2CB5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18BF935-E032-4E76-A262-B00A656473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DEFF70-D0B5-41AB-AD60-4F36CE7311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51176A-5FAC-4FD7-8EF1-3804532F1876}"/>
              </a:ext>
            </a:extLst>
          </p:cNvPr>
          <p:cNvSpPr>
            <a:spLocks noGrp="1"/>
          </p:cNvSpPr>
          <p:nvPr>
            <p:ph type="dt" sz="half" idx="10"/>
          </p:nvPr>
        </p:nvSpPr>
        <p:spPr/>
        <p:txBody>
          <a:bodyPr/>
          <a:lstStyle/>
          <a:p>
            <a:fld id="{5EEFDFC4-3BD3-4770-AEC7-D8C4BD490BFE}" type="datetimeFigureOut">
              <a:rPr lang="en-GB" smtClean="0"/>
              <a:t>02/09/2023</a:t>
            </a:fld>
            <a:endParaRPr lang="en-GB"/>
          </a:p>
        </p:txBody>
      </p:sp>
      <p:sp>
        <p:nvSpPr>
          <p:cNvPr id="6" name="Footer Placeholder 5">
            <a:extLst>
              <a:ext uri="{FF2B5EF4-FFF2-40B4-BE49-F238E27FC236}">
                <a16:creationId xmlns:a16="http://schemas.microsoft.com/office/drawing/2014/main" id="{C5317F26-294B-430A-9B46-F7AA6641C0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DDDC26E-A591-4BDC-89B4-3602804ADA4D}"/>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15893842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8D30D-97BB-4BC8-A43E-FA3DBF7DCD7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24807E1-14B9-422B-B188-ECDB27E032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B42BD6-2BC8-4412-AC1C-18AE49F39BE6}"/>
              </a:ext>
            </a:extLst>
          </p:cNvPr>
          <p:cNvSpPr>
            <a:spLocks noGrp="1"/>
          </p:cNvSpPr>
          <p:nvPr>
            <p:ph type="dt" sz="half" idx="10"/>
          </p:nvPr>
        </p:nvSpPr>
        <p:spPr/>
        <p:txBody>
          <a:bodyPr/>
          <a:lstStyle/>
          <a:p>
            <a:fld id="{5EEFDFC4-3BD3-4770-AEC7-D8C4BD490BFE}" type="datetimeFigureOut">
              <a:rPr lang="en-GB" smtClean="0"/>
              <a:t>02/09/2023</a:t>
            </a:fld>
            <a:endParaRPr lang="en-GB"/>
          </a:p>
        </p:txBody>
      </p:sp>
      <p:sp>
        <p:nvSpPr>
          <p:cNvPr id="5" name="Footer Placeholder 4">
            <a:extLst>
              <a:ext uri="{FF2B5EF4-FFF2-40B4-BE49-F238E27FC236}">
                <a16:creationId xmlns:a16="http://schemas.microsoft.com/office/drawing/2014/main" id="{D3134020-804E-4786-9FB9-6A649C98F8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C2210D-B5CA-4A09-BDF8-DBE08F9F97E5}"/>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2776539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5509E-974B-4DFC-BB84-A1778A54C98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B0A2CE7-E4AC-454F-B64C-1F72BD4D65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00D1F0-D9A9-480A-BAD4-D7388E2F500B}"/>
              </a:ext>
            </a:extLst>
          </p:cNvPr>
          <p:cNvSpPr>
            <a:spLocks noGrp="1"/>
          </p:cNvSpPr>
          <p:nvPr>
            <p:ph type="dt" sz="half" idx="10"/>
          </p:nvPr>
        </p:nvSpPr>
        <p:spPr/>
        <p:txBody>
          <a:bodyPr/>
          <a:lstStyle/>
          <a:p>
            <a:fld id="{5EEFDFC4-3BD3-4770-AEC7-D8C4BD490BFE}" type="datetimeFigureOut">
              <a:rPr lang="en-GB" smtClean="0"/>
              <a:t>02/09/2023</a:t>
            </a:fld>
            <a:endParaRPr lang="en-GB"/>
          </a:p>
        </p:txBody>
      </p:sp>
      <p:sp>
        <p:nvSpPr>
          <p:cNvPr id="5" name="Footer Placeholder 4">
            <a:extLst>
              <a:ext uri="{FF2B5EF4-FFF2-40B4-BE49-F238E27FC236}">
                <a16:creationId xmlns:a16="http://schemas.microsoft.com/office/drawing/2014/main" id="{445A29FC-DC75-4FC0-A9FA-B0720D72A9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BCD38A6-F67B-47FE-BB92-C6069C09C096}"/>
              </a:ext>
            </a:extLst>
          </p:cNvPr>
          <p:cNvSpPr>
            <a:spLocks noGrp="1"/>
          </p:cNvSpPr>
          <p:nvPr>
            <p:ph type="sldNum" sz="quarter" idx="12"/>
          </p:nvPr>
        </p:nvSpPr>
        <p:spPr/>
        <p:txBody>
          <a:bodyPr/>
          <a:lstStyle/>
          <a:p>
            <a:fld id="{A5AD0704-9853-44D1-95C3-10E43DDC1C9A}" type="slidenum">
              <a:rPr lang="en-GB" smtClean="0"/>
              <a:t>‹#›</a:t>
            </a:fld>
            <a:endParaRPr lang="en-GB"/>
          </a:p>
        </p:txBody>
      </p:sp>
    </p:spTree>
    <p:extLst>
      <p:ext uri="{BB962C8B-B14F-4D97-AF65-F5344CB8AC3E}">
        <p14:creationId xmlns:p14="http://schemas.microsoft.com/office/powerpoint/2010/main" val="435814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012002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388EF60-C5F0-43CC-9178-07662FB1C9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C599554-E0B0-4E84-A5BE-FD50C986C5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0327394-E562-4E66-9A36-6FFEA9E956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EFDFC4-3BD3-4770-AEC7-D8C4BD490BFE}" type="datetimeFigureOut">
              <a:rPr lang="en-GB" smtClean="0"/>
              <a:t>02/09/2023</a:t>
            </a:fld>
            <a:endParaRPr lang="en-GB"/>
          </a:p>
        </p:txBody>
      </p:sp>
      <p:sp>
        <p:nvSpPr>
          <p:cNvPr id="5" name="Footer Placeholder 4">
            <a:extLst>
              <a:ext uri="{FF2B5EF4-FFF2-40B4-BE49-F238E27FC236}">
                <a16:creationId xmlns:a16="http://schemas.microsoft.com/office/drawing/2014/main" id="{3BA2DB03-C0A4-4F11-8FC2-3D37A24F5C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597CF8C-2078-40B3-B9B7-7527F0041E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AD0704-9853-44D1-95C3-10E43DDC1C9A}" type="slidenum">
              <a:rPr lang="en-GB" smtClean="0"/>
              <a:t>‹#›</a:t>
            </a:fld>
            <a:endParaRPr lang="en-GB"/>
          </a:p>
        </p:txBody>
      </p:sp>
    </p:spTree>
    <p:extLst>
      <p:ext uri="{BB962C8B-B14F-4D97-AF65-F5344CB8AC3E}">
        <p14:creationId xmlns:p14="http://schemas.microsoft.com/office/powerpoint/2010/main" val="172068034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image" Target="../media/image25.svg"/><Relationship Id="rId3" Type="http://schemas.openxmlformats.org/officeDocument/2006/relationships/audio" Target="../media/audio29.wav"/><Relationship Id="rId7" Type="http://schemas.openxmlformats.org/officeDocument/2006/relationships/audio" Target="../media/audio33.wav"/><Relationship Id="rId12"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audio" Target="../media/audio32.wav"/><Relationship Id="rId11" Type="http://schemas.openxmlformats.org/officeDocument/2006/relationships/image" Target="../media/image27.png"/><Relationship Id="rId5" Type="http://schemas.openxmlformats.org/officeDocument/2006/relationships/audio" Target="../media/audio31.wav"/><Relationship Id="rId15" Type="http://schemas.openxmlformats.org/officeDocument/2006/relationships/image" Target="../media/image28.png"/><Relationship Id="rId10" Type="http://schemas.openxmlformats.org/officeDocument/2006/relationships/audio" Target="../media/audio36.wav"/><Relationship Id="rId4" Type="http://schemas.openxmlformats.org/officeDocument/2006/relationships/audio" Target="../media/audio30.wav"/><Relationship Id="rId9" Type="http://schemas.openxmlformats.org/officeDocument/2006/relationships/audio" Target="../media/audio35.wav"/><Relationship Id="rId14" Type="http://schemas.openxmlformats.org/officeDocument/2006/relationships/audio" Target="../media/audio37.wav"/></Relationships>
</file>

<file path=ppt/slides/_rels/slide11.xml.rels><?xml version="1.0" encoding="UTF-8" standalone="yes"?>
<Relationships xmlns="http://schemas.openxmlformats.org/package/2006/relationships"><Relationship Id="rId8" Type="http://schemas.openxmlformats.org/officeDocument/2006/relationships/image" Target="../media/image30.gif"/><Relationship Id="rId13" Type="http://schemas.openxmlformats.org/officeDocument/2006/relationships/image" Target="../media/image33.gif"/><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32.gif"/><Relationship Id="rId17" Type="http://schemas.openxmlformats.org/officeDocument/2006/relationships/image" Target="../media/image37.gif"/><Relationship Id="rId2" Type="http://schemas.openxmlformats.org/officeDocument/2006/relationships/notesSlide" Target="../notesSlides/notesSlide11.xml"/><Relationship Id="rId16" Type="http://schemas.openxmlformats.org/officeDocument/2006/relationships/image" Target="../media/image36.gif"/><Relationship Id="rId1" Type="http://schemas.openxmlformats.org/officeDocument/2006/relationships/slideLayout" Target="../slideLayouts/slideLayout15.xml"/><Relationship Id="rId6" Type="http://schemas.openxmlformats.org/officeDocument/2006/relationships/audio" Target="../media/audio37.wav"/><Relationship Id="rId11" Type="http://schemas.openxmlformats.org/officeDocument/2006/relationships/image" Target="../media/image21.gif"/><Relationship Id="rId5" Type="http://schemas.openxmlformats.org/officeDocument/2006/relationships/image" Target="../media/image25.svg"/><Relationship Id="rId15" Type="http://schemas.openxmlformats.org/officeDocument/2006/relationships/image" Target="../media/image35.gif"/><Relationship Id="rId10" Type="http://schemas.openxmlformats.org/officeDocument/2006/relationships/image" Target="../media/image31.gif"/><Relationship Id="rId4" Type="http://schemas.openxmlformats.org/officeDocument/2006/relationships/image" Target="../media/image24.png"/><Relationship Id="rId9" Type="http://schemas.openxmlformats.org/officeDocument/2006/relationships/image" Target="../media/image22.gif"/><Relationship Id="rId14" Type="http://schemas.openxmlformats.org/officeDocument/2006/relationships/image" Target="../media/image34.gif"/></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38.wav"/><Relationship Id="rId7" Type="http://schemas.openxmlformats.org/officeDocument/2006/relationships/image" Target="../media/image25.svg"/><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24.png"/><Relationship Id="rId5" Type="http://schemas.openxmlformats.org/officeDocument/2006/relationships/audio" Target="../media/audio39.wav"/><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audio" Target="../media/audio40.wav"/><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audio" Target="../media/audio46.wav"/><Relationship Id="rId13" Type="http://schemas.openxmlformats.org/officeDocument/2006/relationships/audio" Target="../media/audio51.wav"/><Relationship Id="rId18" Type="http://schemas.openxmlformats.org/officeDocument/2006/relationships/audio" Target="../media/audio56.wav"/><Relationship Id="rId26" Type="http://schemas.openxmlformats.org/officeDocument/2006/relationships/image" Target="../media/image42.png"/><Relationship Id="rId3" Type="http://schemas.openxmlformats.org/officeDocument/2006/relationships/audio" Target="../media/audio41.wav"/><Relationship Id="rId21" Type="http://schemas.openxmlformats.org/officeDocument/2006/relationships/image" Target="../media/image27.png"/><Relationship Id="rId7" Type="http://schemas.openxmlformats.org/officeDocument/2006/relationships/audio" Target="../media/audio45.wav"/><Relationship Id="rId12" Type="http://schemas.openxmlformats.org/officeDocument/2006/relationships/audio" Target="../media/audio50.wav"/><Relationship Id="rId17" Type="http://schemas.openxmlformats.org/officeDocument/2006/relationships/audio" Target="../media/audio55.wav"/><Relationship Id="rId25" Type="http://schemas.openxmlformats.org/officeDocument/2006/relationships/image" Target="../media/image41.png"/><Relationship Id="rId2" Type="http://schemas.openxmlformats.org/officeDocument/2006/relationships/notesSlide" Target="../notesSlides/notesSlide14.xml"/><Relationship Id="rId16" Type="http://schemas.openxmlformats.org/officeDocument/2006/relationships/audio" Target="../media/audio54.wav"/><Relationship Id="rId20" Type="http://schemas.openxmlformats.org/officeDocument/2006/relationships/audio" Target="../media/audio58.wav"/><Relationship Id="rId1" Type="http://schemas.openxmlformats.org/officeDocument/2006/relationships/slideLayout" Target="../slideLayouts/slideLayout15.xml"/><Relationship Id="rId6" Type="http://schemas.openxmlformats.org/officeDocument/2006/relationships/audio" Target="../media/audio44.wav"/><Relationship Id="rId11" Type="http://schemas.openxmlformats.org/officeDocument/2006/relationships/audio" Target="../media/audio49.wav"/><Relationship Id="rId24" Type="http://schemas.openxmlformats.org/officeDocument/2006/relationships/image" Target="../media/image40.png"/><Relationship Id="rId5" Type="http://schemas.openxmlformats.org/officeDocument/2006/relationships/audio" Target="../media/audio43.wav"/><Relationship Id="rId15" Type="http://schemas.openxmlformats.org/officeDocument/2006/relationships/audio" Target="../media/audio53.wav"/><Relationship Id="rId23" Type="http://schemas.openxmlformats.org/officeDocument/2006/relationships/audio" Target="../media/audio59.wav"/><Relationship Id="rId10" Type="http://schemas.openxmlformats.org/officeDocument/2006/relationships/audio" Target="../media/audio48.wav"/><Relationship Id="rId19" Type="http://schemas.openxmlformats.org/officeDocument/2006/relationships/audio" Target="../media/audio57.wav"/><Relationship Id="rId4" Type="http://schemas.openxmlformats.org/officeDocument/2006/relationships/audio" Target="../media/audio42.wav"/><Relationship Id="rId9" Type="http://schemas.openxmlformats.org/officeDocument/2006/relationships/audio" Target="../media/audio47.wav"/><Relationship Id="rId14" Type="http://schemas.openxmlformats.org/officeDocument/2006/relationships/audio" Target="../media/audio52.wav"/><Relationship Id="rId22"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3" Type="http://schemas.openxmlformats.org/officeDocument/2006/relationships/image" Target="../media/image9.png"/><Relationship Id="rId18" Type="http://schemas.openxmlformats.org/officeDocument/2006/relationships/audio" Target="../media/audio7.wav"/><Relationship Id="rId26" Type="http://schemas.openxmlformats.org/officeDocument/2006/relationships/audio" Target="../media/audio11.wav"/><Relationship Id="rId21" Type="http://schemas.openxmlformats.org/officeDocument/2006/relationships/image" Target="../media/image13.jpg"/><Relationship Id="rId34" Type="http://schemas.openxmlformats.org/officeDocument/2006/relationships/audio" Target="../media/audio15.wav"/><Relationship Id="rId7" Type="http://schemas.openxmlformats.org/officeDocument/2006/relationships/audio" Target="../media/audio2.wav"/><Relationship Id="rId12" Type="http://schemas.openxmlformats.org/officeDocument/2006/relationships/image" Target="../media/image8.png"/><Relationship Id="rId17" Type="http://schemas.openxmlformats.org/officeDocument/2006/relationships/image" Target="../media/image11.png"/><Relationship Id="rId25" Type="http://schemas.openxmlformats.org/officeDocument/2006/relationships/image" Target="../media/image15.jpg"/><Relationship Id="rId33" Type="http://schemas.openxmlformats.org/officeDocument/2006/relationships/image" Target="../media/image19.png"/><Relationship Id="rId2" Type="http://schemas.openxmlformats.org/officeDocument/2006/relationships/notesSlide" Target="../notesSlides/notesSlide2.xml"/><Relationship Id="rId16" Type="http://schemas.openxmlformats.org/officeDocument/2006/relationships/audio" Target="../media/audio6.wav"/><Relationship Id="rId20" Type="http://schemas.openxmlformats.org/officeDocument/2006/relationships/audio" Target="../media/audio8.wav"/><Relationship Id="rId29" Type="http://schemas.openxmlformats.org/officeDocument/2006/relationships/image" Target="../media/image17.png"/><Relationship Id="rId1" Type="http://schemas.openxmlformats.org/officeDocument/2006/relationships/slideLayout" Target="../slideLayouts/slideLayout28.xml"/><Relationship Id="rId6" Type="http://schemas.openxmlformats.org/officeDocument/2006/relationships/image" Target="../media/image5.png"/><Relationship Id="rId11" Type="http://schemas.openxmlformats.org/officeDocument/2006/relationships/audio" Target="../media/audio4.wav"/><Relationship Id="rId24" Type="http://schemas.openxmlformats.org/officeDocument/2006/relationships/audio" Target="../media/audio10.wav"/><Relationship Id="rId32" Type="http://schemas.openxmlformats.org/officeDocument/2006/relationships/audio" Target="../media/audio14.wav"/><Relationship Id="rId37" Type="http://schemas.openxmlformats.org/officeDocument/2006/relationships/image" Target="NULL"/><Relationship Id="rId5" Type="http://schemas.openxmlformats.org/officeDocument/2006/relationships/audio" Target="../media/audio1.wav"/><Relationship Id="rId15" Type="http://schemas.openxmlformats.org/officeDocument/2006/relationships/image" Target="../media/image10.png"/><Relationship Id="rId23" Type="http://schemas.openxmlformats.org/officeDocument/2006/relationships/image" Target="../media/image14.jpg"/><Relationship Id="rId28" Type="http://schemas.openxmlformats.org/officeDocument/2006/relationships/audio" Target="../media/audio12.wav"/><Relationship Id="rId36" Type="http://schemas.openxmlformats.org/officeDocument/2006/relationships/audio" Target="../media/audio16.wav"/><Relationship Id="rId10" Type="http://schemas.openxmlformats.org/officeDocument/2006/relationships/image" Target="../media/image7.png"/><Relationship Id="rId19" Type="http://schemas.openxmlformats.org/officeDocument/2006/relationships/image" Target="../media/image12.jpg"/><Relationship Id="rId31" Type="http://schemas.openxmlformats.org/officeDocument/2006/relationships/image" Target="../media/image18.png"/><Relationship Id="rId4" Type="http://schemas.openxmlformats.org/officeDocument/2006/relationships/image" Target="../media/image4.svg"/><Relationship Id="rId9" Type="http://schemas.openxmlformats.org/officeDocument/2006/relationships/audio" Target="../media/audio3.wav"/><Relationship Id="rId14" Type="http://schemas.openxmlformats.org/officeDocument/2006/relationships/audio" Target="../media/audio5.wav"/><Relationship Id="rId22" Type="http://schemas.openxmlformats.org/officeDocument/2006/relationships/audio" Target="../media/audio9.wav"/><Relationship Id="rId27" Type="http://schemas.openxmlformats.org/officeDocument/2006/relationships/image" Target="../media/image16.png"/><Relationship Id="rId30" Type="http://schemas.openxmlformats.org/officeDocument/2006/relationships/audio" Target="../media/audio13.wav"/><Relationship Id="rId35" Type="http://schemas.openxmlformats.org/officeDocument/2006/relationships/image" Target="../media/image20.png"/><Relationship Id="rId8" Type="http://schemas.openxmlformats.org/officeDocument/2006/relationships/image" Target="../media/image6.png"/><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1.gif"/><Relationship Id="rId7" Type="http://schemas.openxmlformats.org/officeDocument/2006/relationships/image" Target="../media/image24.png"/><Relationship Id="rId12" Type="http://schemas.openxmlformats.org/officeDocument/2006/relationships/audio" Target="../media/audio21.wav"/><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audio" Target="../media/audio17.wav"/><Relationship Id="rId11" Type="http://schemas.openxmlformats.org/officeDocument/2006/relationships/audio" Target="../media/audio20.wav"/><Relationship Id="rId5" Type="http://schemas.openxmlformats.org/officeDocument/2006/relationships/image" Target="../media/image23.png"/><Relationship Id="rId10" Type="http://schemas.openxmlformats.org/officeDocument/2006/relationships/audio" Target="../media/audio19.wav"/><Relationship Id="rId4" Type="http://schemas.openxmlformats.org/officeDocument/2006/relationships/image" Target="../media/image22.gif"/><Relationship Id="rId9" Type="http://schemas.openxmlformats.org/officeDocument/2006/relationships/audio" Target="../media/audio18.wav"/></Relationships>
</file>

<file path=ppt/slides/_rels/slide4.xml.rels><?xml version="1.0" encoding="UTF-8" standalone="yes"?>
<Relationships xmlns="http://schemas.openxmlformats.org/package/2006/relationships"><Relationship Id="rId3" Type="http://schemas.openxmlformats.org/officeDocument/2006/relationships/audio" Target="../media/audio22.wav"/><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audio" Target="../media/audio23.wav"/><Relationship Id="rId5" Type="http://schemas.openxmlformats.org/officeDocument/2006/relationships/image" Target="../media/image25.sv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audio" Target="../media/audio24.wav"/><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audio" Target="../media/audio25.wav"/><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audio" Target="../media/audio27.wav"/><Relationship Id="rId2" Type="http://schemas.openxmlformats.org/officeDocument/2006/relationships/notesSlide" Target="../notesSlides/notesSlide8.xml"/><Relationship Id="rId1" Type="http://schemas.openxmlformats.org/officeDocument/2006/relationships/slideLayout" Target="../slideLayouts/slideLayout28.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33FF9F9C-7D6B-452C-9BE0-7B44CA0DD93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100" name="Google Shape;100;p2"/>
          <p:cNvSpPr/>
          <p:nvPr/>
        </p:nvSpPr>
        <p:spPr>
          <a:xfrm>
            <a:off x="6368181" y="4734448"/>
            <a:ext cx="3750377" cy="1569620"/>
          </a:xfrm>
          <a:prstGeom prst="rect">
            <a:avLst/>
          </a:prstGeom>
          <a:noFill/>
          <a:ln>
            <a:noFill/>
          </a:ln>
        </p:spPr>
        <p:txBody>
          <a:bodyPr spcFirstLastPara="1" wrap="square" lIns="91425" tIns="45700" rIns="91425" bIns="45700" anchor="t" anchorCtr="0">
            <a:spAutoFit/>
          </a:bodyPr>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0" y="375430"/>
            <a:ext cx="4350984" cy="1325563"/>
          </a:xfrm>
        </p:spPr>
        <p:txBody>
          <a:bodyPr>
            <a:noAutofit/>
          </a:bodyPr>
          <a:lstStyle/>
          <a:p>
            <a:pPr algn="ctr"/>
            <a:r>
              <a:rPr lang="en-GB" sz="3200" b="1" spc="-1" dirty="0">
                <a:solidFill>
                  <a:schemeClr val="bg1"/>
                </a:solidFill>
                <a:latin typeface="Century Gothic" panose="020B0502020202020204" pitchFamily="34" charset="0"/>
                <a:ea typeface="Century Gothic"/>
              </a:rPr>
              <a:t>Expressing likes and saying what I and others do</a:t>
            </a:r>
            <a:br>
              <a:rPr lang="en-GB" sz="3200" dirty="0">
                <a:solidFill>
                  <a:srgbClr val="000000"/>
                </a:solidFill>
                <a:latin typeface="Arial"/>
                <a:cs typeface="Arial"/>
                <a:sym typeface="Arial"/>
              </a:rPr>
            </a:br>
            <a:endParaRPr lang="en-GB" sz="32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11" name="Picture 10" descr="A cartoon character sitting at a desk with a book&#10;&#10;Description automatically generated with low confidence">
            <a:extLst>
              <a:ext uri="{FF2B5EF4-FFF2-40B4-BE49-F238E27FC236}">
                <a16:creationId xmlns:a16="http://schemas.microsoft.com/office/drawing/2014/main" id="{BA3597A5-99B4-4F0A-8622-A0F8D6CCA4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192" y="2921386"/>
            <a:ext cx="4100599" cy="1794012"/>
          </a:xfrm>
          <a:prstGeom prst="ellipse">
            <a:avLst/>
          </a:prstGeom>
        </p:spPr>
      </p:pic>
      <p:sp>
        <p:nvSpPr>
          <p:cNvPr id="12" name="Speech Bubble: Oval 11">
            <a:extLst>
              <a:ext uri="{FF2B5EF4-FFF2-40B4-BE49-F238E27FC236}">
                <a16:creationId xmlns:a16="http://schemas.microsoft.com/office/drawing/2014/main" id="{330D4CC6-DE7C-45D9-A69D-B0A44FD17689}"/>
              </a:ext>
            </a:extLst>
          </p:cNvPr>
          <p:cNvSpPr/>
          <p:nvPr/>
        </p:nvSpPr>
        <p:spPr>
          <a:xfrm>
            <a:off x="207391" y="1813158"/>
            <a:ext cx="2057194" cy="982842"/>
          </a:xfrm>
          <a:prstGeom prst="wedgeEllipseCallout">
            <a:avLst>
              <a:gd name="adj1" fmla="val 21076"/>
              <a:gd name="adj2" fmla="val 71804"/>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37617430-8E45-4095-946F-E4FBEC24EC38}"/>
              </a:ext>
            </a:extLst>
          </p:cNvPr>
          <p:cNvSpPr txBox="1"/>
          <p:nvPr/>
        </p:nvSpPr>
        <p:spPr>
          <a:xfrm>
            <a:off x="241076" y="2042969"/>
            <a:ext cx="1989824" cy="523220"/>
          </a:xfrm>
          <a:prstGeom prst="rect">
            <a:avLst/>
          </a:prstGeom>
          <a:noFill/>
        </p:spPr>
        <p:txBody>
          <a:bodyPr wrap="square" rtlCol="0">
            <a:spAutoFit/>
          </a:bodyPr>
          <a:lstStyle/>
          <a:p>
            <a:pPr algn="ctr"/>
            <a:r>
              <a:rPr lang="en-GB" sz="2800" b="1" dirty="0">
                <a:solidFill>
                  <a:srgbClr val="0070C0"/>
                </a:solidFill>
                <a:latin typeface="Century Gothic" panose="020B0502020202020204" pitchFamily="34" charset="0"/>
              </a:rPr>
              <a:t>Je </a:t>
            </a:r>
            <a:r>
              <a:rPr lang="en-GB" sz="2800" b="1" dirty="0" err="1">
                <a:solidFill>
                  <a:srgbClr val="0070C0"/>
                </a:solidFill>
                <a:latin typeface="Century Gothic" panose="020B0502020202020204" pitchFamily="34" charset="0"/>
              </a:rPr>
              <a:t>révise</a:t>
            </a:r>
            <a:r>
              <a:rPr lang="en-GB" sz="2800" b="1" dirty="0">
                <a:solidFill>
                  <a:srgbClr val="0070C0"/>
                </a:solidFill>
                <a:latin typeface="Century Gothic" panose="020B0502020202020204" pitchFamily="34"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8" name="Graphic 7" descr="Teacher">
            <a:extLst>
              <a:ext uri="{FF2B5EF4-FFF2-40B4-BE49-F238E27FC236}">
                <a16:creationId xmlns:a16="http://schemas.microsoft.com/office/drawing/2014/main" id="{BD0F394A-9F10-4429-8D8E-3316BD870A5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3172" y="12477"/>
            <a:ext cx="914400" cy="914400"/>
          </a:xfrm>
          <a:prstGeom prst="rect">
            <a:avLst/>
          </a:prstGeom>
        </p:spPr>
      </p:pic>
      <p:sp>
        <p:nvSpPr>
          <p:cNvPr id="9" name="Speech Bubble: Rectangle with Corners Rounded 8">
            <a:hlinkClick r:id="" action="ppaction://noaction">
              <a:snd r:embed="rId14" name="T3_W9F_4.1.wav"/>
            </a:hlinkClick>
            <a:extLst>
              <a:ext uri="{FF2B5EF4-FFF2-40B4-BE49-F238E27FC236}">
                <a16:creationId xmlns:a16="http://schemas.microsoft.com/office/drawing/2014/main" id="{215706B2-9006-4BCD-BA12-C150523BD405}"/>
              </a:ext>
            </a:extLst>
          </p:cNvPr>
          <p:cNvSpPr/>
          <p:nvPr/>
        </p:nvSpPr>
        <p:spPr>
          <a:xfrm>
            <a:off x="987572" y="106138"/>
            <a:ext cx="7498060" cy="547644"/>
          </a:xfrm>
          <a:prstGeom prst="wedgeRoundRectCallout">
            <a:avLst>
              <a:gd name="adj1" fmla="val -53936"/>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0" name="CustomShape 7">
            <a:hlinkClick r:id="" action="ppaction://noaction">
              <a:snd r:embed="rId14" name="T3_W9F_4.1.wav"/>
            </a:hlinkClick>
            <a:extLst>
              <a:ext uri="{FF2B5EF4-FFF2-40B4-BE49-F238E27FC236}">
                <a16:creationId xmlns:a16="http://schemas.microsoft.com/office/drawing/2014/main" id="{B9A0769C-DEF5-430B-9923-1A14FCB3E716}"/>
              </a:ext>
            </a:extLst>
          </p:cNvPr>
          <p:cNvSpPr/>
          <p:nvPr/>
        </p:nvSpPr>
        <p:spPr>
          <a:xfrm>
            <a:off x="987572" y="152289"/>
            <a:ext cx="8213435"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chemeClr val="bg1"/>
                </a:solidFill>
                <a:effectLst/>
                <a:uLnTx/>
                <a:uFillTx/>
                <a:latin typeface="Century Gothic"/>
                <a:ea typeface="Century Gothic"/>
              </a:rPr>
              <a:t>Pose des questions.  Ton/ta </a:t>
            </a:r>
            <a:r>
              <a:rPr kumimoji="0" lang="en-GB" sz="2400" b="1" i="0" u="none" strike="noStrike" kern="1200" cap="none" spc="-1" normalizeH="0" baseline="0" noProof="0" dirty="0" err="1">
                <a:ln>
                  <a:noFill/>
                </a:ln>
                <a:solidFill>
                  <a:schemeClr val="bg1"/>
                </a:solidFill>
                <a:effectLst/>
                <a:uLnTx/>
                <a:uFillTx/>
                <a:latin typeface="Century Gothic"/>
                <a:ea typeface="Century Gothic"/>
              </a:rPr>
              <a:t>partenaire</a:t>
            </a:r>
            <a:r>
              <a:rPr kumimoji="0" lang="en-GB" sz="2400" b="1" i="0" u="none" strike="noStrike" kern="1200" cap="none" spc="-1" normalizeH="0" baseline="0" noProof="0" dirty="0">
                <a:ln>
                  <a:noFill/>
                </a:ln>
                <a:solidFill>
                  <a:schemeClr val="bg1"/>
                </a:solidFill>
                <a:effectLst/>
                <a:uLnTx/>
                <a:uFillTx/>
                <a:latin typeface="Century Gothic"/>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a:ea typeface="Century Gothic"/>
              </a:rPr>
              <a:t>c’est</a:t>
            </a:r>
            <a:r>
              <a:rPr kumimoji="0" lang="en-GB" sz="2400" b="1" i="0" u="none" strike="noStrike" kern="1200" cap="none" spc="-1" normalizeH="0" baseline="0" noProof="0" dirty="0">
                <a:ln>
                  <a:noFill/>
                </a:ln>
                <a:solidFill>
                  <a:schemeClr val="bg1"/>
                </a:solidFill>
                <a:effectLst/>
                <a:uLnTx/>
                <a:uFillTx/>
                <a:latin typeface="Century Gothic"/>
                <a:ea typeface="Century Gothic"/>
              </a:rPr>
              <a:t> qui ?</a:t>
            </a:r>
            <a:endParaRPr kumimoji="0" lang="en-GB" sz="2400" b="1" i="0" u="none" strike="noStrike" kern="1200" cap="none" spc="-1" normalizeH="0" baseline="0" noProof="0" dirty="0">
              <a:ln>
                <a:noFill/>
              </a:ln>
              <a:solidFill>
                <a:schemeClr val="bg1"/>
              </a:solidFill>
              <a:effectLst/>
              <a:uLnTx/>
              <a:uFillTx/>
              <a:latin typeface="Arial"/>
            </a:endParaRPr>
          </a:p>
        </p:txBody>
      </p:sp>
      <p:pic>
        <p:nvPicPr>
          <p:cNvPr id="4" name="Picture 3">
            <a:extLst>
              <a:ext uri="{FF2B5EF4-FFF2-40B4-BE49-F238E27FC236}">
                <a16:creationId xmlns:a16="http://schemas.microsoft.com/office/drawing/2014/main" id="{95B9C5C4-1715-4526-96AE-7ED1535659F5}"/>
              </a:ext>
            </a:extLst>
          </p:cNvPr>
          <p:cNvPicPr>
            <a:picLocks noChangeAspect="1"/>
          </p:cNvPicPr>
          <p:nvPr/>
        </p:nvPicPr>
        <p:blipFill>
          <a:blip r:embed="rId15"/>
          <a:stretch>
            <a:fillRect/>
          </a:stretch>
        </p:blipFill>
        <p:spPr>
          <a:xfrm>
            <a:off x="2551413" y="2084453"/>
            <a:ext cx="7333993" cy="3031888"/>
          </a:xfrm>
          <a:prstGeom prst="rect">
            <a:avLst/>
          </a:prstGeom>
        </p:spPr>
      </p:pic>
      <p:sp>
        <p:nvSpPr>
          <p:cNvPr id="11" name="Speech Bubble: Oval 10">
            <a:extLst>
              <a:ext uri="{FF2B5EF4-FFF2-40B4-BE49-F238E27FC236}">
                <a16:creationId xmlns:a16="http://schemas.microsoft.com/office/drawing/2014/main" id="{5B2BDFEF-5F3C-4305-B53B-C05D0C47109F}"/>
              </a:ext>
            </a:extLst>
          </p:cNvPr>
          <p:cNvSpPr/>
          <p:nvPr/>
        </p:nvSpPr>
        <p:spPr>
          <a:xfrm>
            <a:off x="73172" y="797965"/>
            <a:ext cx="3016017" cy="1332640"/>
          </a:xfrm>
          <a:prstGeom prst="wedgeEllipseCallout">
            <a:avLst>
              <a:gd name="adj1" fmla="val 48282"/>
              <a:gd name="adj2" fmla="val 48182"/>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A:</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Tu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veux</a:t>
            </a:r>
            <a:r>
              <a:rPr kumimoji="0" lang="en-GB" sz="2400" b="0" i="0" u="none" strike="noStrike" kern="0" cap="none" spc="0" normalizeH="0" noProof="0" dirty="0">
                <a:ln>
                  <a:noFill/>
                </a:ln>
                <a:solidFill>
                  <a:prstClr val="white"/>
                </a:solidFill>
                <a:effectLst/>
                <a:uLnTx/>
                <a:uFillTx/>
                <a:latin typeface="Century Gothic" panose="020B0502020202020204" pitchFamily="34" charset="0"/>
                <a:ea typeface="+mn-ea"/>
                <a:cs typeface="+mn-cs"/>
              </a:rPr>
              <a:t> faire de </a:t>
            </a:r>
            <a:r>
              <a:rPr kumimoji="0" lang="en-GB" sz="2400" b="0" i="0" u="none" strike="noStrike" kern="0" cap="none" spc="0" normalizeH="0" noProof="0" dirty="0" err="1">
                <a:ln>
                  <a:noFill/>
                </a:ln>
                <a:solidFill>
                  <a:prstClr val="white"/>
                </a:solidFill>
                <a:effectLst/>
                <a:uLnTx/>
                <a:uFillTx/>
                <a:latin typeface="Century Gothic" panose="020B0502020202020204" pitchFamily="34" charset="0"/>
                <a:ea typeface="+mn-ea"/>
                <a:cs typeface="+mn-cs"/>
              </a:rPr>
              <a:t>l’exercice</a:t>
            </a:r>
            <a:r>
              <a:rPr kumimoji="0" lang="en-GB" sz="2400" b="0" i="0" u="none" strike="noStrike" kern="0" cap="none" spc="0" normalizeH="0" noProof="0" dirty="0">
                <a:ln>
                  <a:noFill/>
                </a:ln>
                <a:solidFill>
                  <a:prstClr val="white"/>
                </a:solidFill>
                <a:effectLst/>
                <a:uLnTx/>
                <a:uFillTx/>
                <a:latin typeface="Century Gothic" panose="020B0502020202020204" pitchFamily="34" charset="0"/>
                <a:ea typeface="+mn-ea"/>
                <a:cs typeface="+mn-cs"/>
              </a:rPr>
              <a:t> ?</a:t>
            </a:r>
            <a:endPar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Speech Bubble: Oval 11">
            <a:extLst>
              <a:ext uri="{FF2B5EF4-FFF2-40B4-BE49-F238E27FC236}">
                <a16:creationId xmlns:a16="http://schemas.microsoft.com/office/drawing/2014/main" id="{DFB064E8-487C-42A3-AF7D-385D1DC3A245}"/>
              </a:ext>
            </a:extLst>
          </p:cNvPr>
          <p:cNvSpPr/>
          <p:nvPr/>
        </p:nvSpPr>
        <p:spPr>
          <a:xfrm>
            <a:off x="9893573" y="2045836"/>
            <a:ext cx="2298427" cy="1155406"/>
          </a:xfrm>
          <a:prstGeom prst="wedgeEllipseCallout">
            <a:avLst>
              <a:gd name="adj1" fmla="val -65504"/>
              <a:gd name="adj2" fmla="val 57934"/>
            </a:avLst>
          </a:prstGeom>
          <a:solidFill>
            <a:srgbClr val="FF3399"/>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B: </a:t>
            </a:r>
            <a:r>
              <a:rPr kumimoji="0" lang="en-GB" sz="32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Non.</a:t>
            </a:r>
          </a:p>
        </p:txBody>
      </p:sp>
      <p:sp>
        <p:nvSpPr>
          <p:cNvPr id="13" name="Multiplication Sign 12">
            <a:extLst>
              <a:ext uri="{FF2B5EF4-FFF2-40B4-BE49-F238E27FC236}">
                <a16:creationId xmlns:a16="http://schemas.microsoft.com/office/drawing/2014/main" id="{BB6EDD79-531A-4A17-A81F-E233C5BC75A3}"/>
              </a:ext>
            </a:extLst>
          </p:cNvPr>
          <p:cNvSpPr/>
          <p:nvPr/>
        </p:nvSpPr>
        <p:spPr>
          <a:xfrm>
            <a:off x="4742641" y="1794318"/>
            <a:ext cx="1692422" cy="1481349"/>
          </a:xfrm>
          <a:prstGeom prst="mathMultiply">
            <a:avLst>
              <a:gd name="adj1" fmla="val 12851"/>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Multiplication Sign 13">
            <a:extLst>
              <a:ext uri="{FF2B5EF4-FFF2-40B4-BE49-F238E27FC236}">
                <a16:creationId xmlns:a16="http://schemas.microsoft.com/office/drawing/2014/main" id="{D1461E99-85FC-4A48-A4E8-FB51A2469223}"/>
              </a:ext>
            </a:extLst>
          </p:cNvPr>
          <p:cNvSpPr/>
          <p:nvPr/>
        </p:nvSpPr>
        <p:spPr>
          <a:xfrm>
            <a:off x="7421758" y="2800012"/>
            <a:ext cx="1692422" cy="1481349"/>
          </a:xfrm>
          <a:prstGeom prst="mathMultiply">
            <a:avLst>
              <a:gd name="adj1" fmla="val 12851"/>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Multiplication Sign 14">
            <a:extLst>
              <a:ext uri="{FF2B5EF4-FFF2-40B4-BE49-F238E27FC236}">
                <a16:creationId xmlns:a16="http://schemas.microsoft.com/office/drawing/2014/main" id="{A7232266-FDB0-4E8E-BAFB-C015D0764A09}"/>
              </a:ext>
            </a:extLst>
          </p:cNvPr>
          <p:cNvSpPr/>
          <p:nvPr/>
        </p:nvSpPr>
        <p:spPr>
          <a:xfrm>
            <a:off x="3100910" y="2898989"/>
            <a:ext cx="1692422" cy="1481349"/>
          </a:xfrm>
          <a:prstGeom prst="mathMultiply">
            <a:avLst>
              <a:gd name="adj1" fmla="val 12851"/>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Speech Bubble: Oval 15">
            <a:extLst>
              <a:ext uri="{FF2B5EF4-FFF2-40B4-BE49-F238E27FC236}">
                <a16:creationId xmlns:a16="http://schemas.microsoft.com/office/drawing/2014/main" id="{B2D119E8-09CF-40F8-8838-07D740EE2794}"/>
              </a:ext>
            </a:extLst>
          </p:cNvPr>
          <p:cNvSpPr/>
          <p:nvPr/>
        </p:nvSpPr>
        <p:spPr>
          <a:xfrm>
            <a:off x="89226" y="2084453"/>
            <a:ext cx="2377172" cy="1481349"/>
          </a:xfrm>
          <a:prstGeom prst="wedgeEllipseCallout">
            <a:avLst>
              <a:gd name="adj1" fmla="val 55749"/>
              <a:gd name="adj2" fmla="val 35636"/>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A:</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Tu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voudrais</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nager</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17" name="Speech Bubble: Oval 16">
            <a:extLst>
              <a:ext uri="{FF2B5EF4-FFF2-40B4-BE49-F238E27FC236}">
                <a16:creationId xmlns:a16="http://schemas.microsoft.com/office/drawing/2014/main" id="{F802DCB0-F462-4382-B090-770EA02553BE}"/>
              </a:ext>
            </a:extLst>
          </p:cNvPr>
          <p:cNvSpPr/>
          <p:nvPr/>
        </p:nvSpPr>
        <p:spPr>
          <a:xfrm>
            <a:off x="9885406" y="3019868"/>
            <a:ext cx="2298427" cy="1155406"/>
          </a:xfrm>
          <a:prstGeom prst="wedgeEllipseCallout">
            <a:avLst>
              <a:gd name="adj1" fmla="val -65504"/>
              <a:gd name="adj2" fmla="val 57934"/>
            </a:avLst>
          </a:prstGeom>
          <a:solidFill>
            <a:srgbClr val="FF3399"/>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B: </a:t>
            </a:r>
            <a:r>
              <a:rPr kumimoji="0" lang="en-GB" sz="3200" b="0"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Non.</a:t>
            </a:r>
          </a:p>
        </p:txBody>
      </p:sp>
      <p:sp>
        <p:nvSpPr>
          <p:cNvPr id="18" name="Multiplication Sign 17">
            <a:extLst>
              <a:ext uri="{FF2B5EF4-FFF2-40B4-BE49-F238E27FC236}">
                <a16:creationId xmlns:a16="http://schemas.microsoft.com/office/drawing/2014/main" id="{3DBA690F-C090-45FE-8456-FE334E0613D8}"/>
              </a:ext>
            </a:extLst>
          </p:cNvPr>
          <p:cNvSpPr/>
          <p:nvPr/>
        </p:nvSpPr>
        <p:spPr>
          <a:xfrm>
            <a:off x="3007930" y="1894118"/>
            <a:ext cx="1692422" cy="1481349"/>
          </a:xfrm>
          <a:prstGeom prst="mathMultiply">
            <a:avLst>
              <a:gd name="adj1" fmla="val 12851"/>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Speech Bubble: Oval 18">
            <a:extLst>
              <a:ext uri="{FF2B5EF4-FFF2-40B4-BE49-F238E27FC236}">
                <a16:creationId xmlns:a16="http://schemas.microsoft.com/office/drawing/2014/main" id="{C37769C3-981D-4C40-8201-57EA6C7E1AFE}"/>
              </a:ext>
            </a:extLst>
          </p:cNvPr>
          <p:cNvSpPr/>
          <p:nvPr/>
        </p:nvSpPr>
        <p:spPr>
          <a:xfrm>
            <a:off x="98905" y="3549688"/>
            <a:ext cx="2377172" cy="1481349"/>
          </a:xfrm>
          <a:prstGeom prst="wedgeEllipseCallout">
            <a:avLst>
              <a:gd name="adj1" fmla="val 53150"/>
              <a:gd name="adj2" fmla="val 37305"/>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A:</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Tu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veux</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aller</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à la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plage</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20" name="Multiplication Sign 19">
            <a:extLst>
              <a:ext uri="{FF2B5EF4-FFF2-40B4-BE49-F238E27FC236}">
                <a16:creationId xmlns:a16="http://schemas.microsoft.com/office/drawing/2014/main" id="{F346B0F3-F8BD-45CF-A626-99438B659504}"/>
              </a:ext>
            </a:extLst>
          </p:cNvPr>
          <p:cNvSpPr/>
          <p:nvPr/>
        </p:nvSpPr>
        <p:spPr>
          <a:xfrm>
            <a:off x="5364086" y="2859722"/>
            <a:ext cx="1692422" cy="1481349"/>
          </a:xfrm>
          <a:prstGeom prst="mathMultiply">
            <a:avLst>
              <a:gd name="adj1" fmla="val 12851"/>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Multiplication Sign 20">
            <a:extLst>
              <a:ext uri="{FF2B5EF4-FFF2-40B4-BE49-F238E27FC236}">
                <a16:creationId xmlns:a16="http://schemas.microsoft.com/office/drawing/2014/main" id="{1E2D84F4-9F30-4869-8A2C-5EB85C6FF3FD}"/>
              </a:ext>
            </a:extLst>
          </p:cNvPr>
          <p:cNvSpPr/>
          <p:nvPr/>
        </p:nvSpPr>
        <p:spPr>
          <a:xfrm>
            <a:off x="7431437" y="3958177"/>
            <a:ext cx="1692422" cy="1481349"/>
          </a:xfrm>
          <a:prstGeom prst="mathMultiply">
            <a:avLst>
              <a:gd name="adj1" fmla="val 12851"/>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Multiplication Sign 21">
            <a:extLst>
              <a:ext uri="{FF2B5EF4-FFF2-40B4-BE49-F238E27FC236}">
                <a16:creationId xmlns:a16="http://schemas.microsoft.com/office/drawing/2014/main" id="{B3AB19D7-1C0E-4A75-80FE-45DDAEAFC861}"/>
              </a:ext>
            </a:extLst>
          </p:cNvPr>
          <p:cNvSpPr/>
          <p:nvPr/>
        </p:nvSpPr>
        <p:spPr>
          <a:xfrm>
            <a:off x="3131470" y="4033584"/>
            <a:ext cx="1692422" cy="1481349"/>
          </a:xfrm>
          <a:prstGeom prst="mathMultiply">
            <a:avLst>
              <a:gd name="adj1" fmla="val 12851"/>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Speech Bubble: Oval 22">
            <a:extLst>
              <a:ext uri="{FF2B5EF4-FFF2-40B4-BE49-F238E27FC236}">
                <a16:creationId xmlns:a16="http://schemas.microsoft.com/office/drawing/2014/main" id="{F14BC898-2042-402C-81FF-075457C2C288}"/>
              </a:ext>
            </a:extLst>
          </p:cNvPr>
          <p:cNvSpPr/>
          <p:nvPr/>
        </p:nvSpPr>
        <p:spPr>
          <a:xfrm>
            <a:off x="89226" y="4968771"/>
            <a:ext cx="2741454" cy="1736940"/>
          </a:xfrm>
          <a:prstGeom prst="wedgeEllipseCallout">
            <a:avLst>
              <a:gd name="adj1" fmla="val 51831"/>
              <a:gd name="adj2" fmla="val 46480"/>
            </a:avLst>
          </a:prstGeom>
          <a:solidFill>
            <a:srgbClr val="002060"/>
          </a:solid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2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A:</a:t>
            </a:r>
            <a:r>
              <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Tu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voudrais</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jouer</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rPr>
              <a:t> de la </a:t>
            </a:r>
            <a:r>
              <a:rPr kumimoji="0" lang="en-GB" sz="2400" b="0"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guitare</a:t>
            </a:r>
            <a:r>
              <a:rPr kumimoji="0" lang="en-GB" sz="2400" b="0" i="0" u="none" strike="noStrike" kern="0" cap="none" spc="0" normalizeH="0" noProof="0" dirty="0">
                <a:ln>
                  <a:noFill/>
                </a:ln>
                <a:solidFill>
                  <a:prstClr val="white"/>
                </a:solidFill>
                <a:effectLst/>
                <a:uLnTx/>
                <a:uFillTx/>
                <a:latin typeface="Century Gothic" panose="020B0502020202020204" pitchFamily="34" charset="0"/>
                <a:ea typeface="+mn-ea"/>
                <a:cs typeface="+mn-cs"/>
              </a:rPr>
              <a:t> ?</a:t>
            </a:r>
            <a:endParaRPr kumimoji="0" lang="en-GB" sz="2200" b="0"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Rounded Corners 24">
            <a:extLst>
              <a:ext uri="{FF2B5EF4-FFF2-40B4-BE49-F238E27FC236}">
                <a16:creationId xmlns:a16="http://schemas.microsoft.com/office/drawing/2014/main" id="{47A06E1C-29A8-4632-B9A3-25F12622F553}"/>
              </a:ext>
            </a:extLst>
          </p:cNvPr>
          <p:cNvSpPr/>
          <p:nvPr/>
        </p:nvSpPr>
        <p:spPr>
          <a:xfrm>
            <a:off x="7824822" y="2038301"/>
            <a:ext cx="1982836" cy="998228"/>
          </a:xfrm>
          <a:prstGeom prst="roundRect">
            <a:avLst/>
          </a:prstGeom>
          <a:noFill/>
          <a:ln w="57150" cap="flat" cmpd="sng" algn="ctr">
            <a:solidFill>
              <a:srgbClr val="92D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Speech Bubble: Oval 25">
            <a:extLst>
              <a:ext uri="{FF2B5EF4-FFF2-40B4-BE49-F238E27FC236}">
                <a16:creationId xmlns:a16="http://schemas.microsoft.com/office/drawing/2014/main" id="{BC8C059C-7AA0-45CE-9D7A-C94FAC4B3F73}"/>
              </a:ext>
            </a:extLst>
          </p:cNvPr>
          <p:cNvSpPr/>
          <p:nvPr/>
        </p:nvSpPr>
        <p:spPr>
          <a:xfrm>
            <a:off x="9885406" y="3958177"/>
            <a:ext cx="2298427" cy="1155406"/>
          </a:xfrm>
          <a:prstGeom prst="wedgeEllipseCallout">
            <a:avLst>
              <a:gd name="adj1" fmla="val -65504"/>
              <a:gd name="adj2" fmla="val 57934"/>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B: </a:t>
            </a:r>
            <a:r>
              <a:rPr kumimoji="0" lang="en-GB" sz="320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Oui</a:t>
            </a:r>
            <a:r>
              <a:rPr kumimoji="0" lang="en-GB" sz="320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p>
        </p:txBody>
      </p:sp>
      <p:sp>
        <p:nvSpPr>
          <p:cNvPr id="27" name="Multiplication Sign 26">
            <a:extLst>
              <a:ext uri="{FF2B5EF4-FFF2-40B4-BE49-F238E27FC236}">
                <a16:creationId xmlns:a16="http://schemas.microsoft.com/office/drawing/2014/main" id="{12BF5201-A8B6-4202-B9D7-73B0288D978B}"/>
              </a:ext>
            </a:extLst>
          </p:cNvPr>
          <p:cNvSpPr/>
          <p:nvPr/>
        </p:nvSpPr>
        <p:spPr>
          <a:xfrm>
            <a:off x="6510140" y="1786831"/>
            <a:ext cx="1692422" cy="1481349"/>
          </a:xfrm>
          <a:prstGeom prst="mathMultiply">
            <a:avLst>
              <a:gd name="adj1" fmla="val 12851"/>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Speech Bubble: Oval 23">
            <a:extLst>
              <a:ext uri="{FF2B5EF4-FFF2-40B4-BE49-F238E27FC236}">
                <a16:creationId xmlns:a16="http://schemas.microsoft.com/office/drawing/2014/main" id="{39C98E07-F1BC-4667-8442-6010293A1EC6}"/>
              </a:ext>
            </a:extLst>
          </p:cNvPr>
          <p:cNvSpPr/>
          <p:nvPr/>
        </p:nvSpPr>
        <p:spPr>
          <a:xfrm>
            <a:off x="9880096" y="4937230"/>
            <a:ext cx="2298427" cy="1155406"/>
          </a:xfrm>
          <a:prstGeom prst="wedgeEllipseCallout">
            <a:avLst>
              <a:gd name="adj1" fmla="val -65504"/>
              <a:gd name="adj2" fmla="val 57934"/>
            </a:avLst>
          </a:prstGeom>
          <a:solidFill>
            <a:srgbClr val="FF3399"/>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rPr>
              <a:t>B: </a:t>
            </a:r>
            <a:r>
              <a:rPr lang="en-GB" sz="3200" kern="0" noProof="0" dirty="0" err="1">
                <a:solidFill>
                  <a:srgbClr val="FFFFFF"/>
                </a:solidFill>
                <a:latin typeface="Century Gothic" panose="020B0502020202020204" pitchFamily="34" charset="0"/>
              </a:rPr>
              <a:t>Oui</a:t>
            </a:r>
            <a:r>
              <a:rPr lang="en-GB" sz="3200" kern="0" noProof="0" dirty="0">
                <a:solidFill>
                  <a:srgbClr val="FFFFFF"/>
                </a:solidFill>
                <a:latin typeface="Century Gothic" panose="020B0502020202020204" pitchFamily="34" charset="0"/>
              </a:rPr>
              <a:t> !</a:t>
            </a:r>
            <a:endParaRPr kumimoji="0" lang="en-GB" sz="3200" i="0" u="none" strike="noStrike" kern="0" cap="none" spc="0" normalizeH="0" baseline="0" noProof="0" dirty="0">
              <a:ln>
                <a:noFill/>
              </a:ln>
              <a:solidFill>
                <a:srgbClr val="FFFFFF"/>
              </a:solidFill>
              <a:effectLst/>
              <a:uLnTx/>
              <a:uFillTx/>
              <a:latin typeface="Century Gothic" panose="020B0502020202020204" pitchFamily="34" charset="0"/>
            </a:endParaRPr>
          </a:p>
        </p:txBody>
      </p:sp>
      <p:sp>
        <p:nvSpPr>
          <p:cNvPr id="28" name="Multiplication Sign 27">
            <a:extLst>
              <a:ext uri="{FF2B5EF4-FFF2-40B4-BE49-F238E27FC236}">
                <a16:creationId xmlns:a16="http://schemas.microsoft.com/office/drawing/2014/main" id="{DB15A9FB-D0AB-4228-B512-463D1D226C88}"/>
              </a:ext>
            </a:extLst>
          </p:cNvPr>
          <p:cNvSpPr/>
          <p:nvPr/>
        </p:nvSpPr>
        <p:spPr>
          <a:xfrm>
            <a:off x="5268296" y="3965663"/>
            <a:ext cx="1692422" cy="1481349"/>
          </a:xfrm>
          <a:prstGeom prst="mathMultiply">
            <a:avLst>
              <a:gd name="adj1" fmla="val 12851"/>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77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9F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9F_4.3.wav"/>
                                        </p:tgtEl>
                                      </p:cMediaNode>
                                    </p:audio>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5" name="T3_W9F_4.4.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T3_W9F_4.5.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7" name="T3_W9F_4.6.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8" name="T3_W9F_4.7.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500"/>
                                        <p:tgtEl>
                                          <p:spTgt spid="20"/>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9" name="T3_W9F_4.8.wav"/>
                                        </p:tgtEl>
                                      </p:cMediaNode>
                                    </p:audio>
                                  </p:sub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10" name="T3_W9F_4.9.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fade">
                                      <p:cBhvr>
                                        <p:cTn id="74" dur="500"/>
                                        <p:tgtEl>
                                          <p:spTgt spid="2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fade">
                                      <p:cBhvr>
                                        <p:cTn id="7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5" grpId="0" animBg="1"/>
      <p:bldP spid="26" grpId="0" animBg="1"/>
      <p:bldP spid="27" grpId="0" animBg="1"/>
      <p:bldP spid="24"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8" name="Graphic 7" descr="Teacher">
            <a:extLst>
              <a:ext uri="{FF2B5EF4-FFF2-40B4-BE49-F238E27FC236}">
                <a16:creationId xmlns:a16="http://schemas.microsoft.com/office/drawing/2014/main" id="{BD0F394A-9F10-4429-8D8E-3316BD870A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172" y="12477"/>
            <a:ext cx="914400" cy="914400"/>
          </a:xfrm>
          <a:prstGeom prst="rect">
            <a:avLst/>
          </a:prstGeom>
        </p:spPr>
      </p:pic>
      <p:sp>
        <p:nvSpPr>
          <p:cNvPr id="9" name="Speech Bubble: Rectangle with Corners Rounded 8">
            <a:hlinkClick r:id="" action="ppaction://noaction">
              <a:snd r:embed="rId6" name="T3_W9F_4.1.wav"/>
            </a:hlinkClick>
            <a:extLst>
              <a:ext uri="{FF2B5EF4-FFF2-40B4-BE49-F238E27FC236}">
                <a16:creationId xmlns:a16="http://schemas.microsoft.com/office/drawing/2014/main" id="{215706B2-9006-4BCD-BA12-C150523BD405}"/>
              </a:ext>
            </a:extLst>
          </p:cNvPr>
          <p:cNvSpPr/>
          <p:nvPr/>
        </p:nvSpPr>
        <p:spPr>
          <a:xfrm>
            <a:off x="987572" y="106138"/>
            <a:ext cx="7498060" cy="547644"/>
          </a:xfrm>
          <a:prstGeom prst="wedgeRoundRectCallout">
            <a:avLst>
              <a:gd name="adj1" fmla="val -53936"/>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0" name="CustomShape 7">
            <a:hlinkClick r:id="" action="ppaction://noaction">
              <a:snd r:embed="rId6" name="T3_W9F_4.1.wav"/>
            </a:hlinkClick>
            <a:extLst>
              <a:ext uri="{FF2B5EF4-FFF2-40B4-BE49-F238E27FC236}">
                <a16:creationId xmlns:a16="http://schemas.microsoft.com/office/drawing/2014/main" id="{B9A0769C-DEF5-430B-9923-1A14FCB3E716}"/>
              </a:ext>
            </a:extLst>
          </p:cNvPr>
          <p:cNvSpPr/>
          <p:nvPr/>
        </p:nvSpPr>
        <p:spPr>
          <a:xfrm>
            <a:off x="987572" y="152346"/>
            <a:ext cx="8213435"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chemeClr val="bg1"/>
                </a:solidFill>
                <a:effectLst/>
                <a:uLnTx/>
                <a:uFillTx/>
                <a:latin typeface="Century Gothic"/>
                <a:ea typeface="Century Gothic"/>
              </a:rPr>
              <a:t>Pose des questions.  Ton/ta </a:t>
            </a:r>
            <a:r>
              <a:rPr kumimoji="0" lang="en-GB" sz="2400" b="1" i="0" u="none" strike="noStrike" kern="1200" cap="none" spc="-1" normalizeH="0" baseline="0" noProof="0" dirty="0" err="1">
                <a:ln>
                  <a:noFill/>
                </a:ln>
                <a:solidFill>
                  <a:schemeClr val="bg1"/>
                </a:solidFill>
                <a:effectLst/>
                <a:uLnTx/>
                <a:uFillTx/>
                <a:latin typeface="Century Gothic"/>
                <a:ea typeface="Century Gothic"/>
              </a:rPr>
              <a:t>partenaire</a:t>
            </a:r>
            <a:r>
              <a:rPr kumimoji="0" lang="en-GB" sz="2400" b="1" i="0" u="none" strike="noStrike" kern="1200" cap="none" spc="-1" normalizeH="0" baseline="0" noProof="0" dirty="0">
                <a:ln>
                  <a:noFill/>
                </a:ln>
                <a:solidFill>
                  <a:schemeClr val="bg1"/>
                </a:solidFill>
                <a:effectLst/>
                <a:uLnTx/>
                <a:uFillTx/>
                <a:latin typeface="Century Gothic"/>
                <a:ea typeface="Century Gothic"/>
              </a:rPr>
              <a:t>, </a:t>
            </a:r>
            <a:r>
              <a:rPr kumimoji="0" lang="en-GB" sz="2400" b="1" i="0" u="none" strike="noStrike" kern="1200" cap="none" spc="-1" normalizeH="0" baseline="0" noProof="0" dirty="0" err="1">
                <a:ln>
                  <a:noFill/>
                </a:ln>
                <a:solidFill>
                  <a:schemeClr val="bg1"/>
                </a:solidFill>
                <a:effectLst/>
                <a:uLnTx/>
                <a:uFillTx/>
                <a:latin typeface="Century Gothic"/>
                <a:ea typeface="Century Gothic"/>
              </a:rPr>
              <a:t>c’est</a:t>
            </a:r>
            <a:r>
              <a:rPr kumimoji="0" lang="en-GB" sz="2400" b="1" i="0" u="none" strike="noStrike" kern="1200" cap="none" spc="-1" normalizeH="0" baseline="0" noProof="0" dirty="0">
                <a:ln>
                  <a:noFill/>
                </a:ln>
                <a:solidFill>
                  <a:schemeClr val="bg1"/>
                </a:solidFill>
                <a:effectLst/>
                <a:uLnTx/>
                <a:uFillTx/>
                <a:latin typeface="Century Gothic"/>
                <a:ea typeface="Century Gothic"/>
              </a:rPr>
              <a:t> qui ?</a:t>
            </a:r>
            <a:endParaRPr kumimoji="0" lang="en-GB" sz="2400" b="1" i="0" u="none" strike="noStrike" kern="1200" cap="none" spc="-1" normalizeH="0" baseline="0" noProof="0" dirty="0">
              <a:ln>
                <a:noFill/>
              </a:ln>
              <a:solidFill>
                <a:schemeClr val="bg1"/>
              </a:solidFill>
              <a:effectLst/>
              <a:uLnTx/>
              <a:uFillTx/>
              <a:latin typeface="Arial"/>
            </a:endParaRPr>
          </a:p>
        </p:txBody>
      </p:sp>
      <p:sp>
        <p:nvSpPr>
          <p:cNvPr id="11" name="Rectangle: Rounded Corners 10">
            <a:extLst>
              <a:ext uri="{FF2B5EF4-FFF2-40B4-BE49-F238E27FC236}">
                <a16:creationId xmlns:a16="http://schemas.microsoft.com/office/drawing/2014/main" id="{51DA4761-A270-4AC6-90E6-A82464932B47}"/>
              </a:ext>
            </a:extLst>
          </p:cNvPr>
          <p:cNvSpPr/>
          <p:nvPr/>
        </p:nvSpPr>
        <p:spPr>
          <a:xfrm>
            <a:off x="9987081" y="4856362"/>
            <a:ext cx="2073491" cy="1928611"/>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solidFill>
                  <a:prstClr val="white"/>
                </a:solidFill>
                <a:latin typeface="Century Gothic" panose="020B0502020202020204" pitchFamily="34" charset="0"/>
              </a:rPr>
              <a:t>exercice</a:t>
            </a:r>
            <a:br>
              <a:rPr lang="en-GB" dirty="0">
                <a:solidFill>
                  <a:prstClr val="white"/>
                </a:solidFill>
                <a:latin typeface="Century Gothic" panose="020B0502020202020204" pitchFamily="34" charset="0"/>
              </a:rPr>
            </a:br>
            <a:r>
              <a:rPr lang="en-GB" dirty="0" err="1">
                <a:solidFill>
                  <a:prstClr val="white"/>
                </a:solidFill>
                <a:latin typeface="Century Gothic" panose="020B0502020202020204" pitchFamily="34" charset="0"/>
              </a:rPr>
              <a:t>guitare</a:t>
            </a:r>
            <a:endParaRPr lang="en-GB" dirty="0">
              <a:solidFill>
                <a:prstClr val="white"/>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plage</a:t>
            </a: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beach</a:t>
            </a:r>
            <a:b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course - race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solidFill>
                  <a:prstClr val="white"/>
                </a:solidFill>
                <a:latin typeface="Century Gothic" panose="020B0502020202020204" pitchFamily="34" charset="0"/>
              </a:rPr>
              <a:t>nager</a:t>
            </a:r>
            <a:r>
              <a:rPr lang="en-GB" dirty="0">
                <a:solidFill>
                  <a:prstClr val="white"/>
                </a:solidFill>
                <a:latin typeface="Century Gothic" panose="020B0502020202020204" pitchFamily="34" charset="0"/>
              </a:rPr>
              <a:t> – to swim</a:t>
            </a: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descr="Icon&#10;&#10;Description automatically generated">
            <a:extLst>
              <a:ext uri="{FF2B5EF4-FFF2-40B4-BE49-F238E27FC236}">
                <a16:creationId xmlns:a16="http://schemas.microsoft.com/office/drawing/2014/main" id="{52132490-B82F-4A2F-9C03-FB4D2AA803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580807" flipV="1">
            <a:off x="11436979" y="4554281"/>
            <a:ext cx="604935" cy="604935"/>
          </a:xfrm>
          <a:prstGeom prst="rect">
            <a:avLst/>
          </a:prstGeom>
        </p:spPr>
      </p:pic>
      <p:sp>
        <p:nvSpPr>
          <p:cNvPr id="13" name="Rectangle 12">
            <a:extLst>
              <a:ext uri="{FF2B5EF4-FFF2-40B4-BE49-F238E27FC236}">
                <a16:creationId xmlns:a16="http://schemas.microsoft.com/office/drawing/2014/main" id="{33D11A17-BF17-46BC-88E7-BBC2948AFEE4}"/>
              </a:ext>
            </a:extLst>
          </p:cNvPr>
          <p:cNvSpPr/>
          <p:nvPr/>
        </p:nvSpPr>
        <p:spPr>
          <a:xfrm>
            <a:off x="474993" y="3223288"/>
            <a:ext cx="1055097" cy="553998"/>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rPr>
              <a:t>Yves</a:t>
            </a:r>
          </a:p>
        </p:txBody>
      </p:sp>
      <p:sp>
        <p:nvSpPr>
          <p:cNvPr id="14" name="Rectangle 13">
            <a:extLst>
              <a:ext uri="{FF2B5EF4-FFF2-40B4-BE49-F238E27FC236}">
                <a16:creationId xmlns:a16="http://schemas.microsoft.com/office/drawing/2014/main" id="{A01F9532-C3A9-4064-B4F2-4612911F250F}"/>
              </a:ext>
            </a:extLst>
          </p:cNvPr>
          <p:cNvSpPr/>
          <p:nvPr/>
        </p:nvSpPr>
        <p:spPr>
          <a:xfrm>
            <a:off x="3059261" y="3248472"/>
            <a:ext cx="2518638" cy="553998"/>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rPr>
              <a:t>Jean-Michel</a:t>
            </a:r>
          </a:p>
        </p:txBody>
      </p:sp>
      <p:sp>
        <p:nvSpPr>
          <p:cNvPr id="15" name="Rectangle 14">
            <a:extLst>
              <a:ext uri="{FF2B5EF4-FFF2-40B4-BE49-F238E27FC236}">
                <a16:creationId xmlns:a16="http://schemas.microsoft.com/office/drawing/2014/main" id="{54AFF10E-D67F-4771-8766-77056E2D6565}"/>
              </a:ext>
            </a:extLst>
          </p:cNvPr>
          <p:cNvSpPr/>
          <p:nvPr/>
        </p:nvSpPr>
        <p:spPr>
          <a:xfrm>
            <a:off x="2890379" y="4996532"/>
            <a:ext cx="2550725" cy="553998"/>
          </a:xfrm>
          <a:prstGeom prst="rect">
            <a:avLst/>
          </a:prstGeom>
          <a:no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19050">
                  <a:solidFill>
                    <a:srgbClr val="FF0066"/>
                  </a:solidFill>
                  <a:prstDash val="solid"/>
                </a:ln>
                <a:solidFill>
                  <a:srgbClr val="FFFFFF"/>
                </a:solidFill>
                <a:effectLst/>
                <a:uLnTx/>
                <a:uFillTx/>
                <a:latin typeface="Century Gothic" panose="020B0502020202020204" pitchFamily="34" charset="0"/>
                <a:ea typeface="+mn-ea"/>
                <a:cs typeface="+mn-cs"/>
              </a:rPr>
              <a:t>Léa</a:t>
            </a:r>
            <a:endPar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E9E6BDBB-B08A-4F9D-9CC7-B0BE39E3B8CF}"/>
              </a:ext>
            </a:extLst>
          </p:cNvPr>
          <p:cNvSpPr/>
          <p:nvPr/>
        </p:nvSpPr>
        <p:spPr>
          <a:xfrm>
            <a:off x="6948313" y="3219289"/>
            <a:ext cx="1708167" cy="553998"/>
          </a:xfrm>
          <a:prstGeom prst="rect">
            <a:avLst/>
          </a:prstGeom>
          <a:no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19050">
                  <a:solidFill>
                    <a:srgbClr val="FF0066"/>
                  </a:solidFill>
                  <a:prstDash val="solid"/>
                </a:ln>
                <a:solidFill>
                  <a:srgbClr val="FFFFFF"/>
                </a:solidFill>
                <a:effectLst/>
                <a:uLnTx/>
                <a:uFillTx/>
                <a:latin typeface="Century Gothic" panose="020B0502020202020204" pitchFamily="34" charset="0"/>
                <a:ea typeface="+mn-ea"/>
                <a:cs typeface="+mn-cs"/>
              </a:rPr>
              <a:t>Médor</a:t>
            </a:r>
            <a:endPar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endParaRPr>
          </a:p>
        </p:txBody>
      </p:sp>
      <p:sp>
        <p:nvSpPr>
          <p:cNvPr id="17" name="Rectangle 16">
            <a:extLst>
              <a:ext uri="{FF2B5EF4-FFF2-40B4-BE49-F238E27FC236}">
                <a16:creationId xmlns:a16="http://schemas.microsoft.com/office/drawing/2014/main" id="{5D756DB7-FD20-4A8E-8129-F5B763A92A9F}"/>
              </a:ext>
            </a:extLst>
          </p:cNvPr>
          <p:cNvSpPr/>
          <p:nvPr/>
        </p:nvSpPr>
        <p:spPr>
          <a:xfrm>
            <a:off x="0" y="4996532"/>
            <a:ext cx="2014550" cy="553998"/>
          </a:xfrm>
          <a:prstGeom prst="rect">
            <a:avLst/>
          </a:prstGeom>
          <a:noFill/>
          <a:ln>
            <a:noFill/>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19050">
                  <a:solidFill>
                    <a:srgbClr val="FF0066"/>
                  </a:solidFill>
                  <a:prstDash val="solid"/>
                </a:ln>
                <a:solidFill>
                  <a:srgbClr val="FFFFFF"/>
                </a:solidFill>
                <a:effectLst/>
                <a:uLnTx/>
                <a:uFillTx/>
                <a:latin typeface="Century Gothic" panose="020B0502020202020204" pitchFamily="34" charset="0"/>
                <a:ea typeface="+mn-ea"/>
                <a:cs typeface="+mn-cs"/>
              </a:rPr>
              <a:t>Sanaya</a:t>
            </a:r>
            <a:endPar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E11A54FE-B469-4FEE-942B-D8C1BE97BE41}"/>
              </a:ext>
            </a:extLst>
          </p:cNvPr>
          <p:cNvSpPr txBox="1"/>
          <p:nvPr/>
        </p:nvSpPr>
        <p:spPr>
          <a:xfrm>
            <a:off x="138949" y="3766433"/>
            <a:ext cx="19656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exercise)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(play piano)</a:t>
            </a:r>
          </a:p>
        </p:txBody>
      </p:sp>
      <p:sp>
        <p:nvSpPr>
          <p:cNvPr id="20" name="TextBox 19">
            <a:extLst>
              <a:ext uri="{FF2B5EF4-FFF2-40B4-BE49-F238E27FC236}">
                <a16:creationId xmlns:a16="http://schemas.microsoft.com/office/drawing/2014/main" id="{845A52BB-429C-4BAE-8AFC-FF8EFE7F7E1A}"/>
              </a:ext>
            </a:extLst>
          </p:cNvPr>
          <p:cNvSpPr txBox="1"/>
          <p:nvPr/>
        </p:nvSpPr>
        <p:spPr>
          <a:xfrm>
            <a:off x="3260813" y="3777286"/>
            <a:ext cx="185980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a race)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(play piano)</a:t>
            </a:r>
          </a:p>
        </p:txBody>
      </p:sp>
      <p:sp>
        <p:nvSpPr>
          <p:cNvPr id="22" name="TextBox 21">
            <a:extLst>
              <a:ext uri="{FF2B5EF4-FFF2-40B4-BE49-F238E27FC236}">
                <a16:creationId xmlns:a16="http://schemas.microsoft.com/office/drawing/2014/main" id="{2F8187BE-4597-4317-8518-A69CD8661AEE}"/>
              </a:ext>
            </a:extLst>
          </p:cNvPr>
          <p:cNvSpPr txBox="1"/>
          <p:nvPr/>
        </p:nvSpPr>
        <p:spPr>
          <a:xfrm>
            <a:off x="111953" y="5523781"/>
            <a:ext cx="21259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(swim)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 to beach)</a:t>
            </a:r>
          </a:p>
        </p:txBody>
      </p:sp>
      <p:sp>
        <p:nvSpPr>
          <p:cNvPr id="23" name="TextBox 22">
            <a:extLst>
              <a:ext uri="{FF2B5EF4-FFF2-40B4-BE49-F238E27FC236}">
                <a16:creationId xmlns:a16="http://schemas.microsoft.com/office/drawing/2014/main" id="{4B8D7EAC-4F9A-44B3-8573-7FA324C0028A}"/>
              </a:ext>
            </a:extLst>
          </p:cNvPr>
          <p:cNvSpPr txBox="1"/>
          <p:nvPr/>
        </p:nvSpPr>
        <p:spPr>
          <a:xfrm>
            <a:off x="3293791" y="5569393"/>
            <a:ext cx="21259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 to beach)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dance)</a:t>
            </a:r>
          </a:p>
        </p:txBody>
      </p:sp>
      <p:sp>
        <p:nvSpPr>
          <p:cNvPr id="24" name="TextBox 23">
            <a:extLst>
              <a:ext uri="{FF2B5EF4-FFF2-40B4-BE49-F238E27FC236}">
                <a16:creationId xmlns:a16="http://schemas.microsoft.com/office/drawing/2014/main" id="{6E440CD1-209B-4048-951C-B2F3F806864C}"/>
              </a:ext>
            </a:extLst>
          </p:cNvPr>
          <p:cNvSpPr txBox="1"/>
          <p:nvPr/>
        </p:nvSpPr>
        <p:spPr>
          <a:xfrm>
            <a:off x="6883900" y="3706123"/>
            <a:ext cx="19656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exercise)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a:t>
            </a:r>
            <a:r>
              <a:rPr lang="en-GB" sz="2200" dirty="0">
                <a:solidFill>
                  <a:srgbClr val="002060"/>
                </a:solidFill>
                <a:latin typeface="Century Gothic" panose="020B0502020202020204" pitchFamily="34" charset="0"/>
              </a:rPr>
              <a:t>a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race)</a:t>
            </a:r>
          </a:p>
        </p:txBody>
      </p:sp>
      <p:sp>
        <p:nvSpPr>
          <p:cNvPr id="26" name="Rectangle 25">
            <a:extLst>
              <a:ext uri="{FF2B5EF4-FFF2-40B4-BE49-F238E27FC236}">
                <a16:creationId xmlns:a16="http://schemas.microsoft.com/office/drawing/2014/main" id="{2E498D1F-114F-4381-9369-7D09D9C8A314}"/>
              </a:ext>
            </a:extLst>
          </p:cNvPr>
          <p:cNvSpPr/>
          <p:nvPr/>
        </p:nvSpPr>
        <p:spPr>
          <a:xfrm>
            <a:off x="6909261" y="5010342"/>
            <a:ext cx="1686680" cy="553998"/>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ln w="19050">
                  <a:solidFill>
                    <a:srgbClr val="FF0066"/>
                  </a:solidFill>
                  <a:prstDash val="solid"/>
                </a:ln>
                <a:solidFill>
                  <a:srgbClr val="FFFFFF"/>
                </a:solidFill>
                <a:latin typeface="Century Gothic" panose="020B0502020202020204" pitchFamily="34" charset="0"/>
              </a:rPr>
              <a:t>Eugénie</a:t>
            </a:r>
            <a:endPar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C233990E-943B-4C22-98AF-4404DB440DCB}"/>
              </a:ext>
            </a:extLst>
          </p:cNvPr>
          <p:cNvSpPr txBox="1"/>
          <p:nvPr/>
        </p:nvSpPr>
        <p:spPr>
          <a:xfrm>
            <a:off x="6810163" y="5523781"/>
            <a:ext cx="211307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dance)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(play football)</a:t>
            </a:r>
          </a:p>
        </p:txBody>
      </p:sp>
      <p:sp>
        <p:nvSpPr>
          <p:cNvPr id="31" name="Rectangle 30">
            <a:extLst>
              <a:ext uri="{FF2B5EF4-FFF2-40B4-BE49-F238E27FC236}">
                <a16:creationId xmlns:a16="http://schemas.microsoft.com/office/drawing/2014/main" id="{76C5409E-DDEA-405E-9A9B-1444564658FB}"/>
              </a:ext>
            </a:extLst>
          </p:cNvPr>
          <p:cNvSpPr/>
          <p:nvPr/>
        </p:nvSpPr>
        <p:spPr>
          <a:xfrm>
            <a:off x="134098" y="1580174"/>
            <a:ext cx="1247457" cy="553998"/>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rPr>
              <a:t>Pierre</a:t>
            </a:r>
          </a:p>
        </p:txBody>
      </p:sp>
      <p:sp>
        <p:nvSpPr>
          <p:cNvPr id="35" name="TextBox 34">
            <a:extLst>
              <a:ext uri="{FF2B5EF4-FFF2-40B4-BE49-F238E27FC236}">
                <a16:creationId xmlns:a16="http://schemas.microsoft.com/office/drawing/2014/main" id="{CC6D7110-EE19-47F6-A44A-0145210AAFFB}"/>
              </a:ext>
            </a:extLst>
          </p:cNvPr>
          <p:cNvSpPr txBox="1"/>
          <p:nvPr/>
        </p:nvSpPr>
        <p:spPr>
          <a:xfrm>
            <a:off x="-29177" y="2090402"/>
            <a:ext cx="2113079"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(play football)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(swim)</a:t>
            </a:r>
          </a:p>
        </p:txBody>
      </p:sp>
      <p:sp>
        <p:nvSpPr>
          <p:cNvPr id="36" name="TextBox 35">
            <a:extLst>
              <a:ext uri="{FF2B5EF4-FFF2-40B4-BE49-F238E27FC236}">
                <a16:creationId xmlns:a16="http://schemas.microsoft.com/office/drawing/2014/main" id="{C74AAA85-8D0C-473E-8C6D-9747213C021E}"/>
              </a:ext>
            </a:extLst>
          </p:cNvPr>
          <p:cNvSpPr txBox="1"/>
          <p:nvPr/>
        </p:nvSpPr>
        <p:spPr>
          <a:xfrm>
            <a:off x="8698682" y="2025468"/>
            <a:ext cx="21259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(play guitar)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(go to beach)</a:t>
            </a:r>
          </a:p>
        </p:txBody>
      </p:sp>
      <p:sp>
        <p:nvSpPr>
          <p:cNvPr id="38" name="Rectangle 37">
            <a:extLst>
              <a:ext uri="{FF2B5EF4-FFF2-40B4-BE49-F238E27FC236}">
                <a16:creationId xmlns:a16="http://schemas.microsoft.com/office/drawing/2014/main" id="{5F523F37-54A0-4737-963A-F0EA564728C7}"/>
              </a:ext>
            </a:extLst>
          </p:cNvPr>
          <p:cNvSpPr/>
          <p:nvPr/>
        </p:nvSpPr>
        <p:spPr>
          <a:xfrm>
            <a:off x="2992571" y="1583317"/>
            <a:ext cx="1309974" cy="553998"/>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rPr>
              <a:t>Adèle</a:t>
            </a:r>
          </a:p>
        </p:txBody>
      </p:sp>
      <p:sp>
        <p:nvSpPr>
          <p:cNvPr id="39" name="TextBox 38">
            <a:extLst>
              <a:ext uri="{FF2B5EF4-FFF2-40B4-BE49-F238E27FC236}">
                <a16:creationId xmlns:a16="http://schemas.microsoft.com/office/drawing/2014/main" id="{2938ADDA-8991-4F37-B0F9-D69B876657F2}"/>
              </a:ext>
            </a:extLst>
          </p:cNvPr>
          <p:cNvSpPr txBox="1"/>
          <p:nvPr/>
        </p:nvSpPr>
        <p:spPr>
          <a:xfrm>
            <a:off x="2718243" y="2064186"/>
            <a:ext cx="1965603"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exercise)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dance)</a:t>
            </a:r>
          </a:p>
        </p:txBody>
      </p:sp>
      <p:sp>
        <p:nvSpPr>
          <p:cNvPr id="40" name="Rectangle 39">
            <a:extLst>
              <a:ext uri="{FF2B5EF4-FFF2-40B4-BE49-F238E27FC236}">
                <a16:creationId xmlns:a16="http://schemas.microsoft.com/office/drawing/2014/main" id="{FE5A565D-C9DC-4FCD-99EF-1AD929266117}"/>
              </a:ext>
            </a:extLst>
          </p:cNvPr>
          <p:cNvSpPr/>
          <p:nvPr/>
        </p:nvSpPr>
        <p:spPr>
          <a:xfrm>
            <a:off x="6209810" y="1549648"/>
            <a:ext cx="998992" cy="553998"/>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rPr>
              <a:t>Max</a:t>
            </a:r>
          </a:p>
        </p:txBody>
      </p:sp>
      <p:sp>
        <p:nvSpPr>
          <p:cNvPr id="41" name="TextBox 40">
            <a:extLst>
              <a:ext uri="{FF2B5EF4-FFF2-40B4-BE49-F238E27FC236}">
                <a16:creationId xmlns:a16="http://schemas.microsoft.com/office/drawing/2014/main" id="{03F5166E-D1A6-4042-A29E-4C1CEAABD826}"/>
              </a:ext>
            </a:extLst>
          </p:cNvPr>
          <p:cNvSpPr txBox="1"/>
          <p:nvPr/>
        </p:nvSpPr>
        <p:spPr>
          <a:xfrm>
            <a:off x="5747844" y="2029915"/>
            <a:ext cx="1853392"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(play guitar)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(play tennis)</a:t>
            </a:r>
          </a:p>
        </p:txBody>
      </p:sp>
      <p:sp>
        <p:nvSpPr>
          <p:cNvPr id="42" name="Rectangle 41">
            <a:extLst>
              <a:ext uri="{FF2B5EF4-FFF2-40B4-BE49-F238E27FC236}">
                <a16:creationId xmlns:a16="http://schemas.microsoft.com/office/drawing/2014/main" id="{E77D3912-F4EC-4B45-8CA7-3ED953D91C6D}"/>
              </a:ext>
            </a:extLst>
          </p:cNvPr>
          <p:cNvSpPr/>
          <p:nvPr/>
        </p:nvSpPr>
        <p:spPr>
          <a:xfrm>
            <a:off x="8621401" y="1528203"/>
            <a:ext cx="2350323" cy="553998"/>
          </a:xfrm>
          <a:prstGeom prst="rect">
            <a:avLst/>
          </a:prstGeom>
          <a:noFill/>
          <a:ln>
            <a:noFill/>
          </a:ln>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w="19050">
                  <a:solidFill>
                    <a:srgbClr val="FF0066"/>
                  </a:solidFill>
                  <a:prstDash val="solid"/>
                </a:ln>
                <a:solidFill>
                  <a:srgbClr val="FFFFFF"/>
                </a:solidFill>
                <a:effectLst/>
                <a:uLnTx/>
                <a:uFillTx/>
                <a:latin typeface="Century Gothic" panose="020B0502020202020204" pitchFamily="34" charset="0"/>
                <a:ea typeface="+mn-ea"/>
                <a:cs typeface="+mn-cs"/>
              </a:rPr>
              <a:t>Clémentine</a:t>
            </a:r>
            <a:endParaRPr kumimoji="0" lang="en-US" sz="3000" b="1" i="0" u="none" strike="noStrike" kern="1200" cap="none" spc="0" normalizeH="0" baseline="0" noProof="0" dirty="0">
              <a:ln w="19050">
                <a:solidFill>
                  <a:srgbClr val="FF0066"/>
                </a:solidFill>
                <a:prstDash val="solid"/>
              </a:ln>
              <a:solidFill>
                <a:srgbClr val="FFFFFF"/>
              </a:solidFill>
              <a:effectLst/>
              <a:uLnTx/>
              <a:uFillTx/>
              <a:latin typeface="Century Gothic" panose="020B0502020202020204" pitchFamily="34" charset="0"/>
              <a:ea typeface="+mn-ea"/>
              <a:cs typeface="+mn-cs"/>
            </a:endParaRPr>
          </a:p>
        </p:txBody>
      </p:sp>
      <p:pic>
        <p:nvPicPr>
          <p:cNvPr id="4" name="Picture 3" descr="A cartoon of a person in a skirt&#10;&#10;Description automatically generated with medium confidence">
            <a:extLst>
              <a:ext uri="{FF2B5EF4-FFF2-40B4-BE49-F238E27FC236}">
                <a16:creationId xmlns:a16="http://schemas.microsoft.com/office/drawing/2014/main" id="{5EAAE2FD-6F98-4F24-8E57-E0783F656673}"/>
              </a:ext>
            </a:extLst>
          </p:cNvPr>
          <p:cNvPicPr>
            <a:picLocks noChangeAspect="1"/>
          </p:cNvPicPr>
          <p:nvPr/>
        </p:nvPicPr>
        <p:blipFill rotWithShape="1">
          <a:blip r:embed="rId8">
            <a:extLst>
              <a:ext uri="{28A0092B-C50C-407E-A947-70E740481C1C}">
                <a14:useLocalDpi xmlns:a14="http://schemas.microsoft.com/office/drawing/2010/main" val="0"/>
              </a:ext>
            </a:extLst>
          </a:blip>
          <a:srcRect b="71948"/>
          <a:stretch/>
        </p:blipFill>
        <p:spPr>
          <a:xfrm>
            <a:off x="3955552" y="1355996"/>
            <a:ext cx="1658526" cy="1176340"/>
          </a:xfrm>
          <a:prstGeom prst="ellipse">
            <a:avLst/>
          </a:prstGeom>
        </p:spPr>
      </p:pic>
      <p:pic>
        <p:nvPicPr>
          <p:cNvPr id="6" name="Picture 5" descr="A cartoon of a person in a striped shirt&#10;&#10;Description automatically generated with low confidence">
            <a:extLst>
              <a:ext uri="{FF2B5EF4-FFF2-40B4-BE49-F238E27FC236}">
                <a16:creationId xmlns:a16="http://schemas.microsoft.com/office/drawing/2014/main" id="{BC559210-B780-4D66-B3D9-5FC09A47F4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74705" y="1367554"/>
            <a:ext cx="1002581" cy="1653496"/>
          </a:xfrm>
          <a:prstGeom prst="ellipse">
            <a:avLst/>
          </a:prstGeom>
        </p:spPr>
      </p:pic>
      <p:pic>
        <p:nvPicPr>
          <p:cNvPr id="44" name="Picture 43" descr="A cartoon of a child&#10;&#10;Description automatically generated with medium confidence">
            <a:extLst>
              <a:ext uri="{FF2B5EF4-FFF2-40B4-BE49-F238E27FC236}">
                <a16:creationId xmlns:a16="http://schemas.microsoft.com/office/drawing/2014/main" id="{E6E5D6EF-3947-494C-9C7C-97AB31FF3E3E}"/>
              </a:ext>
            </a:extLst>
          </p:cNvPr>
          <p:cNvPicPr>
            <a:picLocks noChangeAspect="1"/>
          </p:cNvPicPr>
          <p:nvPr/>
        </p:nvPicPr>
        <p:blipFill rotWithShape="1">
          <a:blip r:embed="rId10">
            <a:extLst>
              <a:ext uri="{28A0092B-C50C-407E-A947-70E740481C1C}">
                <a14:useLocalDpi xmlns:a14="http://schemas.microsoft.com/office/drawing/2010/main" val="0"/>
              </a:ext>
            </a:extLst>
          </a:blip>
          <a:srcRect b="46372"/>
          <a:stretch/>
        </p:blipFill>
        <p:spPr>
          <a:xfrm>
            <a:off x="8794204" y="5264043"/>
            <a:ext cx="1092857" cy="917772"/>
          </a:xfrm>
          <a:prstGeom prst="ellipse">
            <a:avLst/>
          </a:prstGeom>
        </p:spPr>
      </p:pic>
      <p:pic>
        <p:nvPicPr>
          <p:cNvPr id="46" name="Picture 45" descr="A cartoon of a child&#10;&#10;Description automatically generated with medium confidence">
            <a:extLst>
              <a:ext uri="{FF2B5EF4-FFF2-40B4-BE49-F238E27FC236}">
                <a16:creationId xmlns:a16="http://schemas.microsoft.com/office/drawing/2014/main" id="{721E7BCC-02CA-4DBF-B27D-746556AA607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62349" y="3277594"/>
            <a:ext cx="1099384" cy="1116298"/>
          </a:xfrm>
          <a:prstGeom prst="ellipse">
            <a:avLst/>
          </a:prstGeom>
        </p:spPr>
      </p:pic>
      <p:pic>
        <p:nvPicPr>
          <p:cNvPr id="48" name="Picture 47" descr="A cartoon of a child with his hands in his pockets&#10;&#10;Description automatically generated with medium confidence">
            <a:extLst>
              <a:ext uri="{FF2B5EF4-FFF2-40B4-BE49-F238E27FC236}">
                <a16:creationId xmlns:a16="http://schemas.microsoft.com/office/drawing/2014/main" id="{10C9817C-8CEA-491A-851D-037A2CDBE6E2}"/>
              </a:ext>
            </a:extLst>
          </p:cNvPr>
          <p:cNvPicPr>
            <a:picLocks noChangeAspect="1"/>
          </p:cNvPicPr>
          <p:nvPr/>
        </p:nvPicPr>
        <p:blipFill rotWithShape="1">
          <a:blip r:embed="rId12">
            <a:extLst>
              <a:ext uri="{28A0092B-C50C-407E-A947-70E740481C1C}">
                <a14:useLocalDpi xmlns:a14="http://schemas.microsoft.com/office/drawing/2010/main" val="0"/>
              </a:ext>
            </a:extLst>
          </a:blip>
          <a:srcRect b="63780"/>
          <a:stretch/>
        </p:blipFill>
        <p:spPr>
          <a:xfrm>
            <a:off x="7257843" y="1470907"/>
            <a:ext cx="1581026" cy="1297321"/>
          </a:xfrm>
          <a:prstGeom prst="ellipse">
            <a:avLst/>
          </a:prstGeom>
        </p:spPr>
      </p:pic>
      <p:pic>
        <p:nvPicPr>
          <p:cNvPr id="50" name="Picture 49" descr="A cartoon of a person with his hands in his pockets&#10;&#10;Description automatically generated with medium confidence">
            <a:extLst>
              <a:ext uri="{FF2B5EF4-FFF2-40B4-BE49-F238E27FC236}">
                <a16:creationId xmlns:a16="http://schemas.microsoft.com/office/drawing/2014/main" id="{EC17CE6B-F7BF-490C-A47D-D7BC525FF296}"/>
              </a:ext>
            </a:extLst>
          </p:cNvPr>
          <p:cNvPicPr>
            <a:picLocks noChangeAspect="1"/>
          </p:cNvPicPr>
          <p:nvPr/>
        </p:nvPicPr>
        <p:blipFill rotWithShape="1">
          <a:blip r:embed="rId13">
            <a:extLst>
              <a:ext uri="{28A0092B-C50C-407E-A947-70E740481C1C}">
                <a14:useLocalDpi xmlns:a14="http://schemas.microsoft.com/office/drawing/2010/main" val="0"/>
              </a:ext>
            </a:extLst>
          </a:blip>
          <a:srcRect b="67731"/>
          <a:stretch/>
        </p:blipFill>
        <p:spPr>
          <a:xfrm>
            <a:off x="1711660" y="1691126"/>
            <a:ext cx="1265752" cy="1145387"/>
          </a:xfrm>
          <a:prstGeom prst="ellipse">
            <a:avLst/>
          </a:prstGeom>
        </p:spPr>
      </p:pic>
      <p:pic>
        <p:nvPicPr>
          <p:cNvPr id="52" name="Picture 51" descr="A cartoon of a child&#10;&#10;Description automatically generated with medium confidence">
            <a:extLst>
              <a:ext uri="{FF2B5EF4-FFF2-40B4-BE49-F238E27FC236}">
                <a16:creationId xmlns:a16="http://schemas.microsoft.com/office/drawing/2014/main" id="{687FBEC7-9596-472A-A3E3-2BB0F80B29B4}"/>
              </a:ext>
            </a:extLst>
          </p:cNvPr>
          <p:cNvPicPr>
            <a:picLocks noChangeAspect="1"/>
          </p:cNvPicPr>
          <p:nvPr/>
        </p:nvPicPr>
        <p:blipFill rotWithShape="1">
          <a:blip r:embed="rId14">
            <a:extLst>
              <a:ext uri="{28A0092B-C50C-407E-A947-70E740481C1C}">
                <a14:useLocalDpi xmlns:a14="http://schemas.microsoft.com/office/drawing/2010/main" val="0"/>
              </a:ext>
            </a:extLst>
          </a:blip>
          <a:srcRect b="50900"/>
          <a:stretch/>
        </p:blipFill>
        <p:spPr>
          <a:xfrm>
            <a:off x="1773513" y="5169067"/>
            <a:ext cx="1285748" cy="1061020"/>
          </a:xfrm>
          <a:prstGeom prst="ellipse">
            <a:avLst/>
          </a:prstGeom>
        </p:spPr>
      </p:pic>
      <p:pic>
        <p:nvPicPr>
          <p:cNvPr id="54" name="Picture 53" descr="A cartoon of a person wearing shorts&#10;&#10;Description automatically generated with low confidence">
            <a:extLst>
              <a:ext uri="{FF2B5EF4-FFF2-40B4-BE49-F238E27FC236}">
                <a16:creationId xmlns:a16="http://schemas.microsoft.com/office/drawing/2014/main" id="{AAD9D9D3-C681-4A40-8FA4-F78844098B6F}"/>
              </a:ext>
            </a:extLst>
          </p:cNvPr>
          <p:cNvPicPr>
            <a:picLocks noChangeAspect="1"/>
          </p:cNvPicPr>
          <p:nvPr/>
        </p:nvPicPr>
        <p:blipFill rotWithShape="1">
          <a:blip r:embed="rId15">
            <a:extLst>
              <a:ext uri="{28A0092B-C50C-407E-A947-70E740481C1C}">
                <a14:useLocalDpi xmlns:a14="http://schemas.microsoft.com/office/drawing/2010/main" val="0"/>
              </a:ext>
            </a:extLst>
          </a:blip>
          <a:srcRect b="71402"/>
          <a:stretch/>
        </p:blipFill>
        <p:spPr>
          <a:xfrm>
            <a:off x="1916670" y="3585735"/>
            <a:ext cx="1124167" cy="914400"/>
          </a:xfrm>
          <a:prstGeom prst="ellipse">
            <a:avLst/>
          </a:prstGeom>
        </p:spPr>
      </p:pic>
      <p:pic>
        <p:nvPicPr>
          <p:cNvPr id="56" name="Picture 55" descr="A cartoon of a person in a blue dress&#10;&#10;Description automatically generated with medium confidence">
            <a:extLst>
              <a:ext uri="{FF2B5EF4-FFF2-40B4-BE49-F238E27FC236}">
                <a16:creationId xmlns:a16="http://schemas.microsoft.com/office/drawing/2014/main" id="{70942DE0-A508-4511-8781-95AB3B0F5378}"/>
              </a:ext>
            </a:extLst>
          </p:cNvPr>
          <p:cNvPicPr>
            <a:picLocks noChangeAspect="1"/>
          </p:cNvPicPr>
          <p:nvPr/>
        </p:nvPicPr>
        <p:blipFill rotWithShape="1">
          <a:blip r:embed="rId16">
            <a:extLst>
              <a:ext uri="{28A0092B-C50C-407E-A947-70E740481C1C}">
                <a14:useLocalDpi xmlns:a14="http://schemas.microsoft.com/office/drawing/2010/main" val="0"/>
              </a:ext>
            </a:extLst>
          </a:blip>
          <a:srcRect b="66127"/>
          <a:stretch/>
        </p:blipFill>
        <p:spPr>
          <a:xfrm>
            <a:off x="5037691" y="4897015"/>
            <a:ext cx="1489608" cy="1429317"/>
          </a:xfrm>
          <a:prstGeom prst="ellipse">
            <a:avLst/>
          </a:prstGeom>
        </p:spPr>
      </p:pic>
      <p:pic>
        <p:nvPicPr>
          <p:cNvPr id="58" name="Picture 57" descr="A dog sitting on its hind legs&#10;&#10;Description automatically generated with low confidence">
            <a:extLst>
              <a:ext uri="{FF2B5EF4-FFF2-40B4-BE49-F238E27FC236}">
                <a16:creationId xmlns:a16="http://schemas.microsoft.com/office/drawing/2014/main" id="{9CFCB402-70F0-4DB5-AEDD-4BF3609FE09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964821" y="3139669"/>
            <a:ext cx="961792" cy="1545905"/>
          </a:xfrm>
          <a:prstGeom prst="rect">
            <a:avLst/>
          </a:prstGeom>
        </p:spPr>
      </p:pic>
      <p:sp>
        <p:nvSpPr>
          <p:cNvPr id="59" name="TextBox 58">
            <a:extLst>
              <a:ext uri="{FF2B5EF4-FFF2-40B4-BE49-F238E27FC236}">
                <a16:creationId xmlns:a16="http://schemas.microsoft.com/office/drawing/2014/main" id="{8C76FA7B-6879-4DAB-99B0-C6802D72CB76}"/>
              </a:ext>
            </a:extLst>
          </p:cNvPr>
          <p:cNvSpPr txBox="1"/>
          <p:nvPr/>
        </p:nvSpPr>
        <p:spPr>
          <a:xfrm>
            <a:off x="96536" y="777941"/>
            <a:ext cx="10783040"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Find out who your partner’s secret character is by asking ‘Do you want to…’ or </a:t>
            </a:r>
          </a:p>
          <a:p>
            <a:r>
              <a:rPr lang="en-GB" sz="2000" dirty="0">
                <a:solidFill>
                  <a:srgbClr val="002060"/>
                </a:solidFill>
                <a:latin typeface="Century Gothic" panose="020B0502020202020204" pitchFamily="34" charset="0"/>
              </a:rPr>
              <a:t>‘Would you like to…’.</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1596" y="850389"/>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3780331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peech Bubble: Rectangle with Corners Rounded 15">
            <a:hlinkClick r:id="" action="ppaction://noaction">
              <a:snd r:embed="rId3" name="T3_W9F_5.2.wav"/>
            </a:hlinkClick>
            <a:extLst>
              <a:ext uri="{FF2B5EF4-FFF2-40B4-BE49-F238E27FC236}">
                <a16:creationId xmlns:a16="http://schemas.microsoft.com/office/drawing/2014/main" id="{36E021EA-51B6-4AF4-894A-A6271E0C4F74}"/>
              </a:ext>
            </a:extLst>
          </p:cNvPr>
          <p:cNvSpPr/>
          <p:nvPr/>
        </p:nvSpPr>
        <p:spPr>
          <a:xfrm>
            <a:off x="932290" y="674688"/>
            <a:ext cx="7844317" cy="90277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70C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9" name="Title 2">
            <a:extLst>
              <a:ext uri="{FF2B5EF4-FFF2-40B4-BE49-F238E27FC236}">
                <a16:creationId xmlns:a16="http://schemas.microsoft.com/office/drawing/2014/main" id="{3A0BB748-8628-43A6-8F59-FFC22F661168}"/>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50" name="Picture 49" descr="Icon&#10;&#10;Description automatically generated">
            <a:extLst>
              <a:ext uri="{FF2B5EF4-FFF2-40B4-BE49-F238E27FC236}">
                <a16:creationId xmlns:a16="http://schemas.microsoft.com/office/drawing/2014/main" id="{ECD837BA-3637-4648-BAAC-98FBFEC1FE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51" name="Speech Bubble: Rectangle with Corners Rounded 50">
            <a:hlinkClick r:id="" action="ppaction://noaction">
              <a:snd r:embed="rId5" name="T3_W9F_5.1.wav"/>
            </a:hlinkClick>
            <a:extLst>
              <a:ext uri="{FF2B5EF4-FFF2-40B4-BE49-F238E27FC236}">
                <a16:creationId xmlns:a16="http://schemas.microsoft.com/office/drawing/2014/main" id="{9A45B2EF-B154-46BD-A141-F0262C94A9B2}"/>
              </a:ext>
            </a:extLst>
          </p:cNvPr>
          <p:cNvSpPr/>
          <p:nvPr/>
        </p:nvSpPr>
        <p:spPr>
          <a:xfrm>
            <a:off x="3831781" y="164666"/>
            <a:ext cx="372257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TextBox 52">
            <a:hlinkClick r:id="" action="ppaction://noaction">
              <a:snd r:embed="rId5" name="T3_W9F_5.1.wav"/>
            </a:hlinkClick>
            <a:extLst>
              <a:ext uri="{FF2B5EF4-FFF2-40B4-BE49-F238E27FC236}">
                <a16:creationId xmlns:a16="http://schemas.microsoft.com/office/drawing/2014/main" id="{04139E59-938F-4284-8A74-DAABEE57B396}"/>
              </a:ext>
            </a:extLst>
          </p:cNvPr>
          <p:cNvSpPr txBox="1"/>
          <p:nvPr/>
        </p:nvSpPr>
        <p:spPr>
          <a:xfrm>
            <a:off x="3844809" y="161850"/>
            <a:ext cx="34918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4" name="Graphic 53" descr="Teacher">
            <a:extLst>
              <a:ext uri="{FF2B5EF4-FFF2-40B4-BE49-F238E27FC236}">
                <a16:creationId xmlns:a16="http://schemas.microsoft.com/office/drawing/2014/main" id="{3751BBA0-B5E6-4D21-A8D5-079E28853CD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604" y="648430"/>
            <a:ext cx="914400" cy="914400"/>
          </a:xfrm>
          <a:prstGeom prst="rect">
            <a:avLst/>
          </a:prstGeom>
        </p:spPr>
      </p:pic>
      <p:graphicFrame>
        <p:nvGraphicFramePr>
          <p:cNvPr id="60" name="Table 5">
            <a:extLst>
              <a:ext uri="{FF2B5EF4-FFF2-40B4-BE49-F238E27FC236}">
                <a16:creationId xmlns:a16="http://schemas.microsoft.com/office/drawing/2014/main" id="{ADEFF7D8-057D-4D1A-8DC4-2C6992E2E903}"/>
              </a:ext>
            </a:extLst>
          </p:cNvPr>
          <p:cNvGraphicFramePr>
            <a:graphicFrameLocks noGrp="1"/>
          </p:cNvGraphicFramePr>
          <p:nvPr>
            <p:extLst>
              <p:ext uri="{D42A27DB-BD31-4B8C-83A1-F6EECF244321}">
                <p14:modId xmlns:p14="http://schemas.microsoft.com/office/powerpoint/2010/main" val="3958710448"/>
              </p:ext>
            </p:extLst>
          </p:nvPr>
        </p:nvGraphicFramePr>
        <p:xfrm>
          <a:off x="311710" y="1759491"/>
          <a:ext cx="10525166" cy="4060271"/>
        </p:xfrm>
        <a:graphic>
          <a:graphicData uri="http://schemas.openxmlformats.org/drawingml/2006/table">
            <a:tbl>
              <a:tblPr firstRow="1" bandRow="1">
                <a:tableStyleId>{5940675A-B579-460E-94D1-54222C63F5DA}</a:tableStyleId>
              </a:tblPr>
              <a:tblGrid>
                <a:gridCol w="1716100">
                  <a:extLst>
                    <a:ext uri="{9D8B030D-6E8A-4147-A177-3AD203B41FA5}">
                      <a16:colId xmlns:a16="http://schemas.microsoft.com/office/drawing/2014/main" val="1793041539"/>
                    </a:ext>
                  </a:extLst>
                </a:gridCol>
                <a:gridCol w="779965">
                  <a:extLst>
                    <a:ext uri="{9D8B030D-6E8A-4147-A177-3AD203B41FA5}">
                      <a16:colId xmlns:a16="http://schemas.microsoft.com/office/drawing/2014/main" val="4108464527"/>
                    </a:ext>
                  </a:extLst>
                </a:gridCol>
                <a:gridCol w="1519881">
                  <a:extLst>
                    <a:ext uri="{9D8B030D-6E8A-4147-A177-3AD203B41FA5}">
                      <a16:colId xmlns:a16="http://schemas.microsoft.com/office/drawing/2014/main" val="2605482868"/>
                    </a:ext>
                  </a:extLst>
                </a:gridCol>
                <a:gridCol w="1421027">
                  <a:extLst>
                    <a:ext uri="{9D8B030D-6E8A-4147-A177-3AD203B41FA5}">
                      <a16:colId xmlns:a16="http://schemas.microsoft.com/office/drawing/2014/main" val="4258378317"/>
                    </a:ext>
                  </a:extLst>
                </a:gridCol>
                <a:gridCol w="1386281">
                  <a:extLst>
                    <a:ext uri="{9D8B030D-6E8A-4147-A177-3AD203B41FA5}">
                      <a16:colId xmlns:a16="http://schemas.microsoft.com/office/drawing/2014/main" val="3998369992"/>
                    </a:ext>
                  </a:extLst>
                </a:gridCol>
                <a:gridCol w="3701912">
                  <a:extLst>
                    <a:ext uri="{9D8B030D-6E8A-4147-A177-3AD203B41FA5}">
                      <a16:colId xmlns:a16="http://schemas.microsoft.com/office/drawing/2014/main" val="1877817290"/>
                    </a:ext>
                  </a:extLst>
                </a:gridCol>
              </a:tblGrid>
              <a:tr h="4060271">
                <a:tc>
                  <a:txBody>
                    <a:bodyPr/>
                    <a:lstStyle/>
                    <a:p>
                      <a:pPr algn="ctr"/>
                      <a:r>
                        <a:rPr lang="en-GB" sz="2400" b="0" dirty="0">
                          <a:solidFill>
                            <a:srgbClr val="002060"/>
                          </a:solidFill>
                          <a:latin typeface="Century Gothic" panose="020B0502020202020204" pitchFamily="34" charset="0"/>
                        </a:rPr>
                        <a:t>Est-</a:t>
                      </a:r>
                      <a:r>
                        <a:rPr lang="en-GB" sz="2400" b="0" dirty="0" err="1">
                          <a:solidFill>
                            <a:srgbClr val="002060"/>
                          </a:solidFill>
                          <a:latin typeface="Century Gothic" panose="020B0502020202020204" pitchFamily="34" charset="0"/>
                        </a:rPr>
                        <a:t>ce</a:t>
                      </a:r>
                      <a:r>
                        <a:rPr lang="en-GB" sz="2400" b="0" dirty="0">
                          <a:solidFill>
                            <a:srgbClr val="002060"/>
                          </a:solidFill>
                          <a:latin typeface="Century Gothic" panose="020B0502020202020204" pitchFamily="34" charset="0"/>
                        </a:rPr>
                        <a:t> que/</a:t>
                      </a:r>
                      <a:r>
                        <a:rPr lang="en-GB" sz="2400" b="0" dirty="0" err="1">
                          <a:solidFill>
                            <a:srgbClr val="002060"/>
                          </a:solidFill>
                          <a:latin typeface="Century Gothic" panose="020B0502020202020204" pitchFamily="34" charset="0"/>
                        </a:rPr>
                        <a:t>qu</a:t>
                      </a:r>
                      <a:r>
                        <a:rPr lang="en-GB" sz="2400" b="0" dirty="0">
                          <a:solidFill>
                            <a:srgbClr val="002060"/>
                          </a:solidFill>
                          <a:latin typeface="Century Gothic" panose="020B0502020202020204" pitchFamily="34" charset="0"/>
                        </a:rPr>
                        <a:t>’</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2"/>
                    </a:solidFill>
                  </a:tcPr>
                </a:tc>
                <a:tc>
                  <a:txBody>
                    <a:bodyPr/>
                    <a:lstStyle/>
                    <a:p>
                      <a:pPr algn="ctr"/>
                      <a:r>
                        <a:rPr lang="en-GB" sz="2400" b="0" dirty="0">
                          <a:solidFill>
                            <a:srgbClr val="002060"/>
                          </a:solidFill>
                          <a:latin typeface="Century Gothic" panose="020B0502020202020204" pitchFamily="34" charset="0"/>
                        </a:rPr>
                        <a:t>je/j’</a:t>
                      </a:r>
                    </a:p>
                    <a:p>
                      <a:pPr algn="ctr"/>
                      <a:r>
                        <a:rPr lang="en-GB" sz="2400" b="0" dirty="0" err="1">
                          <a:solidFill>
                            <a:srgbClr val="002060"/>
                          </a:solidFill>
                          <a:latin typeface="Century Gothic" panose="020B0502020202020204" pitchFamily="34" charset="0"/>
                        </a:rPr>
                        <a:t>tu</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il</a:t>
                      </a:r>
                    </a:p>
                    <a:p>
                      <a:pPr algn="ctr"/>
                      <a:r>
                        <a:rPr lang="en-GB" sz="2400" b="0" dirty="0" err="1">
                          <a:solidFill>
                            <a:srgbClr val="002060"/>
                          </a:solidFill>
                          <a:latin typeface="Century Gothic" panose="020B0502020202020204" pitchFamily="34" charset="0"/>
                        </a:rPr>
                        <a:t>elle</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err="1">
                          <a:solidFill>
                            <a:srgbClr val="002060"/>
                          </a:solidFill>
                          <a:latin typeface="Century Gothic" panose="020B0502020202020204" pitchFamily="34" charset="0"/>
                        </a:rPr>
                        <a:t>aime</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aimes</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veux</a:t>
                      </a:r>
                      <a:br>
                        <a:rPr lang="en-GB" sz="2400" b="0" dirty="0">
                          <a:solidFill>
                            <a:srgbClr val="002060"/>
                          </a:solidFill>
                          <a:latin typeface="Century Gothic" panose="020B0502020202020204" pitchFamily="34" charset="0"/>
                        </a:rPr>
                      </a:br>
                      <a:r>
                        <a:rPr lang="en-GB" sz="2400" b="0" dirty="0" err="1">
                          <a:solidFill>
                            <a:srgbClr val="002060"/>
                          </a:solidFill>
                          <a:latin typeface="Century Gothic" panose="020B0502020202020204" pitchFamily="34" charset="0"/>
                        </a:rPr>
                        <a:t>veut</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voudrais</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voudrait</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400" b="0" dirty="0">
                          <a:solidFill>
                            <a:srgbClr val="002060"/>
                          </a:solidFill>
                          <a:latin typeface="Century Gothic" panose="020B0502020202020204" pitchFamily="34" charset="0"/>
                        </a:rPr>
                        <a:t>faire</a:t>
                      </a:r>
                    </a:p>
                    <a:p>
                      <a:pPr algn="ctr"/>
                      <a:r>
                        <a:rPr lang="en-GB" sz="2400" b="0" dirty="0" err="1">
                          <a:solidFill>
                            <a:srgbClr val="002060"/>
                          </a:solidFill>
                          <a:latin typeface="Century Gothic" panose="020B0502020202020204" pitchFamily="34" charset="0"/>
                        </a:rPr>
                        <a:t>jouer</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manger</a:t>
                      </a:r>
                    </a:p>
                    <a:p>
                      <a:pPr algn="ctr"/>
                      <a:r>
                        <a:rPr lang="en-GB" sz="2400" b="0" dirty="0" err="1">
                          <a:solidFill>
                            <a:srgbClr val="002060"/>
                          </a:solidFill>
                          <a:latin typeface="Century Gothic" panose="020B0502020202020204" pitchFamily="34" charset="0"/>
                        </a:rPr>
                        <a:t>boire</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aller</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rester</a:t>
                      </a:r>
                      <a:endParaRPr lang="en-GB" sz="2400" b="0" dirty="0">
                        <a:solidFill>
                          <a:srgbClr val="002060"/>
                        </a:solidFill>
                        <a:latin typeface="Century Gothic" panose="020B0502020202020204" pitchFamily="34" charset="0"/>
                      </a:endParaRPr>
                    </a:p>
                    <a:p>
                      <a:pPr algn="ctr"/>
                      <a:r>
                        <a:rPr lang="en-GB" sz="2400" b="0" dirty="0" err="1">
                          <a:solidFill>
                            <a:srgbClr val="002060"/>
                          </a:solidFill>
                          <a:latin typeface="Century Gothic" panose="020B0502020202020204" pitchFamily="34" charset="0"/>
                        </a:rPr>
                        <a:t>trouver</a:t>
                      </a: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tc>
                  <a:txBody>
                    <a:bodyPr/>
                    <a:lstStyle/>
                    <a:p>
                      <a:pPr algn="ctr"/>
                      <a:r>
                        <a:rPr lang="en-GB" sz="2400" b="0" dirty="0">
                          <a:solidFill>
                            <a:srgbClr val="002060"/>
                          </a:solidFill>
                          <a:latin typeface="Century Gothic" panose="020B0502020202020204" pitchFamily="34" charset="0"/>
                        </a:rPr>
                        <a:t>un</a:t>
                      </a:r>
                    </a:p>
                    <a:p>
                      <a:pPr algn="ctr"/>
                      <a:r>
                        <a:rPr lang="en-GB" sz="2400" b="0" dirty="0" err="1">
                          <a:solidFill>
                            <a:srgbClr val="002060"/>
                          </a:solidFill>
                          <a:latin typeface="Century Gothic" panose="020B0502020202020204" pitchFamily="34" charset="0"/>
                        </a:rPr>
                        <a:t>une</a:t>
                      </a:r>
                      <a:endParaRPr lang="en-GB" sz="2400" b="0" dirty="0">
                        <a:solidFill>
                          <a:srgbClr val="002060"/>
                        </a:solidFill>
                        <a:latin typeface="Century Gothic" panose="020B0502020202020204" pitchFamily="34" charset="0"/>
                      </a:endParaRPr>
                    </a:p>
                    <a:p>
                      <a:pPr algn="ctr"/>
                      <a:r>
                        <a:rPr lang="en-GB" sz="2400" b="0" dirty="0">
                          <a:solidFill>
                            <a:srgbClr val="002060"/>
                          </a:solidFill>
                          <a:latin typeface="Century Gothic" panose="020B0502020202020204" pitchFamily="34" charset="0"/>
                        </a:rPr>
                        <a:t>du</a:t>
                      </a:r>
                    </a:p>
                    <a:p>
                      <a:pPr algn="ctr"/>
                      <a:r>
                        <a:rPr lang="en-GB" sz="2400" b="0" dirty="0">
                          <a:solidFill>
                            <a:srgbClr val="002060"/>
                          </a:solidFill>
                          <a:latin typeface="Century Gothic" panose="020B0502020202020204" pitchFamily="34" charset="0"/>
                        </a:rPr>
                        <a:t>de la</a:t>
                      </a:r>
                    </a:p>
                    <a:p>
                      <a:pPr algn="ctr"/>
                      <a:r>
                        <a:rPr lang="en-GB" sz="2400" b="0" dirty="0">
                          <a:solidFill>
                            <a:srgbClr val="002060"/>
                          </a:solidFill>
                          <a:latin typeface="Century Gothic" panose="020B0502020202020204" pitchFamily="34" charset="0"/>
                        </a:rPr>
                        <a:t>de l’</a:t>
                      </a:r>
                    </a:p>
                    <a:p>
                      <a:pPr algn="ctr"/>
                      <a:r>
                        <a:rPr lang="en-GB" sz="2400" b="0" dirty="0">
                          <a:solidFill>
                            <a:srgbClr val="002060"/>
                          </a:solidFill>
                          <a:latin typeface="Century Gothic" panose="020B0502020202020204" pitchFamily="34" charset="0"/>
                        </a:rPr>
                        <a:t>des</a:t>
                      </a:r>
                      <a:br>
                        <a:rPr lang="en-GB" sz="2400" b="0" dirty="0">
                          <a:solidFill>
                            <a:srgbClr val="002060"/>
                          </a:solidFill>
                          <a:latin typeface="Century Gothic" panose="020B0502020202020204" pitchFamily="34" charset="0"/>
                        </a:rPr>
                      </a:br>
                      <a:r>
                        <a:rPr lang="en-GB" sz="2400" b="0" dirty="0">
                          <a:solidFill>
                            <a:srgbClr val="002060"/>
                          </a:solidFill>
                          <a:latin typeface="Century Gothic" panose="020B0502020202020204" pitchFamily="34" charset="0"/>
                        </a:rPr>
                        <a:t>au</a:t>
                      </a:r>
                      <a:br>
                        <a:rPr lang="en-GB" sz="2400" b="0" dirty="0">
                          <a:solidFill>
                            <a:srgbClr val="002060"/>
                          </a:solidFill>
                          <a:latin typeface="Century Gothic" panose="020B0502020202020204" pitchFamily="34" charset="0"/>
                        </a:rPr>
                      </a:br>
                      <a:r>
                        <a:rPr lang="en-GB" sz="2400" b="0" dirty="0">
                          <a:solidFill>
                            <a:srgbClr val="002060"/>
                          </a:solidFill>
                          <a:latin typeface="Century Gothic" panose="020B0502020202020204" pitchFamily="34" charset="0"/>
                        </a:rPr>
                        <a:t>à la</a:t>
                      </a:r>
                    </a:p>
                    <a:p>
                      <a:pPr algn="ctr"/>
                      <a:r>
                        <a:rPr lang="en-GB" sz="2400" b="0" dirty="0">
                          <a:solidFill>
                            <a:srgbClr val="002060"/>
                          </a:solidFill>
                          <a:latin typeface="Century Gothic" panose="020B0502020202020204" pitchFamily="34" charset="0"/>
                        </a:rPr>
                        <a:t>à l’</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tc>
                  <a:txBody>
                    <a:bodyPr/>
                    <a:lstStyle/>
                    <a:p>
                      <a:pPr algn="ctr"/>
                      <a:endParaRPr lang="en-GB" sz="2400" b="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solidFill>
                      <a:schemeClr val="bg1"/>
                    </a:solidFill>
                  </a:tcPr>
                </a:tc>
                <a:extLst>
                  <a:ext uri="{0D108BD9-81ED-4DB2-BD59-A6C34878D82A}">
                    <a16:rowId xmlns:a16="http://schemas.microsoft.com/office/drawing/2014/main" val="904299085"/>
                  </a:ext>
                </a:extLst>
              </a:tr>
            </a:tbl>
          </a:graphicData>
        </a:graphic>
      </p:graphicFrame>
      <p:sp>
        <p:nvSpPr>
          <p:cNvPr id="4" name="TextBox 3">
            <a:hlinkClick r:id="" action="ppaction://noaction">
              <a:snd r:embed="rId3" name="T3_W9F_5.2.wav"/>
            </a:hlinkClick>
            <a:extLst>
              <a:ext uri="{FF2B5EF4-FFF2-40B4-BE49-F238E27FC236}">
                <a16:creationId xmlns:a16="http://schemas.microsoft.com/office/drawing/2014/main" id="{B13F9A94-A0FD-441A-9D59-9F30E39E71C7}"/>
              </a:ext>
            </a:extLst>
          </p:cNvPr>
          <p:cNvSpPr txBox="1"/>
          <p:nvPr/>
        </p:nvSpPr>
        <p:spPr>
          <a:xfrm>
            <a:off x="929003" y="710575"/>
            <a:ext cx="801795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cinq phrases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anglais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Utilise les mots </a:t>
            </a:r>
            <a:r>
              <a:rPr lang="en-GB" sz="2400" dirty="0" err="1">
                <a:solidFill>
                  <a:prstClr val="white"/>
                </a:solidFill>
                <a:latin typeface="Century Gothic" panose="020B0502020202020204" pitchFamily="34" charset="0"/>
              </a:rPr>
              <a:t>donnés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Ton/ta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partenaire</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dit</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tes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phrases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français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
        <p:nvSpPr>
          <p:cNvPr id="17" name="Google Shape;410;p19">
            <a:extLst>
              <a:ext uri="{FF2B5EF4-FFF2-40B4-BE49-F238E27FC236}">
                <a16:creationId xmlns:a16="http://schemas.microsoft.com/office/drawing/2014/main" id="{930D5C42-F516-46E6-AF59-D5D3AFE3855A}"/>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18" name="Google Shape;387;p19">
            <a:extLst>
              <a:ext uri="{FF2B5EF4-FFF2-40B4-BE49-F238E27FC236}">
                <a16:creationId xmlns:a16="http://schemas.microsoft.com/office/drawing/2014/main" id="{D5481F37-E735-4231-A699-67FD41C8165B}"/>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9" name="Google Shape;388;p19">
            <a:extLst>
              <a:ext uri="{FF2B5EF4-FFF2-40B4-BE49-F238E27FC236}">
                <a16:creationId xmlns:a16="http://schemas.microsoft.com/office/drawing/2014/main" id="{CF382C70-5846-4EB7-8F4F-EBF788E2CD6A}"/>
              </a:ext>
            </a:extLst>
          </p:cNvPr>
          <p:cNvSpPr/>
          <p:nvPr/>
        </p:nvSpPr>
        <p:spPr>
          <a:xfrm>
            <a:off x="11012530" y="1869352"/>
            <a:ext cx="503528" cy="4156259"/>
          </a:xfrm>
          <a:prstGeom prst="rect">
            <a:avLst/>
          </a:prstGeom>
          <a:solidFill>
            <a:srgbClr val="58E0BA"/>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20" name="Google Shape;389;p19">
            <a:extLst>
              <a:ext uri="{FF2B5EF4-FFF2-40B4-BE49-F238E27FC236}">
                <a16:creationId xmlns:a16="http://schemas.microsoft.com/office/drawing/2014/main" id="{7C8FEA96-F7E1-4FB2-A6B6-4BA9BE298619}"/>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1" name="Google Shape;390;p19">
            <a:extLst>
              <a:ext uri="{FF2B5EF4-FFF2-40B4-BE49-F238E27FC236}">
                <a16:creationId xmlns:a16="http://schemas.microsoft.com/office/drawing/2014/main" id="{258D7D9E-E783-4155-B5D3-20F1CBB61FAF}"/>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2" name="Google Shape;391;p19">
            <a:extLst>
              <a:ext uri="{FF2B5EF4-FFF2-40B4-BE49-F238E27FC236}">
                <a16:creationId xmlns:a16="http://schemas.microsoft.com/office/drawing/2014/main" id="{ED775B24-5AEF-40CC-9D6E-BC304139CD30}"/>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23" name="Google Shape;393;p19">
            <a:extLst>
              <a:ext uri="{FF2B5EF4-FFF2-40B4-BE49-F238E27FC236}">
                <a16:creationId xmlns:a16="http://schemas.microsoft.com/office/drawing/2014/main" id="{937581C1-491C-498B-A9F2-575E5662C62F}"/>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4" name="Google Shape;394;p19">
            <a:extLst>
              <a:ext uri="{FF2B5EF4-FFF2-40B4-BE49-F238E27FC236}">
                <a16:creationId xmlns:a16="http://schemas.microsoft.com/office/drawing/2014/main" id="{3CE6D938-7DE5-4C1A-86AB-FFE1C416516C}"/>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5" name="Google Shape;395;p19">
            <a:extLst>
              <a:ext uri="{FF2B5EF4-FFF2-40B4-BE49-F238E27FC236}">
                <a16:creationId xmlns:a16="http://schemas.microsoft.com/office/drawing/2014/main" id="{42563E32-608D-4062-982C-9383D2C63AD2}"/>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nvGrpSpPr>
          <p:cNvPr id="8" name="Group 7">
            <a:extLst>
              <a:ext uri="{FF2B5EF4-FFF2-40B4-BE49-F238E27FC236}">
                <a16:creationId xmlns:a16="http://schemas.microsoft.com/office/drawing/2014/main" id="{2D866DDE-EFBB-4CE0-8ABB-40B9E0369D33}"/>
              </a:ext>
            </a:extLst>
          </p:cNvPr>
          <p:cNvGrpSpPr/>
          <p:nvPr/>
        </p:nvGrpSpPr>
        <p:grpSpPr>
          <a:xfrm>
            <a:off x="4473145" y="5409203"/>
            <a:ext cx="2261287" cy="1476444"/>
            <a:chOff x="-2702857" y="836329"/>
            <a:chExt cx="9681882" cy="5884770"/>
          </a:xfrm>
        </p:grpSpPr>
        <p:pic>
          <p:nvPicPr>
            <p:cNvPr id="6" name="Picture 5" descr="A picture containing text, dark&#10;&#10;Description automatically generated">
              <a:extLst>
                <a:ext uri="{FF2B5EF4-FFF2-40B4-BE49-F238E27FC236}">
                  <a16:creationId xmlns:a16="http://schemas.microsoft.com/office/drawing/2014/main" id="{32B80E53-E595-4A07-89F7-12DE677993DA}"/>
                </a:ext>
              </a:extLst>
            </p:cNvPr>
            <p:cNvPicPr>
              <a:picLocks noChangeAspect="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702857" y="836329"/>
              <a:ext cx="9681882" cy="5884770"/>
            </a:xfrm>
            <a:prstGeom prst="rect">
              <a:avLst/>
            </a:prstGeom>
          </p:spPr>
        </p:pic>
        <p:sp>
          <p:nvSpPr>
            <p:cNvPr id="7" name="Rectangle: Rounded Corners 6">
              <a:extLst>
                <a:ext uri="{FF2B5EF4-FFF2-40B4-BE49-F238E27FC236}">
                  <a16:creationId xmlns:a16="http://schemas.microsoft.com/office/drawing/2014/main" id="{4B80CE56-18B1-452C-8B24-71066FF1A8A3}"/>
                </a:ext>
              </a:extLst>
            </p:cNvPr>
            <p:cNvSpPr/>
            <p:nvPr/>
          </p:nvSpPr>
          <p:spPr>
            <a:xfrm>
              <a:off x="14604" y="1870188"/>
              <a:ext cx="843749" cy="165640"/>
            </a:xfrm>
            <a:prstGeom prst="roundRect">
              <a:avLst/>
            </a:prstGeom>
            <a:solidFill>
              <a:srgbClr val="F4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AD308321-C9A7-455A-9E9E-EA17466D9F5B}"/>
                </a:ext>
              </a:extLst>
            </p:cNvPr>
            <p:cNvSpPr/>
            <p:nvPr/>
          </p:nvSpPr>
          <p:spPr>
            <a:xfrm rot="17788993">
              <a:off x="3033262" y="3185489"/>
              <a:ext cx="648655" cy="199651"/>
            </a:xfrm>
            <a:prstGeom prst="roundRect">
              <a:avLst/>
            </a:prstGeom>
            <a:solidFill>
              <a:srgbClr val="F4F7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8" name="TextBox 27">
            <a:extLst>
              <a:ext uri="{FF2B5EF4-FFF2-40B4-BE49-F238E27FC236}">
                <a16:creationId xmlns:a16="http://schemas.microsoft.com/office/drawing/2014/main" id="{4767B84B-F3AB-4E4E-9EFE-8218D05336D3}"/>
              </a:ext>
            </a:extLst>
          </p:cNvPr>
          <p:cNvSpPr txBox="1"/>
          <p:nvPr/>
        </p:nvSpPr>
        <p:spPr>
          <a:xfrm rot="20460472">
            <a:off x="8453408" y="2334523"/>
            <a:ext cx="788722" cy="461665"/>
          </a:xfrm>
          <a:prstGeom prst="rect">
            <a:avLst/>
          </a:prstGeom>
          <a:solidFill>
            <a:srgbClr val="FFDDD5"/>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eau</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A4E1456B-775C-4BE7-88C5-80958584BD3D}"/>
              </a:ext>
            </a:extLst>
          </p:cNvPr>
          <p:cNvSpPr txBox="1"/>
          <p:nvPr/>
        </p:nvSpPr>
        <p:spPr>
          <a:xfrm rot="20897719">
            <a:off x="7260391" y="4399319"/>
            <a:ext cx="1736221" cy="461665"/>
          </a:xfrm>
          <a:prstGeom prst="rect">
            <a:avLst/>
          </a:prstGeom>
          <a:solidFill>
            <a:schemeClr val="accent5">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sandwich</a:t>
            </a:r>
          </a:p>
        </p:txBody>
      </p:sp>
      <p:sp>
        <p:nvSpPr>
          <p:cNvPr id="31" name="TextBox 30">
            <a:extLst>
              <a:ext uri="{FF2B5EF4-FFF2-40B4-BE49-F238E27FC236}">
                <a16:creationId xmlns:a16="http://schemas.microsoft.com/office/drawing/2014/main" id="{B7671BD9-BD35-49AA-870E-D0EF0A0999E3}"/>
              </a:ext>
            </a:extLst>
          </p:cNvPr>
          <p:cNvSpPr txBox="1"/>
          <p:nvPr/>
        </p:nvSpPr>
        <p:spPr>
          <a:xfrm rot="21268086">
            <a:off x="7245877" y="1920321"/>
            <a:ext cx="1577717" cy="461665"/>
          </a:xfrm>
          <a:prstGeom prst="rect">
            <a:avLst/>
          </a:prstGeom>
          <a:solidFill>
            <a:schemeClr val="accent5">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chocolat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7A481644-B69B-46FB-81D4-BD9441DA58BA}"/>
              </a:ext>
            </a:extLst>
          </p:cNvPr>
          <p:cNvSpPr txBox="1"/>
          <p:nvPr/>
        </p:nvSpPr>
        <p:spPr>
          <a:xfrm rot="21268086">
            <a:off x="9695565" y="5257995"/>
            <a:ext cx="1078320" cy="461665"/>
          </a:xfrm>
          <a:prstGeom prst="rect">
            <a:avLst/>
          </a:prstGeom>
          <a:solidFill>
            <a:srgbClr val="FFDDD5"/>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glace</a:t>
            </a:r>
          </a:p>
        </p:txBody>
      </p:sp>
      <p:sp>
        <p:nvSpPr>
          <p:cNvPr id="34" name="TextBox 33">
            <a:extLst>
              <a:ext uri="{FF2B5EF4-FFF2-40B4-BE49-F238E27FC236}">
                <a16:creationId xmlns:a16="http://schemas.microsoft.com/office/drawing/2014/main" id="{D4021BC5-BA7A-400D-8A14-10291B334292}"/>
              </a:ext>
            </a:extLst>
          </p:cNvPr>
          <p:cNvSpPr txBox="1"/>
          <p:nvPr/>
        </p:nvSpPr>
        <p:spPr>
          <a:xfrm rot="21268086">
            <a:off x="7322977" y="5288819"/>
            <a:ext cx="1244673" cy="461665"/>
          </a:xfrm>
          <a:prstGeom prst="rect">
            <a:avLst/>
          </a:prstGeom>
          <a:solidFill>
            <a:srgbClr val="FFDDD5"/>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D54DD11A-170B-40A3-89E5-91E73E53E11E}"/>
              </a:ext>
            </a:extLst>
          </p:cNvPr>
          <p:cNvSpPr txBox="1"/>
          <p:nvPr/>
        </p:nvSpPr>
        <p:spPr>
          <a:xfrm rot="21268086">
            <a:off x="9743832" y="3349176"/>
            <a:ext cx="1004830" cy="461665"/>
          </a:xfrm>
          <a:prstGeom prst="rect">
            <a:avLst/>
          </a:prstGeom>
          <a:solidFill>
            <a:schemeClr val="accent5">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hôtel</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077801C9-DF20-4E14-8391-5821297997E4}"/>
              </a:ext>
            </a:extLst>
          </p:cNvPr>
          <p:cNvSpPr txBox="1"/>
          <p:nvPr/>
        </p:nvSpPr>
        <p:spPr>
          <a:xfrm rot="21268086">
            <a:off x="7356838" y="2529498"/>
            <a:ext cx="882161" cy="461665"/>
          </a:xfrm>
          <a:prstGeom prst="rect">
            <a:avLst/>
          </a:prstGeom>
          <a:solidFill>
            <a:schemeClr val="accent5">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pont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A4F5B370-36C9-41DD-9D27-2412FDEC14E5}"/>
              </a:ext>
            </a:extLst>
          </p:cNvPr>
          <p:cNvSpPr txBox="1"/>
          <p:nvPr/>
        </p:nvSpPr>
        <p:spPr>
          <a:xfrm rot="596584">
            <a:off x="9416496" y="4543088"/>
            <a:ext cx="1196843" cy="461665"/>
          </a:xfrm>
          <a:prstGeom prst="rect">
            <a:avLst/>
          </a:prstGeom>
          <a:solidFill>
            <a:srgbClr val="FFDDD5"/>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plage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TextBox 37">
            <a:extLst>
              <a:ext uri="{FF2B5EF4-FFF2-40B4-BE49-F238E27FC236}">
                <a16:creationId xmlns:a16="http://schemas.microsoft.com/office/drawing/2014/main" id="{C1E9AEEB-86DF-4E47-901F-1137323BCF7B}"/>
              </a:ext>
            </a:extLst>
          </p:cNvPr>
          <p:cNvSpPr txBox="1"/>
          <p:nvPr/>
        </p:nvSpPr>
        <p:spPr>
          <a:xfrm rot="734677">
            <a:off x="9204664" y="1916957"/>
            <a:ext cx="1482484" cy="461665"/>
          </a:xfrm>
          <a:prstGeom prst="rect">
            <a:avLst/>
          </a:prstGeom>
          <a:solidFill>
            <a:schemeClr val="accent5">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exercice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TextBox 38">
            <a:extLst>
              <a:ext uri="{FF2B5EF4-FFF2-40B4-BE49-F238E27FC236}">
                <a16:creationId xmlns:a16="http://schemas.microsoft.com/office/drawing/2014/main" id="{ACE5BDED-6D18-48CE-81D1-A8C5DB4984CD}"/>
              </a:ext>
            </a:extLst>
          </p:cNvPr>
          <p:cNvSpPr txBox="1"/>
          <p:nvPr/>
        </p:nvSpPr>
        <p:spPr>
          <a:xfrm rot="734677">
            <a:off x="7250448" y="3788423"/>
            <a:ext cx="1174195" cy="461665"/>
          </a:xfrm>
          <a:prstGeom prst="rect">
            <a:avLst/>
          </a:prstGeom>
          <a:solidFill>
            <a:schemeClr val="accent5">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tennis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0" name="TextBox 39">
            <a:extLst>
              <a:ext uri="{FF2B5EF4-FFF2-40B4-BE49-F238E27FC236}">
                <a16:creationId xmlns:a16="http://schemas.microsoft.com/office/drawing/2014/main" id="{B1E74133-3A80-41D7-AA44-9C2B2C61FF77}"/>
              </a:ext>
            </a:extLst>
          </p:cNvPr>
          <p:cNvSpPr txBox="1"/>
          <p:nvPr/>
        </p:nvSpPr>
        <p:spPr>
          <a:xfrm rot="734677">
            <a:off x="9710100" y="4019610"/>
            <a:ext cx="1043232" cy="461665"/>
          </a:xfrm>
          <a:prstGeom prst="rect">
            <a:avLst/>
          </a:prstGeom>
          <a:solidFill>
            <a:schemeClr val="accent5">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sport</a:t>
            </a:r>
          </a:p>
        </p:txBody>
      </p:sp>
      <p:sp>
        <p:nvSpPr>
          <p:cNvPr id="41" name="TextBox 40">
            <a:extLst>
              <a:ext uri="{FF2B5EF4-FFF2-40B4-BE49-F238E27FC236}">
                <a16:creationId xmlns:a16="http://schemas.microsoft.com/office/drawing/2014/main" id="{17D2D34F-1113-43F7-B0CE-CAE2E1EF7ADC}"/>
              </a:ext>
            </a:extLst>
          </p:cNvPr>
          <p:cNvSpPr txBox="1"/>
          <p:nvPr/>
        </p:nvSpPr>
        <p:spPr>
          <a:xfrm>
            <a:off x="9521432" y="2496406"/>
            <a:ext cx="1239292" cy="461665"/>
          </a:xfrm>
          <a:prstGeom prst="rect">
            <a:avLst/>
          </a:prstGeom>
          <a:solidFill>
            <a:srgbClr val="FFDDD5"/>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guitare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extBox 41">
            <a:extLst>
              <a:ext uri="{FF2B5EF4-FFF2-40B4-BE49-F238E27FC236}">
                <a16:creationId xmlns:a16="http://schemas.microsoft.com/office/drawing/2014/main" id="{30B19970-C157-4480-BBF6-15FAF02C564D}"/>
              </a:ext>
            </a:extLst>
          </p:cNvPr>
          <p:cNvSpPr txBox="1"/>
          <p:nvPr/>
        </p:nvSpPr>
        <p:spPr>
          <a:xfrm rot="734677">
            <a:off x="7218934" y="3224942"/>
            <a:ext cx="1313342" cy="461665"/>
          </a:xfrm>
          <a:prstGeom prst="rect">
            <a:avLst/>
          </a:prstGeom>
          <a:solidFill>
            <a:schemeClr val="accent5">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piano</a:t>
            </a:r>
          </a:p>
        </p:txBody>
      </p:sp>
      <p:sp>
        <p:nvSpPr>
          <p:cNvPr id="43" name="TextBox 42">
            <a:extLst>
              <a:ext uri="{FF2B5EF4-FFF2-40B4-BE49-F238E27FC236}">
                <a16:creationId xmlns:a16="http://schemas.microsoft.com/office/drawing/2014/main" id="{AE0C9C84-A0C7-4B3E-ADB0-BE00A1DDB1A3}"/>
              </a:ext>
            </a:extLst>
          </p:cNvPr>
          <p:cNvSpPr txBox="1"/>
          <p:nvPr/>
        </p:nvSpPr>
        <p:spPr>
          <a:xfrm rot="734677">
            <a:off x="8483482" y="4784433"/>
            <a:ext cx="1105939" cy="461665"/>
          </a:xfrm>
          <a:prstGeom prst="rect">
            <a:avLst/>
          </a:prstGeom>
          <a:solidFill>
            <a:srgbClr val="FFDDD5"/>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danse</a:t>
            </a:r>
          </a:p>
        </p:txBody>
      </p:sp>
      <p:sp>
        <p:nvSpPr>
          <p:cNvPr id="44" name="TextBox 43">
            <a:extLst>
              <a:ext uri="{FF2B5EF4-FFF2-40B4-BE49-F238E27FC236}">
                <a16:creationId xmlns:a16="http://schemas.microsoft.com/office/drawing/2014/main" id="{39B89529-2687-4873-ACCA-74686687EAE6}"/>
              </a:ext>
            </a:extLst>
          </p:cNvPr>
          <p:cNvSpPr txBox="1"/>
          <p:nvPr/>
        </p:nvSpPr>
        <p:spPr>
          <a:xfrm rot="21266074">
            <a:off x="8309046" y="2993917"/>
            <a:ext cx="1252052" cy="461665"/>
          </a:xfrm>
          <a:prstGeom prst="rect">
            <a:avLst/>
          </a:prstGeom>
          <a:solidFill>
            <a:srgbClr val="FFDDD5"/>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course</a:t>
            </a:r>
          </a:p>
        </p:txBody>
      </p:sp>
      <p:sp>
        <p:nvSpPr>
          <p:cNvPr id="45" name="TextBox 44">
            <a:extLst>
              <a:ext uri="{FF2B5EF4-FFF2-40B4-BE49-F238E27FC236}">
                <a16:creationId xmlns:a16="http://schemas.microsoft.com/office/drawing/2014/main" id="{77281709-D3E3-45D8-9958-A516B40CBBA7}"/>
              </a:ext>
            </a:extLst>
          </p:cNvPr>
          <p:cNvSpPr txBox="1"/>
          <p:nvPr/>
        </p:nvSpPr>
        <p:spPr>
          <a:xfrm rot="20803721">
            <a:off x="8616086" y="3698139"/>
            <a:ext cx="970438" cy="461665"/>
          </a:xfrm>
          <a:prstGeom prst="rect">
            <a:avLst/>
          </a:prstGeom>
          <a:solidFill>
            <a:schemeClr val="accent5">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jeu</a:t>
            </a:r>
          </a:p>
        </p:txBody>
      </p:sp>
      <p:sp>
        <p:nvSpPr>
          <p:cNvPr id="3" name="TextBox 2">
            <a:extLst>
              <a:ext uri="{FF2B5EF4-FFF2-40B4-BE49-F238E27FC236}">
                <a16:creationId xmlns:a16="http://schemas.microsoft.com/office/drawing/2014/main" id="{1FCE1221-F212-CEBF-1C37-298BC7C725DF}"/>
              </a:ext>
            </a:extLst>
          </p:cNvPr>
          <p:cNvSpPr txBox="1"/>
          <p:nvPr/>
        </p:nvSpPr>
        <p:spPr>
          <a:xfrm>
            <a:off x="8870267" y="898134"/>
            <a:ext cx="2142263" cy="400110"/>
          </a:xfrm>
          <a:prstGeom prst="rect">
            <a:avLst/>
          </a:prstGeom>
          <a:solidFill>
            <a:srgbClr val="92D050"/>
          </a:solidFill>
        </p:spPr>
        <p:txBody>
          <a:bodyPr wrap="square" rtlCol="0">
            <a:spAutoFit/>
          </a:bodyPr>
          <a:lstStyle/>
          <a:p>
            <a:r>
              <a:rPr lang="en-GB" sz="2000" dirty="0">
                <a:latin typeface="Century Gothic" panose="020B0502020202020204" pitchFamily="34" charset="0"/>
              </a:rPr>
              <a:t> </a:t>
            </a:r>
            <a:r>
              <a:rPr lang="en-GB" sz="2000" dirty="0" err="1">
                <a:latin typeface="Century Gothic" panose="020B0502020202020204" pitchFamily="34" charset="0"/>
              </a:rPr>
              <a:t>donnés</a:t>
            </a:r>
            <a:r>
              <a:rPr lang="en-GB" sz="2000" dirty="0">
                <a:latin typeface="Century Gothic" panose="020B0502020202020204" pitchFamily="34" charset="0"/>
              </a:rPr>
              <a:t> - given</a:t>
            </a:r>
          </a:p>
        </p:txBody>
      </p:sp>
    </p:spTree>
    <p:extLst>
      <p:ext uri="{BB962C8B-B14F-4D97-AF65-F5344CB8AC3E}">
        <p14:creationId xmlns:p14="http://schemas.microsoft.com/office/powerpoint/2010/main" val="39897692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30000"/>
                                        <p:tgtEl>
                                          <p:spTgt spid="19"/>
                                        </p:tgtEl>
                                        <p:attrNameLst>
                                          <p:attrName>ppt_y</p:attrName>
                                        </p:attrNameLst>
                                      </p:cBhvr>
                                      <p:tavLst>
                                        <p:tav tm="0">
                                          <p:val>
                                            <p:strVal val="#ppt_y"/>
                                          </p:val>
                                        </p:tav>
                                        <p:tav tm="100000">
                                          <p:val>
                                            <p:strVal val="#ppt_y+#ppt_h*1.125000"/>
                                          </p:val>
                                        </p:tav>
                                      </p:tavLst>
                                    </p:anim>
                                    <p:animEffect transition="out" filter="wipe(down)">
                                      <p:cBhvr>
                                        <p:cTn id="7" dur="30000"/>
                                        <p:tgtEl>
                                          <p:spTgt spid="19"/>
                                        </p:tgtEl>
                                      </p:cBhvr>
                                    </p:animEffect>
                                    <p:set>
                                      <p:cBhvr>
                                        <p:cTn id="8" dur="1" fill="hold">
                                          <p:stCondLst>
                                            <p:cond delay="29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 name="Table 4">
            <a:extLst>
              <a:ext uri="{FF2B5EF4-FFF2-40B4-BE49-F238E27FC236}">
                <a16:creationId xmlns:a16="http://schemas.microsoft.com/office/drawing/2014/main" id="{6D20467B-D6BF-4756-8AF4-9394BE130E47}"/>
              </a:ext>
            </a:extLst>
          </p:cNvPr>
          <p:cNvGraphicFramePr>
            <a:graphicFrameLocks noGrp="1"/>
          </p:cNvGraphicFramePr>
          <p:nvPr>
            <p:extLst>
              <p:ext uri="{D42A27DB-BD31-4B8C-83A1-F6EECF244321}">
                <p14:modId xmlns:p14="http://schemas.microsoft.com/office/powerpoint/2010/main" val="3238236135"/>
              </p:ext>
            </p:extLst>
          </p:nvPr>
        </p:nvGraphicFramePr>
        <p:xfrm>
          <a:off x="612940" y="1189855"/>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je </a:t>
                      </a:r>
                      <a:r>
                        <a:rPr lang="en-GB" sz="2400" b="1" dirty="0" err="1">
                          <a:solidFill>
                            <a:srgbClr val="00B0F0"/>
                          </a:solidFill>
                          <a:latin typeface="Century Gothic" panose="020B0502020202020204" pitchFamily="34" charset="0"/>
                        </a:rPr>
                        <a:t>vais</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je </a:t>
                      </a:r>
                      <a:r>
                        <a:rPr lang="en-GB" sz="2400" b="1" dirty="0" err="1">
                          <a:solidFill>
                            <a:srgbClr val="00B0F0"/>
                          </a:solidFill>
                          <a:latin typeface="Century Gothic" panose="020B0502020202020204" pitchFamily="34" charset="0"/>
                        </a:rPr>
                        <a:t>suis</a:t>
                      </a:r>
                      <a:endParaRPr lang="en-GB" sz="2400" b="1" dirty="0">
                        <a:solidFill>
                          <a:srgbClr val="00B0F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tu</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fais</a:t>
                      </a:r>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tu</a:t>
                      </a:r>
                      <a:r>
                        <a:rPr lang="en-GB" sz="2400" b="1" dirty="0">
                          <a:solidFill>
                            <a:srgbClr val="00B0F0"/>
                          </a:solidFill>
                          <a:latin typeface="Century Gothic" panose="020B0502020202020204" pitchFamily="34" charset="0"/>
                        </a:rPr>
                        <a:t> vas</a:t>
                      </a:r>
                    </a:p>
                  </a:txBody>
                  <a:tcPr/>
                </a:tc>
                <a:tc>
                  <a:txBody>
                    <a:bodyPr/>
                    <a:lstStyle/>
                    <a:p>
                      <a:r>
                        <a:rPr lang="en-GB" sz="2400" b="1" dirty="0" err="1">
                          <a:solidFill>
                            <a:srgbClr val="00B0F0"/>
                          </a:solidFill>
                          <a:latin typeface="Century Gothic" panose="020B0502020202020204" pitchFamily="34" charset="0"/>
                        </a:rPr>
                        <a:t>elle</a:t>
                      </a:r>
                      <a:r>
                        <a:rPr lang="en-GB" sz="2400" b="1" dirty="0">
                          <a:solidFill>
                            <a:srgbClr val="00B0F0"/>
                          </a:solidFill>
                          <a:latin typeface="Century Gothic" panose="020B0502020202020204" pitchFamily="34" charset="0"/>
                        </a:rPr>
                        <a:t> fait</a:t>
                      </a:r>
                    </a:p>
                  </a:txBody>
                  <a:tcPr/>
                </a:tc>
                <a:tc>
                  <a:txBody>
                    <a:bodyPr/>
                    <a:lstStyle/>
                    <a:p>
                      <a:r>
                        <a:rPr lang="en-GB" sz="2400" b="1" dirty="0" err="1">
                          <a:solidFill>
                            <a:srgbClr val="00B0F0"/>
                          </a:solidFill>
                          <a:latin typeface="Century Gothic" panose="020B0502020202020204" pitchFamily="34" charset="0"/>
                        </a:rPr>
                        <a:t>tu</a:t>
                      </a:r>
                      <a:r>
                        <a:rPr lang="en-GB" sz="2400" b="1" dirty="0">
                          <a:solidFill>
                            <a:srgbClr val="00B0F0"/>
                          </a:solidFill>
                          <a:latin typeface="Century Gothic" panose="020B0502020202020204" pitchFamily="34" charset="0"/>
                        </a:rPr>
                        <a:t> es</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soleil</a:t>
                      </a:r>
                    </a:p>
                  </a:txBody>
                  <a:tcPr/>
                </a:tc>
                <a:tc>
                  <a:txBody>
                    <a:bodyPr/>
                    <a:lstStyle/>
                    <a:p>
                      <a:r>
                        <a:rPr lang="en-GB" sz="2400" b="1" dirty="0" err="1">
                          <a:solidFill>
                            <a:srgbClr val="92D050"/>
                          </a:solidFill>
                          <a:latin typeface="Century Gothic" panose="020B0502020202020204" pitchFamily="34" charset="0"/>
                        </a:rPr>
                        <a:t>pourquoi</a:t>
                      </a:r>
                      <a:r>
                        <a:rPr lang="en-GB" sz="2400" b="1" dirty="0">
                          <a:solidFill>
                            <a:srgbClr val="92D050"/>
                          </a:solidFill>
                          <a:latin typeface="Century Gothic" panose="020B0502020202020204" pitchFamily="34" charset="0"/>
                        </a:rPr>
                        <a:t> ?</a:t>
                      </a:r>
                    </a:p>
                  </a:txBody>
                  <a:tcPr/>
                </a:tc>
                <a:tc>
                  <a:txBody>
                    <a:bodyPr/>
                    <a:lstStyle/>
                    <a:p>
                      <a:r>
                        <a:rPr lang="en-GB" sz="2400" b="1" dirty="0" err="1">
                          <a:solidFill>
                            <a:srgbClr val="92D050"/>
                          </a:solidFill>
                          <a:latin typeface="Century Gothic" panose="020B0502020202020204" pitchFamily="34" charset="0"/>
                        </a:rPr>
                        <a:t>mes</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le parent</a:t>
                      </a:r>
                    </a:p>
                  </a:txBody>
                  <a:tcPr/>
                </a:tc>
                <a:tc>
                  <a:txBody>
                    <a:bodyPr/>
                    <a:lstStyle/>
                    <a:p>
                      <a:r>
                        <a:rPr lang="en-GB" sz="2400" b="1" dirty="0" err="1">
                          <a:solidFill>
                            <a:srgbClr val="92D050"/>
                          </a:solidFill>
                          <a:latin typeface="Century Gothic" panose="020B0502020202020204" pitchFamily="34" charset="0"/>
                        </a:rPr>
                        <a:t>parce</a:t>
                      </a:r>
                      <a:r>
                        <a:rPr lang="en-GB" sz="2400" b="1" dirty="0">
                          <a:solidFill>
                            <a:srgbClr val="92D050"/>
                          </a:solidFill>
                          <a:latin typeface="Century Gothic" panose="020B0502020202020204" pitchFamily="34" charset="0"/>
                        </a:rPr>
                        <a:t> que</a:t>
                      </a:r>
                    </a:p>
                  </a:txBody>
                  <a:tcPr/>
                </a:tc>
                <a:tc>
                  <a:txBody>
                    <a:bodyPr/>
                    <a:lstStyle/>
                    <a:p>
                      <a:r>
                        <a:rPr lang="en-GB" sz="2400" b="1" dirty="0" err="1">
                          <a:solidFill>
                            <a:srgbClr val="92D050"/>
                          </a:solidFill>
                          <a:latin typeface="Century Gothic" panose="020B0502020202020204" pitchFamily="34" charset="0"/>
                        </a:rPr>
                        <a:t>tes</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jus</a:t>
                      </a:r>
                    </a:p>
                  </a:txBody>
                  <a:tcPr/>
                </a:tc>
                <a:tc>
                  <a:txBody>
                    <a:bodyPr/>
                    <a:lstStyle/>
                    <a:p>
                      <a:r>
                        <a:rPr lang="en-GB" sz="2400" b="1" dirty="0" err="1">
                          <a:solidFill>
                            <a:srgbClr val="FF3399"/>
                          </a:solidFill>
                          <a:latin typeface="Century Gothic" panose="020B0502020202020204" pitchFamily="34" charset="0"/>
                        </a:rPr>
                        <a:t>vouloir</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tu</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voudrais</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l’eau</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le fromage</a:t>
                      </a:r>
                    </a:p>
                  </a:txBody>
                  <a:tcPr/>
                </a:tc>
                <a:tc>
                  <a:txBody>
                    <a:bodyPr/>
                    <a:lstStyle/>
                    <a:p>
                      <a:r>
                        <a:rPr lang="en-GB" sz="2400" b="1" dirty="0" err="1">
                          <a:solidFill>
                            <a:srgbClr val="FF3399"/>
                          </a:solidFill>
                          <a:latin typeface="Century Gothic" panose="020B0502020202020204" pitchFamily="34" charset="0"/>
                        </a:rPr>
                        <a:t>tu</a:t>
                      </a:r>
                      <a:r>
                        <a:rPr lang="en-GB" sz="2400" b="1" dirty="0">
                          <a:solidFill>
                            <a:srgbClr val="FF3399"/>
                          </a:solidFill>
                          <a:latin typeface="Century Gothic" panose="020B0502020202020204" pitchFamily="34" charset="0"/>
                        </a:rPr>
                        <a:t> </a:t>
                      </a:r>
                      <a:r>
                        <a:rPr lang="en-GB" sz="2400" b="1" dirty="0" err="1">
                          <a:solidFill>
                            <a:srgbClr val="FF3399"/>
                          </a:solidFill>
                          <a:latin typeface="Century Gothic" panose="020B0502020202020204" pitchFamily="34" charset="0"/>
                        </a:rPr>
                        <a:t>veux</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80090313"/>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hlinkClick r:id="" action="ppaction://noaction">
              <a:snd r:embed="rId5" name="T3_W9F_6.1.wav"/>
            </a:hlinkClick>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47" name="Picture 46">
            <a:extLst>
              <a:ext uri="{FF2B5EF4-FFF2-40B4-BE49-F238E27FC236}">
                <a16:creationId xmlns:a16="http://schemas.microsoft.com/office/drawing/2014/main" id="{A1916067-1A4C-4B10-B58A-092279331CC2}"/>
              </a:ext>
            </a:extLst>
          </p:cNvPr>
          <p:cNvPicPr>
            <a:picLocks noChangeAspect="1"/>
          </p:cNvPicPr>
          <p:nvPr/>
        </p:nvPicPr>
        <p:blipFill>
          <a:blip r:embed="rId6"/>
          <a:stretch>
            <a:fillRect/>
          </a:stretch>
        </p:blipFill>
        <p:spPr>
          <a:xfrm>
            <a:off x="753365" y="3436508"/>
            <a:ext cx="1186070" cy="1080360"/>
          </a:xfrm>
          <a:prstGeom prst="rect">
            <a:avLst/>
          </a:prstGeom>
        </p:spPr>
      </p:pic>
      <p:pic>
        <p:nvPicPr>
          <p:cNvPr id="48" name="Picture 47" descr="Icon&#10;&#10;Description automatically generated">
            <a:extLst>
              <a:ext uri="{FF2B5EF4-FFF2-40B4-BE49-F238E27FC236}">
                <a16:creationId xmlns:a16="http://schemas.microsoft.com/office/drawing/2014/main" id="{AFF9C3AB-B5B0-4925-BA57-592933EF34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268" y="1704283"/>
            <a:ext cx="1211560" cy="1211560"/>
          </a:xfrm>
          <a:prstGeom prst="rect">
            <a:avLst/>
          </a:prstGeom>
        </p:spPr>
      </p:pic>
      <p:pic>
        <p:nvPicPr>
          <p:cNvPr id="50" name="Picture 49">
            <a:extLst>
              <a:ext uri="{FF2B5EF4-FFF2-40B4-BE49-F238E27FC236}">
                <a16:creationId xmlns:a16="http://schemas.microsoft.com/office/drawing/2014/main" id="{46FA8D0E-C976-4A34-9E7A-16B9D703243E}"/>
              </a:ext>
            </a:extLst>
          </p:cNvPr>
          <p:cNvPicPr>
            <a:picLocks noChangeAspect="1"/>
          </p:cNvPicPr>
          <p:nvPr/>
        </p:nvPicPr>
        <p:blipFill>
          <a:blip r:embed="rId8"/>
          <a:stretch>
            <a:fillRect/>
          </a:stretch>
        </p:blipFill>
        <p:spPr>
          <a:xfrm>
            <a:off x="823115" y="5178984"/>
            <a:ext cx="893494" cy="846468"/>
          </a:xfrm>
          <a:prstGeom prst="rect">
            <a:avLst/>
          </a:prstGeom>
        </p:spPr>
      </p:pic>
      <p:sp>
        <p:nvSpPr>
          <p:cNvPr id="51" name="TextBox 50">
            <a:extLst>
              <a:ext uri="{FF2B5EF4-FFF2-40B4-BE49-F238E27FC236}">
                <a16:creationId xmlns:a16="http://schemas.microsoft.com/office/drawing/2014/main" id="{8D1359A7-364F-487C-97CD-6410DCD00537}"/>
              </a:ext>
            </a:extLst>
          </p:cNvPr>
          <p:cNvSpPr txBox="1"/>
          <p:nvPr/>
        </p:nvSpPr>
        <p:spPr>
          <a:xfrm>
            <a:off x="1718332" y="570782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2" name="TextBox 51">
            <a:extLst>
              <a:ext uri="{FF2B5EF4-FFF2-40B4-BE49-F238E27FC236}">
                <a16:creationId xmlns:a16="http://schemas.microsoft.com/office/drawing/2014/main" id="{B30F6E6B-42CB-473B-8C02-10E7A8437DE4}"/>
              </a:ext>
            </a:extLst>
          </p:cNvPr>
          <p:cNvSpPr txBox="1"/>
          <p:nvPr/>
        </p:nvSpPr>
        <p:spPr>
          <a:xfrm>
            <a:off x="1716609" y="407406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3" name="TextBox 52">
            <a:extLst>
              <a:ext uri="{FF2B5EF4-FFF2-40B4-BE49-F238E27FC236}">
                <a16:creationId xmlns:a16="http://schemas.microsoft.com/office/drawing/2014/main" id="{3E8DBC73-1D43-4556-B541-4CEF1640FC24}"/>
              </a:ext>
            </a:extLst>
          </p:cNvPr>
          <p:cNvSpPr txBox="1"/>
          <p:nvPr/>
        </p:nvSpPr>
        <p:spPr>
          <a:xfrm>
            <a:off x="1725946" y="2040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4" name="TextBox 53">
            <a:extLst>
              <a:ext uri="{FF2B5EF4-FFF2-40B4-BE49-F238E27FC236}">
                <a16:creationId xmlns:a16="http://schemas.microsoft.com/office/drawing/2014/main" id="{53AD7996-BC00-418F-A4D6-8D617ED7239C}"/>
              </a:ext>
            </a:extLst>
          </p:cNvPr>
          <p:cNvSpPr txBox="1"/>
          <p:nvPr/>
        </p:nvSpPr>
        <p:spPr>
          <a:xfrm>
            <a:off x="2298948" y="5975461"/>
            <a:ext cx="224039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water</a:t>
            </a:r>
          </a:p>
        </p:txBody>
      </p:sp>
      <p:sp>
        <p:nvSpPr>
          <p:cNvPr id="55" name="TextBox 54">
            <a:extLst>
              <a:ext uri="{FF2B5EF4-FFF2-40B4-BE49-F238E27FC236}">
                <a16:creationId xmlns:a16="http://schemas.microsoft.com/office/drawing/2014/main" id="{57F09D3C-86A0-4CE3-AFB7-F047CA8FD956}"/>
              </a:ext>
            </a:extLst>
          </p:cNvPr>
          <p:cNvSpPr txBox="1"/>
          <p:nvPr/>
        </p:nvSpPr>
        <p:spPr>
          <a:xfrm>
            <a:off x="4744247" y="5930661"/>
            <a:ext cx="286649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cheese</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6" name="TextBox 55">
            <a:extLst>
              <a:ext uri="{FF2B5EF4-FFF2-40B4-BE49-F238E27FC236}">
                <a16:creationId xmlns:a16="http://schemas.microsoft.com/office/drawing/2014/main" id="{0C394843-9E23-4A9A-B9A0-22B3BCE63FA3}"/>
              </a:ext>
            </a:extLst>
          </p:cNvPr>
          <p:cNvSpPr txBox="1"/>
          <p:nvPr/>
        </p:nvSpPr>
        <p:spPr>
          <a:xfrm>
            <a:off x="7716864" y="5910652"/>
            <a:ext cx="29760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you want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7" name="TextBox 56">
            <a:extLst>
              <a:ext uri="{FF2B5EF4-FFF2-40B4-BE49-F238E27FC236}">
                <a16:creationId xmlns:a16="http://schemas.microsoft.com/office/drawing/2014/main" id="{E17946EF-F93F-4434-9F55-E4B139C31FAE}"/>
              </a:ext>
            </a:extLst>
          </p:cNvPr>
          <p:cNvSpPr txBox="1"/>
          <p:nvPr/>
        </p:nvSpPr>
        <p:spPr>
          <a:xfrm>
            <a:off x="2373625" y="5143142"/>
            <a:ext cx="24890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juice</a:t>
            </a:r>
          </a:p>
        </p:txBody>
      </p:sp>
      <p:sp>
        <p:nvSpPr>
          <p:cNvPr id="58" name="TextBox 57">
            <a:extLst>
              <a:ext uri="{FF2B5EF4-FFF2-40B4-BE49-F238E27FC236}">
                <a16:creationId xmlns:a16="http://schemas.microsoft.com/office/drawing/2014/main" id="{C06CE59E-B564-46BD-A1EB-B80FA5553BCA}"/>
              </a:ext>
            </a:extLst>
          </p:cNvPr>
          <p:cNvSpPr txBox="1"/>
          <p:nvPr/>
        </p:nvSpPr>
        <p:spPr>
          <a:xfrm>
            <a:off x="4762504" y="5162161"/>
            <a:ext cx="3056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want, wanting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839E6EBF-DDB8-4C06-B428-41FDF712E3AA}"/>
              </a:ext>
            </a:extLst>
          </p:cNvPr>
          <p:cNvSpPr txBox="1"/>
          <p:nvPr/>
        </p:nvSpPr>
        <p:spPr>
          <a:xfrm>
            <a:off x="7708887" y="5186931"/>
            <a:ext cx="28715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noProof="0" dirty="0">
                <a:solidFill>
                  <a:srgbClr val="002060"/>
                </a:solidFill>
                <a:latin typeface="Century Gothic" panose="020B0502020202020204" pitchFamily="34" charset="0"/>
                <a:cs typeface="Arial"/>
                <a:sym typeface="Arial"/>
              </a:rPr>
              <a:t>you would like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0" name="TextBox 59">
            <a:extLst>
              <a:ext uri="{FF2B5EF4-FFF2-40B4-BE49-F238E27FC236}">
                <a16:creationId xmlns:a16="http://schemas.microsoft.com/office/drawing/2014/main" id="{5DCB7683-CC1E-4D1E-87CB-CBB652E4D1C3}"/>
              </a:ext>
            </a:extLst>
          </p:cNvPr>
          <p:cNvSpPr txBox="1"/>
          <p:nvPr/>
        </p:nvSpPr>
        <p:spPr>
          <a:xfrm>
            <a:off x="2289390" y="4357872"/>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parent</a:t>
            </a:r>
          </a:p>
        </p:txBody>
      </p:sp>
      <p:sp>
        <p:nvSpPr>
          <p:cNvPr id="61" name="TextBox 60">
            <a:extLst>
              <a:ext uri="{FF2B5EF4-FFF2-40B4-BE49-F238E27FC236}">
                <a16:creationId xmlns:a16="http://schemas.microsoft.com/office/drawing/2014/main" id="{1D4AF4A4-7FE5-4995-97F6-FE36C4848CA7}"/>
              </a:ext>
            </a:extLst>
          </p:cNvPr>
          <p:cNvSpPr txBox="1"/>
          <p:nvPr/>
        </p:nvSpPr>
        <p:spPr>
          <a:xfrm>
            <a:off x="4727453" y="4337212"/>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because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2" name="TextBox 61">
            <a:extLst>
              <a:ext uri="{FF2B5EF4-FFF2-40B4-BE49-F238E27FC236}">
                <a16:creationId xmlns:a16="http://schemas.microsoft.com/office/drawing/2014/main" id="{53982CEC-4146-4DE6-945A-557A22BFFACF}"/>
              </a:ext>
            </a:extLst>
          </p:cNvPr>
          <p:cNvSpPr txBox="1"/>
          <p:nvPr/>
        </p:nvSpPr>
        <p:spPr>
          <a:xfrm>
            <a:off x="7610741" y="4368061"/>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 your (m/</a:t>
            </a:r>
            <a:r>
              <a:rPr lang="en-GB" sz="2000" kern="0" dirty="0" err="1">
                <a:solidFill>
                  <a:srgbClr val="002060"/>
                </a:solidFill>
                <a:latin typeface="Century Gothic" panose="020B0502020202020204" pitchFamily="34" charset="0"/>
                <a:cs typeface="Arial"/>
                <a:sym typeface="Arial"/>
              </a:rPr>
              <a:t>fpl</a:t>
            </a:r>
            <a:r>
              <a:rPr lang="en-GB" sz="2000" kern="0" dirty="0">
                <a:solidFill>
                  <a:srgbClr val="002060"/>
                </a:solidFill>
                <a:latin typeface="Century Gothic" panose="020B0502020202020204" pitchFamily="34" charset="0"/>
                <a:cs typeface="Arial"/>
                <a:sym typeface="Arial"/>
              </a:rPr>
              <a: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6" name="TextBox 65">
            <a:extLst>
              <a:ext uri="{FF2B5EF4-FFF2-40B4-BE49-F238E27FC236}">
                <a16:creationId xmlns:a16="http://schemas.microsoft.com/office/drawing/2014/main" id="{8F13D433-1943-4A9A-AA62-42C1B505C79D}"/>
              </a:ext>
            </a:extLst>
          </p:cNvPr>
          <p:cNvSpPr txBox="1"/>
          <p:nvPr/>
        </p:nvSpPr>
        <p:spPr>
          <a:xfrm>
            <a:off x="2337295" y="2748064"/>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you go, are going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7" name="TextBox 66">
            <a:extLst>
              <a:ext uri="{FF2B5EF4-FFF2-40B4-BE49-F238E27FC236}">
                <a16:creationId xmlns:a16="http://schemas.microsoft.com/office/drawing/2014/main" id="{C4609612-73F0-4298-A255-F13E4A3D4FE4}"/>
              </a:ext>
            </a:extLst>
          </p:cNvPr>
          <p:cNvSpPr txBox="1"/>
          <p:nvPr/>
        </p:nvSpPr>
        <p:spPr>
          <a:xfrm>
            <a:off x="4697579" y="2750877"/>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she does, is doing</a:t>
            </a:r>
          </a:p>
        </p:txBody>
      </p:sp>
      <p:sp>
        <p:nvSpPr>
          <p:cNvPr id="68" name="TextBox 67">
            <a:extLst>
              <a:ext uri="{FF2B5EF4-FFF2-40B4-BE49-F238E27FC236}">
                <a16:creationId xmlns:a16="http://schemas.microsoft.com/office/drawing/2014/main" id="{A574AE94-70A1-432B-9182-1D34DF9DB81B}"/>
              </a:ext>
            </a:extLst>
          </p:cNvPr>
          <p:cNvSpPr txBox="1"/>
          <p:nvPr/>
        </p:nvSpPr>
        <p:spPr>
          <a:xfrm>
            <a:off x="7708887" y="2747985"/>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you are</a:t>
            </a:r>
          </a:p>
        </p:txBody>
      </p:sp>
      <p:sp>
        <p:nvSpPr>
          <p:cNvPr id="69" name="TextBox 68">
            <a:extLst>
              <a:ext uri="{FF2B5EF4-FFF2-40B4-BE49-F238E27FC236}">
                <a16:creationId xmlns:a16="http://schemas.microsoft.com/office/drawing/2014/main" id="{64280B8F-B508-4662-9F05-EA1AA838EE4A}"/>
              </a:ext>
            </a:extLst>
          </p:cNvPr>
          <p:cNvSpPr txBox="1"/>
          <p:nvPr/>
        </p:nvSpPr>
        <p:spPr>
          <a:xfrm>
            <a:off x="2299925" y="1768689"/>
            <a:ext cx="24073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000" kern="0" dirty="0">
                <a:solidFill>
                  <a:srgbClr val="002060"/>
                </a:solidFill>
                <a:latin typeface="Century Gothic" panose="020B0502020202020204" pitchFamily="34" charset="0"/>
                <a:cs typeface="Arial"/>
                <a:sym typeface="Arial"/>
              </a:rPr>
              <a:t>I go, am going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0" name="TextBox 69">
            <a:extLst>
              <a:ext uri="{FF2B5EF4-FFF2-40B4-BE49-F238E27FC236}">
                <a16:creationId xmlns:a16="http://schemas.microsoft.com/office/drawing/2014/main" id="{79382738-D0E1-4FEB-ABCC-005B1F3241EA}"/>
              </a:ext>
            </a:extLst>
          </p:cNvPr>
          <p:cNvSpPr txBox="1"/>
          <p:nvPr/>
        </p:nvSpPr>
        <p:spPr>
          <a:xfrm>
            <a:off x="4727453" y="1747013"/>
            <a:ext cx="301130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I am</a:t>
            </a:r>
          </a:p>
        </p:txBody>
      </p:sp>
      <p:sp>
        <p:nvSpPr>
          <p:cNvPr id="71" name="TextBox 70">
            <a:extLst>
              <a:ext uri="{FF2B5EF4-FFF2-40B4-BE49-F238E27FC236}">
                <a16:creationId xmlns:a16="http://schemas.microsoft.com/office/drawing/2014/main" id="{8A3A4295-A1E6-4285-95B5-EBF80D7D4829}"/>
              </a:ext>
            </a:extLst>
          </p:cNvPr>
          <p:cNvSpPr txBox="1"/>
          <p:nvPr/>
        </p:nvSpPr>
        <p:spPr>
          <a:xfrm>
            <a:off x="7716864" y="1803441"/>
            <a:ext cx="27506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you do, are doing</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Google Shape;167;p2">
            <a:extLst>
              <a:ext uri="{FF2B5EF4-FFF2-40B4-BE49-F238E27FC236}">
                <a16:creationId xmlns:a16="http://schemas.microsoft.com/office/drawing/2014/main" id="{97535AD9-84AA-45FE-9083-A469D6BCD585}"/>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44" name="TextBox 43">
            <a:extLst>
              <a:ext uri="{FF2B5EF4-FFF2-40B4-BE49-F238E27FC236}">
                <a16:creationId xmlns:a16="http://schemas.microsoft.com/office/drawing/2014/main" id="{59DEB2B4-DEB2-46D8-B1EA-7AD04F889DD5}"/>
              </a:ext>
            </a:extLst>
          </p:cNvPr>
          <p:cNvSpPr txBox="1"/>
          <p:nvPr/>
        </p:nvSpPr>
        <p:spPr>
          <a:xfrm>
            <a:off x="2289628" y="3572602"/>
            <a:ext cx="264246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sun</a:t>
            </a:r>
          </a:p>
        </p:txBody>
      </p:sp>
      <p:sp>
        <p:nvSpPr>
          <p:cNvPr id="45" name="TextBox 44">
            <a:extLst>
              <a:ext uri="{FF2B5EF4-FFF2-40B4-BE49-F238E27FC236}">
                <a16:creationId xmlns:a16="http://schemas.microsoft.com/office/drawing/2014/main" id="{20F401CF-8F67-4493-9E42-DFFAA6715A48}"/>
              </a:ext>
            </a:extLst>
          </p:cNvPr>
          <p:cNvSpPr txBox="1"/>
          <p:nvPr/>
        </p:nvSpPr>
        <p:spPr>
          <a:xfrm>
            <a:off x="4760935" y="3527667"/>
            <a:ext cx="31270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why?</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TextBox 48">
            <a:extLst>
              <a:ext uri="{FF2B5EF4-FFF2-40B4-BE49-F238E27FC236}">
                <a16:creationId xmlns:a16="http://schemas.microsoft.com/office/drawing/2014/main" id="{E7C1146E-ADEA-4F86-B088-53A1C2D072F2}"/>
              </a:ext>
            </a:extLst>
          </p:cNvPr>
          <p:cNvSpPr txBox="1"/>
          <p:nvPr/>
        </p:nvSpPr>
        <p:spPr>
          <a:xfrm>
            <a:off x="7716864" y="3562857"/>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my (m/</a:t>
            </a:r>
            <a:r>
              <a:rPr lang="en-GB" sz="2000" kern="0" dirty="0" err="1">
                <a:solidFill>
                  <a:srgbClr val="002060"/>
                </a:solidFill>
                <a:latin typeface="Century Gothic" panose="020B0502020202020204" pitchFamily="34" charset="0"/>
                <a:cs typeface="Arial"/>
                <a:sym typeface="Arial"/>
              </a:rPr>
              <a:t>fpl</a:t>
            </a:r>
            <a:r>
              <a:rPr lang="en-GB" sz="2000" kern="0" dirty="0">
                <a:solidFill>
                  <a:srgbClr val="002060"/>
                </a:solidFill>
                <a:latin typeface="Century Gothic" panose="020B0502020202020204" pitchFamily="34" charset="0"/>
                <a:cs typeface="Arial"/>
                <a:sym typeface="Arial"/>
              </a:rPr>
              <a:t>)</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64264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P spid="56" grpId="0"/>
      <p:bldP spid="57" grpId="0"/>
      <p:bldP spid="58" grpId="0"/>
      <p:bldP spid="59" grpId="0"/>
      <p:bldP spid="60" grpId="0"/>
      <p:bldP spid="61" grpId="0"/>
      <p:bldP spid="62" grpId="0"/>
      <p:bldP spid="66" grpId="0"/>
      <p:bldP spid="67" grpId="0"/>
      <p:bldP spid="68" grpId="0"/>
      <p:bldP spid="69" grpId="0"/>
      <p:bldP spid="70" grpId="0"/>
      <p:bldP spid="71" grpId="0"/>
      <p:bldP spid="44" grpId="0"/>
      <p:bldP spid="45" grpId="0"/>
      <p:bldP spid="4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6" name="Rectangle 45">
            <a:hlinkClick r:id="" action="ppaction://noaction">
              <a:snd r:embed="rId23" name="T3_W9F_6.2.wav"/>
            </a:hlinkClick>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5" name="Google Shape;167;p2">
            <a:extLst>
              <a:ext uri="{FF2B5EF4-FFF2-40B4-BE49-F238E27FC236}">
                <a16:creationId xmlns:a16="http://schemas.microsoft.com/office/drawing/2014/main" id="{3FEB894C-F430-4A22-8EED-8C329F6AEDBA}"/>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aphicFrame>
        <p:nvGraphicFramePr>
          <p:cNvPr id="38" name="Table 4">
            <a:extLst>
              <a:ext uri="{FF2B5EF4-FFF2-40B4-BE49-F238E27FC236}">
                <a16:creationId xmlns:a16="http://schemas.microsoft.com/office/drawing/2014/main" id="{E1A532F8-4D75-4994-8CAB-3A44CEA5B614}"/>
              </a:ext>
            </a:extLst>
          </p:cNvPr>
          <p:cNvGraphicFramePr>
            <a:graphicFrameLocks noGrp="1"/>
          </p:cNvGraphicFramePr>
          <p:nvPr>
            <p:extLst>
              <p:ext uri="{D42A27DB-BD31-4B8C-83A1-F6EECF244321}">
                <p14:modId xmlns:p14="http://schemas.microsoft.com/office/powerpoint/2010/main" val="2038058501"/>
              </p:ext>
            </p:extLst>
          </p:nvPr>
        </p:nvGraphicFramePr>
        <p:xfrm>
          <a:off x="612940" y="1189855"/>
          <a:ext cx="10016960"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899684">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I am</a:t>
                      </a:r>
                    </a:p>
                  </a:txBody>
                  <a:tcPr/>
                </a:tc>
                <a:tc>
                  <a:txBody>
                    <a:bodyPr/>
                    <a:lstStyle/>
                    <a:p>
                      <a:r>
                        <a:rPr lang="en-GB" sz="2400" b="1" dirty="0">
                          <a:solidFill>
                            <a:srgbClr val="00B0F0"/>
                          </a:solidFill>
                          <a:latin typeface="Century Gothic" panose="020B0502020202020204" pitchFamily="34" charset="0"/>
                        </a:rPr>
                        <a:t>I go, am going</a:t>
                      </a:r>
                    </a:p>
                  </a:txBody>
                  <a:tcPr/>
                </a:tc>
                <a:tc>
                  <a:txBody>
                    <a:bodyPr/>
                    <a:lstStyle/>
                    <a:p>
                      <a:r>
                        <a:rPr lang="en-GB" sz="2400" b="1" dirty="0">
                          <a:solidFill>
                            <a:srgbClr val="00B0F0"/>
                          </a:solidFill>
                          <a:latin typeface="Century Gothic" panose="020B0502020202020204" pitchFamily="34" charset="0"/>
                        </a:rPr>
                        <a:t>she does, is doing</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you are</a:t>
                      </a:r>
                    </a:p>
                  </a:txBody>
                  <a:tcPr/>
                </a:tc>
                <a:tc>
                  <a:txBody>
                    <a:bodyPr/>
                    <a:lstStyle/>
                    <a:p>
                      <a:r>
                        <a:rPr lang="en-GB" sz="2400" b="1" dirty="0">
                          <a:solidFill>
                            <a:srgbClr val="00B0F0"/>
                          </a:solidFill>
                          <a:latin typeface="Century Gothic" panose="020B0502020202020204" pitchFamily="34" charset="0"/>
                        </a:rPr>
                        <a:t>you go, are going</a:t>
                      </a:r>
                    </a:p>
                  </a:txBody>
                  <a:tcPr/>
                </a:tc>
                <a:tc>
                  <a:txBody>
                    <a:bodyPr/>
                    <a:lstStyle/>
                    <a:p>
                      <a:r>
                        <a:rPr lang="en-GB" sz="2400" b="1" dirty="0">
                          <a:solidFill>
                            <a:srgbClr val="00B0F0"/>
                          </a:solidFill>
                          <a:latin typeface="Century Gothic" panose="020B0502020202020204" pitchFamily="34" charset="0"/>
                        </a:rPr>
                        <a:t>I do, am doing</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my</a:t>
                      </a:r>
                    </a:p>
                  </a:txBody>
                  <a:tcPr/>
                </a:tc>
                <a:tc>
                  <a:txBody>
                    <a:bodyPr/>
                    <a:lstStyle/>
                    <a:p>
                      <a:r>
                        <a:rPr lang="en-GB" sz="2400" b="1" dirty="0">
                          <a:solidFill>
                            <a:srgbClr val="92D050"/>
                          </a:solidFill>
                          <a:latin typeface="Century Gothic" panose="020B0502020202020204" pitchFamily="34" charset="0"/>
                        </a:rPr>
                        <a:t>why?</a:t>
                      </a:r>
                    </a:p>
                  </a:txBody>
                  <a:tcPr/>
                </a:tc>
                <a:tc>
                  <a:txBody>
                    <a:bodyPr/>
                    <a:lstStyle/>
                    <a:p>
                      <a:r>
                        <a:rPr lang="en-GB" sz="2400" b="1" dirty="0">
                          <a:solidFill>
                            <a:srgbClr val="92D050"/>
                          </a:solidFill>
                          <a:latin typeface="Century Gothic" panose="020B0502020202020204" pitchFamily="34" charset="0"/>
                        </a:rPr>
                        <a:t>because</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your (pl)</a:t>
                      </a:r>
                    </a:p>
                  </a:txBody>
                  <a:tcPr/>
                </a:tc>
                <a:tc>
                  <a:txBody>
                    <a:bodyPr/>
                    <a:lstStyle/>
                    <a:p>
                      <a:r>
                        <a:rPr lang="en-GB" sz="2400" b="1" dirty="0">
                          <a:solidFill>
                            <a:srgbClr val="92D050"/>
                          </a:solidFill>
                          <a:latin typeface="Century Gothic" panose="020B0502020202020204" pitchFamily="34" charset="0"/>
                        </a:rPr>
                        <a:t>(the) parent</a:t>
                      </a:r>
                    </a:p>
                  </a:txBody>
                  <a:tcPr/>
                </a:tc>
                <a:tc>
                  <a:txBody>
                    <a:bodyPr/>
                    <a:lstStyle/>
                    <a:p>
                      <a:r>
                        <a:rPr lang="en-GB" sz="2400" b="1" dirty="0">
                          <a:solidFill>
                            <a:srgbClr val="92D050"/>
                          </a:solidFill>
                          <a:latin typeface="Century Gothic" panose="020B0502020202020204" pitchFamily="34" charset="0"/>
                        </a:rPr>
                        <a:t>(the) sun</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cheese</a:t>
                      </a:r>
                    </a:p>
                  </a:txBody>
                  <a:tcPr/>
                </a:tc>
                <a:tc>
                  <a:txBody>
                    <a:bodyPr/>
                    <a:lstStyle/>
                    <a:p>
                      <a:r>
                        <a:rPr lang="en-GB" sz="2400" b="1" dirty="0">
                          <a:solidFill>
                            <a:srgbClr val="FF3399"/>
                          </a:solidFill>
                          <a:latin typeface="Century Gothic" panose="020B0502020202020204" pitchFamily="34" charset="0"/>
                        </a:rPr>
                        <a:t>(the) juice</a:t>
                      </a:r>
                    </a:p>
                  </a:txBody>
                  <a:tcPr/>
                </a:tc>
                <a:tc>
                  <a:txBody>
                    <a:bodyPr/>
                    <a:lstStyle/>
                    <a:p>
                      <a:r>
                        <a:rPr lang="en-GB" sz="2400" b="1" dirty="0">
                          <a:solidFill>
                            <a:srgbClr val="FF3399"/>
                          </a:solidFill>
                          <a:latin typeface="Century Gothic" panose="020B0502020202020204" pitchFamily="34" charset="0"/>
                        </a:rPr>
                        <a:t>(the) water</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you want</a:t>
                      </a:r>
                    </a:p>
                  </a:txBody>
                  <a:tcPr/>
                </a:tc>
                <a:tc>
                  <a:txBody>
                    <a:bodyPr/>
                    <a:lstStyle/>
                    <a:p>
                      <a:r>
                        <a:rPr lang="en-GB" sz="2400" b="1" dirty="0">
                          <a:solidFill>
                            <a:srgbClr val="FF3399"/>
                          </a:solidFill>
                          <a:latin typeface="Century Gothic" panose="020B0502020202020204" pitchFamily="34" charset="0"/>
                        </a:rPr>
                        <a:t>to want, wanting</a:t>
                      </a:r>
                    </a:p>
                  </a:txBody>
                  <a:tcPr/>
                </a:tc>
                <a:tc>
                  <a:txBody>
                    <a:bodyPr/>
                    <a:lstStyle/>
                    <a:p>
                      <a:r>
                        <a:rPr lang="en-GB" sz="2400" b="1" dirty="0">
                          <a:solidFill>
                            <a:srgbClr val="FF3399"/>
                          </a:solidFill>
                          <a:latin typeface="Century Gothic" panose="020B0502020202020204" pitchFamily="34" charset="0"/>
                        </a:rPr>
                        <a:t>you would like</a:t>
                      </a:r>
                    </a:p>
                  </a:txBody>
                  <a:tcPr/>
                </a:tc>
                <a:extLst>
                  <a:ext uri="{0D108BD9-81ED-4DB2-BD59-A6C34878D82A}">
                    <a16:rowId xmlns:a16="http://schemas.microsoft.com/office/drawing/2014/main" val="80090313"/>
                  </a:ext>
                </a:extLst>
              </a:tr>
            </a:tbl>
          </a:graphicData>
        </a:graphic>
      </p:graphicFrame>
      <p:pic>
        <p:nvPicPr>
          <p:cNvPr id="39" name="Picture 38">
            <a:extLst>
              <a:ext uri="{FF2B5EF4-FFF2-40B4-BE49-F238E27FC236}">
                <a16:creationId xmlns:a16="http://schemas.microsoft.com/office/drawing/2014/main" id="{F5BF3BDF-C289-4595-9125-533D8147F088}"/>
              </a:ext>
            </a:extLst>
          </p:cNvPr>
          <p:cNvPicPr>
            <a:picLocks noChangeAspect="1"/>
          </p:cNvPicPr>
          <p:nvPr/>
        </p:nvPicPr>
        <p:blipFill>
          <a:blip r:embed="rId24"/>
          <a:stretch>
            <a:fillRect/>
          </a:stretch>
        </p:blipFill>
        <p:spPr>
          <a:xfrm>
            <a:off x="753365" y="3436508"/>
            <a:ext cx="1186070" cy="1080360"/>
          </a:xfrm>
          <a:prstGeom prst="rect">
            <a:avLst/>
          </a:prstGeom>
        </p:spPr>
      </p:pic>
      <p:pic>
        <p:nvPicPr>
          <p:cNvPr id="40" name="Picture 39" descr="Icon&#10;&#10;Description automatically generated">
            <a:extLst>
              <a:ext uri="{FF2B5EF4-FFF2-40B4-BE49-F238E27FC236}">
                <a16:creationId xmlns:a16="http://schemas.microsoft.com/office/drawing/2014/main" id="{A56C3D2C-A628-4667-9CFD-C32F8ECB5E6A}"/>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71268" y="1704283"/>
            <a:ext cx="1211560" cy="1211560"/>
          </a:xfrm>
          <a:prstGeom prst="rect">
            <a:avLst/>
          </a:prstGeom>
        </p:spPr>
      </p:pic>
      <p:pic>
        <p:nvPicPr>
          <p:cNvPr id="41" name="Picture 40">
            <a:extLst>
              <a:ext uri="{FF2B5EF4-FFF2-40B4-BE49-F238E27FC236}">
                <a16:creationId xmlns:a16="http://schemas.microsoft.com/office/drawing/2014/main" id="{E428B502-3C4E-4CE8-9C21-01028E75DCF1}"/>
              </a:ext>
            </a:extLst>
          </p:cNvPr>
          <p:cNvPicPr>
            <a:picLocks noChangeAspect="1"/>
          </p:cNvPicPr>
          <p:nvPr/>
        </p:nvPicPr>
        <p:blipFill>
          <a:blip r:embed="rId26"/>
          <a:stretch>
            <a:fillRect/>
          </a:stretch>
        </p:blipFill>
        <p:spPr>
          <a:xfrm>
            <a:off x="823115" y="5178984"/>
            <a:ext cx="893494" cy="846468"/>
          </a:xfrm>
          <a:prstGeom prst="rect">
            <a:avLst/>
          </a:prstGeom>
        </p:spPr>
      </p:pic>
      <p:sp>
        <p:nvSpPr>
          <p:cNvPr id="42" name="TextBox 41">
            <a:extLst>
              <a:ext uri="{FF2B5EF4-FFF2-40B4-BE49-F238E27FC236}">
                <a16:creationId xmlns:a16="http://schemas.microsoft.com/office/drawing/2014/main" id="{91D9E6D1-B51B-4157-ADE6-DF9996F55E4C}"/>
              </a:ext>
            </a:extLst>
          </p:cNvPr>
          <p:cNvSpPr txBox="1"/>
          <p:nvPr/>
        </p:nvSpPr>
        <p:spPr>
          <a:xfrm>
            <a:off x="1718332" y="570782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43" name="TextBox 42">
            <a:extLst>
              <a:ext uri="{FF2B5EF4-FFF2-40B4-BE49-F238E27FC236}">
                <a16:creationId xmlns:a16="http://schemas.microsoft.com/office/drawing/2014/main" id="{B2EFF58F-07FC-489C-9134-FD11424FFD22}"/>
              </a:ext>
            </a:extLst>
          </p:cNvPr>
          <p:cNvSpPr txBox="1"/>
          <p:nvPr/>
        </p:nvSpPr>
        <p:spPr>
          <a:xfrm>
            <a:off x="1716609" y="407406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44" name="TextBox 43">
            <a:extLst>
              <a:ext uri="{FF2B5EF4-FFF2-40B4-BE49-F238E27FC236}">
                <a16:creationId xmlns:a16="http://schemas.microsoft.com/office/drawing/2014/main" id="{1D4464C6-8802-4B38-A6A5-C49AAE41A3BA}"/>
              </a:ext>
            </a:extLst>
          </p:cNvPr>
          <p:cNvSpPr txBox="1"/>
          <p:nvPr/>
        </p:nvSpPr>
        <p:spPr>
          <a:xfrm>
            <a:off x="1725946" y="2040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5" name="TextBox 44">
            <a:hlinkClick r:id="" action="ppaction://noaction">
              <a:snd r:embed="rId3" name="T3_W9F_6.3.wav"/>
            </a:hlinkClick>
            <a:extLst>
              <a:ext uri="{FF2B5EF4-FFF2-40B4-BE49-F238E27FC236}">
                <a16:creationId xmlns:a16="http://schemas.microsoft.com/office/drawing/2014/main" id="{7D168F29-4871-4091-8BC4-5488E796ED1A}"/>
              </a:ext>
            </a:extLst>
          </p:cNvPr>
          <p:cNvSpPr txBox="1"/>
          <p:nvPr/>
        </p:nvSpPr>
        <p:spPr>
          <a:xfrm>
            <a:off x="2312986" y="5876727"/>
            <a:ext cx="22403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tu</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veux</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3" name="TextBox 72">
            <a:hlinkClick r:id="" action="ppaction://noaction">
              <a:snd r:embed="rId4" name="T3_W9F_6.4.wav"/>
            </a:hlinkClick>
            <a:extLst>
              <a:ext uri="{FF2B5EF4-FFF2-40B4-BE49-F238E27FC236}">
                <a16:creationId xmlns:a16="http://schemas.microsoft.com/office/drawing/2014/main" id="{1B5A51AA-7389-4D0D-A3E9-00591EF2B140}"/>
              </a:ext>
            </a:extLst>
          </p:cNvPr>
          <p:cNvSpPr txBox="1"/>
          <p:nvPr/>
        </p:nvSpPr>
        <p:spPr>
          <a:xfrm>
            <a:off x="4740007" y="5898012"/>
            <a:ext cx="28664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vouloir</a:t>
            </a:r>
            <a:endPar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4" name="TextBox 73">
            <a:hlinkClick r:id="" action="ppaction://noaction">
              <a:snd r:embed="rId5" name="T3_W9F_6.5.wav"/>
            </a:hlinkClick>
            <a:extLst>
              <a:ext uri="{FF2B5EF4-FFF2-40B4-BE49-F238E27FC236}">
                <a16:creationId xmlns:a16="http://schemas.microsoft.com/office/drawing/2014/main" id="{DA056B52-D423-46BD-9452-7CD684FB6C0F}"/>
              </a:ext>
            </a:extLst>
          </p:cNvPr>
          <p:cNvSpPr txBox="1"/>
          <p:nvPr/>
        </p:nvSpPr>
        <p:spPr>
          <a:xfrm>
            <a:off x="7716864" y="5876727"/>
            <a:ext cx="29760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tu</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voudrais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5" name="TextBox 74">
            <a:hlinkClick r:id="" action="ppaction://noaction">
              <a:snd r:embed="rId6" name="T3_W9F_6.6.wav"/>
            </a:hlinkClick>
            <a:extLst>
              <a:ext uri="{FF2B5EF4-FFF2-40B4-BE49-F238E27FC236}">
                <a16:creationId xmlns:a16="http://schemas.microsoft.com/office/drawing/2014/main" id="{235EE271-309B-4B76-A539-5EAA7A84FA85}"/>
              </a:ext>
            </a:extLst>
          </p:cNvPr>
          <p:cNvSpPr txBox="1"/>
          <p:nvPr/>
        </p:nvSpPr>
        <p:spPr>
          <a:xfrm>
            <a:off x="2375642" y="5112091"/>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fromage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6" name="TextBox 75">
            <a:hlinkClick r:id="" action="ppaction://noaction">
              <a:snd r:embed="rId7" name="T3_W9F_6.7.wav"/>
            </a:hlinkClick>
            <a:extLst>
              <a:ext uri="{FF2B5EF4-FFF2-40B4-BE49-F238E27FC236}">
                <a16:creationId xmlns:a16="http://schemas.microsoft.com/office/drawing/2014/main" id="{A9604385-3BD3-4F0F-B7A1-70176DE73242}"/>
              </a:ext>
            </a:extLst>
          </p:cNvPr>
          <p:cNvSpPr txBox="1"/>
          <p:nvPr/>
        </p:nvSpPr>
        <p:spPr>
          <a:xfrm>
            <a:off x="4762504" y="5129906"/>
            <a:ext cx="30569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jus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7" name="TextBox 76">
            <a:hlinkClick r:id="" action="ppaction://noaction">
              <a:snd r:embed="rId8" name="T3_W9F_6.8.wav"/>
            </a:hlinkClick>
            <a:extLst>
              <a:ext uri="{FF2B5EF4-FFF2-40B4-BE49-F238E27FC236}">
                <a16:creationId xmlns:a16="http://schemas.microsoft.com/office/drawing/2014/main" id="{4D92F39D-2186-4C06-B91F-8D784655978E}"/>
              </a:ext>
            </a:extLst>
          </p:cNvPr>
          <p:cNvSpPr txBox="1"/>
          <p:nvPr/>
        </p:nvSpPr>
        <p:spPr>
          <a:xfrm>
            <a:off x="7769092" y="5087104"/>
            <a:ext cx="28715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l’eau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8" name="TextBox 77">
            <a:hlinkClick r:id="" action="ppaction://noaction">
              <a:snd r:embed="rId9" name="T3_W9F_6.9.wav"/>
            </a:hlinkClick>
            <a:extLst>
              <a:ext uri="{FF2B5EF4-FFF2-40B4-BE49-F238E27FC236}">
                <a16:creationId xmlns:a16="http://schemas.microsoft.com/office/drawing/2014/main" id="{21555B05-88BE-4AA7-BA1A-3B260AD84F94}"/>
              </a:ext>
            </a:extLst>
          </p:cNvPr>
          <p:cNvSpPr txBox="1"/>
          <p:nvPr/>
        </p:nvSpPr>
        <p:spPr>
          <a:xfrm>
            <a:off x="2320974" y="4316704"/>
            <a:ext cx="24190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tes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9" name="TextBox 78">
            <a:hlinkClick r:id="" action="ppaction://noaction">
              <a:snd r:embed="rId10" name="T3_W9F_6.10.wav"/>
            </a:hlinkClick>
            <a:extLst>
              <a:ext uri="{FF2B5EF4-FFF2-40B4-BE49-F238E27FC236}">
                <a16:creationId xmlns:a16="http://schemas.microsoft.com/office/drawing/2014/main" id="{E54233DE-5417-4CDD-B829-7B49085D71E5}"/>
              </a:ext>
            </a:extLst>
          </p:cNvPr>
          <p:cNvSpPr txBox="1"/>
          <p:nvPr/>
        </p:nvSpPr>
        <p:spPr>
          <a:xfrm>
            <a:off x="4826114" y="4337283"/>
            <a:ext cx="31270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parent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0" name="TextBox 79">
            <a:hlinkClick r:id="" action="ppaction://noaction">
              <a:snd r:embed="rId11" name="T3_W9F_6.11.wav"/>
            </a:hlinkClick>
            <a:extLst>
              <a:ext uri="{FF2B5EF4-FFF2-40B4-BE49-F238E27FC236}">
                <a16:creationId xmlns:a16="http://schemas.microsoft.com/office/drawing/2014/main" id="{4806B736-BE51-43EB-8B95-B2FE41F825CA}"/>
              </a:ext>
            </a:extLst>
          </p:cNvPr>
          <p:cNvSpPr txBox="1"/>
          <p:nvPr/>
        </p:nvSpPr>
        <p:spPr>
          <a:xfrm>
            <a:off x="7647110" y="4268256"/>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le soleil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1" name="TextBox 80">
            <a:hlinkClick r:id="" action="ppaction://noaction">
              <a:snd r:embed="rId15" name="T3_W9F_6.15.wav"/>
            </a:hlinkClick>
            <a:extLst>
              <a:ext uri="{FF2B5EF4-FFF2-40B4-BE49-F238E27FC236}">
                <a16:creationId xmlns:a16="http://schemas.microsoft.com/office/drawing/2014/main" id="{EE9D7C9C-B9A7-4BBE-9655-0709978CB91A}"/>
              </a:ext>
            </a:extLst>
          </p:cNvPr>
          <p:cNvSpPr txBox="1"/>
          <p:nvPr/>
        </p:nvSpPr>
        <p:spPr>
          <a:xfrm>
            <a:off x="2355167" y="2696818"/>
            <a:ext cx="2407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400" kern="0" dirty="0" err="1">
                <a:solidFill>
                  <a:srgbClr val="002060"/>
                </a:solidFill>
                <a:latin typeface="Century Gothic" panose="020B0502020202020204" pitchFamily="34" charset="0"/>
                <a:cs typeface="Arial"/>
                <a:sym typeface="Arial"/>
              </a:rPr>
              <a:t>tu</a:t>
            </a:r>
            <a:r>
              <a:rPr lang="en-GB" sz="2400" kern="0" dirty="0">
                <a:solidFill>
                  <a:srgbClr val="002060"/>
                </a:solidFill>
                <a:latin typeface="Century Gothic" panose="020B0502020202020204" pitchFamily="34" charset="0"/>
                <a:cs typeface="Arial"/>
                <a:sym typeface="Arial"/>
              </a:rPr>
              <a:t> es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2" name="TextBox 81">
            <a:hlinkClick r:id="" action="ppaction://noaction">
              <a:snd r:embed="rId16" name="T3_W9F_6.16.wav"/>
            </a:hlinkClick>
            <a:extLst>
              <a:ext uri="{FF2B5EF4-FFF2-40B4-BE49-F238E27FC236}">
                <a16:creationId xmlns:a16="http://schemas.microsoft.com/office/drawing/2014/main" id="{26CF73D4-B20D-4BF2-9DDD-D57627848EB8}"/>
              </a:ext>
            </a:extLst>
          </p:cNvPr>
          <p:cNvSpPr txBox="1"/>
          <p:nvPr/>
        </p:nvSpPr>
        <p:spPr>
          <a:xfrm>
            <a:off x="4744247" y="2654590"/>
            <a:ext cx="30113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tu</a:t>
            </a:r>
            <a:r>
              <a:rPr lang="en-GB" sz="2400" kern="0" dirty="0">
                <a:solidFill>
                  <a:srgbClr val="002060"/>
                </a:solidFill>
                <a:latin typeface="Century Gothic" panose="020B0502020202020204" pitchFamily="34" charset="0"/>
                <a:cs typeface="Arial"/>
                <a:sym typeface="Arial"/>
              </a:rPr>
              <a:t> vas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3" name="TextBox 82">
            <a:hlinkClick r:id="" action="ppaction://noaction">
              <a:snd r:embed="rId17" name="T3_W9F_6.17.wav"/>
            </a:hlinkClick>
            <a:extLst>
              <a:ext uri="{FF2B5EF4-FFF2-40B4-BE49-F238E27FC236}">
                <a16:creationId xmlns:a16="http://schemas.microsoft.com/office/drawing/2014/main" id="{83BEA624-495D-4E75-AD8E-23FC982BA067}"/>
              </a:ext>
            </a:extLst>
          </p:cNvPr>
          <p:cNvSpPr txBox="1"/>
          <p:nvPr/>
        </p:nvSpPr>
        <p:spPr>
          <a:xfrm>
            <a:off x="7719076" y="2667813"/>
            <a:ext cx="27506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fais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4" name="TextBox 83">
            <a:hlinkClick r:id="" action="ppaction://noaction">
              <a:snd r:embed="rId18" name="T3_W9F_6.18.wav"/>
            </a:hlinkClick>
            <a:extLst>
              <a:ext uri="{FF2B5EF4-FFF2-40B4-BE49-F238E27FC236}">
                <a16:creationId xmlns:a16="http://schemas.microsoft.com/office/drawing/2014/main" id="{B762C12C-7E01-4353-980E-D370FE751A49}"/>
              </a:ext>
            </a:extLst>
          </p:cNvPr>
          <p:cNvSpPr txBox="1"/>
          <p:nvPr/>
        </p:nvSpPr>
        <p:spPr>
          <a:xfrm>
            <a:off x="2335408" y="1706196"/>
            <a:ext cx="24073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GB" sz="2400" kern="0" noProof="0" dirty="0">
                <a:solidFill>
                  <a:srgbClr val="002060"/>
                </a:solidFill>
                <a:latin typeface="Century Gothic" panose="020B0502020202020204" pitchFamily="34" charset="0"/>
                <a:cs typeface="Arial"/>
                <a:sym typeface="Arial"/>
              </a:rPr>
              <a:t>je </a:t>
            </a:r>
            <a:r>
              <a:rPr lang="en-GB" sz="2400" kern="0" noProof="0" dirty="0" err="1">
                <a:solidFill>
                  <a:srgbClr val="002060"/>
                </a:solidFill>
                <a:latin typeface="Century Gothic" panose="020B0502020202020204" pitchFamily="34" charset="0"/>
                <a:cs typeface="Arial"/>
                <a:sym typeface="Arial"/>
              </a:rPr>
              <a:t>suis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5" name="TextBox 84">
            <a:hlinkClick r:id="" action="ppaction://noaction">
              <a:snd r:embed="rId19" name="T3_W9F_6.19.wav"/>
            </a:hlinkClick>
            <a:extLst>
              <a:ext uri="{FF2B5EF4-FFF2-40B4-BE49-F238E27FC236}">
                <a16:creationId xmlns:a16="http://schemas.microsoft.com/office/drawing/2014/main" id="{3AB0BE25-38C6-447C-A780-865FE611DC53}"/>
              </a:ext>
            </a:extLst>
          </p:cNvPr>
          <p:cNvSpPr txBox="1"/>
          <p:nvPr/>
        </p:nvSpPr>
        <p:spPr>
          <a:xfrm>
            <a:off x="4727453" y="1747013"/>
            <a:ext cx="30113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vais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6" name="TextBox 85">
            <a:hlinkClick r:id="" action="ppaction://noaction">
              <a:snd r:embed="rId20" name="T3_W9F_6.20.wav"/>
            </a:hlinkClick>
            <a:extLst>
              <a:ext uri="{FF2B5EF4-FFF2-40B4-BE49-F238E27FC236}">
                <a16:creationId xmlns:a16="http://schemas.microsoft.com/office/drawing/2014/main" id="{F7FAD969-E847-4230-98CA-34D31B3A65F9}"/>
              </a:ext>
            </a:extLst>
          </p:cNvPr>
          <p:cNvSpPr txBox="1"/>
          <p:nvPr/>
        </p:nvSpPr>
        <p:spPr>
          <a:xfrm>
            <a:off x="7708886" y="1722243"/>
            <a:ext cx="27506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elle</a:t>
            </a:r>
            <a:r>
              <a:rPr lang="en-GB" sz="2400" kern="0" noProof="0" dirty="0">
                <a:solidFill>
                  <a:srgbClr val="002060"/>
                </a:solidFill>
                <a:latin typeface="Century Gothic" panose="020B0502020202020204" pitchFamily="34" charset="0"/>
                <a:cs typeface="Arial"/>
                <a:sym typeface="Arial"/>
              </a:rPr>
              <a:t> fait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7" name="TextBox 86">
            <a:hlinkClick r:id="" action="ppaction://noaction">
              <a:snd r:embed="rId12" name="T3_W9F_6.12.wav"/>
            </a:hlinkClick>
            <a:extLst>
              <a:ext uri="{FF2B5EF4-FFF2-40B4-BE49-F238E27FC236}">
                <a16:creationId xmlns:a16="http://schemas.microsoft.com/office/drawing/2014/main" id="{633A2CC5-FC58-4090-A3F3-B4FFC3ED9586}"/>
              </a:ext>
            </a:extLst>
          </p:cNvPr>
          <p:cNvSpPr txBox="1"/>
          <p:nvPr/>
        </p:nvSpPr>
        <p:spPr>
          <a:xfrm>
            <a:off x="2298948" y="3408218"/>
            <a:ext cx="26424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mes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8" name="TextBox 87">
            <a:hlinkClick r:id="" action="ppaction://noaction">
              <a:snd r:embed="rId13" name="T3_W9F_6.13.wav"/>
            </a:hlinkClick>
            <a:extLst>
              <a:ext uri="{FF2B5EF4-FFF2-40B4-BE49-F238E27FC236}">
                <a16:creationId xmlns:a16="http://schemas.microsoft.com/office/drawing/2014/main" id="{32719FDD-C1BB-4B92-AE01-96710FCED3C7}"/>
              </a:ext>
            </a:extLst>
          </p:cNvPr>
          <p:cNvSpPr txBox="1"/>
          <p:nvPr/>
        </p:nvSpPr>
        <p:spPr>
          <a:xfrm>
            <a:off x="4707262" y="3463144"/>
            <a:ext cx="31270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pourquoi</a:t>
            </a:r>
            <a:r>
              <a:rPr lang="en-GB" sz="2400" kern="0" dirty="0">
                <a:solidFill>
                  <a:srgbClr val="002060"/>
                </a:solidFill>
                <a:latin typeface="Century Gothic" panose="020B0502020202020204" pitchFamily="34" charset="0"/>
                <a:cs typeface="Arial"/>
                <a:sym typeface="Arial"/>
              </a:rPr>
              <a:t> ?</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89" name="TextBox 88">
            <a:hlinkClick r:id="" action="ppaction://noaction">
              <a:snd r:embed="rId14" name="T3_W9F_6.14.wav"/>
            </a:hlinkClick>
            <a:extLst>
              <a:ext uri="{FF2B5EF4-FFF2-40B4-BE49-F238E27FC236}">
                <a16:creationId xmlns:a16="http://schemas.microsoft.com/office/drawing/2014/main" id="{8879B1EA-891A-424A-84A8-AFBE8B4DE26C}"/>
              </a:ext>
            </a:extLst>
          </p:cNvPr>
          <p:cNvSpPr txBox="1"/>
          <p:nvPr/>
        </p:nvSpPr>
        <p:spPr>
          <a:xfrm>
            <a:off x="7716864" y="3562857"/>
            <a:ext cx="21617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err="1">
                <a:solidFill>
                  <a:srgbClr val="002060"/>
                </a:solidFill>
                <a:latin typeface="Century Gothic" panose="020B0502020202020204" pitchFamily="34" charset="0"/>
                <a:cs typeface="Arial"/>
                <a:sym typeface="Arial"/>
              </a:rPr>
              <a:t>parce</a:t>
            </a:r>
            <a:r>
              <a:rPr lang="en-GB" sz="2000" kern="0" dirty="0">
                <a:solidFill>
                  <a:srgbClr val="002060"/>
                </a:solidFill>
                <a:latin typeface="Century Gothic" panose="020B0502020202020204" pitchFamily="34" charset="0"/>
                <a:cs typeface="Arial"/>
                <a:sym typeface="Arial"/>
              </a:rPr>
              <a:t> que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30908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9F_6.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9F_6.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9F_6.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9F_6.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9F_6.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9F_6.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9F_6.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9F_6.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3_W9F_6.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3_W9F_6.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3_W9F_6.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T3_W9F_6.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T3_W9F_6.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T3_W9F_6.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3"/>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T3_W9F_6.1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T3_W9F_6.1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T3_W9F_6.1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T3_W9F_6.2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73" grpId="0"/>
      <p:bldP spid="74" grpId="0"/>
      <p:bldP spid="75" grpId="0"/>
      <p:bldP spid="76" grpId="0"/>
      <p:bldP spid="77" grpId="0"/>
      <p:bldP spid="78" grpId="0"/>
      <p:bldP spid="79" grpId="0"/>
      <p:bldP spid="80" grpId="0"/>
      <p:bldP spid="81" grpId="0"/>
      <p:bldP spid="82" grpId="0"/>
      <p:bldP spid="83" grpId="0"/>
      <p:bldP spid="84" grpId="0"/>
      <p:bldP spid="85" grpId="0"/>
      <p:bldP spid="86" grpId="0"/>
      <p:bldP spid="87" grpId="0"/>
      <p:bldP spid="88" grpId="0"/>
      <p:bldP spid="8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769971" y="65773"/>
            <a:ext cx="1195944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38" name="Google Shape;167;p2">
            <a:extLst>
              <a:ext uri="{FF2B5EF4-FFF2-40B4-BE49-F238E27FC236}">
                <a16:creationId xmlns:a16="http://schemas.microsoft.com/office/drawing/2014/main" id="{97535AD9-84AA-45FE-9083-A469D6BCD585}"/>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aphicFrame>
        <p:nvGraphicFramePr>
          <p:cNvPr id="17" name="Table 4">
            <a:extLst>
              <a:ext uri="{FF2B5EF4-FFF2-40B4-BE49-F238E27FC236}">
                <a16:creationId xmlns:a16="http://schemas.microsoft.com/office/drawing/2014/main" id="{4B0ECC0E-5DC1-4480-A971-C5C1D706D0CD}"/>
              </a:ext>
            </a:extLst>
          </p:cNvPr>
          <p:cNvGraphicFramePr>
            <a:graphicFrameLocks noGrp="1"/>
          </p:cNvGraphicFramePr>
          <p:nvPr>
            <p:extLst>
              <p:ext uri="{D42A27DB-BD31-4B8C-83A1-F6EECF244321}">
                <p14:modId xmlns:p14="http://schemas.microsoft.com/office/powerpoint/2010/main" val="2687981380"/>
              </p:ext>
            </p:extLst>
          </p:nvPr>
        </p:nvGraphicFramePr>
        <p:xfrm>
          <a:off x="612940" y="1189855"/>
          <a:ext cx="9810698"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vais</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suis</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fais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vas</a:t>
                      </a:r>
                    </a:p>
                  </a:txBody>
                  <a:tcPr/>
                </a:tc>
                <a:tc>
                  <a:txBody>
                    <a:bodyPr/>
                    <a:lstStyle/>
                    <a:p>
                      <a:r>
                        <a:rPr lang="en-GB" sz="2400" b="1" dirty="0" err="1">
                          <a:solidFill>
                            <a:srgbClr val="002060"/>
                          </a:solidFill>
                          <a:latin typeface="Century Gothic" panose="020B0502020202020204" pitchFamily="34" charset="0"/>
                        </a:rPr>
                        <a:t>elle</a:t>
                      </a:r>
                      <a:r>
                        <a:rPr lang="en-GB" sz="2400" b="1" dirty="0">
                          <a:solidFill>
                            <a:srgbClr val="002060"/>
                          </a:solidFill>
                          <a:latin typeface="Century Gothic" panose="020B0502020202020204" pitchFamily="34" charset="0"/>
                        </a:rPr>
                        <a:t> fait</a:t>
                      </a: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es</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soleil</a:t>
                      </a:r>
                    </a:p>
                  </a:txBody>
                  <a:tcPr/>
                </a:tc>
                <a:tc>
                  <a:txBody>
                    <a:bodyPr/>
                    <a:lstStyle/>
                    <a:p>
                      <a:r>
                        <a:rPr lang="en-GB" sz="2400" b="1" dirty="0" err="1">
                          <a:solidFill>
                            <a:srgbClr val="002060"/>
                          </a:solidFill>
                          <a:latin typeface="Century Gothic" panose="020B0502020202020204" pitchFamily="34" charset="0"/>
                        </a:rPr>
                        <a:t>pourquoi</a:t>
                      </a:r>
                      <a:r>
                        <a:rPr lang="en-GB" sz="2400" b="1" dirty="0">
                          <a:solidFill>
                            <a:srgbClr val="002060"/>
                          </a:solidFill>
                          <a:latin typeface="Century Gothic" panose="020B0502020202020204" pitchFamily="34" charset="0"/>
                        </a:rPr>
                        <a:t> ?</a:t>
                      </a:r>
                    </a:p>
                  </a:txBody>
                  <a:tcPr/>
                </a:tc>
                <a:tc>
                  <a:txBody>
                    <a:bodyPr/>
                    <a:lstStyle/>
                    <a:p>
                      <a:r>
                        <a:rPr lang="en-GB" sz="2400" b="1" dirty="0" err="1">
                          <a:solidFill>
                            <a:srgbClr val="002060"/>
                          </a:solidFill>
                          <a:latin typeface="Century Gothic" panose="020B0502020202020204" pitchFamily="34" charset="0"/>
                        </a:rPr>
                        <a:t>mes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parent</a:t>
                      </a:r>
                    </a:p>
                  </a:txBody>
                  <a:tcPr/>
                </a:tc>
                <a:tc>
                  <a:txBody>
                    <a:bodyPr/>
                    <a:lstStyle/>
                    <a:p>
                      <a:r>
                        <a:rPr lang="en-GB" sz="2400" b="1" dirty="0" err="1">
                          <a:solidFill>
                            <a:srgbClr val="002060"/>
                          </a:solidFill>
                          <a:latin typeface="Century Gothic" panose="020B0502020202020204" pitchFamily="34" charset="0"/>
                        </a:rPr>
                        <a:t>parce</a:t>
                      </a:r>
                      <a:r>
                        <a:rPr lang="en-GB" sz="2400" b="1" dirty="0">
                          <a:solidFill>
                            <a:srgbClr val="002060"/>
                          </a:solidFill>
                          <a:latin typeface="Century Gothic" panose="020B0502020202020204" pitchFamily="34" charset="0"/>
                        </a:rPr>
                        <a:t> que</a:t>
                      </a:r>
                    </a:p>
                  </a:txBody>
                  <a:tcPr/>
                </a:tc>
                <a:tc>
                  <a:txBody>
                    <a:bodyPr/>
                    <a:lstStyle/>
                    <a:p>
                      <a:r>
                        <a:rPr lang="en-GB" sz="2400" b="1" dirty="0" err="1">
                          <a:solidFill>
                            <a:srgbClr val="002060"/>
                          </a:solidFill>
                          <a:latin typeface="Century Gothic" panose="020B0502020202020204" pitchFamily="34" charset="0"/>
                        </a:rPr>
                        <a:t>tes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jus</a:t>
                      </a:r>
                    </a:p>
                  </a:txBody>
                  <a:tcPr/>
                </a:tc>
                <a:tc>
                  <a:txBody>
                    <a:bodyPr/>
                    <a:lstStyle/>
                    <a:p>
                      <a:r>
                        <a:rPr lang="en-GB" sz="2400" b="1" dirty="0" err="1">
                          <a:solidFill>
                            <a:srgbClr val="002060"/>
                          </a:solidFill>
                          <a:latin typeface="Century Gothic" panose="020B0502020202020204" pitchFamily="34" charset="0"/>
                        </a:rPr>
                        <a:t>vouloir</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voudrais</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l’eau</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fromage</a:t>
                      </a:r>
                    </a:p>
                  </a:txBody>
                  <a:tcPr/>
                </a:tc>
                <a:tc>
                  <a:txBody>
                    <a:bodyPr/>
                    <a:lstStyle/>
                    <a:p>
                      <a:r>
                        <a:rPr lang="en-GB" sz="2400" b="1" dirty="0" err="1">
                          <a:solidFill>
                            <a:srgbClr val="002060"/>
                          </a:solidFill>
                          <a:latin typeface="Century Gothic" panose="020B0502020202020204" pitchFamily="34" charset="0"/>
                        </a:rPr>
                        <a:t>tu</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veux</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80090313"/>
                  </a:ext>
                </a:extLst>
              </a:tr>
            </a:tbl>
          </a:graphicData>
        </a:graphic>
      </p:graphicFrame>
      <p:pic>
        <p:nvPicPr>
          <p:cNvPr id="18" name="Picture 17">
            <a:extLst>
              <a:ext uri="{FF2B5EF4-FFF2-40B4-BE49-F238E27FC236}">
                <a16:creationId xmlns:a16="http://schemas.microsoft.com/office/drawing/2014/main" id="{6E7732FC-2FA8-486E-8EF9-D91F867E47A0}"/>
              </a:ext>
            </a:extLst>
          </p:cNvPr>
          <p:cNvPicPr>
            <a:picLocks noChangeAspect="1"/>
          </p:cNvPicPr>
          <p:nvPr/>
        </p:nvPicPr>
        <p:blipFill>
          <a:blip r:embed="rId5"/>
          <a:stretch>
            <a:fillRect/>
          </a:stretch>
        </p:blipFill>
        <p:spPr>
          <a:xfrm>
            <a:off x="753365" y="3436508"/>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70101D84-1B63-428C-BB72-3A72B89CBE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268" y="1704283"/>
            <a:ext cx="1211560" cy="1211560"/>
          </a:xfrm>
          <a:prstGeom prst="rect">
            <a:avLst/>
          </a:prstGeom>
        </p:spPr>
      </p:pic>
      <p:pic>
        <p:nvPicPr>
          <p:cNvPr id="20" name="Picture 19">
            <a:extLst>
              <a:ext uri="{FF2B5EF4-FFF2-40B4-BE49-F238E27FC236}">
                <a16:creationId xmlns:a16="http://schemas.microsoft.com/office/drawing/2014/main" id="{186854C9-A300-4A8C-AA5B-A371C0FA0FD9}"/>
              </a:ext>
            </a:extLst>
          </p:cNvPr>
          <p:cNvPicPr>
            <a:picLocks noChangeAspect="1"/>
          </p:cNvPicPr>
          <p:nvPr/>
        </p:nvPicPr>
        <p:blipFill>
          <a:blip r:embed="rId7"/>
          <a:stretch>
            <a:fillRect/>
          </a:stretch>
        </p:blipFill>
        <p:spPr>
          <a:xfrm>
            <a:off x="823115" y="5178984"/>
            <a:ext cx="893494" cy="846468"/>
          </a:xfrm>
          <a:prstGeom prst="rect">
            <a:avLst/>
          </a:prstGeom>
        </p:spPr>
      </p:pic>
      <p:sp>
        <p:nvSpPr>
          <p:cNvPr id="21" name="TextBox 20">
            <a:extLst>
              <a:ext uri="{FF2B5EF4-FFF2-40B4-BE49-F238E27FC236}">
                <a16:creationId xmlns:a16="http://schemas.microsoft.com/office/drawing/2014/main" id="{12049BE1-514B-4B10-8878-9A4F05575AFE}"/>
              </a:ext>
            </a:extLst>
          </p:cNvPr>
          <p:cNvSpPr txBox="1"/>
          <p:nvPr/>
        </p:nvSpPr>
        <p:spPr>
          <a:xfrm>
            <a:off x="1718332" y="570782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2" name="TextBox 21">
            <a:extLst>
              <a:ext uri="{FF2B5EF4-FFF2-40B4-BE49-F238E27FC236}">
                <a16:creationId xmlns:a16="http://schemas.microsoft.com/office/drawing/2014/main" id="{25EADBE1-35FD-4324-8601-71FD68A18058}"/>
              </a:ext>
            </a:extLst>
          </p:cNvPr>
          <p:cNvSpPr txBox="1"/>
          <p:nvPr/>
        </p:nvSpPr>
        <p:spPr>
          <a:xfrm>
            <a:off x="1716609" y="407406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3" name="TextBox 22">
            <a:extLst>
              <a:ext uri="{FF2B5EF4-FFF2-40B4-BE49-F238E27FC236}">
                <a16:creationId xmlns:a16="http://schemas.microsoft.com/office/drawing/2014/main" id="{AA2DBD26-6ECF-48E9-9F3D-E94D6CB1C3E2}"/>
              </a:ext>
            </a:extLst>
          </p:cNvPr>
          <p:cNvSpPr txBox="1"/>
          <p:nvPr/>
        </p:nvSpPr>
        <p:spPr>
          <a:xfrm>
            <a:off x="1725946" y="2040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181290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46" name="Rectangle 45">
            <a:extLst>
              <a:ext uri="{FF2B5EF4-FFF2-40B4-BE49-F238E27FC236}">
                <a16:creationId xmlns:a16="http://schemas.microsoft.com/office/drawing/2014/main" id="{039BC361-3E7F-45E7-BBE3-0680DA2C869D}"/>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EXTRA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5" name="Google Shape;167;p2">
            <a:extLst>
              <a:ext uri="{FF2B5EF4-FFF2-40B4-BE49-F238E27FC236}">
                <a16:creationId xmlns:a16="http://schemas.microsoft.com/office/drawing/2014/main" id="{3FEB894C-F430-4A22-8EED-8C329F6AEDBA}"/>
              </a:ext>
            </a:extLst>
          </p:cNvPr>
          <p:cNvSpPr/>
          <p:nvPr/>
        </p:nvSpPr>
        <p:spPr>
          <a:xfrm>
            <a:off x="67819" y="5599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aphicFrame>
        <p:nvGraphicFramePr>
          <p:cNvPr id="17" name="Table 4">
            <a:extLst>
              <a:ext uri="{FF2B5EF4-FFF2-40B4-BE49-F238E27FC236}">
                <a16:creationId xmlns:a16="http://schemas.microsoft.com/office/drawing/2014/main" id="{3F8FFBC2-96A1-4C1E-A97D-1C3576E253A9}"/>
              </a:ext>
            </a:extLst>
          </p:cNvPr>
          <p:cNvGraphicFramePr>
            <a:graphicFrameLocks noGrp="1"/>
          </p:cNvGraphicFramePr>
          <p:nvPr>
            <p:extLst>
              <p:ext uri="{D42A27DB-BD31-4B8C-83A1-F6EECF244321}">
                <p14:modId xmlns:p14="http://schemas.microsoft.com/office/powerpoint/2010/main" val="231230246"/>
              </p:ext>
            </p:extLst>
          </p:nvPr>
        </p:nvGraphicFramePr>
        <p:xfrm>
          <a:off x="612940" y="1189855"/>
          <a:ext cx="10016960" cy="513617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899684">
                  <a:extLst>
                    <a:ext uri="{9D8B030D-6E8A-4147-A177-3AD203B41FA5}">
                      <a16:colId xmlns:a16="http://schemas.microsoft.com/office/drawing/2014/main" val="2706468897"/>
                    </a:ext>
                  </a:extLst>
                </a:gridCol>
              </a:tblGrid>
              <a:tr h="967242">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 am</a:t>
                      </a:r>
                    </a:p>
                  </a:txBody>
                  <a:tcPr/>
                </a:tc>
                <a:tc>
                  <a:txBody>
                    <a:bodyPr/>
                    <a:lstStyle/>
                    <a:p>
                      <a:r>
                        <a:rPr lang="en-GB" sz="2400" b="1" dirty="0">
                          <a:solidFill>
                            <a:srgbClr val="002060"/>
                          </a:solidFill>
                          <a:latin typeface="Century Gothic" panose="020B0502020202020204" pitchFamily="34" charset="0"/>
                        </a:rPr>
                        <a:t>I go, am going</a:t>
                      </a:r>
                    </a:p>
                  </a:txBody>
                  <a:tcPr/>
                </a:tc>
                <a:tc>
                  <a:txBody>
                    <a:bodyPr/>
                    <a:lstStyle/>
                    <a:p>
                      <a:r>
                        <a:rPr lang="en-GB" sz="2400" b="1" dirty="0">
                          <a:solidFill>
                            <a:srgbClr val="002060"/>
                          </a:solidFill>
                          <a:latin typeface="Century Gothic" panose="020B0502020202020204" pitchFamily="34" charset="0"/>
                        </a:rPr>
                        <a:t>she does, is doing</a:t>
                      </a:r>
                    </a:p>
                  </a:txBody>
                  <a:tcPr/>
                </a:tc>
                <a:extLst>
                  <a:ext uri="{0D108BD9-81ED-4DB2-BD59-A6C34878D82A}">
                    <a16:rowId xmlns:a16="http://schemas.microsoft.com/office/drawing/2014/main" val="1812706363"/>
                  </a:ext>
                </a:extLst>
              </a:tr>
              <a:tr h="967242">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you are</a:t>
                      </a:r>
                    </a:p>
                  </a:txBody>
                  <a:tcPr/>
                </a:tc>
                <a:tc>
                  <a:txBody>
                    <a:bodyPr/>
                    <a:lstStyle/>
                    <a:p>
                      <a:r>
                        <a:rPr lang="en-GB" sz="2400" b="1" dirty="0">
                          <a:solidFill>
                            <a:srgbClr val="002060"/>
                          </a:solidFill>
                          <a:latin typeface="Century Gothic" panose="020B0502020202020204" pitchFamily="34" charset="0"/>
                        </a:rPr>
                        <a:t>you go, are going</a:t>
                      </a:r>
                    </a:p>
                  </a:txBody>
                  <a:tcPr/>
                </a:tc>
                <a:tc>
                  <a:txBody>
                    <a:bodyPr/>
                    <a:lstStyle/>
                    <a:p>
                      <a:r>
                        <a:rPr lang="en-GB" sz="2400" b="1" dirty="0">
                          <a:solidFill>
                            <a:srgbClr val="002060"/>
                          </a:solidFill>
                          <a:latin typeface="Century Gothic" panose="020B0502020202020204" pitchFamily="34" charset="0"/>
                        </a:rPr>
                        <a:t>I do, am doing</a:t>
                      </a:r>
                    </a:p>
                  </a:txBody>
                  <a:tcPr/>
                </a:tc>
                <a:extLst>
                  <a:ext uri="{0D108BD9-81ED-4DB2-BD59-A6C34878D82A}">
                    <a16:rowId xmlns:a16="http://schemas.microsoft.com/office/drawing/2014/main" val="760878619"/>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my</a:t>
                      </a:r>
                    </a:p>
                  </a:txBody>
                  <a:tcPr/>
                </a:tc>
                <a:tc>
                  <a:txBody>
                    <a:bodyPr/>
                    <a:lstStyle/>
                    <a:p>
                      <a:r>
                        <a:rPr lang="en-GB" sz="2400" b="1" dirty="0">
                          <a:solidFill>
                            <a:srgbClr val="002060"/>
                          </a:solidFill>
                          <a:latin typeface="Century Gothic" panose="020B0502020202020204" pitchFamily="34" charset="0"/>
                        </a:rPr>
                        <a:t>why?</a:t>
                      </a:r>
                    </a:p>
                  </a:txBody>
                  <a:tcPr/>
                </a:tc>
                <a:tc>
                  <a:txBody>
                    <a:bodyPr/>
                    <a:lstStyle/>
                    <a:p>
                      <a:r>
                        <a:rPr lang="en-GB" sz="2400" b="1" dirty="0">
                          <a:solidFill>
                            <a:srgbClr val="002060"/>
                          </a:solidFill>
                          <a:latin typeface="Century Gothic" panose="020B0502020202020204" pitchFamily="34" charset="0"/>
                        </a:rPr>
                        <a:t>because</a:t>
                      </a:r>
                    </a:p>
                  </a:txBody>
                  <a:tcPr/>
                </a:tc>
                <a:extLst>
                  <a:ext uri="{0D108BD9-81ED-4DB2-BD59-A6C34878D82A}">
                    <a16:rowId xmlns:a16="http://schemas.microsoft.com/office/drawing/2014/main" val="390379485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your (pl)</a:t>
                      </a:r>
                    </a:p>
                  </a:txBody>
                  <a:tcPr/>
                </a:tc>
                <a:tc>
                  <a:txBody>
                    <a:bodyPr/>
                    <a:lstStyle/>
                    <a:p>
                      <a:r>
                        <a:rPr lang="en-GB" sz="2400" b="1" dirty="0">
                          <a:solidFill>
                            <a:srgbClr val="002060"/>
                          </a:solidFill>
                          <a:latin typeface="Century Gothic" panose="020B0502020202020204" pitchFamily="34" charset="0"/>
                        </a:rPr>
                        <a:t>(the) parent</a:t>
                      </a:r>
                    </a:p>
                  </a:txBody>
                  <a:tcPr/>
                </a:tc>
                <a:tc>
                  <a:txBody>
                    <a:bodyPr/>
                    <a:lstStyle/>
                    <a:p>
                      <a:r>
                        <a:rPr lang="en-GB" sz="2400" b="1" dirty="0">
                          <a:solidFill>
                            <a:srgbClr val="002060"/>
                          </a:solidFill>
                          <a:latin typeface="Century Gothic" panose="020B0502020202020204" pitchFamily="34" charset="0"/>
                        </a:rPr>
                        <a:t>(the) sun</a:t>
                      </a:r>
                    </a:p>
                  </a:txBody>
                  <a:tcPr/>
                </a:tc>
                <a:extLst>
                  <a:ext uri="{0D108BD9-81ED-4DB2-BD59-A6C34878D82A}">
                    <a16:rowId xmlns:a16="http://schemas.microsoft.com/office/drawing/2014/main" val="3343226472"/>
                  </a:ext>
                </a:extLst>
              </a:tr>
              <a:tr h="800423">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cheese</a:t>
                      </a:r>
                    </a:p>
                  </a:txBody>
                  <a:tcPr/>
                </a:tc>
                <a:tc>
                  <a:txBody>
                    <a:bodyPr/>
                    <a:lstStyle/>
                    <a:p>
                      <a:r>
                        <a:rPr lang="en-GB" sz="2400" b="1" dirty="0">
                          <a:solidFill>
                            <a:srgbClr val="002060"/>
                          </a:solidFill>
                          <a:latin typeface="Century Gothic" panose="020B0502020202020204" pitchFamily="34" charset="0"/>
                        </a:rPr>
                        <a:t>(the) juice</a:t>
                      </a:r>
                    </a:p>
                  </a:txBody>
                  <a:tcPr/>
                </a:tc>
                <a:tc>
                  <a:txBody>
                    <a:bodyPr/>
                    <a:lstStyle/>
                    <a:p>
                      <a:r>
                        <a:rPr lang="en-GB" sz="2400" b="1" dirty="0">
                          <a:solidFill>
                            <a:srgbClr val="002060"/>
                          </a:solidFill>
                          <a:latin typeface="Century Gothic" panose="020B0502020202020204" pitchFamily="34" charset="0"/>
                        </a:rPr>
                        <a:t>(the) water</a:t>
                      </a:r>
                    </a:p>
                  </a:txBody>
                  <a:tcPr/>
                </a:tc>
                <a:extLst>
                  <a:ext uri="{0D108BD9-81ED-4DB2-BD59-A6C34878D82A}">
                    <a16:rowId xmlns:a16="http://schemas.microsoft.com/office/drawing/2014/main" val="3232139915"/>
                  </a:ext>
                </a:extLst>
              </a:tr>
              <a:tr h="800423">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you want</a:t>
                      </a:r>
                    </a:p>
                  </a:txBody>
                  <a:tcPr/>
                </a:tc>
                <a:tc>
                  <a:txBody>
                    <a:bodyPr/>
                    <a:lstStyle/>
                    <a:p>
                      <a:r>
                        <a:rPr lang="en-GB" sz="2400" b="1" dirty="0">
                          <a:solidFill>
                            <a:srgbClr val="002060"/>
                          </a:solidFill>
                          <a:latin typeface="Century Gothic" panose="020B0502020202020204" pitchFamily="34" charset="0"/>
                        </a:rPr>
                        <a:t>to want, wanting</a:t>
                      </a:r>
                    </a:p>
                  </a:txBody>
                  <a:tcPr/>
                </a:tc>
                <a:tc>
                  <a:txBody>
                    <a:bodyPr/>
                    <a:lstStyle/>
                    <a:p>
                      <a:r>
                        <a:rPr lang="en-GB" sz="2400" b="1" dirty="0">
                          <a:solidFill>
                            <a:srgbClr val="002060"/>
                          </a:solidFill>
                          <a:latin typeface="Century Gothic" panose="020B0502020202020204" pitchFamily="34" charset="0"/>
                        </a:rPr>
                        <a:t>you would like</a:t>
                      </a:r>
                    </a:p>
                  </a:txBody>
                  <a:tcPr/>
                </a:tc>
                <a:extLst>
                  <a:ext uri="{0D108BD9-81ED-4DB2-BD59-A6C34878D82A}">
                    <a16:rowId xmlns:a16="http://schemas.microsoft.com/office/drawing/2014/main" val="80090313"/>
                  </a:ext>
                </a:extLst>
              </a:tr>
            </a:tbl>
          </a:graphicData>
        </a:graphic>
      </p:graphicFrame>
      <p:pic>
        <p:nvPicPr>
          <p:cNvPr id="18" name="Picture 17">
            <a:extLst>
              <a:ext uri="{FF2B5EF4-FFF2-40B4-BE49-F238E27FC236}">
                <a16:creationId xmlns:a16="http://schemas.microsoft.com/office/drawing/2014/main" id="{1B6011BC-A7B3-4F8D-8E46-D3C1C06397C1}"/>
              </a:ext>
            </a:extLst>
          </p:cNvPr>
          <p:cNvPicPr>
            <a:picLocks noChangeAspect="1"/>
          </p:cNvPicPr>
          <p:nvPr/>
        </p:nvPicPr>
        <p:blipFill>
          <a:blip r:embed="rId5"/>
          <a:stretch>
            <a:fillRect/>
          </a:stretch>
        </p:blipFill>
        <p:spPr>
          <a:xfrm>
            <a:off x="753365" y="3436508"/>
            <a:ext cx="1186070" cy="1080360"/>
          </a:xfrm>
          <a:prstGeom prst="rect">
            <a:avLst/>
          </a:prstGeom>
        </p:spPr>
      </p:pic>
      <p:pic>
        <p:nvPicPr>
          <p:cNvPr id="19" name="Picture 18" descr="Icon&#10;&#10;Description automatically generated">
            <a:extLst>
              <a:ext uri="{FF2B5EF4-FFF2-40B4-BE49-F238E27FC236}">
                <a16:creationId xmlns:a16="http://schemas.microsoft.com/office/drawing/2014/main" id="{A648FF8F-80E4-469A-B896-886E69CEAF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1268" y="1704283"/>
            <a:ext cx="1211560" cy="1211560"/>
          </a:xfrm>
          <a:prstGeom prst="rect">
            <a:avLst/>
          </a:prstGeom>
        </p:spPr>
      </p:pic>
      <p:pic>
        <p:nvPicPr>
          <p:cNvPr id="20" name="Picture 19">
            <a:extLst>
              <a:ext uri="{FF2B5EF4-FFF2-40B4-BE49-F238E27FC236}">
                <a16:creationId xmlns:a16="http://schemas.microsoft.com/office/drawing/2014/main" id="{28476B60-21C3-4FB9-9AD7-F9A60D4B24E1}"/>
              </a:ext>
            </a:extLst>
          </p:cNvPr>
          <p:cNvPicPr>
            <a:picLocks noChangeAspect="1"/>
          </p:cNvPicPr>
          <p:nvPr/>
        </p:nvPicPr>
        <p:blipFill>
          <a:blip r:embed="rId7"/>
          <a:stretch>
            <a:fillRect/>
          </a:stretch>
        </p:blipFill>
        <p:spPr>
          <a:xfrm>
            <a:off x="823115" y="5178984"/>
            <a:ext cx="893494" cy="846468"/>
          </a:xfrm>
          <a:prstGeom prst="rect">
            <a:avLst/>
          </a:prstGeom>
        </p:spPr>
      </p:pic>
      <p:sp>
        <p:nvSpPr>
          <p:cNvPr id="21" name="TextBox 20">
            <a:extLst>
              <a:ext uri="{FF2B5EF4-FFF2-40B4-BE49-F238E27FC236}">
                <a16:creationId xmlns:a16="http://schemas.microsoft.com/office/drawing/2014/main" id="{D5E5A7D8-FCB1-4867-9A6F-BC889049DE7B}"/>
              </a:ext>
            </a:extLst>
          </p:cNvPr>
          <p:cNvSpPr txBox="1"/>
          <p:nvPr/>
        </p:nvSpPr>
        <p:spPr>
          <a:xfrm>
            <a:off x="1718332" y="5707820"/>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2" name="TextBox 21">
            <a:extLst>
              <a:ext uri="{FF2B5EF4-FFF2-40B4-BE49-F238E27FC236}">
                <a16:creationId xmlns:a16="http://schemas.microsoft.com/office/drawing/2014/main" id="{D323EB15-41F1-4928-9019-A007245734CB}"/>
              </a:ext>
            </a:extLst>
          </p:cNvPr>
          <p:cNvSpPr txBox="1"/>
          <p:nvPr/>
        </p:nvSpPr>
        <p:spPr>
          <a:xfrm>
            <a:off x="1716609" y="407406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3" name="TextBox 22">
            <a:extLst>
              <a:ext uri="{FF2B5EF4-FFF2-40B4-BE49-F238E27FC236}">
                <a16:creationId xmlns:a16="http://schemas.microsoft.com/office/drawing/2014/main" id="{903D2F10-4EA6-4835-89CA-ED871D0DB332}"/>
              </a:ext>
            </a:extLst>
          </p:cNvPr>
          <p:cNvSpPr txBox="1"/>
          <p:nvPr/>
        </p:nvSpPr>
        <p:spPr>
          <a:xfrm>
            <a:off x="1725946" y="2040087"/>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841800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42" name="Graphic 41" descr="Teacher">
            <a:extLst>
              <a:ext uri="{FF2B5EF4-FFF2-40B4-BE49-F238E27FC236}">
                <a16:creationId xmlns:a16="http://schemas.microsoft.com/office/drawing/2014/main" id="{2D9DB1CB-DF35-FD17-8C9C-6280BE73C8E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63870" y="-60598"/>
            <a:ext cx="914400" cy="914400"/>
          </a:xfrm>
          <a:prstGeom prst="rect">
            <a:avLst/>
          </a:prstGeom>
        </p:spPr>
      </p:pic>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err="1">
                <a:solidFill>
                  <a:srgbClr val="002060"/>
                </a:solidFill>
                <a:latin typeface="Century Gothic"/>
                <a:ea typeface="Century Gothic"/>
                <a:cs typeface="Century Gothic"/>
                <a:sym typeface="Century Gothic"/>
              </a:rPr>
              <a:t>Follow</a:t>
            </a:r>
            <a:r>
              <a:rPr lang="es-AR" sz="3200" b="1" dirty="0">
                <a:solidFill>
                  <a:srgbClr val="002060"/>
                </a:solidFill>
                <a:latin typeface="Century Gothic"/>
                <a:ea typeface="Century Gothic"/>
                <a:cs typeface="Century Gothic"/>
                <a:sym typeface="Century Gothic"/>
              </a:rPr>
              <a:t> up 1 </a:t>
            </a:r>
            <a:endParaRPr lang="es-AR" sz="3200" dirty="0"/>
          </a:p>
        </p:txBody>
      </p:sp>
      <p:sp>
        <p:nvSpPr>
          <p:cNvPr id="90" name="Google Shape;410;p19">
            <a:extLst>
              <a:ext uri="{FF2B5EF4-FFF2-40B4-BE49-F238E27FC236}">
                <a16:creationId xmlns:a16="http://schemas.microsoft.com/office/drawing/2014/main" id="{F8840D8F-A446-CB25-86D7-2711AC602236}"/>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91" name="Google Shape;387;p19">
            <a:extLst>
              <a:ext uri="{FF2B5EF4-FFF2-40B4-BE49-F238E27FC236}">
                <a16:creationId xmlns:a16="http://schemas.microsoft.com/office/drawing/2014/main" id="{6A5459C3-C8D7-9249-6E78-197BA0CEE73E}"/>
              </a:ext>
            </a:extLst>
          </p:cNvPr>
          <p:cNvSpPr/>
          <p:nvPr/>
        </p:nvSpPr>
        <p:spPr>
          <a:xfrm>
            <a:off x="11002736" y="1881617"/>
            <a:ext cx="502131" cy="4156257"/>
          </a:xfrm>
          <a:prstGeom prst="rect">
            <a:avLst/>
          </a:prstGeom>
          <a:solidFill>
            <a:srgbClr val="FF2D82"/>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92" name="Google Shape;388;p19">
            <a:extLst>
              <a:ext uri="{FF2B5EF4-FFF2-40B4-BE49-F238E27FC236}">
                <a16:creationId xmlns:a16="http://schemas.microsoft.com/office/drawing/2014/main" id="{761B85F1-AAC2-2B57-BE97-D575FF4B83C3}"/>
              </a:ext>
            </a:extLst>
          </p:cNvPr>
          <p:cNvSpPr/>
          <p:nvPr/>
        </p:nvSpPr>
        <p:spPr>
          <a:xfrm>
            <a:off x="11013953" y="1886314"/>
            <a:ext cx="503528" cy="4156259"/>
          </a:xfrm>
          <a:prstGeom prst="rect">
            <a:avLst/>
          </a:prstGeom>
          <a:solidFill>
            <a:srgbClr val="22A7CC"/>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93" name="Google Shape;389;p19">
            <a:extLst>
              <a:ext uri="{FF2B5EF4-FFF2-40B4-BE49-F238E27FC236}">
                <a16:creationId xmlns:a16="http://schemas.microsoft.com/office/drawing/2014/main" id="{2D68393A-8B1D-C66E-526B-7679A08812DE}"/>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94" name="Google Shape;390;p19">
            <a:extLst>
              <a:ext uri="{FF2B5EF4-FFF2-40B4-BE49-F238E27FC236}">
                <a16:creationId xmlns:a16="http://schemas.microsoft.com/office/drawing/2014/main" id="{EEFD3CFA-C39B-65F3-4E93-F5FCC5131B4F}"/>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95" name="Google Shape;391;p19">
            <a:extLst>
              <a:ext uri="{FF2B5EF4-FFF2-40B4-BE49-F238E27FC236}">
                <a16:creationId xmlns:a16="http://schemas.microsoft.com/office/drawing/2014/main" id="{5322A681-3ECD-F2E1-391E-41B32958BE28}"/>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96" name="Google Shape;393;p19">
            <a:extLst>
              <a:ext uri="{FF2B5EF4-FFF2-40B4-BE49-F238E27FC236}">
                <a16:creationId xmlns:a16="http://schemas.microsoft.com/office/drawing/2014/main" id="{2540EAF5-7FB8-3C0A-B73A-60C69D8A7CC9}"/>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394;p19">
            <a:extLst>
              <a:ext uri="{FF2B5EF4-FFF2-40B4-BE49-F238E27FC236}">
                <a16:creationId xmlns:a16="http://schemas.microsoft.com/office/drawing/2014/main" id="{9762E8CA-899B-9B3B-7F52-FEBF7766A1CB}"/>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8" name="Google Shape;395;p19">
            <a:extLst>
              <a:ext uri="{FF2B5EF4-FFF2-40B4-BE49-F238E27FC236}">
                <a16:creationId xmlns:a16="http://schemas.microsoft.com/office/drawing/2014/main" id="{8619A212-C6EE-D473-5375-DD1AFB14A213}"/>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graphicFrame>
        <p:nvGraphicFramePr>
          <p:cNvPr id="100" name="Table 5">
            <a:extLst>
              <a:ext uri="{FF2B5EF4-FFF2-40B4-BE49-F238E27FC236}">
                <a16:creationId xmlns:a16="http://schemas.microsoft.com/office/drawing/2014/main" id="{E801D8A8-C6A5-4165-ABD2-8C3DC1D0BDFD}"/>
              </a:ext>
            </a:extLst>
          </p:cNvPr>
          <p:cNvGraphicFramePr>
            <a:graphicFrameLocks noGrp="1"/>
          </p:cNvGraphicFramePr>
          <p:nvPr>
            <p:extLst>
              <p:ext uri="{D42A27DB-BD31-4B8C-83A1-F6EECF244321}">
                <p14:modId xmlns:p14="http://schemas.microsoft.com/office/powerpoint/2010/main" val="2360208139"/>
              </p:ext>
            </p:extLst>
          </p:nvPr>
        </p:nvGraphicFramePr>
        <p:xfrm>
          <a:off x="110417" y="1594142"/>
          <a:ext cx="10326380" cy="4443732"/>
        </p:xfrm>
        <a:graphic>
          <a:graphicData uri="http://schemas.openxmlformats.org/drawingml/2006/table">
            <a:tbl>
              <a:tblPr firstRow="1" bandRow="1">
                <a:tableStyleId>{5940675A-B579-460E-94D1-54222C63F5DA}</a:tableStyleId>
              </a:tblPr>
              <a:tblGrid>
                <a:gridCol w="1514792">
                  <a:extLst>
                    <a:ext uri="{9D8B030D-6E8A-4147-A177-3AD203B41FA5}">
                      <a16:colId xmlns:a16="http://schemas.microsoft.com/office/drawing/2014/main" val="3762972055"/>
                    </a:ext>
                  </a:extLst>
                </a:gridCol>
                <a:gridCol w="1468598">
                  <a:extLst>
                    <a:ext uri="{9D8B030D-6E8A-4147-A177-3AD203B41FA5}">
                      <a16:colId xmlns:a16="http://schemas.microsoft.com/office/drawing/2014/main" val="178701953"/>
                    </a:ext>
                  </a:extLst>
                </a:gridCol>
                <a:gridCol w="1468598">
                  <a:extLst>
                    <a:ext uri="{9D8B030D-6E8A-4147-A177-3AD203B41FA5}">
                      <a16:colId xmlns:a16="http://schemas.microsoft.com/office/drawing/2014/main" val="3592940227"/>
                    </a:ext>
                  </a:extLst>
                </a:gridCol>
                <a:gridCol w="1468598">
                  <a:extLst>
                    <a:ext uri="{9D8B030D-6E8A-4147-A177-3AD203B41FA5}">
                      <a16:colId xmlns:a16="http://schemas.microsoft.com/office/drawing/2014/main" val="1255437448"/>
                    </a:ext>
                  </a:extLst>
                </a:gridCol>
                <a:gridCol w="1468598">
                  <a:extLst>
                    <a:ext uri="{9D8B030D-6E8A-4147-A177-3AD203B41FA5}">
                      <a16:colId xmlns:a16="http://schemas.microsoft.com/office/drawing/2014/main" val="4027068115"/>
                    </a:ext>
                  </a:extLst>
                </a:gridCol>
                <a:gridCol w="1468598">
                  <a:extLst>
                    <a:ext uri="{9D8B030D-6E8A-4147-A177-3AD203B41FA5}">
                      <a16:colId xmlns:a16="http://schemas.microsoft.com/office/drawing/2014/main" val="2144741330"/>
                    </a:ext>
                  </a:extLst>
                </a:gridCol>
                <a:gridCol w="1468598">
                  <a:extLst>
                    <a:ext uri="{9D8B030D-6E8A-4147-A177-3AD203B41FA5}">
                      <a16:colId xmlns:a16="http://schemas.microsoft.com/office/drawing/2014/main" val="3501905077"/>
                    </a:ext>
                  </a:extLst>
                </a:gridCol>
              </a:tblGrid>
              <a:tr h="1481244">
                <a:tc>
                  <a:txBody>
                    <a:bodyPr/>
                    <a:lstStyle/>
                    <a:p>
                      <a:pPr algn="ctr"/>
                      <a:r>
                        <a:rPr lang="en-GB" sz="2000" b="1" dirty="0">
                          <a:solidFill>
                            <a:schemeClr val="bg1"/>
                          </a:solidFill>
                          <a:latin typeface="Century Gothic" panose="020B0502020202020204" pitchFamily="34" charset="0"/>
                        </a:rPr>
                        <a:t>correction</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rgbClr val="002060"/>
                          </a:solidFill>
                          <a:latin typeface="Century Gothic" panose="020B0502020202020204" pitchFamily="34" charset="0"/>
                        </a:rPr>
                        <a:t>lancer</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8FC7"/>
                    </a:solidFill>
                  </a:tcPr>
                </a:tc>
                <a:tc>
                  <a:txBody>
                    <a:bodyPr/>
                    <a:lstStyle/>
                    <a:p>
                      <a:pPr algn="ctr"/>
                      <a:r>
                        <a:rPr lang="en-GB" sz="2400" b="1" dirty="0" err="1">
                          <a:solidFill>
                            <a:schemeClr val="bg1"/>
                          </a:solidFill>
                          <a:latin typeface="Century Gothic" panose="020B0502020202020204" pitchFamily="34" charset="0"/>
                        </a:rPr>
                        <a:t>proje</a:t>
                      </a:r>
                      <a:r>
                        <a:rPr lang="en-GB" sz="2400" b="0" dirty="0" err="1">
                          <a:solidFill>
                            <a:schemeClr val="bg1"/>
                          </a:solidFill>
                          <a:latin typeface="Century Gothic" panose="020B0502020202020204" pitchFamily="34" charset="0"/>
                        </a:rPr>
                        <a:t>t</a:t>
                      </a: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2D82"/>
                    </a:solidFill>
                  </a:tcPr>
                </a:tc>
                <a:tc>
                  <a:txBody>
                    <a:bodyPr/>
                    <a:lstStyle/>
                    <a:p>
                      <a:pPr algn="ctr"/>
                      <a:r>
                        <a:rPr lang="en-GB" sz="2400" b="1" dirty="0">
                          <a:solidFill>
                            <a:schemeClr val="bg1"/>
                          </a:solidFill>
                          <a:latin typeface="Century Gothic" panose="020B0502020202020204" pitchFamily="34" charset="0"/>
                        </a:rPr>
                        <a:t>public</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err="1">
                          <a:solidFill>
                            <a:srgbClr val="002060"/>
                          </a:solidFill>
                          <a:latin typeface="Century Gothic" panose="020B0502020202020204" pitchFamily="34" charset="0"/>
                        </a:rPr>
                        <a:t>toit</a:t>
                      </a:r>
                      <a:endParaRPr lang="en-US" sz="2000" b="1" dirty="0">
                        <a:solidFill>
                          <a:srgbClr val="002060"/>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CDE6"/>
                    </a:solidFill>
                  </a:tcPr>
                </a:tc>
                <a:extLst>
                  <a:ext uri="{0D108BD9-81ED-4DB2-BD59-A6C34878D82A}">
                    <a16:rowId xmlns:a16="http://schemas.microsoft.com/office/drawing/2014/main" val="412926510"/>
                  </a:ext>
                </a:extLst>
              </a:tr>
              <a:tr h="1481244">
                <a:tc>
                  <a:txBody>
                    <a:bodyPr/>
                    <a:lstStyle/>
                    <a:p>
                      <a:pPr algn="ctr"/>
                      <a:r>
                        <a:rPr lang="en-GB" sz="1900" b="1" dirty="0" err="1">
                          <a:solidFill>
                            <a:srgbClr val="002060"/>
                          </a:solidFill>
                          <a:latin typeface="Century Gothic" panose="020B0502020202020204" pitchFamily="34" charset="0"/>
                        </a:rPr>
                        <a:t>équivalent</a:t>
                      </a:r>
                      <a:endParaRPr lang="en-GB" sz="1900" b="1" dirty="0">
                        <a:solidFill>
                          <a:srgbClr val="002060"/>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8FC7"/>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a:solidFill>
                            <a:schemeClr val="bg1"/>
                          </a:solidFill>
                          <a:latin typeface="Century Gothic" panose="020B0502020202020204" pitchFamily="34" charset="0"/>
                        </a:rPr>
                        <a:t>juger</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CDE6"/>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02060"/>
                          </a:solidFill>
                          <a:latin typeface="Century Gothic" panose="020B0502020202020204" pitchFamily="34" charset="0"/>
                        </a:rPr>
                        <a:t>coup</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8FC7"/>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b="1" dirty="0" err="1">
                          <a:solidFill>
                            <a:srgbClr val="002060"/>
                          </a:solidFill>
                          <a:latin typeface="Century Gothic" panose="020B0502020202020204" pitchFamily="34" charset="0"/>
                        </a:rPr>
                        <a:t>épaule</a:t>
                      </a:r>
                      <a:endParaRPr lang="en-GB" sz="2400" b="1" dirty="0">
                        <a:solidFill>
                          <a:srgbClr val="002060"/>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8FC7"/>
                    </a:solidFill>
                  </a:tcPr>
                </a:tc>
                <a:extLst>
                  <a:ext uri="{0D108BD9-81ED-4DB2-BD59-A6C34878D82A}">
                    <a16:rowId xmlns:a16="http://schemas.microsoft.com/office/drawing/2014/main" val="3372756021"/>
                  </a:ext>
                </a:extLst>
              </a:tr>
              <a:tr h="1481244">
                <a:tc>
                  <a:txBody>
                    <a:bodyPr/>
                    <a:lstStyle/>
                    <a:p>
                      <a:pPr algn="ctr"/>
                      <a:r>
                        <a:rPr lang="en-GB" sz="2000" b="1" dirty="0" err="1">
                          <a:solidFill>
                            <a:srgbClr val="002060"/>
                          </a:solidFill>
                          <a:latin typeface="Century Gothic" panose="020B0502020202020204" pitchFamily="34" charset="0"/>
                        </a:rPr>
                        <a:t>exploser</a:t>
                      </a:r>
                      <a:endParaRPr lang="en-GB" sz="2000" b="1" dirty="0">
                        <a:solidFill>
                          <a:srgbClr val="002060"/>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CDE6"/>
                    </a:solidFill>
                  </a:tcPr>
                </a:tc>
                <a:tc>
                  <a:txBody>
                    <a:bodyPr/>
                    <a:lstStyle/>
                    <a:p>
                      <a:pPr algn="ctr"/>
                      <a:r>
                        <a:rPr lang="en-GB" sz="2000" b="1" dirty="0" err="1">
                          <a:solidFill>
                            <a:schemeClr val="bg1"/>
                          </a:solidFill>
                          <a:latin typeface="Century Gothic" panose="020B0502020202020204" pitchFamily="34" charset="0"/>
                        </a:rPr>
                        <a:t>horaire</a:t>
                      </a:r>
                      <a:endParaRPr lang="en-GB" sz="20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2D82"/>
                    </a:solidFill>
                  </a:tcPr>
                </a:tc>
                <a:tc>
                  <a:txBody>
                    <a:bodyPr/>
                    <a:lstStyle/>
                    <a:p>
                      <a:pPr algn="ctr"/>
                      <a:r>
                        <a:rPr lang="en-GB" sz="2000" b="1" dirty="0" err="1">
                          <a:solidFill>
                            <a:schemeClr val="bg1"/>
                          </a:solidFill>
                          <a:latin typeface="Century Gothic" panose="020B0502020202020204" pitchFamily="34" charset="0"/>
                        </a:rPr>
                        <a:t>comédien</a:t>
                      </a:r>
                      <a:endParaRPr lang="en-GB" sz="20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tc>
                  <a:txBody>
                    <a:bodyPr/>
                    <a:lstStyle/>
                    <a:p>
                      <a:pPr algn="ct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chemeClr val="bg1"/>
                          </a:solidFill>
                          <a:latin typeface="Century Gothic" panose="020B0502020202020204" pitchFamily="34" charset="0"/>
                        </a:rPr>
                        <a:t>voyageur</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CDE6"/>
                    </a:solidFill>
                  </a:tcPr>
                </a:tc>
                <a:tc>
                  <a:txBody>
                    <a:bodyPr/>
                    <a:lstStyle/>
                    <a:p>
                      <a:pPr algn="ctr"/>
                      <a:r>
                        <a:rPr lang="en-GB" sz="2400" b="1" dirty="0">
                          <a:solidFill>
                            <a:schemeClr val="bg1"/>
                          </a:solidFill>
                          <a:latin typeface="Century Gothic" panose="020B0502020202020204" pitchFamily="34" charset="0"/>
                        </a:rPr>
                        <a:t>point</a:t>
                      </a: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FF2D82"/>
                    </a:solidFill>
                  </a:tcPr>
                </a:tc>
                <a:tc>
                  <a:txBody>
                    <a:bodyPr/>
                    <a:lstStyle/>
                    <a:p>
                      <a:pPr algn="ctr"/>
                      <a:r>
                        <a:rPr lang="en-GB" sz="2400" b="1" dirty="0" err="1">
                          <a:solidFill>
                            <a:schemeClr val="bg1"/>
                          </a:solidFill>
                          <a:latin typeface="Century Gothic" panose="020B0502020202020204" pitchFamily="34" charset="0"/>
                        </a:rPr>
                        <a:t>marche</a:t>
                      </a:r>
                      <a:endParaRPr lang="en-GB" sz="2400" b="1" dirty="0">
                        <a:solidFill>
                          <a:schemeClr val="bg1"/>
                        </a:solidFill>
                        <a:latin typeface="Century Gothic" panose="020B0502020202020204" pitchFamily="34" charset="0"/>
                      </a:endParaRPr>
                    </a:p>
                  </a:txBody>
                  <a:tcPr anchor="b">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extLst>
                  <a:ext uri="{0D108BD9-81ED-4DB2-BD59-A6C34878D82A}">
                    <a16:rowId xmlns:a16="http://schemas.microsoft.com/office/drawing/2014/main" val="3937828032"/>
                  </a:ext>
                </a:extLst>
              </a:tr>
            </a:tbl>
          </a:graphicData>
        </a:graphic>
      </p:graphicFrame>
      <p:sp>
        <p:nvSpPr>
          <p:cNvPr id="40" name="Speech Bubble: Rectangle with Corners Rounded 39">
            <a:hlinkClick r:id="" action="ppaction://noaction">
              <a:snd r:embed="rId5" name="T3_W9F_1.1.wav"/>
            </a:hlinkClick>
            <a:extLst>
              <a:ext uri="{FF2B5EF4-FFF2-40B4-BE49-F238E27FC236}">
                <a16:creationId xmlns:a16="http://schemas.microsoft.com/office/drawing/2014/main" id="{3175C5BA-CEDC-F804-3E9B-FB68EA867D93}"/>
              </a:ext>
            </a:extLst>
          </p:cNvPr>
          <p:cNvSpPr/>
          <p:nvPr/>
        </p:nvSpPr>
        <p:spPr>
          <a:xfrm>
            <a:off x="4059013" y="146482"/>
            <a:ext cx="3385077" cy="461665"/>
          </a:xfrm>
          <a:prstGeom prst="wedgeRoundRectCallout">
            <a:avLst>
              <a:gd name="adj1" fmla="val -60635"/>
              <a:gd name="adj2" fmla="val -1349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hlinkClick r:id="" action="ppaction://noaction">
              <a:snd r:embed="rId5" name="T3_W9F_1.1.wav"/>
            </a:hlinkClick>
            <a:extLst>
              <a:ext uri="{FF2B5EF4-FFF2-40B4-BE49-F238E27FC236}">
                <a16:creationId xmlns:a16="http://schemas.microsoft.com/office/drawing/2014/main" id="{DE8621EE-5F48-0F5A-30D7-BB21B6DEA104}"/>
              </a:ext>
            </a:extLst>
          </p:cNvPr>
          <p:cNvSpPr txBox="1"/>
          <p:nvPr/>
        </p:nvSpPr>
        <p:spPr>
          <a:xfrm>
            <a:off x="4220500" y="146482"/>
            <a:ext cx="3196729" cy="457048"/>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s-A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Prononce les mots.</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57" name="Google Shape;111;p3">
            <a:extLst>
              <a:ext uri="{FF2B5EF4-FFF2-40B4-BE49-F238E27FC236}">
                <a16:creationId xmlns:a16="http://schemas.microsoft.com/office/drawing/2014/main" id="{BB02A491-957E-4EF3-AD8D-F3AA9427CA6D}"/>
              </a:ext>
            </a:extLst>
          </p:cNvPr>
          <p:cNvPicPr/>
          <p:nvPr/>
        </p:nvPicPr>
        <p:blipFill>
          <a:blip r:embed="rId6"/>
          <a:stretch/>
        </p:blipFill>
        <p:spPr>
          <a:xfrm>
            <a:off x="11147760" y="125056"/>
            <a:ext cx="775440" cy="775440"/>
          </a:xfrm>
          <a:prstGeom prst="rect">
            <a:avLst/>
          </a:prstGeom>
          <a:ln>
            <a:noFill/>
          </a:ln>
        </p:spPr>
      </p:pic>
      <p:sp>
        <p:nvSpPr>
          <p:cNvPr id="58" name="CustomShape 3">
            <a:extLst>
              <a:ext uri="{FF2B5EF4-FFF2-40B4-BE49-F238E27FC236}">
                <a16:creationId xmlns:a16="http://schemas.microsoft.com/office/drawing/2014/main" id="{1FFA7FD8-AECF-4950-A092-CA2EC81A5B0A}"/>
              </a:ext>
            </a:extLst>
          </p:cNvPr>
          <p:cNvSpPr/>
          <p:nvPr/>
        </p:nvSpPr>
        <p:spPr>
          <a:xfrm>
            <a:off x="10678892" y="1039381"/>
            <a:ext cx="1513108" cy="396360"/>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9" name="Title 2">
            <a:extLst>
              <a:ext uri="{FF2B5EF4-FFF2-40B4-BE49-F238E27FC236}">
                <a16:creationId xmlns:a16="http://schemas.microsoft.com/office/drawing/2014/main" id="{FC933390-F1A0-4E27-9665-DA37CB83A534}"/>
              </a:ext>
            </a:extLst>
          </p:cNvPr>
          <p:cNvSpPr txBox="1">
            <a:spLocks/>
          </p:cNvSpPr>
          <p:nvPr/>
        </p:nvSpPr>
        <p:spPr>
          <a:xfrm>
            <a:off x="10682383" y="1148659"/>
            <a:ext cx="1785344" cy="4764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mj-ea"/>
                <a:cs typeface="+mj-cs"/>
              </a:rPr>
              <a:t>prononcer</a:t>
            </a:r>
            <a:br>
              <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j-ea"/>
                <a:cs typeface="+mj-cs"/>
              </a:rPr>
            </a:br>
            <a:endParaRPr kumimoji="0" lang="en-GB" sz="20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pic>
        <p:nvPicPr>
          <p:cNvPr id="60" name="Picture 59" descr="A picture containing arrow&#10;&#10;Description automatically generated">
            <a:hlinkClick r:id="" action="ppaction://noaction">
              <a:snd r:embed="rId7" name="T3_W9F_1.14.wav"/>
            </a:hlinkClick>
            <a:extLst>
              <a:ext uri="{FF2B5EF4-FFF2-40B4-BE49-F238E27FC236}">
                <a16:creationId xmlns:a16="http://schemas.microsoft.com/office/drawing/2014/main" id="{85A58B1E-12FA-4AE6-8FCA-5ACB9A4ABC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76330" y="4664735"/>
            <a:ext cx="1101782" cy="858185"/>
          </a:xfrm>
          <a:prstGeom prst="rect">
            <a:avLst/>
          </a:prstGeom>
        </p:spPr>
      </p:pic>
      <p:pic>
        <p:nvPicPr>
          <p:cNvPr id="7" name="Picture 6" descr="A picture containing cartoon, art&#10;&#10;Description automatically generated with low confidence">
            <a:hlinkClick r:id="" action="ppaction://noaction">
              <a:snd r:embed="rId9" name="T3_W9F_1.15.wav"/>
            </a:hlinkClick>
            <a:extLst>
              <a:ext uri="{FF2B5EF4-FFF2-40B4-BE49-F238E27FC236}">
                <a16:creationId xmlns:a16="http://schemas.microsoft.com/office/drawing/2014/main" id="{F5EDCE4E-2248-4255-ACC2-0A00DCD1C3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53703" y="3349016"/>
            <a:ext cx="626079" cy="744087"/>
          </a:xfrm>
          <a:prstGeom prst="rect">
            <a:avLst/>
          </a:prstGeom>
        </p:spPr>
      </p:pic>
      <p:pic>
        <p:nvPicPr>
          <p:cNvPr id="10" name="Picture 9" descr="A red x on a black background&#10;&#10;Description automatically generated">
            <a:hlinkClick r:id="" action="ppaction://noaction">
              <a:snd r:embed="rId11" name="T3_W9F_1.2.wav"/>
            </a:hlinkClick>
            <a:extLst>
              <a:ext uri="{FF2B5EF4-FFF2-40B4-BE49-F238E27FC236}">
                <a16:creationId xmlns:a16="http://schemas.microsoft.com/office/drawing/2014/main" id="{853717F5-A601-41D1-AF2C-35E2E4DA401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6521" y="2121718"/>
            <a:ext cx="704388" cy="478764"/>
          </a:xfrm>
          <a:prstGeom prst="rect">
            <a:avLst/>
          </a:prstGeom>
        </p:spPr>
      </p:pic>
      <p:pic>
        <p:nvPicPr>
          <p:cNvPr id="12" name="Picture 11" descr="A green check mark on a black background&#10;&#10;Description automatically generated">
            <a:hlinkClick r:id="" action="ppaction://noaction">
              <a:snd r:embed="rId11" name="T3_W9F_1.2.wav"/>
            </a:hlinkClick>
            <a:extLst>
              <a:ext uri="{FF2B5EF4-FFF2-40B4-BE49-F238E27FC236}">
                <a16:creationId xmlns:a16="http://schemas.microsoft.com/office/drawing/2014/main" id="{26FF0E86-55FE-4433-B878-0F364DF598A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1533" y="1884363"/>
            <a:ext cx="714738" cy="701336"/>
          </a:xfrm>
          <a:prstGeom prst="rect">
            <a:avLst/>
          </a:prstGeom>
        </p:spPr>
      </p:pic>
      <p:pic>
        <p:nvPicPr>
          <p:cNvPr id="15" name="Picture 14" descr="A screenshot of a calculator&#10;&#10;Description automatically generated">
            <a:hlinkClick r:id="" action="ppaction://noaction">
              <a:snd r:embed="rId14" name="T3_W9F_1.3.wav"/>
            </a:hlinkClick>
            <a:extLst>
              <a:ext uri="{FF2B5EF4-FFF2-40B4-BE49-F238E27FC236}">
                <a16:creationId xmlns:a16="http://schemas.microsoft.com/office/drawing/2014/main" id="{741F2D1D-82B5-4578-9285-CD98ABECCF8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2763" y="3323403"/>
            <a:ext cx="584269" cy="821829"/>
          </a:xfrm>
          <a:prstGeom prst="rect">
            <a:avLst/>
          </a:prstGeom>
        </p:spPr>
      </p:pic>
      <p:pic>
        <p:nvPicPr>
          <p:cNvPr id="17" name="Picture 16" descr="A picture containing drawing, clipart, graphics, illustration&#10;&#10;Description automatically generated">
            <a:hlinkClick r:id="" action="ppaction://noaction">
              <a:snd r:embed="rId16" name="T3_W9F_1.4.wav"/>
            </a:hlinkClick>
            <a:extLst>
              <a:ext uri="{FF2B5EF4-FFF2-40B4-BE49-F238E27FC236}">
                <a16:creationId xmlns:a16="http://schemas.microsoft.com/office/drawing/2014/main" id="{FE1E1FCC-1588-417D-9FB6-8FEFAC864155}"/>
              </a:ext>
            </a:extLst>
          </p:cNvPr>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9480" y="4756699"/>
            <a:ext cx="1459717" cy="807406"/>
          </a:xfrm>
          <a:prstGeom prst="rect">
            <a:avLst/>
          </a:prstGeom>
        </p:spPr>
      </p:pic>
      <p:pic>
        <p:nvPicPr>
          <p:cNvPr id="19" name="Picture 18" descr="A picture containing text, envelope, stationary, rectangle&#10;&#10;Description automatically generated">
            <a:hlinkClick r:id="" action="ppaction://noaction">
              <a:snd r:embed="rId18" name="T3_W9F_1.5.wav"/>
            </a:hlinkClick>
            <a:extLst>
              <a:ext uri="{FF2B5EF4-FFF2-40B4-BE49-F238E27FC236}">
                <a16:creationId xmlns:a16="http://schemas.microsoft.com/office/drawing/2014/main" id="{F06E7400-3747-4E84-AE26-50E6041F2FC8}"/>
              </a:ext>
            </a:extLst>
          </p:cNvPr>
          <p:cNvPicPr>
            <a:picLocks noChangeAspect="1"/>
          </p:cNvPicPr>
          <p:nvPr/>
        </p:nvPicPr>
        <p:blipFill rotWithShape="1">
          <a:blip r:embed="rId19">
            <a:extLst>
              <a:ext uri="{28A0092B-C50C-407E-A947-70E740481C1C}">
                <a14:useLocalDpi xmlns:a14="http://schemas.microsoft.com/office/drawing/2010/main" val="0"/>
              </a:ext>
            </a:extLst>
          </a:blip>
          <a:srcRect l="43838" t="14612" r="1930" b="27536"/>
          <a:stretch/>
        </p:blipFill>
        <p:spPr>
          <a:xfrm>
            <a:off x="1694367" y="4731653"/>
            <a:ext cx="1178099" cy="888525"/>
          </a:xfrm>
          <a:prstGeom prst="rect">
            <a:avLst/>
          </a:prstGeom>
        </p:spPr>
      </p:pic>
      <p:pic>
        <p:nvPicPr>
          <p:cNvPr id="21" name="Picture 20" descr="A child throwing a baseball&#10;&#10;Description automatically generated with low confidence">
            <a:hlinkClick r:id="" action="ppaction://noaction">
              <a:snd r:embed="rId20" name="T3_W9F_1.8.wav"/>
            </a:hlinkClick>
            <a:extLst>
              <a:ext uri="{FF2B5EF4-FFF2-40B4-BE49-F238E27FC236}">
                <a16:creationId xmlns:a16="http://schemas.microsoft.com/office/drawing/2014/main" id="{0A52BD98-040A-4C81-90CB-7DAB0FFDF80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262718" y="1847622"/>
            <a:ext cx="946206" cy="756965"/>
          </a:xfrm>
          <a:prstGeom prst="rect">
            <a:avLst/>
          </a:prstGeom>
        </p:spPr>
      </p:pic>
      <p:pic>
        <p:nvPicPr>
          <p:cNvPr id="23" name="Picture 22" descr="A person in a yellow shirt holding a yellow flag&#10;&#10;Description automatically generated with low confidence">
            <a:hlinkClick r:id="" action="ppaction://noaction">
              <a:snd r:embed="rId22" name="T3_W9F_1.7.wav"/>
            </a:hlinkClick>
            <a:extLst>
              <a:ext uri="{FF2B5EF4-FFF2-40B4-BE49-F238E27FC236}">
                <a16:creationId xmlns:a16="http://schemas.microsoft.com/office/drawing/2014/main" id="{F769A49B-EFEF-4D32-B095-6FABB38E395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426481" y="3140668"/>
            <a:ext cx="721606" cy="1010564"/>
          </a:xfrm>
          <a:prstGeom prst="rect">
            <a:avLst/>
          </a:prstGeom>
        </p:spPr>
      </p:pic>
      <p:pic>
        <p:nvPicPr>
          <p:cNvPr id="25" name="Picture 24" descr="A monkey sitting on the road&#10;&#10;Description automatically generated with medium confidence">
            <a:hlinkClick r:id="" action="ppaction://noaction">
              <a:snd r:embed="rId24" name="T3_W9F_1.6.wav"/>
            </a:hlinkClick>
            <a:extLst>
              <a:ext uri="{FF2B5EF4-FFF2-40B4-BE49-F238E27FC236}">
                <a16:creationId xmlns:a16="http://schemas.microsoft.com/office/drawing/2014/main" id="{D587925E-32B7-4652-8970-3A759D111EBD}"/>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290883" y="4644788"/>
            <a:ext cx="918041" cy="1066171"/>
          </a:xfrm>
          <a:prstGeom prst="ellipse">
            <a:avLst/>
          </a:prstGeom>
        </p:spPr>
      </p:pic>
      <p:pic>
        <p:nvPicPr>
          <p:cNvPr id="27" name="Picture 26" descr="A picture containing circle, graphics, colorfulness, screenshot&#10;&#10;Description automatically generated">
            <a:hlinkClick r:id="" action="ppaction://noaction">
              <a:snd r:embed="rId26" name="T3_W9F_1.9.wav"/>
            </a:hlinkClick>
            <a:extLst>
              <a:ext uri="{FF2B5EF4-FFF2-40B4-BE49-F238E27FC236}">
                <a16:creationId xmlns:a16="http://schemas.microsoft.com/office/drawing/2014/main" id="{A03F11EB-4BB5-4C5E-BF21-1B56E8EF0E44}"/>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4837899" y="1799653"/>
            <a:ext cx="913653" cy="913653"/>
          </a:xfrm>
          <a:prstGeom prst="rect">
            <a:avLst/>
          </a:prstGeom>
        </p:spPr>
      </p:pic>
      <p:pic>
        <p:nvPicPr>
          <p:cNvPr id="29" name="Picture 28" descr="A group of people in a crowd&#10;&#10;Description automatically generated with low confidence">
            <a:hlinkClick r:id="" action="ppaction://noaction">
              <a:snd r:embed="rId28" name="T3_W9F_1.10.wav"/>
            </a:hlinkClick>
            <a:extLst>
              <a:ext uri="{FF2B5EF4-FFF2-40B4-BE49-F238E27FC236}">
                <a16:creationId xmlns:a16="http://schemas.microsoft.com/office/drawing/2014/main" id="{8E6DF044-BF3C-4EA9-8CA4-94D8BC8466F7}"/>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022585" y="1814809"/>
            <a:ext cx="1394644" cy="697322"/>
          </a:xfrm>
          <a:prstGeom prst="rect">
            <a:avLst/>
          </a:prstGeom>
        </p:spPr>
      </p:pic>
      <p:pic>
        <p:nvPicPr>
          <p:cNvPr id="31" name="Picture 30" descr="A picture containing graphics, graphic design, font, logo&#10;&#10;Description automatically generated">
            <a:hlinkClick r:id="" action="ppaction://noaction">
              <a:snd r:embed="rId30" name="T3_W9F_1.11.wav"/>
            </a:hlinkClick>
            <a:extLst>
              <a:ext uri="{FF2B5EF4-FFF2-40B4-BE49-F238E27FC236}">
                <a16:creationId xmlns:a16="http://schemas.microsoft.com/office/drawing/2014/main" id="{A9C24CFD-048D-488C-90A0-488D37B320EA}"/>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078377" y="3318397"/>
            <a:ext cx="1296542" cy="808313"/>
          </a:xfrm>
          <a:prstGeom prst="rect">
            <a:avLst/>
          </a:prstGeom>
        </p:spPr>
      </p:pic>
      <p:pic>
        <p:nvPicPr>
          <p:cNvPr id="33" name="Picture 32" descr="A cartoon of a person with a camera&#10;&#10;Description automatically generated with medium confidence">
            <a:hlinkClick r:id="" action="ppaction://noaction">
              <a:snd r:embed="rId32" name="T3_W9F_1.12.wav"/>
            </a:hlinkClick>
            <a:extLst>
              <a:ext uri="{FF2B5EF4-FFF2-40B4-BE49-F238E27FC236}">
                <a16:creationId xmlns:a16="http://schemas.microsoft.com/office/drawing/2014/main" id="{1CE1F4AC-C74B-4EA2-9187-0D39C367355D}"/>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473283" y="4644788"/>
            <a:ext cx="664315" cy="1110083"/>
          </a:xfrm>
          <a:prstGeom prst="rect">
            <a:avLst/>
          </a:prstGeom>
        </p:spPr>
      </p:pic>
      <p:pic>
        <p:nvPicPr>
          <p:cNvPr id="35" name="Picture 34" descr="A picture containing screenshot, book, black, black and white&#10;&#10;Description automatically generated">
            <a:hlinkClick r:id="" action="ppaction://noaction">
              <a:snd r:embed="rId34" name="T3_W9F_1.16.wav"/>
            </a:hlinkClick>
            <a:extLst>
              <a:ext uri="{FF2B5EF4-FFF2-40B4-BE49-F238E27FC236}">
                <a16:creationId xmlns:a16="http://schemas.microsoft.com/office/drawing/2014/main" id="{95603CCD-0852-40BA-9952-5D1320E8781A}"/>
              </a:ext>
            </a:extLst>
          </p:cNvPr>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9051637" y="1957437"/>
            <a:ext cx="1196174" cy="598087"/>
          </a:xfrm>
          <a:prstGeom prst="rect">
            <a:avLst/>
          </a:prstGeom>
        </p:spPr>
      </p:pic>
      <p:cxnSp>
        <p:nvCxnSpPr>
          <p:cNvPr id="37" name="Straight Arrow Connector 36">
            <a:hlinkClick r:id="" action="ppaction://noaction">
              <a:snd r:embed="rId9" name="T3_W9F_1.15.wav"/>
            </a:hlinkClick>
            <a:extLst>
              <a:ext uri="{FF2B5EF4-FFF2-40B4-BE49-F238E27FC236}">
                <a16:creationId xmlns:a16="http://schemas.microsoft.com/office/drawing/2014/main" id="{11A5CB31-65C5-4655-BD8C-69FCB32CE610}"/>
              </a:ext>
            </a:extLst>
          </p:cNvPr>
          <p:cNvCxnSpPr/>
          <p:nvPr/>
        </p:nvCxnSpPr>
        <p:spPr>
          <a:xfrm>
            <a:off x="9042438" y="3349016"/>
            <a:ext cx="378231" cy="29910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4" name="Callout: Down Arrow 70">
            <a:hlinkClick r:id="" action="ppaction://noaction">
              <a:snd r:embed="rId11" name="T3_W9F_1.2.wav"/>
            </a:hlinkClick>
            <a:extLst>
              <a:ext uri="{FF2B5EF4-FFF2-40B4-BE49-F238E27FC236}">
                <a16:creationId xmlns:a16="http://schemas.microsoft.com/office/drawing/2014/main" id="{1A8C6CBC-8EAD-B7CF-9B41-8C9AFE898DA2}"/>
              </a:ext>
            </a:extLst>
          </p:cNvPr>
          <p:cNvSpPr/>
          <p:nvPr/>
        </p:nvSpPr>
        <p:spPr>
          <a:xfrm>
            <a:off x="95815" y="1582959"/>
            <a:ext cx="1515188" cy="1481567"/>
          </a:xfrm>
          <a:prstGeom prst="downArrowCallout">
            <a:avLst>
              <a:gd name="adj1" fmla="val 25000"/>
              <a:gd name="adj2" fmla="val 26142"/>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correc</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tion</a:t>
            </a:r>
          </a:p>
        </p:txBody>
      </p:sp>
      <p:sp>
        <p:nvSpPr>
          <p:cNvPr id="44" name="Callout: Down Arrow 70">
            <a:hlinkClick r:id="" action="ppaction://noaction">
              <a:snd r:embed="rId16" name="T3_W9F_1.4.wav"/>
            </a:hlinkClick>
            <a:extLst>
              <a:ext uri="{FF2B5EF4-FFF2-40B4-BE49-F238E27FC236}">
                <a16:creationId xmlns:a16="http://schemas.microsoft.com/office/drawing/2014/main" id="{558B8E83-100F-4C95-8D2F-AEE71BA68077}"/>
              </a:ext>
            </a:extLst>
          </p:cNvPr>
          <p:cNvSpPr/>
          <p:nvPr/>
        </p:nvSpPr>
        <p:spPr>
          <a:xfrm rot="16200000">
            <a:off x="105550" y="4546212"/>
            <a:ext cx="1456247"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explo</a:t>
            </a: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s</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er</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[explode]</a:t>
            </a:r>
          </a:p>
        </p:txBody>
      </p:sp>
      <p:sp>
        <p:nvSpPr>
          <p:cNvPr id="45" name="Callout: Down Arrow 70">
            <a:hlinkClick r:id="" action="ppaction://noaction">
              <a:snd r:embed="rId18" name="T3_W9F_1.5.wav"/>
            </a:hlinkClick>
            <a:extLst>
              <a:ext uri="{FF2B5EF4-FFF2-40B4-BE49-F238E27FC236}">
                <a16:creationId xmlns:a16="http://schemas.microsoft.com/office/drawing/2014/main" id="{EBA4C2F7-0880-4B21-91FA-F78EB2BE669F}"/>
              </a:ext>
            </a:extLst>
          </p:cNvPr>
          <p:cNvSpPr/>
          <p:nvPr/>
        </p:nvSpPr>
        <p:spPr>
          <a:xfrm rot="16200000">
            <a:off x="1619592" y="4548926"/>
            <a:ext cx="1456247"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F0302020204030204"/>
                <a:ea typeface="+mn-ea"/>
                <a:cs typeface="+mn-cs"/>
              </a:rPr>
              <a:t>h</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oraire</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[timetable]</a:t>
            </a:r>
          </a:p>
        </p:txBody>
      </p:sp>
      <p:sp>
        <p:nvSpPr>
          <p:cNvPr id="3" name="Call-out: Up Arrow 2">
            <a:hlinkClick r:id="" action="ppaction://noaction">
              <a:snd r:embed="rId24" name="T3_W9F_1.6.wav"/>
            </a:hlinkClick>
            <a:extLst>
              <a:ext uri="{FF2B5EF4-FFF2-40B4-BE49-F238E27FC236}">
                <a16:creationId xmlns:a16="http://schemas.microsoft.com/office/drawing/2014/main" id="{A356198E-A7E8-46AC-BB4D-0FC548C52873}"/>
              </a:ext>
            </a:extLst>
          </p:cNvPr>
          <p:cNvSpPr/>
          <p:nvPr/>
        </p:nvSpPr>
        <p:spPr>
          <a:xfrm>
            <a:off x="3097104" y="4573634"/>
            <a:ext cx="1455268"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coméd</a:t>
            </a:r>
            <a:r>
              <a:rPr kumimoji="0" lang="en-GB" sz="1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ien</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[comedian]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7" name="Call-out: Up Arrow 46">
            <a:hlinkClick r:id="" action="ppaction://noaction">
              <a:snd r:embed="rId22" name="T3_W9F_1.7.wav"/>
            </a:hlinkClick>
            <a:extLst>
              <a:ext uri="{FF2B5EF4-FFF2-40B4-BE49-F238E27FC236}">
                <a16:creationId xmlns:a16="http://schemas.microsoft.com/office/drawing/2014/main" id="{D74D5A4A-BD1C-4D40-A97B-E0D26118B7C7}"/>
              </a:ext>
            </a:extLst>
          </p:cNvPr>
          <p:cNvSpPr/>
          <p:nvPr/>
        </p:nvSpPr>
        <p:spPr>
          <a:xfrm>
            <a:off x="3088499" y="3074738"/>
            <a:ext cx="1455268"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a:t>
            </a:r>
            <a:b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judge]</a:t>
            </a:r>
          </a:p>
        </p:txBody>
      </p:sp>
      <p:sp>
        <p:nvSpPr>
          <p:cNvPr id="50" name="Callout: Down Arrow 70">
            <a:hlinkClick r:id="" action="ppaction://noaction">
              <a:snd r:embed="rId28" name="T3_W9F_1.10.wav"/>
            </a:hlinkClick>
            <a:extLst>
              <a:ext uri="{FF2B5EF4-FFF2-40B4-BE49-F238E27FC236}">
                <a16:creationId xmlns:a16="http://schemas.microsoft.com/office/drawing/2014/main" id="{130B9201-EC80-4051-B39A-723691C02487}"/>
              </a:ext>
            </a:extLst>
          </p:cNvPr>
          <p:cNvSpPr/>
          <p:nvPr/>
        </p:nvSpPr>
        <p:spPr>
          <a:xfrm>
            <a:off x="6028162" y="1597353"/>
            <a:ext cx="1456247" cy="1481567"/>
          </a:xfrm>
          <a:prstGeom prst="downArrowCallout">
            <a:avLst>
              <a:gd name="adj1" fmla="val 25000"/>
              <a:gd name="adj2" fmla="val 26142"/>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p</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u</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blic</a:t>
            </a:r>
          </a:p>
        </p:txBody>
      </p:sp>
      <p:sp>
        <p:nvSpPr>
          <p:cNvPr id="51" name="Callout: Down Arrow 70">
            <a:hlinkClick r:id="" action="ppaction://noaction">
              <a:snd r:embed="rId30" name="T3_W9F_1.11.wav"/>
            </a:hlinkClick>
            <a:extLst>
              <a:ext uri="{FF2B5EF4-FFF2-40B4-BE49-F238E27FC236}">
                <a16:creationId xmlns:a16="http://schemas.microsoft.com/office/drawing/2014/main" id="{600770E6-2FF6-4922-8E7C-D37E1A8B45CB}"/>
              </a:ext>
            </a:extLst>
          </p:cNvPr>
          <p:cNvSpPr/>
          <p:nvPr/>
        </p:nvSpPr>
        <p:spPr>
          <a:xfrm>
            <a:off x="6028162" y="3084386"/>
            <a:ext cx="1456247" cy="1481567"/>
          </a:xfrm>
          <a:prstGeom prst="downArrowCallout">
            <a:avLst>
              <a:gd name="adj1" fmla="val 25000"/>
              <a:gd name="adj2" fmla="val 26142"/>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c</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ou</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p</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F0302020204030204"/>
                <a:ea typeface="+mn-ea"/>
                <a:cs typeface="+mn-cs"/>
              </a:rPr>
              <a:t>[knock, blow]</a:t>
            </a:r>
          </a:p>
        </p:txBody>
      </p:sp>
      <p:sp>
        <p:nvSpPr>
          <p:cNvPr id="52" name="Callout: Down Arrow 70">
            <a:hlinkClick r:id="" action="ppaction://noaction">
              <a:snd r:embed="rId32" name="T3_W9F_1.12.wav"/>
            </a:hlinkClick>
            <a:extLst>
              <a:ext uri="{FF2B5EF4-FFF2-40B4-BE49-F238E27FC236}">
                <a16:creationId xmlns:a16="http://schemas.microsoft.com/office/drawing/2014/main" id="{2D056583-A82E-4651-B080-2363737308AB}"/>
              </a:ext>
            </a:extLst>
          </p:cNvPr>
          <p:cNvSpPr/>
          <p:nvPr/>
        </p:nvSpPr>
        <p:spPr>
          <a:xfrm rot="16200000">
            <a:off x="6025677" y="4553056"/>
            <a:ext cx="1456247"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voyag</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eur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[traveller]</a:t>
            </a:r>
          </a:p>
        </p:txBody>
      </p:sp>
      <p:sp>
        <p:nvSpPr>
          <p:cNvPr id="53" name="Callout: Down Arrow 70">
            <a:hlinkClick r:id="" action="ppaction://noaction">
              <a:snd r:embed="rId36" name="T3_W9F_1.13.wav"/>
            </a:hlinkClick>
            <a:extLst>
              <a:ext uri="{FF2B5EF4-FFF2-40B4-BE49-F238E27FC236}">
                <a16:creationId xmlns:a16="http://schemas.microsoft.com/office/drawing/2014/main" id="{A06AC123-9629-44D0-A265-67F1E5433ACB}"/>
              </a:ext>
            </a:extLst>
          </p:cNvPr>
          <p:cNvSpPr/>
          <p:nvPr/>
        </p:nvSpPr>
        <p:spPr>
          <a:xfrm rot="16200000">
            <a:off x="7491925" y="4547578"/>
            <a:ext cx="1456247"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po</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in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t</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[full stop]</a:t>
            </a:r>
          </a:p>
        </p:txBody>
      </p:sp>
      <p:sp>
        <p:nvSpPr>
          <p:cNvPr id="54" name="Call-out: Up Arrow 53">
            <a:hlinkClick r:id="" action="ppaction://noaction">
              <a:snd r:embed="rId7" name="T3_W9F_1.14.wav"/>
            </a:hlinkClick>
            <a:extLst>
              <a:ext uri="{FF2B5EF4-FFF2-40B4-BE49-F238E27FC236}">
                <a16:creationId xmlns:a16="http://schemas.microsoft.com/office/drawing/2014/main" id="{F75A790B-8DBE-4988-8AC8-3A4C86BB1FAB}"/>
              </a:ext>
            </a:extLst>
          </p:cNvPr>
          <p:cNvSpPr/>
          <p:nvPr/>
        </p:nvSpPr>
        <p:spPr>
          <a:xfrm>
            <a:off x="8965273" y="4537995"/>
            <a:ext cx="1455268"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[step]</a:t>
            </a:r>
          </a:p>
        </p:txBody>
      </p:sp>
      <p:sp>
        <p:nvSpPr>
          <p:cNvPr id="55" name="Call-out: Up Arrow 54">
            <a:hlinkClick r:id="" action="ppaction://noaction">
              <a:snd r:embed="rId9" name="T3_W9F_1.15.wav"/>
            </a:hlinkClick>
            <a:extLst>
              <a:ext uri="{FF2B5EF4-FFF2-40B4-BE49-F238E27FC236}">
                <a16:creationId xmlns:a16="http://schemas.microsoft.com/office/drawing/2014/main" id="{26A598DA-E50F-4800-A175-C96DBCD18B75}"/>
              </a:ext>
            </a:extLst>
          </p:cNvPr>
          <p:cNvSpPr/>
          <p:nvPr/>
        </p:nvSpPr>
        <p:spPr>
          <a:xfrm>
            <a:off x="8961315" y="3064248"/>
            <a:ext cx="1455268"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ép</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au</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[shoulder]</a:t>
            </a:r>
          </a:p>
        </p:txBody>
      </p:sp>
      <p:sp>
        <p:nvSpPr>
          <p:cNvPr id="56" name="Call-out: Up Arrow 55">
            <a:hlinkClick r:id="" action="ppaction://noaction">
              <a:snd r:embed="rId34" name="T3_W9F_1.16.wav"/>
            </a:hlinkClick>
            <a:extLst>
              <a:ext uri="{FF2B5EF4-FFF2-40B4-BE49-F238E27FC236}">
                <a16:creationId xmlns:a16="http://schemas.microsoft.com/office/drawing/2014/main" id="{B764B87D-327E-48C7-A907-2550D3D014BF}"/>
              </a:ext>
            </a:extLst>
          </p:cNvPr>
          <p:cNvSpPr/>
          <p:nvPr/>
        </p:nvSpPr>
        <p:spPr>
          <a:xfrm>
            <a:off x="8964542" y="1583147"/>
            <a:ext cx="1455268"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oi</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[roof]</a:t>
            </a:r>
          </a:p>
        </p:txBody>
      </p:sp>
      <p:sp>
        <p:nvSpPr>
          <p:cNvPr id="48" name="Call-out: Up Arrow 47">
            <a:hlinkClick r:id="" action="ppaction://noaction">
              <a:snd r:embed="rId20" name="T3_W9F_1.8.wav"/>
            </a:hlinkClick>
            <a:extLst>
              <a:ext uri="{FF2B5EF4-FFF2-40B4-BE49-F238E27FC236}">
                <a16:creationId xmlns:a16="http://schemas.microsoft.com/office/drawing/2014/main" id="{C99537C2-D4E3-43ED-B86C-0CC34AB0BA6D}"/>
              </a:ext>
            </a:extLst>
          </p:cNvPr>
          <p:cNvSpPr/>
          <p:nvPr/>
        </p:nvSpPr>
        <p:spPr>
          <a:xfrm rot="5400000">
            <a:off x="3075370" y="1594100"/>
            <a:ext cx="1481567"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throw]</a:t>
            </a:r>
          </a:p>
        </p:txBody>
      </p:sp>
      <p:sp>
        <p:nvSpPr>
          <p:cNvPr id="49" name="Call-out: Up Arrow 48">
            <a:hlinkClick r:id="" action="ppaction://noaction">
              <a:snd r:embed="rId26" name="T3_W9F_1.9.wav"/>
            </a:hlinkClick>
            <a:extLst>
              <a:ext uri="{FF2B5EF4-FFF2-40B4-BE49-F238E27FC236}">
                <a16:creationId xmlns:a16="http://schemas.microsoft.com/office/drawing/2014/main" id="{3A862ABC-B5E1-49C6-8FB6-9753359AA441}"/>
              </a:ext>
            </a:extLst>
          </p:cNvPr>
          <p:cNvSpPr/>
          <p:nvPr/>
        </p:nvSpPr>
        <p:spPr>
          <a:xfrm rot="5400000">
            <a:off x="4560622" y="1593171"/>
            <a:ext cx="1481567" cy="1481568"/>
          </a:xfrm>
          <a:prstGeom prst="upArrowCallout">
            <a:avLst>
              <a:gd name="adj1" fmla="val 23036"/>
              <a:gd name="adj2" fmla="val 25000"/>
              <a:gd name="adj3" fmla="val 25000"/>
              <a:gd name="adj4" fmla="val 6497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proje</a:t>
            </a:r>
            <a:r>
              <a:rPr kumimoji="0" lang="en-GB" sz="2000" b="0" i="0" u="none" strike="noStrike" kern="1200" cap="none" spc="0" normalizeH="0" baseline="0" noProof="0" dirty="0" err="1">
                <a:ln>
                  <a:noFill/>
                </a:ln>
                <a:solidFill>
                  <a:srgbClr val="E7E6E6">
                    <a:lumMod val="75000"/>
                  </a:srgbClr>
                </a:solidFill>
                <a:effectLst/>
                <a:uLnTx/>
                <a:uFillTx/>
                <a:latin typeface="Century Gothic" panose="020B0502020202020204" pitchFamily="34" charset="0"/>
                <a:ea typeface="+mn-ea"/>
                <a:cs typeface="+mn-cs"/>
              </a:rPr>
              <a:t>t</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[project]</a:t>
            </a:r>
          </a:p>
        </p:txBody>
      </p:sp>
      <mc:AlternateContent xmlns:mc="http://schemas.openxmlformats.org/markup-compatibility/2006" xmlns:a14="http://schemas.microsoft.com/office/drawing/2010/main">
        <mc:Choice Requires="a14">
          <p:sp>
            <p:nvSpPr>
              <p:cNvPr id="43" name="TextBox 42">
                <a:hlinkClick r:id="" action="ppaction://noaction">
                  <a:snd r:embed="rId14" name="T3_W9F_1.3.wav"/>
                </a:hlinkClick>
                <a:extLst>
                  <a:ext uri="{FF2B5EF4-FFF2-40B4-BE49-F238E27FC236}">
                    <a16:creationId xmlns:a16="http://schemas.microsoft.com/office/drawing/2014/main" id="{AB1F9562-2ACF-4F00-A3F2-74B594C3DA65}"/>
                  </a:ext>
                </a:extLst>
              </p:cNvPr>
              <p:cNvSpPr txBox="1"/>
              <p:nvPr/>
            </p:nvSpPr>
            <p:spPr>
              <a:xfrm>
                <a:off x="882530" y="3327970"/>
                <a:ext cx="552000" cy="7861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GB" sz="24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ctrlPr>
                        </m:fPr>
                        <m:num>
                          <m:r>
                            <a:rPr kumimoji="0" lang="en-GB" sz="24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1</m:t>
                          </m:r>
                        </m:num>
                        <m:den>
                          <m:r>
                            <a:rPr kumimoji="0" lang="en-GB" sz="24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mn-cs"/>
                            </a:rPr>
                            <m:t>10</m:t>
                          </m:r>
                        </m:den>
                      </m:f>
                    </m:oMath>
                  </m:oMathPara>
                </a14:m>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mc:Choice>
        <mc:Fallback xmlns="">
          <p:sp>
            <p:nvSpPr>
              <p:cNvPr id="43" name="TextBox 42">
                <a:extLst>
                  <a:ext uri="{FF2B5EF4-FFF2-40B4-BE49-F238E27FC236}">
                    <a16:creationId xmlns:a16="http://schemas.microsoft.com/office/drawing/2014/main" id="{AB1F9562-2ACF-4F00-A3F2-74B594C3DA65}"/>
                  </a:ext>
                </a:extLst>
              </p:cNvPr>
              <p:cNvSpPr txBox="1">
                <a:spLocks noRot="1" noChangeAspect="1" noMove="1" noResize="1" noEditPoints="1" noAdjustHandles="1" noChangeArrowheads="1" noChangeShapeType="1" noTextEdit="1"/>
              </p:cNvSpPr>
              <p:nvPr/>
            </p:nvSpPr>
            <p:spPr>
              <a:xfrm>
                <a:off x="882530" y="3327970"/>
                <a:ext cx="552000" cy="786177"/>
              </a:xfrm>
              <a:prstGeom prst="rect">
                <a:avLst/>
              </a:prstGeom>
              <a:blipFill>
                <a:blip r:embed="rId37"/>
                <a:stretch>
                  <a:fillRect/>
                </a:stretch>
              </a:blipFill>
            </p:spPr>
            <p:txBody>
              <a:bodyPr/>
              <a:lstStyle/>
              <a:p>
                <a:r>
                  <a:rPr lang="en-GB">
                    <a:noFill/>
                  </a:rPr>
                  <a:t> </a:t>
                </a:r>
              </a:p>
            </p:txBody>
          </p:sp>
        </mc:Fallback>
      </mc:AlternateContent>
      <p:sp>
        <p:nvSpPr>
          <p:cNvPr id="46" name="Oval 45">
            <a:hlinkClick r:id="" action="ppaction://noaction">
              <a:snd r:embed="rId36" name="T3_W9F_1.13.wav"/>
            </a:hlinkClick>
            <a:extLst>
              <a:ext uri="{FF2B5EF4-FFF2-40B4-BE49-F238E27FC236}">
                <a16:creationId xmlns:a16="http://schemas.microsoft.com/office/drawing/2014/main" id="{B53ECA8C-C6CE-4047-AEAB-2C2EE972C9EF}"/>
              </a:ext>
            </a:extLst>
          </p:cNvPr>
          <p:cNvSpPr/>
          <p:nvPr/>
        </p:nvSpPr>
        <p:spPr>
          <a:xfrm>
            <a:off x="8110492" y="5160402"/>
            <a:ext cx="132896" cy="11837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Google Shape;167;p2">
            <a:extLst>
              <a:ext uri="{FF2B5EF4-FFF2-40B4-BE49-F238E27FC236}">
                <a16:creationId xmlns:a16="http://schemas.microsoft.com/office/drawing/2014/main" id="{E6C824DE-04A8-49E5-9945-25D7EFE22CF4}"/>
              </a:ext>
            </a:extLst>
          </p:cNvPr>
          <p:cNvSpPr/>
          <p:nvPr/>
        </p:nvSpPr>
        <p:spPr>
          <a:xfrm>
            <a:off x="183510" y="125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109" name="Callout: Down Arrow 70">
            <a:hlinkClick r:id="" action="ppaction://noaction">
              <a:snd r:embed="rId14" name="T3_W9F_1.3.wav"/>
            </a:hlinkClick>
            <a:extLst>
              <a:ext uri="{FF2B5EF4-FFF2-40B4-BE49-F238E27FC236}">
                <a16:creationId xmlns:a16="http://schemas.microsoft.com/office/drawing/2014/main" id="{6D2CEC64-C7C7-6E34-7B3D-5D642530EF20}"/>
              </a:ext>
            </a:extLst>
          </p:cNvPr>
          <p:cNvSpPr/>
          <p:nvPr/>
        </p:nvSpPr>
        <p:spPr>
          <a:xfrm>
            <a:off x="100408" y="3062298"/>
            <a:ext cx="1521812" cy="1481567"/>
          </a:xfrm>
          <a:prstGeom prst="downArrowCallou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900" b="0" i="0" u="none" strike="noStrike" kern="1200" cap="none" spc="0" normalizeH="0" baseline="0" noProof="0" dirty="0" err="1">
                <a:ln>
                  <a:noFill/>
                </a:ln>
                <a:solidFill>
                  <a:srgbClr val="002060"/>
                </a:solidFill>
                <a:effectLst/>
                <a:uLnTx/>
                <a:uFillTx/>
                <a:latin typeface="Century Gothic" panose="020F0302020204030204"/>
                <a:ea typeface="+mn-ea"/>
                <a:cs typeface="+mn-cs"/>
              </a:rPr>
              <a:t>é</a:t>
            </a:r>
            <a:r>
              <a:rPr kumimoji="0" lang="en-GB" sz="1900" b="1" i="0" u="none" strike="noStrike" kern="1200" cap="none" spc="0" normalizeH="0" baseline="0" noProof="0" dirty="0" err="1">
                <a:ln>
                  <a:noFill/>
                </a:ln>
                <a:solidFill>
                  <a:srgbClr val="002060"/>
                </a:solidFill>
                <a:effectLst/>
                <a:uLnTx/>
                <a:uFillTx/>
                <a:latin typeface="Century Gothic" panose="020F0302020204030204"/>
                <a:ea typeface="+mn-ea"/>
                <a:cs typeface="+mn-cs"/>
              </a:rPr>
              <a:t>qu</a:t>
            </a:r>
            <a:r>
              <a:rPr kumimoji="0" lang="en-GB" sz="1900" b="0" i="0" u="none" strike="noStrike" kern="1200" cap="none" spc="0" normalizeH="0" baseline="0" noProof="0" dirty="0" err="1">
                <a:ln>
                  <a:noFill/>
                </a:ln>
                <a:solidFill>
                  <a:srgbClr val="002060"/>
                </a:solidFill>
                <a:effectLst/>
                <a:uLnTx/>
                <a:uFillTx/>
                <a:latin typeface="Century Gothic" panose="020F0302020204030204"/>
                <a:ea typeface="+mn-ea"/>
                <a:cs typeface="+mn-cs"/>
              </a:rPr>
              <a:t>ivalent</a:t>
            </a:r>
            <a:endParaRPr kumimoji="0" lang="en-GB" sz="19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98"/>
                    </p:tgtEl>
                  </p:cond>
                </p:stCondLst>
                <p:endSync evt="end" delay="0">
                  <p:rtn val="all"/>
                </p:endSync>
                <p:childTnLst>
                  <p:par>
                    <p:cTn id="64" fill="hold">
                      <p:stCondLst>
                        <p:cond delay="0"/>
                      </p:stCondLst>
                      <p:childTnLst>
                        <p:par>
                          <p:cTn id="65" fill="hold">
                            <p:stCondLst>
                              <p:cond delay="0"/>
                            </p:stCondLst>
                            <p:childTnLst>
                              <p:par>
                                <p:cTn id="66" presetID="12" presetClass="exit" presetSubtype="4" fill="remove" grpId="0" nodeType="clickEffect">
                                  <p:stCondLst>
                                    <p:cond delay="0"/>
                                  </p:stCondLst>
                                  <p:childTnLst>
                                    <p:anim calcmode="lin" valueType="num">
                                      <p:cBhvr additive="base">
                                        <p:cTn id="67" dur="59000"/>
                                        <p:tgtEl>
                                          <p:spTgt spid="92"/>
                                        </p:tgtEl>
                                        <p:attrNameLst>
                                          <p:attrName>ppt_y</p:attrName>
                                        </p:attrNameLst>
                                      </p:cBhvr>
                                      <p:tavLst>
                                        <p:tav tm="0">
                                          <p:val>
                                            <p:strVal val="#ppt_y"/>
                                          </p:val>
                                        </p:tav>
                                        <p:tav tm="100000">
                                          <p:val>
                                            <p:strVal val="#ppt_y+#ppt_h*1.125000"/>
                                          </p:val>
                                        </p:tav>
                                      </p:tavLst>
                                    </p:anim>
                                    <p:animEffect transition="out" filter="wipe(down)">
                                      <p:cBhvr>
                                        <p:cTn id="68" dur="59000"/>
                                        <p:tgtEl>
                                          <p:spTgt spid="92"/>
                                        </p:tgtEl>
                                      </p:cBhvr>
                                    </p:animEffect>
                                    <p:set>
                                      <p:cBhvr>
                                        <p:cTn id="69" dur="1" fill="hold">
                                          <p:stCondLst>
                                            <p:cond delay="589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8"/>
                  </p:tgtEl>
                </p:cond>
              </p:nextCondLst>
            </p:seq>
          </p:childTnLst>
        </p:cTn>
      </p:par>
    </p:tnLst>
    <p:bldLst>
      <p:bldP spid="92" grpId="0" animBg="1"/>
      <p:bldP spid="114" grpId="0" animBg="1"/>
      <p:bldP spid="44" grpId="0" animBg="1"/>
      <p:bldP spid="45" grpId="0" animBg="1"/>
      <p:bldP spid="3" grpId="0" animBg="1"/>
      <p:bldP spid="47" grpId="0" animBg="1"/>
      <p:bldP spid="50" grpId="0" animBg="1"/>
      <p:bldP spid="51" grpId="0" animBg="1"/>
      <p:bldP spid="52" grpId="0" animBg="1"/>
      <p:bldP spid="53" grpId="0" animBg="1"/>
      <p:bldP spid="54" grpId="0" animBg="1"/>
      <p:bldP spid="55" grpId="0" animBg="1"/>
      <p:bldP spid="56" grpId="0" animBg="1"/>
      <p:bldP spid="48" grpId="0" animBg="1"/>
      <p:bldP spid="49" grpId="0" animBg="1"/>
      <p:bldP spid="10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artoon of a child&#10;&#10;Description automatically generated with medium confidence">
            <a:extLst>
              <a:ext uri="{FF2B5EF4-FFF2-40B4-BE49-F238E27FC236}">
                <a16:creationId xmlns:a16="http://schemas.microsoft.com/office/drawing/2014/main" id="{76294559-FF6A-4BBA-BE36-6279A8B550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7769" y="669116"/>
            <a:ext cx="1042956" cy="1059001"/>
          </a:xfrm>
          <a:prstGeom prst="rect">
            <a:avLst/>
          </a:prstGeom>
        </p:spPr>
      </p:pic>
      <p:pic>
        <p:nvPicPr>
          <p:cNvPr id="5" name="Picture 4" descr="A cartoon of a person in a striped shirt&#10;&#10;Description automatically generated with low confidence">
            <a:extLst>
              <a:ext uri="{FF2B5EF4-FFF2-40B4-BE49-F238E27FC236}">
                <a16:creationId xmlns:a16="http://schemas.microsoft.com/office/drawing/2014/main" id="{C0183796-DCAF-4CB8-B801-1239BB716A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1" y="588389"/>
            <a:ext cx="693203" cy="1143257"/>
          </a:xfrm>
          <a:prstGeom prst="rect">
            <a:avLst/>
          </a:prstGeom>
        </p:spPr>
      </p:pic>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2 </a:t>
            </a:r>
            <a:endParaRPr lang="en-GB" sz="2800" dirty="0">
              <a:latin typeface="Century Gothic" panose="020B0502020202020204" pitchFamily="34" charset="0"/>
            </a:endParaRPr>
          </a:p>
        </p:txBody>
      </p:sp>
      <p:pic>
        <p:nvPicPr>
          <p:cNvPr id="45" name="Picture 44" descr="Icon&#10;&#10;Description automatically generated">
            <a:extLst>
              <a:ext uri="{FF2B5EF4-FFF2-40B4-BE49-F238E27FC236}">
                <a16:creationId xmlns:a16="http://schemas.microsoft.com/office/drawing/2014/main" id="{17E2A9F3-6DE1-478E-BB3C-11D625F53F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46" name="Title 1">
            <a:extLst>
              <a:ext uri="{FF2B5EF4-FFF2-40B4-BE49-F238E27FC236}">
                <a16:creationId xmlns:a16="http://schemas.microsoft.com/office/drawing/2014/main" id="{1D60D3B9-54BF-4AB6-8C86-074C52DB2BF1}"/>
              </a:ext>
            </a:extLst>
          </p:cNvPr>
          <p:cNvSpPr txBox="1">
            <a:spLocks/>
          </p:cNvSpPr>
          <p:nvPr/>
        </p:nvSpPr>
        <p:spPr>
          <a:xfrm>
            <a:off x="10950576" y="1059840"/>
            <a:ext cx="1241424" cy="424815"/>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écouter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6" name="Speech Bubble: Rectangle with Corners Rounded 35">
            <a:hlinkClick r:id="" action="ppaction://noaction">
              <a:snd r:embed="rId6" name="T3_W9F_2.1.wav"/>
            </a:hlinkClick>
            <a:extLst>
              <a:ext uri="{FF2B5EF4-FFF2-40B4-BE49-F238E27FC236}">
                <a16:creationId xmlns:a16="http://schemas.microsoft.com/office/drawing/2014/main" id="{9C7F51F2-5AF2-42F7-868B-CD0BB7BBDA0B}"/>
              </a:ext>
            </a:extLst>
          </p:cNvPr>
          <p:cNvSpPr/>
          <p:nvPr/>
        </p:nvSpPr>
        <p:spPr>
          <a:xfrm>
            <a:off x="3703934" y="85715"/>
            <a:ext cx="4712479" cy="785199"/>
          </a:xfrm>
          <a:prstGeom prst="wedgeRoundRectCallout">
            <a:avLst>
              <a:gd name="adj1" fmla="val -56222"/>
              <a:gd name="adj2" fmla="val -13607"/>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7" name="Graphic 36" descr="Teacher">
            <a:extLst>
              <a:ext uri="{FF2B5EF4-FFF2-40B4-BE49-F238E27FC236}">
                <a16:creationId xmlns:a16="http://schemas.microsoft.com/office/drawing/2014/main" id="{85CADE36-5BB7-46DA-9F21-9DA71E9FC39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15492" y="-68014"/>
            <a:ext cx="816961" cy="938928"/>
          </a:xfrm>
          <a:prstGeom prst="rect">
            <a:avLst/>
          </a:prstGeom>
        </p:spPr>
      </p:pic>
      <p:sp>
        <p:nvSpPr>
          <p:cNvPr id="38" name="TextBox 37">
            <a:hlinkClick r:id="" action="ppaction://noaction">
              <a:snd r:embed="rId6" name="T3_W9F_2.1.wav"/>
            </a:hlinkClick>
            <a:extLst>
              <a:ext uri="{FF2B5EF4-FFF2-40B4-BE49-F238E27FC236}">
                <a16:creationId xmlns:a16="http://schemas.microsoft.com/office/drawing/2014/main" id="{C7E5FAE2-89CE-4D27-B044-DE28F91B7E30}"/>
              </a:ext>
            </a:extLst>
          </p:cNvPr>
          <p:cNvSpPr txBox="1"/>
          <p:nvPr/>
        </p:nvSpPr>
        <p:spPr>
          <a:xfrm>
            <a:off x="3782847" y="101473"/>
            <a:ext cx="4817422" cy="7694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et écris la phrase en français. Puis, vérifie.</a:t>
            </a:r>
          </a:p>
        </p:txBody>
      </p:sp>
      <p:graphicFrame>
        <p:nvGraphicFramePr>
          <p:cNvPr id="53" name="Table 3">
            <a:extLst>
              <a:ext uri="{FF2B5EF4-FFF2-40B4-BE49-F238E27FC236}">
                <a16:creationId xmlns:a16="http://schemas.microsoft.com/office/drawing/2014/main" id="{059DAD77-43A4-4AA9-BEAE-1B1BDBE991ED}"/>
              </a:ext>
            </a:extLst>
          </p:cNvPr>
          <p:cNvGraphicFramePr>
            <a:graphicFrameLocks noGrp="1"/>
          </p:cNvGraphicFramePr>
          <p:nvPr>
            <p:extLst>
              <p:ext uri="{D42A27DB-BD31-4B8C-83A1-F6EECF244321}">
                <p14:modId xmlns:p14="http://schemas.microsoft.com/office/powerpoint/2010/main" val="1338362025"/>
              </p:ext>
            </p:extLst>
          </p:nvPr>
        </p:nvGraphicFramePr>
        <p:xfrm>
          <a:off x="-32657" y="1733472"/>
          <a:ext cx="12115800" cy="4064685"/>
        </p:xfrm>
        <a:graphic>
          <a:graphicData uri="http://schemas.openxmlformats.org/drawingml/2006/table">
            <a:tbl>
              <a:tblPr firstRow="1" bandRow="1"/>
              <a:tblGrid>
                <a:gridCol w="881670">
                  <a:extLst>
                    <a:ext uri="{9D8B030D-6E8A-4147-A177-3AD203B41FA5}">
                      <a16:colId xmlns:a16="http://schemas.microsoft.com/office/drawing/2014/main" val="631620830"/>
                    </a:ext>
                  </a:extLst>
                </a:gridCol>
                <a:gridCol w="5274201">
                  <a:extLst>
                    <a:ext uri="{9D8B030D-6E8A-4147-A177-3AD203B41FA5}">
                      <a16:colId xmlns:a16="http://schemas.microsoft.com/office/drawing/2014/main" val="3203117186"/>
                    </a:ext>
                  </a:extLst>
                </a:gridCol>
                <a:gridCol w="5959929">
                  <a:extLst>
                    <a:ext uri="{9D8B030D-6E8A-4147-A177-3AD203B41FA5}">
                      <a16:colId xmlns:a16="http://schemas.microsoft.com/office/drawing/2014/main" val="1169906587"/>
                    </a:ext>
                  </a:extLst>
                </a:gridCol>
              </a:tblGrid>
              <a:tr h="716905">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anglais</a:t>
                      </a: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français</a:t>
                      </a:r>
                      <a:endParaRPr lang="en-GB" sz="2400" b="1" dirty="0">
                        <a:solidFill>
                          <a:srgbClr val="002060"/>
                        </a:solidFill>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1489959"/>
                  </a:ext>
                </a:extLst>
              </a:tr>
              <a:tr h="836945">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r>
                        <a:rPr lang="en-GB" sz="2400" b="0" dirty="0">
                          <a:solidFill>
                            <a:srgbClr val="002060"/>
                          </a:solidFill>
                          <a:latin typeface="Century Gothic" panose="020B0502020202020204" pitchFamily="34" charset="0"/>
                        </a:rPr>
                        <a:t>I want to do some sport.</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veux</a:t>
                      </a:r>
                      <a:r>
                        <a:rPr lang="en-GB" sz="2400" b="1" dirty="0">
                          <a:solidFill>
                            <a:srgbClr val="002060"/>
                          </a:solidFill>
                          <a:latin typeface="Century Gothic" panose="020B0502020202020204" pitchFamily="34" charset="0"/>
                        </a:rPr>
                        <a:t> faire du sport.</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46526622"/>
                  </a:ext>
                </a:extLst>
              </a:tr>
              <a:tr h="836945">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Do you like playing football?</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r>
                        <a:rPr lang="en-GB" sz="2400" b="1" dirty="0">
                          <a:solidFill>
                            <a:srgbClr val="002060"/>
                          </a:solidFill>
                          <a:latin typeface="Century Gothic" panose="020B0502020202020204" pitchFamily="34" charset="0"/>
                        </a:rPr>
                        <a:t>Tu </a:t>
                      </a:r>
                      <a:r>
                        <a:rPr lang="en-GB" sz="2400" b="1" dirty="0" err="1">
                          <a:solidFill>
                            <a:srgbClr val="002060"/>
                          </a:solidFill>
                          <a:latin typeface="Century Gothic" panose="020B0502020202020204" pitchFamily="34" charset="0"/>
                        </a:rPr>
                        <a:t>aimes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jouer</a:t>
                      </a:r>
                      <a:r>
                        <a:rPr lang="en-GB" sz="2400" b="1" dirty="0">
                          <a:solidFill>
                            <a:srgbClr val="002060"/>
                          </a:solidFill>
                          <a:latin typeface="Century Gothic" panose="020B0502020202020204" pitchFamily="34" charset="0"/>
                        </a:rPr>
                        <a:t> au foot ?</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1449049"/>
                  </a:ext>
                </a:extLst>
              </a:tr>
              <a:tr h="836945">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I would like to go to the park.</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r>
                        <a:rPr lang="en-GB" sz="2400" b="1" dirty="0">
                          <a:solidFill>
                            <a:srgbClr val="002060"/>
                          </a:solidFill>
                          <a:latin typeface="Century Gothic" panose="020B0502020202020204" pitchFamily="34" charset="0"/>
                        </a:rPr>
                        <a:t>Je </a:t>
                      </a:r>
                      <a:r>
                        <a:rPr lang="en-GB" sz="2400" b="1" dirty="0" err="1">
                          <a:solidFill>
                            <a:srgbClr val="002060"/>
                          </a:solidFill>
                          <a:latin typeface="Century Gothic" panose="020B0502020202020204" pitchFamily="34" charset="0"/>
                        </a:rPr>
                        <a:t>voudrais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aller</a:t>
                      </a:r>
                      <a:r>
                        <a:rPr lang="en-GB" sz="2400" b="1" dirty="0">
                          <a:solidFill>
                            <a:srgbClr val="002060"/>
                          </a:solidFill>
                          <a:latin typeface="Century Gothic" panose="020B0502020202020204" pitchFamily="34" charset="0"/>
                        </a:rPr>
                        <a:t> au parc.</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5081531"/>
                  </a:ext>
                </a:extLst>
              </a:tr>
              <a:tr h="836945">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ctr"/>
                      <a:endParaRPr lang="en-GB" sz="2400" b="1" dirty="0">
                        <a:latin typeface="Century Gothic" panose="020B0502020202020204" pitchFamily="34" charset="0"/>
                      </a:endParaRP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You hate working in silence.</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ea typeface="DejaVu Sans"/>
                          <a:cs typeface="DejaVu Sans"/>
                        </a:defRPr>
                      </a:lvl1pPr>
                      <a:lvl2pPr marL="457200" algn="l" defTabSz="914400" rtl="0" eaLnBrk="1" latinLnBrk="0" hangingPunct="1">
                        <a:defRPr sz="1800" kern="1200">
                          <a:solidFill>
                            <a:schemeClr val="tx1"/>
                          </a:solidFill>
                          <a:latin typeface="Arial"/>
                          <a:ea typeface="DejaVu Sans"/>
                          <a:cs typeface="DejaVu Sans"/>
                        </a:defRPr>
                      </a:lvl2pPr>
                      <a:lvl3pPr marL="914400" algn="l" defTabSz="914400" rtl="0" eaLnBrk="1" latinLnBrk="0" hangingPunct="1">
                        <a:defRPr sz="1800" kern="1200">
                          <a:solidFill>
                            <a:schemeClr val="tx1"/>
                          </a:solidFill>
                          <a:latin typeface="Arial"/>
                          <a:ea typeface="DejaVu Sans"/>
                          <a:cs typeface="DejaVu Sans"/>
                        </a:defRPr>
                      </a:lvl3pPr>
                      <a:lvl4pPr marL="1371600" algn="l" defTabSz="914400" rtl="0" eaLnBrk="1" latinLnBrk="0" hangingPunct="1">
                        <a:defRPr sz="1800" kern="1200">
                          <a:solidFill>
                            <a:schemeClr val="tx1"/>
                          </a:solidFill>
                          <a:latin typeface="Arial"/>
                          <a:ea typeface="DejaVu Sans"/>
                          <a:cs typeface="DejaVu Sans"/>
                        </a:defRPr>
                      </a:lvl4pPr>
                      <a:lvl5pPr marL="1828800" algn="l" defTabSz="914400" rtl="0" eaLnBrk="1" latinLnBrk="0" hangingPunct="1">
                        <a:defRPr sz="1800" kern="1200">
                          <a:solidFill>
                            <a:schemeClr val="tx1"/>
                          </a:solidFill>
                          <a:latin typeface="Arial"/>
                          <a:ea typeface="DejaVu Sans"/>
                          <a:cs typeface="DejaVu Sans"/>
                        </a:defRPr>
                      </a:lvl5pPr>
                      <a:lvl6pPr marL="2286000" algn="l" defTabSz="914400" rtl="0" eaLnBrk="1" latinLnBrk="0" hangingPunct="1">
                        <a:defRPr sz="1800" kern="1200">
                          <a:solidFill>
                            <a:schemeClr val="tx1"/>
                          </a:solidFill>
                          <a:latin typeface="Arial"/>
                          <a:ea typeface="DejaVu Sans"/>
                          <a:cs typeface="DejaVu Sans"/>
                        </a:defRPr>
                      </a:lvl6pPr>
                      <a:lvl7pPr marL="2743200" algn="l" defTabSz="914400" rtl="0" eaLnBrk="1" latinLnBrk="0" hangingPunct="1">
                        <a:defRPr sz="1800" kern="1200">
                          <a:solidFill>
                            <a:schemeClr val="tx1"/>
                          </a:solidFill>
                          <a:latin typeface="Arial"/>
                          <a:ea typeface="DejaVu Sans"/>
                          <a:cs typeface="DejaVu Sans"/>
                        </a:defRPr>
                      </a:lvl7pPr>
                      <a:lvl8pPr marL="3200400" algn="l" defTabSz="914400" rtl="0" eaLnBrk="1" latinLnBrk="0" hangingPunct="1">
                        <a:defRPr sz="1800" kern="1200">
                          <a:solidFill>
                            <a:schemeClr val="tx1"/>
                          </a:solidFill>
                          <a:latin typeface="Arial"/>
                          <a:ea typeface="DejaVu Sans"/>
                          <a:cs typeface="DejaVu Sans"/>
                        </a:defRPr>
                      </a:lvl8pPr>
                      <a:lvl9pPr marL="3657600" algn="l" defTabSz="914400" rtl="0" eaLnBrk="1" latinLnBrk="0" hangingPunct="1">
                        <a:defRPr sz="1800" kern="1200">
                          <a:solidFill>
                            <a:schemeClr val="tx1"/>
                          </a:solidFill>
                          <a:latin typeface="Arial"/>
                          <a:ea typeface="DejaVu Sans"/>
                          <a:cs typeface="DejaVu Sans"/>
                        </a:defRPr>
                      </a:lvl9pPr>
                    </a:lstStyle>
                    <a:p>
                      <a:pPr algn="l"/>
                      <a:r>
                        <a:rPr lang="en-GB" sz="2400" b="1" dirty="0">
                          <a:solidFill>
                            <a:srgbClr val="002060"/>
                          </a:solidFill>
                          <a:latin typeface="Century Gothic" panose="020B0502020202020204" pitchFamily="34" charset="0"/>
                        </a:rPr>
                        <a:t>Tu </a:t>
                      </a:r>
                      <a:r>
                        <a:rPr lang="en-GB" sz="2400" b="1" dirty="0" err="1">
                          <a:solidFill>
                            <a:srgbClr val="002060"/>
                          </a:solidFill>
                          <a:latin typeface="Century Gothic" panose="020B0502020202020204" pitchFamily="34" charset="0"/>
                        </a:rPr>
                        <a:t>détestes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travailler</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silence.</a:t>
                      </a:r>
                    </a:p>
                  </a:txBody>
                  <a:tcPr anchor="ct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5674262"/>
                  </a:ext>
                </a:extLst>
              </a:tr>
            </a:tbl>
          </a:graphicData>
        </a:graphic>
      </p:graphicFrame>
      <p:sp>
        <p:nvSpPr>
          <p:cNvPr id="55" name="Rectangle 54">
            <a:hlinkClick r:id="" action="ppaction://noaction">
              <a:snd r:embed="rId9" name="T3_W9F_2.2.wav"/>
            </a:hlinkClick>
            <a:extLst>
              <a:ext uri="{FF2B5EF4-FFF2-40B4-BE49-F238E27FC236}">
                <a16:creationId xmlns:a16="http://schemas.microsoft.com/office/drawing/2014/main" id="{A25DAEC2-34D0-4946-8CC2-31BDD628A1BA}"/>
              </a:ext>
            </a:extLst>
          </p:cNvPr>
          <p:cNvSpPr/>
          <p:nvPr/>
        </p:nvSpPr>
        <p:spPr>
          <a:xfrm>
            <a:off x="228508" y="2656952"/>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7" name="Rectangle 56">
            <a:hlinkClick r:id="" action="ppaction://noaction">
              <a:snd r:embed="rId10" name="T3_W9F_2.3.wav"/>
            </a:hlinkClick>
            <a:extLst>
              <a:ext uri="{FF2B5EF4-FFF2-40B4-BE49-F238E27FC236}">
                <a16:creationId xmlns:a16="http://schemas.microsoft.com/office/drawing/2014/main" id="{EE76D751-B4D4-4906-943B-50B29C2A30A5}"/>
              </a:ext>
            </a:extLst>
          </p:cNvPr>
          <p:cNvSpPr/>
          <p:nvPr/>
        </p:nvSpPr>
        <p:spPr>
          <a:xfrm>
            <a:off x="232997" y="3444822"/>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8" name="Rectangle 57">
            <a:hlinkClick r:id="" action="ppaction://noaction">
              <a:snd r:embed="rId11" name="T3_W9F_2.4.wav"/>
            </a:hlinkClick>
            <a:extLst>
              <a:ext uri="{FF2B5EF4-FFF2-40B4-BE49-F238E27FC236}">
                <a16:creationId xmlns:a16="http://schemas.microsoft.com/office/drawing/2014/main" id="{437D50B7-F516-4ED8-B6DA-082FF005986A}"/>
              </a:ext>
            </a:extLst>
          </p:cNvPr>
          <p:cNvSpPr/>
          <p:nvPr/>
        </p:nvSpPr>
        <p:spPr>
          <a:xfrm>
            <a:off x="228508" y="4289577"/>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60" name="Rectangle 59">
            <a:hlinkClick r:id="" action="ppaction://noaction">
              <a:snd r:embed="rId12" name="T3_W9F_2.5.wav"/>
            </a:hlinkClick>
            <a:extLst>
              <a:ext uri="{FF2B5EF4-FFF2-40B4-BE49-F238E27FC236}">
                <a16:creationId xmlns:a16="http://schemas.microsoft.com/office/drawing/2014/main" id="{29348B69-C094-461D-8B17-61C6AFF71A10}"/>
              </a:ext>
            </a:extLst>
          </p:cNvPr>
          <p:cNvSpPr/>
          <p:nvPr/>
        </p:nvSpPr>
        <p:spPr>
          <a:xfrm>
            <a:off x="228508" y="5077447"/>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3" name="Rectangle: Rounded Corners 2">
            <a:extLst>
              <a:ext uri="{FF2B5EF4-FFF2-40B4-BE49-F238E27FC236}">
                <a16:creationId xmlns:a16="http://schemas.microsoft.com/office/drawing/2014/main" id="{A88802A8-91B1-406D-8DC3-DCAA67EE95FD}"/>
              </a:ext>
            </a:extLst>
          </p:cNvPr>
          <p:cNvSpPr/>
          <p:nvPr/>
        </p:nvSpPr>
        <p:spPr>
          <a:xfrm>
            <a:off x="6191558" y="2636683"/>
            <a:ext cx="4411366"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Rectangle: Rounded Corners 53">
            <a:extLst>
              <a:ext uri="{FF2B5EF4-FFF2-40B4-BE49-F238E27FC236}">
                <a16:creationId xmlns:a16="http://schemas.microsoft.com/office/drawing/2014/main" id="{7D4B63E3-66DA-4481-A08E-C92518159C02}"/>
              </a:ext>
            </a:extLst>
          </p:cNvPr>
          <p:cNvSpPr/>
          <p:nvPr/>
        </p:nvSpPr>
        <p:spPr>
          <a:xfrm>
            <a:off x="6191558" y="3518236"/>
            <a:ext cx="4411366"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6" name="Rectangle: Rounded Corners 55">
            <a:extLst>
              <a:ext uri="{FF2B5EF4-FFF2-40B4-BE49-F238E27FC236}">
                <a16:creationId xmlns:a16="http://schemas.microsoft.com/office/drawing/2014/main" id="{FC90616C-FA60-4BA1-9377-8DEC670475A3}"/>
              </a:ext>
            </a:extLst>
          </p:cNvPr>
          <p:cNvSpPr/>
          <p:nvPr/>
        </p:nvSpPr>
        <p:spPr>
          <a:xfrm>
            <a:off x="6137233" y="4380794"/>
            <a:ext cx="4411366"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9" name="Rectangle: Rounded Corners 58">
            <a:extLst>
              <a:ext uri="{FF2B5EF4-FFF2-40B4-BE49-F238E27FC236}">
                <a16:creationId xmlns:a16="http://schemas.microsoft.com/office/drawing/2014/main" id="{81DA713A-517C-4DFC-BBAC-7F25B946ABAE}"/>
              </a:ext>
            </a:extLst>
          </p:cNvPr>
          <p:cNvSpPr/>
          <p:nvPr/>
        </p:nvSpPr>
        <p:spPr>
          <a:xfrm>
            <a:off x="6210730" y="5131811"/>
            <a:ext cx="4739846" cy="4204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Google Shape;167;p2">
            <a:extLst>
              <a:ext uri="{FF2B5EF4-FFF2-40B4-BE49-F238E27FC236}">
                <a16:creationId xmlns:a16="http://schemas.microsoft.com/office/drawing/2014/main" id="{1847C2CF-C1FD-4EDF-8C3E-7D2756A49951}"/>
              </a:ext>
            </a:extLst>
          </p:cNvPr>
          <p:cNvSpPr/>
          <p:nvPr/>
        </p:nvSpPr>
        <p:spPr>
          <a:xfrm>
            <a:off x="183510" y="125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2276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4" grpId="0" animBg="1"/>
      <p:bldP spid="56" grpId="0" animBg="1"/>
      <p:bldP spid="5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6" name="Speech Bubble: Rectangle with Corners Rounded 35">
            <a:hlinkClick r:id="" action="ppaction://noaction">
              <a:snd r:embed="rId3" name="T3_W9F_3.1.wav"/>
            </a:hlinkClick>
            <a:extLst>
              <a:ext uri="{FF2B5EF4-FFF2-40B4-BE49-F238E27FC236}">
                <a16:creationId xmlns:a16="http://schemas.microsoft.com/office/drawing/2014/main" id="{9C7F51F2-5AF2-42F7-868B-CD0BB7BBDA0B}"/>
              </a:ext>
            </a:extLst>
          </p:cNvPr>
          <p:cNvSpPr/>
          <p:nvPr/>
        </p:nvSpPr>
        <p:spPr>
          <a:xfrm>
            <a:off x="3703934" y="85715"/>
            <a:ext cx="7243789" cy="785199"/>
          </a:xfrm>
          <a:prstGeom prst="wedgeRoundRectCallout">
            <a:avLst>
              <a:gd name="adj1" fmla="val -56222"/>
              <a:gd name="adj2" fmla="val -13607"/>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37" name="Graphic 36" descr="Teacher">
            <a:extLst>
              <a:ext uri="{FF2B5EF4-FFF2-40B4-BE49-F238E27FC236}">
                <a16:creationId xmlns:a16="http://schemas.microsoft.com/office/drawing/2014/main" id="{85CADE36-5BB7-46DA-9F21-9DA71E9FC3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15492" y="-68014"/>
            <a:ext cx="816961" cy="938928"/>
          </a:xfrm>
          <a:prstGeom prst="rect">
            <a:avLst/>
          </a:prstGeom>
        </p:spPr>
      </p:pic>
      <p:sp>
        <p:nvSpPr>
          <p:cNvPr id="38" name="TextBox 37">
            <a:hlinkClick r:id="" action="ppaction://noaction">
              <a:snd r:embed="rId3" name="T3_W9F_3.1.wav"/>
            </a:hlinkClick>
            <a:extLst>
              <a:ext uri="{FF2B5EF4-FFF2-40B4-BE49-F238E27FC236}">
                <a16:creationId xmlns:a16="http://schemas.microsoft.com/office/drawing/2014/main" id="{C7E5FAE2-89CE-4D27-B044-DE28F91B7E30}"/>
              </a:ext>
            </a:extLst>
          </p:cNvPr>
          <p:cNvSpPr txBox="1"/>
          <p:nvPr/>
        </p:nvSpPr>
        <p:spPr>
          <a:xfrm>
            <a:off x="3868587" y="108676"/>
            <a:ext cx="7223279" cy="76944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Lis la phrase en anglais et écris les bonnes lettres.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et</a:t>
            </a:r>
            <a:r>
              <a:rPr lang="fr-FR" sz="2200" b="1" dirty="0">
                <a:solidFill>
                  <a:prstClr val="white"/>
                </a:solidFill>
                <a:latin typeface="Century Gothic" panose="020B0502020202020204" pitchFamily="34" charset="0"/>
              </a:rPr>
              <a:t> vérifie. (1-6).</a:t>
            </a:r>
            <a:endParaRPr kumimoji="0" lang="fr-FR"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5" name="Rectangle 54">
            <a:hlinkClick r:id="" action="ppaction://noaction">
              <a:snd r:embed="rId6" name="T3_W9F_3.2.wav"/>
            </a:hlinkClick>
            <a:extLst>
              <a:ext uri="{FF2B5EF4-FFF2-40B4-BE49-F238E27FC236}">
                <a16:creationId xmlns:a16="http://schemas.microsoft.com/office/drawing/2014/main" id="{A25DAEC2-34D0-4946-8CC2-31BDD628A1BA}"/>
              </a:ext>
            </a:extLst>
          </p:cNvPr>
          <p:cNvSpPr/>
          <p:nvPr/>
        </p:nvSpPr>
        <p:spPr>
          <a:xfrm>
            <a:off x="1683502" y="5851194"/>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54" name="Google Shape;167;p2">
            <a:extLst>
              <a:ext uri="{FF2B5EF4-FFF2-40B4-BE49-F238E27FC236}">
                <a16:creationId xmlns:a16="http://schemas.microsoft.com/office/drawing/2014/main" id="{E24FC496-E256-4A25-8A30-3E5144FD3A1C}"/>
              </a:ext>
            </a:extLst>
          </p:cNvPr>
          <p:cNvSpPr/>
          <p:nvPr/>
        </p:nvSpPr>
        <p:spPr>
          <a:xfrm>
            <a:off x="183510" y="125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aphicFrame>
        <p:nvGraphicFramePr>
          <p:cNvPr id="4" name="Table 5">
            <a:extLst>
              <a:ext uri="{FF2B5EF4-FFF2-40B4-BE49-F238E27FC236}">
                <a16:creationId xmlns:a16="http://schemas.microsoft.com/office/drawing/2014/main" id="{CFB97190-1A65-44DA-986C-9F08EAE783B6}"/>
              </a:ext>
            </a:extLst>
          </p:cNvPr>
          <p:cNvGraphicFramePr>
            <a:graphicFrameLocks noGrp="1"/>
          </p:cNvGraphicFramePr>
          <p:nvPr>
            <p:extLst>
              <p:ext uri="{D42A27DB-BD31-4B8C-83A1-F6EECF244321}">
                <p14:modId xmlns:p14="http://schemas.microsoft.com/office/powerpoint/2010/main" val="2619946351"/>
              </p:ext>
            </p:extLst>
          </p:nvPr>
        </p:nvGraphicFramePr>
        <p:xfrm>
          <a:off x="183510" y="1481615"/>
          <a:ext cx="1218243" cy="158496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728460">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A</a:t>
                      </a:r>
                    </a:p>
                  </a:txBody>
                  <a:tcPr/>
                </a:tc>
                <a:tc>
                  <a:txBody>
                    <a:bodyPr/>
                    <a:lstStyle/>
                    <a:p>
                      <a:r>
                        <a:rPr lang="en-GB" sz="2000" dirty="0">
                          <a:solidFill>
                            <a:srgbClr val="002060"/>
                          </a:solidFill>
                          <a:latin typeface="Century Gothic" panose="020B0502020202020204" pitchFamily="34" charset="0"/>
                        </a:rPr>
                        <a:t>je/j’</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B</a:t>
                      </a:r>
                    </a:p>
                  </a:txBody>
                  <a:tcPr/>
                </a:tc>
                <a:tc>
                  <a:txBody>
                    <a:bodyPr/>
                    <a:lstStyle/>
                    <a:p>
                      <a:r>
                        <a:rPr lang="en-GB" sz="2000" dirty="0" err="1">
                          <a:solidFill>
                            <a:srgbClr val="002060"/>
                          </a:solidFill>
                          <a:latin typeface="Century Gothic" panose="020B0502020202020204" pitchFamily="34" charset="0"/>
                        </a:rPr>
                        <a:t>tu</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C</a:t>
                      </a:r>
                    </a:p>
                  </a:txBody>
                  <a:tcPr/>
                </a:tc>
                <a:tc>
                  <a:txBody>
                    <a:bodyPr/>
                    <a:lstStyle/>
                    <a:p>
                      <a:r>
                        <a:rPr lang="en-GB" sz="2000" dirty="0">
                          <a:solidFill>
                            <a:srgbClr val="002060"/>
                          </a:solidFill>
                          <a:latin typeface="Century Gothic" panose="020B0502020202020204" pitchFamily="34" charset="0"/>
                        </a:rPr>
                        <a:t>il</a:t>
                      </a: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D</a:t>
                      </a:r>
                    </a:p>
                  </a:txBody>
                  <a:tcPr/>
                </a:tc>
                <a:tc>
                  <a:txBody>
                    <a:bodyPr/>
                    <a:lstStyle/>
                    <a:p>
                      <a:r>
                        <a:rPr lang="en-GB" sz="2000" dirty="0" err="1">
                          <a:solidFill>
                            <a:srgbClr val="002060"/>
                          </a:solidFill>
                          <a:latin typeface="Century Gothic" panose="020B0502020202020204" pitchFamily="34" charset="0"/>
                        </a:rPr>
                        <a:t>elle</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920557459"/>
                  </a:ext>
                </a:extLst>
              </a:tr>
            </a:tbl>
          </a:graphicData>
        </a:graphic>
      </p:graphicFrame>
      <p:graphicFrame>
        <p:nvGraphicFramePr>
          <p:cNvPr id="56" name="Table 5">
            <a:extLst>
              <a:ext uri="{FF2B5EF4-FFF2-40B4-BE49-F238E27FC236}">
                <a16:creationId xmlns:a16="http://schemas.microsoft.com/office/drawing/2014/main" id="{B79C461C-8D65-4652-8D05-B8F7119919FB}"/>
              </a:ext>
            </a:extLst>
          </p:cNvPr>
          <p:cNvGraphicFramePr>
            <a:graphicFrameLocks noGrp="1"/>
          </p:cNvGraphicFramePr>
          <p:nvPr>
            <p:extLst>
              <p:ext uri="{D42A27DB-BD31-4B8C-83A1-F6EECF244321}">
                <p14:modId xmlns:p14="http://schemas.microsoft.com/office/powerpoint/2010/main" val="974897724"/>
              </p:ext>
            </p:extLst>
          </p:nvPr>
        </p:nvGraphicFramePr>
        <p:xfrm>
          <a:off x="4458531" y="1521080"/>
          <a:ext cx="1558221" cy="158496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1068438">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L</a:t>
                      </a:r>
                    </a:p>
                  </a:txBody>
                  <a:tcPr/>
                </a:tc>
                <a:tc>
                  <a:txBody>
                    <a:bodyPr/>
                    <a:lstStyle/>
                    <a:p>
                      <a:r>
                        <a:rPr lang="en-GB" sz="2000" dirty="0">
                          <a:solidFill>
                            <a:srgbClr val="002060"/>
                          </a:solidFill>
                          <a:latin typeface="Century Gothic" panose="020B0502020202020204" pitchFamily="34" charset="0"/>
                        </a:rPr>
                        <a:t>faire</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M</a:t>
                      </a:r>
                    </a:p>
                  </a:txBody>
                  <a:tcPr/>
                </a:tc>
                <a:tc>
                  <a:txBody>
                    <a:bodyPr/>
                    <a:lstStyle/>
                    <a:p>
                      <a:r>
                        <a:rPr lang="en-GB" sz="2000" dirty="0" err="1">
                          <a:solidFill>
                            <a:srgbClr val="002060"/>
                          </a:solidFill>
                          <a:latin typeface="Century Gothic" panose="020B0502020202020204" pitchFamily="34" charset="0"/>
                        </a:rPr>
                        <a:t>jouer</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N</a:t>
                      </a:r>
                    </a:p>
                  </a:txBody>
                  <a:tcPr/>
                </a:tc>
                <a:tc>
                  <a:txBody>
                    <a:bodyPr/>
                    <a:lstStyle/>
                    <a:p>
                      <a:r>
                        <a:rPr lang="en-GB" sz="2000" dirty="0" err="1">
                          <a:solidFill>
                            <a:srgbClr val="002060"/>
                          </a:solidFill>
                          <a:latin typeface="Century Gothic" panose="020B0502020202020204" pitchFamily="34" charset="0"/>
                        </a:rPr>
                        <a:t>aller</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O</a:t>
                      </a:r>
                    </a:p>
                  </a:txBody>
                  <a:tcPr/>
                </a:tc>
                <a:tc>
                  <a:txBody>
                    <a:bodyPr/>
                    <a:lstStyle/>
                    <a:p>
                      <a:r>
                        <a:rPr lang="en-GB" sz="2000" dirty="0" err="1">
                          <a:solidFill>
                            <a:srgbClr val="002060"/>
                          </a:solidFill>
                          <a:latin typeface="Century Gothic" panose="020B0502020202020204" pitchFamily="34" charset="0"/>
                        </a:rPr>
                        <a:t>être</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920557459"/>
                  </a:ext>
                </a:extLst>
              </a:tr>
            </a:tbl>
          </a:graphicData>
        </a:graphic>
      </p:graphicFrame>
      <p:graphicFrame>
        <p:nvGraphicFramePr>
          <p:cNvPr id="6" name="Table 8">
            <a:extLst>
              <a:ext uri="{FF2B5EF4-FFF2-40B4-BE49-F238E27FC236}">
                <a16:creationId xmlns:a16="http://schemas.microsoft.com/office/drawing/2014/main" id="{5F39EDA5-C3B9-446F-8235-592C50749827}"/>
              </a:ext>
            </a:extLst>
          </p:cNvPr>
          <p:cNvGraphicFramePr>
            <a:graphicFrameLocks noGrp="1"/>
          </p:cNvGraphicFramePr>
          <p:nvPr>
            <p:extLst>
              <p:ext uri="{D42A27DB-BD31-4B8C-83A1-F6EECF244321}">
                <p14:modId xmlns:p14="http://schemas.microsoft.com/office/powerpoint/2010/main" val="1113453372"/>
              </p:ext>
            </p:extLst>
          </p:nvPr>
        </p:nvGraphicFramePr>
        <p:xfrm>
          <a:off x="1668693" y="1067064"/>
          <a:ext cx="2522898" cy="3824250"/>
        </p:xfrm>
        <a:graphic>
          <a:graphicData uri="http://schemas.openxmlformats.org/drawingml/2006/table">
            <a:tbl>
              <a:tblPr firstRow="1" bandRow="1">
                <a:tableStyleId>{5C22544A-7EE6-4342-B048-85BDC9FD1C3A}</a:tableStyleId>
              </a:tblPr>
              <a:tblGrid>
                <a:gridCol w="2522898">
                  <a:extLst>
                    <a:ext uri="{9D8B030D-6E8A-4147-A177-3AD203B41FA5}">
                      <a16:colId xmlns:a16="http://schemas.microsoft.com/office/drawing/2014/main" val="1654012500"/>
                    </a:ext>
                  </a:extLst>
                </a:gridCol>
              </a:tblGrid>
              <a:tr h="382425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831823361"/>
                  </a:ext>
                </a:extLst>
              </a:tr>
            </a:tbl>
          </a:graphicData>
        </a:graphic>
      </p:graphicFrame>
      <p:sp>
        <p:nvSpPr>
          <p:cNvPr id="59" name="TextBox 58">
            <a:extLst>
              <a:ext uri="{FF2B5EF4-FFF2-40B4-BE49-F238E27FC236}">
                <a16:creationId xmlns:a16="http://schemas.microsoft.com/office/drawing/2014/main" id="{B5B20407-B85A-4AC3-ACA7-1D2E4DF80065}"/>
              </a:ext>
            </a:extLst>
          </p:cNvPr>
          <p:cNvSpPr txBox="1"/>
          <p:nvPr/>
        </p:nvSpPr>
        <p:spPr>
          <a:xfrm>
            <a:off x="1765296" y="1136098"/>
            <a:ext cx="1100556"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6BBC7D99-B1D3-4111-AFB0-A043DBC8E06B}"/>
              </a:ext>
            </a:extLst>
          </p:cNvPr>
          <p:cNvSpPr txBox="1"/>
          <p:nvPr/>
        </p:nvSpPr>
        <p:spPr>
          <a:xfrm>
            <a:off x="1745487" y="1653611"/>
            <a:ext cx="1228572"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aimes</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01EB9EF4-6D72-4294-BF5C-E62C68758B6D}"/>
              </a:ext>
            </a:extLst>
          </p:cNvPr>
          <p:cNvSpPr txBox="1"/>
          <p:nvPr/>
        </p:nvSpPr>
        <p:spPr>
          <a:xfrm>
            <a:off x="1741691" y="2225299"/>
            <a:ext cx="1813788"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détestes</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D0191383-2985-490A-A8AE-F195697A757B}"/>
              </a:ext>
            </a:extLst>
          </p:cNvPr>
          <p:cNvSpPr txBox="1"/>
          <p:nvPr/>
        </p:nvSpPr>
        <p:spPr>
          <a:xfrm>
            <a:off x="1741691" y="2732131"/>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déteste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274F7DB1-1744-4FFD-A49F-8BAE4BA7477F}"/>
              </a:ext>
            </a:extLst>
          </p:cNvPr>
          <p:cNvSpPr txBox="1"/>
          <p:nvPr/>
        </p:nvSpPr>
        <p:spPr>
          <a:xfrm>
            <a:off x="1741691" y="3307997"/>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veut</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FA66D82D-27EA-4133-810D-6DF1F9CE5DDD}"/>
              </a:ext>
            </a:extLst>
          </p:cNvPr>
          <p:cNvSpPr txBox="1"/>
          <p:nvPr/>
        </p:nvSpPr>
        <p:spPr>
          <a:xfrm>
            <a:off x="1683502" y="3858345"/>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veux</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009D17DC-5DE9-43A1-A380-60C4675F9E6B}"/>
              </a:ext>
            </a:extLst>
          </p:cNvPr>
          <p:cNvSpPr txBox="1"/>
          <p:nvPr/>
        </p:nvSpPr>
        <p:spPr>
          <a:xfrm>
            <a:off x="1668693" y="4436748"/>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voudrais</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79" name="Table 5">
            <a:extLst>
              <a:ext uri="{FF2B5EF4-FFF2-40B4-BE49-F238E27FC236}">
                <a16:creationId xmlns:a16="http://schemas.microsoft.com/office/drawing/2014/main" id="{762F6318-3F7F-4185-BE5C-1F1078370E7E}"/>
              </a:ext>
            </a:extLst>
          </p:cNvPr>
          <p:cNvGraphicFramePr>
            <a:graphicFrameLocks noGrp="1"/>
          </p:cNvGraphicFramePr>
          <p:nvPr>
            <p:extLst>
              <p:ext uri="{D42A27DB-BD31-4B8C-83A1-F6EECF244321}">
                <p14:modId xmlns:p14="http://schemas.microsoft.com/office/powerpoint/2010/main" val="1699221388"/>
              </p:ext>
            </p:extLst>
          </p:nvPr>
        </p:nvGraphicFramePr>
        <p:xfrm>
          <a:off x="6283692" y="1547281"/>
          <a:ext cx="1558221" cy="237744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1068438">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P</a:t>
                      </a:r>
                    </a:p>
                  </a:txBody>
                  <a:tcPr/>
                </a:tc>
                <a:tc>
                  <a:txBody>
                    <a:bodyPr/>
                    <a:lstStyle/>
                    <a:p>
                      <a:r>
                        <a:rPr lang="en-GB" sz="2000" dirty="0">
                          <a:solidFill>
                            <a:srgbClr val="002060"/>
                          </a:solidFill>
                          <a:latin typeface="Century Gothic" panose="020B0502020202020204" pitchFamily="34" charset="0"/>
                        </a:rPr>
                        <a:t>au</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Q</a:t>
                      </a:r>
                    </a:p>
                  </a:txBody>
                  <a:tcPr/>
                </a:tc>
                <a:tc>
                  <a:txBody>
                    <a:bodyPr/>
                    <a:lstStyle/>
                    <a:p>
                      <a:r>
                        <a:rPr lang="en-GB" sz="2000" dirty="0">
                          <a:solidFill>
                            <a:srgbClr val="002060"/>
                          </a:solidFill>
                          <a:latin typeface="Century Gothic" panose="020B0502020202020204" pitchFamily="34" charset="0"/>
                        </a:rPr>
                        <a:t>à la</a:t>
                      </a: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R</a:t>
                      </a:r>
                    </a:p>
                  </a:txBody>
                  <a:tcPr/>
                </a:tc>
                <a:tc>
                  <a:txBody>
                    <a:bodyPr/>
                    <a:lstStyle/>
                    <a:p>
                      <a:r>
                        <a:rPr lang="en-GB" sz="2000" dirty="0">
                          <a:solidFill>
                            <a:srgbClr val="002060"/>
                          </a:solidFill>
                          <a:latin typeface="Century Gothic" panose="020B0502020202020204" pitchFamily="34" charset="0"/>
                        </a:rPr>
                        <a:t>à l’</a:t>
                      </a: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S</a:t>
                      </a:r>
                    </a:p>
                  </a:txBody>
                  <a:tcPr/>
                </a:tc>
                <a:tc>
                  <a:txBody>
                    <a:bodyPr/>
                    <a:lstStyle/>
                    <a:p>
                      <a:r>
                        <a:rPr lang="en-GB" sz="2000" dirty="0">
                          <a:solidFill>
                            <a:srgbClr val="002060"/>
                          </a:solidFill>
                          <a:latin typeface="Century Gothic" panose="020B0502020202020204" pitchFamily="34" charset="0"/>
                        </a:rPr>
                        <a:t>du</a:t>
                      </a:r>
                    </a:p>
                  </a:txBody>
                  <a:tcPr/>
                </a:tc>
                <a:extLst>
                  <a:ext uri="{0D108BD9-81ED-4DB2-BD59-A6C34878D82A}">
                    <a16:rowId xmlns:a16="http://schemas.microsoft.com/office/drawing/2014/main" val="3920557459"/>
                  </a:ext>
                </a:extLst>
              </a:tr>
              <a:tr h="370840">
                <a:tc>
                  <a:txBody>
                    <a:bodyPr/>
                    <a:lstStyle/>
                    <a:p>
                      <a:pPr algn="ctr"/>
                      <a:r>
                        <a:rPr lang="en-GB" sz="2000" b="1" dirty="0">
                          <a:solidFill>
                            <a:srgbClr val="002060"/>
                          </a:solidFill>
                          <a:latin typeface="Century Gothic" panose="020B0502020202020204" pitchFamily="34" charset="0"/>
                        </a:rPr>
                        <a:t>T</a:t>
                      </a:r>
                    </a:p>
                  </a:txBody>
                  <a:tcPr/>
                </a:tc>
                <a:tc>
                  <a:txBody>
                    <a:bodyPr/>
                    <a:lstStyle/>
                    <a:p>
                      <a:r>
                        <a:rPr lang="en-GB" sz="2000" dirty="0">
                          <a:solidFill>
                            <a:srgbClr val="002060"/>
                          </a:solidFill>
                          <a:latin typeface="Century Gothic" panose="020B0502020202020204" pitchFamily="34" charset="0"/>
                        </a:rPr>
                        <a:t>de la</a:t>
                      </a:r>
                    </a:p>
                  </a:txBody>
                  <a:tcPr/>
                </a:tc>
                <a:extLst>
                  <a:ext uri="{0D108BD9-81ED-4DB2-BD59-A6C34878D82A}">
                    <a16:rowId xmlns:a16="http://schemas.microsoft.com/office/drawing/2014/main" val="1655895690"/>
                  </a:ext>
                </a:extLst>
              </a:tr>
              <a:tr h="370840">
                <a:tc>
                  <a:txBody>
                    <a:bodyPr/>
                    <a:lstStyle/>
                    <a:p>
                      <a:pPr algn="ctr"/>
                      <a:r>
                        <a:rPr lang="en-GB" sz="2000" b="1" dirty="0">
                          <a:solidFill>
                            <a:srgbClr val="002060"/>
                          </a:solidFill>
                          <a:latin typeface="Century Gothic" panose="020B0502020202020204" pitchFamily="34" charset="0"/>
                        </a:rPr>
                        <a:t>U</a:t>
                      </a:r>
                    </a:p>
                  </a:txBody>
                  <a:tcPr/>
                </a:tc>
                <a:tc>
                  <a:txBody>
                    <a:bodyPr/>
                    <a:lstStyle/>
                    <a:p>
                      <a:r>
                        <a:rPr lang="en-GB" sz="2000" dirty="0">
                          <a:solidFill>
                            <a:srgbClr val="002060"/>
                          </a:solidFill>
                          <a:latin typeface="Century Gothic" panose="020B0502020202020204" pitchFamily="34" charset="0"/>
                        </a:rPr>
                        <a:t>de l’</a:t>
                      </a:r>
                    </a:p>
                  </a:txBody>
                  <a:tcPr/>
                </a:tc>
                <a:extLst>
                  <a:ext uri="{0D108BD9-81ED-4DB2-BD59-A6C34878D82A}">
                    <a16:rowId xmlns:a16="http://schemas.microsoft.com/office/drawing/2014/main" val="866770829"/>
                  </a:ext>
                </a:extLst>
              </a:tr>
            </a:tbl>
          </a:graphicData>
        </a:graphic>
      </p:graphicFrame>
      <p:graphicFrame>
        <p:nvGraphicFramePr>
          <p:cNvPr id="80" name="Table 8">
            <a:extLst>
              <a:ext uri="{FF2B5EF4-FFF2-40B4-BE49-F238E27FC236}">
                <a16:creationId xmlns:a16="http://schemas.microsoft.com/office/drawing/2014/main" id="{99EB7D02-D7F2-4BB6-9808-64852FA840A6}"/>
              </a:ext>
            </a:extLst>
          </p:cNvPr>
          <p:cNvGraphicFramePr>
            <a:graphicFrameLocks noGrp="1"/>
          </p:cNvGraphicFramePr>
          <p:nvPr>
            <p:extLst>
              <p:ext uri="{D42A27DB-BD31-4B8C-83A1-F6EECF244321}">
                <p14:modId xmlns:p14="http://schemas.microsoft.com/office/powerpoint/2010/main" val="944414289"/>
              </p:ext>
            </p:extLst>
          </p:nvPr>
        </p:nvGraphicFramePr>
        <p:xfrm>
          <a:off x="8043340" y="1110901"/>
          <a:ext cx="3965150" cy="3824250"/>
        </p:xfrm>
        <a:graphic>
          <a:graphicData uri="http://schemas.openxmlformats.org/drawingml/2006/table">
            <a:tbl>
              <a:tblPr firstRow="1" bandRow="1">
                <a:tableStyleId>{5C22544A-7EE6-4342-B048-85BDC9FD1C3A}</a:tableStyleId>
              </a:tblPr>
              <a:tblGrid>
                <a:gridCol w="3965150">
                  <a:extLst>
                    <a:ext uri="{9D8B030D-6E8A-4147-A177-3AD203B41FA5}">
                      <a16:colId xmlns:a16="http://schemas.microsoft.com/office/drawing/2014/main" val="1654012500"/>
                    </a:ext>
                  </a:extLst>
                </a:gridCol>
              </a:tblGrid>
              <a:tr h="382425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831823361"/>
                  </a:ext>
                </a:extLst>
              </a:tr>
            </a:tbl>
          </a:graphicData>
        </a:graphic>
      </p:graphicFrame>
      <p:sp>
        <p:nvSpPr>
          <p:cNvPr id="81" name="TextBox 80">
            <a:extLst>
              <a:ext uri="{FF2B5EF4-FFF2-40B4-BE49-F238E27FC236}">
                <a16:creationId xmlns:a16="http://schemas.microsoft.com/office/drawing/2014/main" id="{624A18BB-4CB2-482E-B2CA-975E3824214F}"/>
              </a:ext>
            </a:extLst>
          </p:cNvPr>
          <p:cNvSpPr txBox="1"/>
          <p:nvPr/>
        </p:nvSpPr>
        <p:spPr>
          <a:xfrm>
            <a:off x="8139943" y="1179935"/>
            <a:ext cx="1100556"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sport</a:t>
            </a:r>
          </a:p>
        </p:txBody>
      </p:sp>
      <p:sp>
        <p:nvSpPr>
          <p:cNvPr id="82" name="TextBox 81">
            <a:extLst>
              <a:ext uri="{FF2B5EF4-FFF2-40B4-BE49-F238E27FC236}">
                <a16:creationId xmlns:a16="http://schemas.microsoft.com/office/drawing/2014/main" id="{6C11A9CA-FD64-425D-957A-68E735697B5B}"/>
              </a:ext>
            </a:extLst>
          </p:cNvPr>
          <p:cNvSpPr txBox="1"/>
          <p:nvPr/>
        </p:nvSpPr>
        <p:spPr>
          <a:xfrm>
            <a:off x="8120133" y="1697448"/>
            <a:ext cx="1748367"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danse</a:t>
            </a:r>
          </a:p>
        </p:txBody>
      </p:sp>
      <p:sp>
        <p:nvSpPr>
          <p:cNvPr id="83" name="TextBox 82">
            <a:extLst>
              <a:ext uri="{FF2B5EF4-FFF2-40B4-BE49-F238E27FC236}">
                <a16:creationId xmlns:a16="http://schemas.microsoft.com/office/drawing/2014/main" id="{8B883509-EAB4-4221-9A7B-EA8EF9650530}"/>
              </a:ext>
            </a:extLst>
          </p:cNvPr>
          <p:cNvSpPr txBox="1"/>
          <p:nvPr/>
        </p:nvSpPr>
        <p:spPr>
          <a:xfrm>
            <a:off x="8116338" y="2269136"/>
            <a:ext cx="1813788"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guitare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TextBox 83">
            <a:extLst>
              <a:ext uri="{FF2B5EF4-FFF2-40B4-BE49-F238E27FC236}">
                <a16:creationId xmlns:a16="http://schemas.microsoft.com/office/drawing/2014/main" id="{EF9CD2B4-0E2E-4EAA-BDF0-58EFE3716ECC}"/>
              </a:ext>
            </a:extLst>
          </p:cNvPr>
          <p:cNvSpPr txBox="1"/>
          <p:nvPr/>
        </p:nvSpPr>
        <p:spPr>
          <a:xfrm>
            <a:off x="8116338" y="2775968"/>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piano</a:t>
            </a:r>
          </a:p>
        </p:txBody>
      </p:sp>
      <p:sp>
        <p:nvSpPr>
          <p:cNvPr id="85" name="TextBox 84">
            <a:extLst>
              <a:ext uri="{FF2B5EF4-FFF2-40B4-BE49-F238E27FC236}">
                <a16:creationId xmlns:a16="http://schemas.microsoft.com/office/drawing/2014/main" id="{9FCFD38D-76B1-4EAA-B482-C570B65F7B89}"/>
              </a:ext>
            </a:extLst>
          </p:cNvPr>
          <p:cNvSpPr txBox="1"/>
          <p:nvPr/>
        </p:nvSpPr>
        <p:spPr>
          <a:xfrm>
            <a:off x="8116338" y="3351834"/>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foot</a:t>
            </a:r>
          </a:p>
        </p:txBody>
      </p:sp>
      <p:sp>
        <p:nvSpPr>
          <p:cNvPr id="86" name="TextBox 85">
            <a:extLst>
              <a:ext uri="{FF2B5EF4-FFF2-40B4-BE49-F238E27FC236}">
                <a16:creationId xmlns:a16="http://schemas.microsoft.com/office/drawing/2014/main" id="{04A3A850-8952-4B38-B7BB-A2BD74346AAA}"/>
              </a:ext>
            </a:extLst>
          </p:cNvPr>
          <p:cNvSpPr txBox="1"/>
          <p:nvPr/>
        </p:nvSpPr>
        <p:spPr>
          <a:xfrm>
            <a:off x="8058149" y="3902182"/>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corde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7" name="TextBox 86">
            <a:extLst>
              <a:ext uri="{FF2B5EF4-FFF2-40B4-BE49-F238E27FC236}">
                <a16:creationId xmlns:a16="http://schemas.microsoft.com/office/drawing/2014/main" id="{97DB96F1-B178-45A2-97D6-A4D3A769545F}"/>
              </a:ext>
            </a:extLst>
          </p:cNvPr>
          <p:cNvSpPr txBox="1"/>
          <p:nvPr/>
        </p:nvSpPr>
        <p:spPr>
          <a:xfrm>
            <a:off x="8043340" y="4480585"/>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BB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église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6" name="TextBox 95">
            <a:extLst>
              <a:ext uri="{FF2B5EF4-FFF2-40B4-BE49-F238E27FC236}">
                <a16:creationId xmlns:a16="http://schemas.microsoft.com/office/drawing/2014/main" id="{6B98A00E-7DB6-4CC6-8FD2-79BA8BBB1AD2}"/>
              </a:ext>
            </a:extLst>
          </p:cNvPr>
          <p:cNvSpPr txBox="1"/>
          <p:nvPr/>
        </p:nvSpPr>
        <p:spPr>
          <a:xfrm>
            <a:off x="10122518" y="1190539"/>
            <a:ext cx="1885972"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CC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exercice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7" name="TextBox 96">
            <a:extLst>
              <a:ext uri="{FF2B5EF4-FFF2-40B4-BE49-F238E27FC236}">
                <a16:creationId xmlns:a16="http://schemas.microsoft.com/office/drawing/2014/main" id="{56D5830D-90FC-4B64-8080-E212EB229484}"/>
              </a:ext>
            </a:extLst>
          </p:cNvPr>
          <p:cNvSpPr txBox="1"/>
          <p:nvPr/>
        </p:nvSpPr>
        <p:spPr>
          <a:xfrm>
            <a:off x="10102708" y="1708052"/>
            <a:ext cx="1590953"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DD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plage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TextBox 97">
            <a:extLst>
              <a:ext uri="{FF2B5EF4-FFF2-40B4-BE49-F238E27FC236}">
                <a16:creationId xmlns:a16="http://schemas.microsoft.com/office/drawing/2014/main" id="{E7B09945-3EA4-425B-8E72-9FE0AFBF2224}"/>
              </a:ext>
            </a:extLst>
          </p:cNvPr>
          <p:cNvSpPr txBox="1"/>
          <p:nvPr/>
        </p:nvSpPr>
        <p:spPr>
          <a:xfrm>
            <a:off x="10098912" y="2279740"/>
            <a:ext cx="2093087"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EE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campagne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9" name="TextBox 98">
            <a:extLst>
              <a:ext uri="{FF2B5EF4-FFF2-40B4-BE49-F238E27FC236}">
                <a16:creationId xmlns:a16="http://schemas.microsoft.com/office/drawing/2014/main" id="{F72BB08C-B1A2-4F23-A715-8FBFB89987F1}"/>
              </a:ext>
            </a:extLst>
          </p:cNvPr>
          <p:cNvSpPr txBox="1"/>
          <p:nvPr/>
        </p:nvSpPr>
        <p:spPr>
          <a:xfrm>
            <a:off x="10098913" y="2786572"/>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FF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marché</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0" name="TextBox 99">
            <a:extLst>
              <a:ext uri="{FF2B5EF4-FFF2-40B4-BE49-F238E27FC236}">
                <a16:creationId xmlns:a16="http://schemas.microsoft.com/office/drawing/2014/main" id="{5C021F6C-7CF0-435E-8D53-D012DB00A958}"/>
              </a:ext>
            </a:extLst>
          </p:cNvPr>
          <p:cNvSpPr txBox="1"/>
          <p:nvPr/>
        </p:nvSpPr>
        <p:spPr>
          <a:xfrm>
            <a:off x="10098913" y="3362438"/>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GG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café</a:t>
            </a:r>
          </a:p>
        </p:txBody>
      </p:sp>
      <p:sp>
        <p:nvSpPr>
          <p:cNvPr id="101" name="TextBox 100">
            <a:extLst>
              <a:ext uri="{FF2B5EF4-FFF2-40B4-BE49-F238E27FC236}">
                <a16:creationId xmlns:a16="http://schemas.microsoft.com/office/drawing/2014/main" id="{A0AAD1E0-7C39-4273-AE87-C6D9B74172BD}"/>
              </a:ext>
            </a:extLst>
          </p:cNvPr>
          <p:cNvSpPr txBox="1"/>
          <p:nvPr/>
        </p:nvSpPr>
        <p:spPr>
          <a:xfrm>
            <a:off x="10040724" y="3912786"/>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HH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stade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2" name="TextBox 101">
            <a:extLst>
              <a:ext uri="{FF2B5EF4-FFF2-40B4-BE49-F238E27FC236}">
                <a16:creationId xmlns:a16="http://schemas.microsoft.com/office/drawing/2014/main" id="{0846FB2D-C3E9-447F-9192-F2231E53713D}"/>
              </a:ext>
            </a:extLst>
          </p:cNvPr>
          <p:cNvSpPr txBox="1"/>
          <p:nvPr/>
        </p:nvSpPr>
        <p:spPr>
          <a:xfrm>
            <a:off x="10025915" y="4491189"/>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II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DD1574AC-81CC-4387-8BD7-17E7255E145A}"/>
              </a:ext>
            </a:extLst>
          </p:cNvPr>
          <p:cNvSpPr txBox="1"/>
          <p:nvPr/>
        </p:nvSpPr>
        <p:spPr>
          <a:xfrm>
            <a:off x="4524663" y="5236409"/>
            <a:ext cx="4791866" cy="461665"/>
          </a:xfrm>
          <a:prstGeom prst="rect">
            <a:avLst/>
          </a:prstGeom>
          <a:solidFill>
            <a:srgbClr val="002060"/>
          </a:solidFill>
        </p:spPr>
        <p:txBody>
          <a:bodyPr wrap="square" rtlCol="0">
            <a:spAutoFit/>
          </a:bodyPr>
          <a:lstStyle/>
          <a:p>
            <a:pPr algn="ctr"/>
            <a:r>
              <a:rPr lang="en-GB" sz="2400" b="1" dirty="0">
                <a:solidFill>
                  <a:schemeClr val="bg1"/>
                </a:solidFill>
                <a:latin typeface="Century Gothic" panose="020B0502020202020204" pitchFamily="34" charset="0"/>
              </a:rPr>
              <a:t>You like being at the stadium.</a:t>
            </a:r>
          </a:p>
        </p:txBody>
      </p:sp>
      <p:sp>
        <p:nvSpPr>
          <p:cNvPr id="103" name="Rectangle 102">
            <a:extLst>
              <a:ext uri="{FF2B5EF4-FFF2-40B4-BE49-F238E27FC236}">
                <a16:creationId xmlns:a16="http://schemas.microsoft.com/office/drawing/2014/main" id="{33E4C5EE-2627-4F9C-A2CF-F87A3C5C0763}"/>
              </a:ext>
            </a:extLst>
          </p:cNvPr>
          <p:cNvSpPr/>
          <p:nvPr/>
        </p:nvSpPr>
        <p:spPr>
          <a:xfrm>
            <a:off x="2093021"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104" name="Rectangle 103">
            <a:extLst>
              <a:ext uri="{FF2B5EF4-FFF2-40B4-BE49-F238E27FC236}">
                <a16:creationId xmlns:a16="http://schemas.microsoft.com/office/drawing/2014/main" id="{2499B725-F881-4B20-873F-8076F33F34D4}"/>
              </a:ext>
            </a:extLst>
          </p:cNvPr>
          <p:cNvSpPr/>
          <p:nvPr/>
        </p:nvSpPr>
        <p:spPr>
          <a:xfrm>
            <a:off x="2502540"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t>
            </a:r>
          </a:p>
        </p:txBody>
      </p:sp>
      <p:sp>
        <p:nvSpPr>
          <p:cNvPr id="105" name="Rectangle 104">
            <a:extLst>
              <a:ext uri="{FF2B5EF4-FFF2-40B4-BE49-F238E27FC236}">
                <a16:creationId xmlns:a16="http://schemas.microsoft.com/office/drawing/2014/main" id="{DDAB7E62-EC46-462C-8B50-92FD3A92F246}"/>
              </a:ext>
            </a:extLst>
          </p:cNvPr>
          <p:cNvSpPr/>
          <p:nvPr/>
        </p:nvSpPr>
        <p:spPr>
          <a:xfrm>
            <a:off x="2919666"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a:t>
            </a:r>
          </a:p>
        </p:txBody>
      </p:sp>
      <p:sp>
        <p:nvSpPr>
          <p:cNvPr id="106" name="Rectangle 105">
            <a:extLst>
              <a:ext uri="{FF2B5EF4-FFF2-40B4-BE49-F238E27FC236}">
                <a16:creationId xmlns:a16="http://schemas.microsoft.com/office/drawing/2014/main" id="{CEE8327D-511C-4BB1-AB16-8D459EED0EF4}"/>
              </a:ext>
            </a:extLst>
          </p:cNvPr>
          <p:cNvSpPr/>
          <p:nvPr/>
        </p:nvSpPr>
        <p:spPr>
          <a:xfrm>
            <a:off x="3334421"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t>
            </a:r>
          </a:p>
        </p:txBody>
      </p:sp>
      <p:sp>
        <p:nvSpPr>
          <p:cNvPr id="107" name="Rectangle 106">
            <a:extLst>
              <a:ext uri="{FF2B5EF4-FFF2-40B4-BE49-F238E27FC236}">
                <a16:creationId xmlns:a16="http://schemas.microsoft.com/office/drawing/2014/main" id="{38AE66CF-D6E2-475A-B119-23B64A1E69D4}"/>
              </a:ext>
            </a:extLst>
          </p:cNvPr>
          <p:cNvSpPr/>
          <p:nvPr/>
        </p:nvSpPr>
        <p:spPr>
          <a:xfrm>
            <a:off x="3735974" y="5851194"/>
            <a:ext cx="647859"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HH</a:t>
            </a:r>
          </a:p>
        </p:txBody>
      </p:sp>
      <p:sp>
        <p:nvSpPr>
          <p:cNvPr id="108" name="TextBox 107">
            <a:extLst>
              <a:ext uri="{FF2B5EF4-FFF2-40B4-BE49-F238E27FC236}">
                <a16:creationId xmlns:a16="http://schemas.microsoft.com/office/drawing/2014/main" id="{2BBDFA9B-9844-4405-AF95-C08BCA0A844C}"/>
              </a:ext>
            </a:extLst>
          </p:cNvPr>
          <p:cNvSpPr txBox="1"/>
          <p:nvPr/>
        </p:nvSpPr>
        <p:spPr>
          <a:xfrm>
            <a:off x="4524663" y="5851194"/>
            <a:ext cx="3936451" cy="461665"/>
          </a:xfrm>
          <a:prstGeom prst="rect">
            <a:avLst/>
          </a:prstGeom>
          <a:solidFill>
            <a:srgbClr val="002060"/>
          </a:solidFill>
        </p:spPr>
        <p:txBody>
          <a:bodyPr wrap="square" rtlCol="0">
            <a:spAutoFit/>
          </a:bodyPr>
          <a:lstStyle/>
          <a:p>
            <a:r>
              <a:rPr lang="en-GB" sz="2400" b="1" dirty="0">
                <a:solidFill>
                  <a:schemeClr val="bg1"/>
                </a:solidFill>
                <a:latin typeface="Century Gothic" panose="020B0502020202020204" pitchFamily="34" charset="0"/>
              </a:rPr>
              <a:t>Tu </a:t>
            </a:r>
            <a:r>
              <a:rPr lang="en-GB" sz="2400" b="1" dirty="0" err="1">
                <a:solidFill>
                  <a:schemeClr val="bg1"/>
                </a:solidFill>
                <a:latin typeface="Century Gothic" panose="020B0502020202020204" pitchFamily="34" charset="0"/>
              </a:rPr>
              <a:t>aimes</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être</a:t>
            </a:r>
            <a:r>
              <a:rPr lang="en-GB" sz="2400" b="1" dirty="0">
                <a:solidFill>
                  <a:schemeClr val="bg1"/>
                </a:solidFill>
                <a:latin typeface="Century Gothic" panose="020B0502020202020204" pitchFamily="34" charset="0"/>
              </a:rPr>
              <a:t> au </a:t>
            </a:r>
            <a:r>
              <a:rPr lang="en-GB" sz="2400" b="1" dirty="0" err="1">
                <a:solidFill>
                  <a:schemeClr val="bg1"/>
                </a:solidFill>
                <a:latin typeface="Century Gothic" panose="020B0502020202020204" pitchFamily="34" charset="0"/>
              </a:rPr>
              <a:t>stade</a:t>
            </a:r>
            <a:r>
              <a:rPr lang="en-GB" sz="2400" b="1" dirty="0">
                <a:solidFill>
                  <a:schemeClr val="bg1"/>
                </a:solidFill>
                <a:latin typeface="Century Gothic" panose="020B0502020202020204" pitchFamily="34" charset="0"/>
              </a:rPr>
              <a:t>.</a:t>
            </a:r>
          </a:p>
        </p:txBody>
      </p:sp>
      <p:pic>
        <p:nvPicPr>
          <p:cNvPr id="109" name="Picture 108" descr="Icon&#10;&#10;Description automatically generated">
            <a:extLst>
              <a:ext uri="{FF2B5EF4-FFF2-40B4-BE49-F238E27FC236}">
                <a16:creationId xmlns:a16="http://schemas.microsoft.com/office/drawing/2014/main" id="{35D499D8-9231-4AD6-9CFC-2036262599E6}"/>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19204" y="-11094"/>
            <a:ext cx="1101542" cy="1101542"/>
          </a:xfrm>
          <a:prstGeom prst="rect">
            <a:avLst/>
          </a:prstGeom>
        </p:spPr>
      </p:pic>
      <p:sp>
        <p:nvSpPr>
          <p:cNvPr id="110" name="Title 2">
            <a:extLst>
              <a:ext uri="{FF2B5EF4-FFF2-40B4-BE49-F238E27FC236}">
                <a16:creationId xmlns:a16="http://schemas.microsoft.com/office/drawing/2014/main" id="{7637A55D-DFBC-430E-9906-DDE944953741}"/>
              </a:ext>
            </a:extLst>
          </p:cNvPr>
          <p:cNvSpPr txBox="1">
            <a:spLocks/>
          </p:cNvSpPr>
          <p:nvPr/>
        </p:nvSpPr>
        <p:spPr>
          <a:xfrm>
            <a:off x="11345975" y="694676"/>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spTree>
    <p:extLst>
      <p:ext uri="{BB962C8B-B14F-4D97-AF65-F5344CB8AC3E}">
        <p14:creationId xmlns:p14="http://schemas.microsoft.com/office/powerpoint/2010/main" val="263975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left)">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wipe(left)">
                                      <p:cBhvr>
                                        <p:cTn id="12" dur="500"/>
                                        <p:tgtEl>
                                          <p:spTgt spid="10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wipe(left)">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wipe(left)">
                                      <p:cBhvr>
                                        <p:cTn id="22" dur="500"/>
                                        <p:tgtEl>
                                          <p:spTgt spid="10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7"/>
                                        </p:tgtEl>
                                        <p:attrNameLst>
                                          <p:attrName>style.visibility</p:attrName>
                                        </p:attrNameLst>
                                      </p:cBhvr>
                                      <p:to>
                                        <p:strVal val="visible"/>
                                      </p:to>
                                    </p:set>
                                    <p:animEffect transition="in" filter="wipe(left)">
                                      <p:cBhvr>
                                        <p:cTn id="27" dur="500"/>
                                        <p:tgtEl>
                                          <p:spTgt spid="10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animBg="1"/>
      <p:bldP spid="106" grpId="0" animBg="1"/>
      <p:bldP spid="107" grpId="0" animBg="1"/>
      <p:bldP spid="10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55" name="Rectangle 54">
            <a:hlinkClick r:id="" action="ppaction://noaction">
              <a:snd r:embed="rId3" name="T3_W9F_3.3.wav"/>
            </a:hlinkClick>
            <a:extLst>
              <a:ext uri="{FF2B5EF4-FFF2-40B4-BE49-F238E27FC236}">
                <a16:creationId xmlns:a16="http://schemas.microsoft.com/office/drawing/2014/main" id="{A25DAEC2-34D0-4946-8CC2-31BDD628A1BA}"/>
              </a:ext>
            </a:extLst>
          </p:cNvPr>
          <p:cNvSpPr/>
          <p:nvPr/>
        </p:nvSpPr>
        <p:spPr>
          <a:xfrm>
            <a:off x="1683502" y="5851194"/>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54" name="Google Shape;167;p2">
            <a:extLst>
              <a:ext uri="{FF2B5EF4-FFF2-40B4-BE49-F238E27FC236}">
                <a16:creationId xmlns:a16="http://schemas.microsoft.com/office/drawing/2014/main" id="{E24FC496-E256-4A25-8A30-3E5144FD3A1C}"/>
              </a:ext>
            </a:extLst>
          </p:cNvPr>
          <p:cNvSpPr/>
          <p:nvPr/>
        </p:nvSpPr>
        <p:spPr>
          <a:xfrm>
            <a:off x="183510" y="125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aphicFrame>
        <p:nvGraphicFramePr>
          <p:cNvPr id="4" name="Table 5">
            <a:extLst>
              <a:ext uri="{FF2B5EF4-FFF2-40B4-BE49-F238E27FC236}">
                <a16:creationId xmlns:a16="http://schemas.microsoft.com/office/drawing/2014/main" id="{CFB97190-1A65-44DA-986C-9F08EAE783B6}"/>
              </a:ext>
            </a:extLst>
          </p:cNvPr>
          <p:cNvGraphicFramePr>
            <a:graphicFrameLocks noGrp="1"/>
          </p:cNvGraphicFramePr>
          <p:nvPr/>
        </p:nvGraphicFramePr>
        <p:xfrm>
          <a:off x="183510" y="1481615"/>
          <a:ext cx="1218243" cy="158496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728460">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A</a:t>
                      </a:r>
                    </a:p>
                  </a:txBody>
                  <a:tcPr/>
                </a:tc>
                <a:tc>
                  <a:txBody>
                    <a:bodyPr/>
                    <a:lstStyle/>
                    <a:p>
                      <a:r>
                        <a:rPr lang="en-GB" sz="2000" dirty="0">
                          <a:solidFill>
                            <a:srgbClr val="002060"/>
                          </a:solidFill>
                          <a:latin typeface="Century Gothic" panose="020B0502020202020204" pitchFamily="34" charset="0"/>
                        </a:rPr>
                        <a:t>je/j’</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B</a:t>
                      </a:r>
                    </a:p>
                  </a:txBody>
                  <a:tcPr/>
                </a:tc>
                <a:tc>
                  <a:txBody>
                    <a:bodyPr/>
                    <a:lstStyle/>
                    <a:p>
                      <a:r>
                        <a:rPr lang="en-GB" sz="2000" dirty="0" err="1">
                          <a:solidFill>
                            <a:srgbClr val="002060"/>
                          </a:solidFill>
                          <a:latin typeface="Century Gothic" panose="020B0502020202020204" pitchFamily="34" charset="0"/>
                        </a:rPr>
                        <a:t>tu</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C</a:t>
                      </a:r>
                    </a:p>
                  </a:txBody>
                  <a:tcPr/>
                </a:tc>
                <a:tc>
                  <a:txBody>
                    <a:bodyPr/>
                    <a:lstStyle/>
                    <a:p>
                      <a:r>
                        <a:rPr lang="en-GB" sz="2000" dirty="0">
                          <a:solidFill>
                            <a:srgbClr val="002060"/>
                          </a:solidFill>
                          <a:latin typeface="Century Gothic" panose="020B0502020202020204" pitchFamily="34" charset="0"/>
                        </a:rPr>
                        <a:t>il</a:t>
                      </a: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D</a:t>
                      </a:r>
                    </a:p>
                  </a:txBody>
                  <a:tcPr/>
                </a:tc>
                <a:tc>
                  <a:txBody>
                    <a:bodyPr/>
                    <a:lstStyle/>
                    <a:p>
                      <a:r>
                        <a:rPr lang="en-GB" sz="2000" dirty="0" err="1">
                          <a:solidFill>
                            <a:srgbClr val="002060"/>
                          </a:solidFill>
                          <a:latin typeface="Century Gothic" panose="020B0502020202020204" pitchFamily="34" charset="0"/>
                        </a:rPr>
                        <a:t>elle</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920557459"/>
                  </a:ext>
                </a:extLst>
              </a:tr>
            </a:tbl>
          </a:graphicData>
        </a:graphic>
      </p:graphicFrame>
      <p:graphicFrame>
        <p:nvGraphicFramePr>
          <p:cNvPr id="56" name="Table 5">
            <a:extLst>
              <a:ext uri="{FF2B5EF4-FFF2-40B4-BE49-F238E27FC236}">
                <a16:creationId xmlns:a16="http://schemas.microsoft.com/office/drawing/2014/main" id="{B79C461C-8D65-4652-8D05-B8F7119919FB}"/>
              </a:ext>
            </a:extLst>
          </p:cNvPr>
          <p:cNvGraphicFramePr>
            <a:graphicFrameLocks noGrp="1"/>
          </p:cNvGraphicFramePr>
          <p:nvPr/>
        </p:nvGraphicFramePr>
        <p:xfrm>
          <a:off x="4458531" y="1521080"/>
          <a:ext cx="1558221" cy="158496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1068438">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L</a:t>
                      </a:r>
                    </a:p>
                  </a:txBody>
                  <a:tcPr/>
                </a:tc>
                <a:tc>
                  <a:txBody>
                    <a:bodyPr/>
                    <a:lstStyle/>
                    <a:p>
                      <a:r>
                        <a:rPr lang="en-GB" sz="2000" dirty="0">
                          <a:solidFill>
                            <a:srgbClr val="002060"/>
                          </a:solidFill>
                          <a:latin typeface="Century Gothic" panose="020B0502020202020204" pitchFamily="34" charset="0"/>
                        </a:rPr>
                        <a:t>faire</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M</a:t>
                      </a:r>
                    </a:p>
                  </a:txBody>
                  <a:tcPr/>
                </a:tc>
                <a:tc>
                  <a:txBody>
                    <a:bodyPr/>
                    <a:lstStyle/>
                    <a:p>
                      <a:r>
                        <a:rPr lang="en-GB" sz="2000" dirty="0" err="1">
                          <a:solidFill>
                            <a:srgbClr val="002060"/>
                          </a:solidFill>
                          <a:latin typeface="Century Gothic" panose="020B0502020202020204" pitchFamily="34" charset="0"/>
                        </a:rPr>
                        <a:t>jouer</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N</a:t>
                      </a:r>
                    </a:p>
                  </a:txBody>
                  <a:tcPr/>
                </a:tc>
                <a:tc>
                  <a:txBody>
                    <a:bodyPr/>
                    <a:lstStyle/>
                    <a:p>
                      <a:r>
                        <a:rPr lang="en-GB" sz="2000" dirty="0" err="1">
                          <a:solidFill>
                            <a:srgbClr val="002060"/>
                          </a:solidFill>
                          <a:latin typeface="Century Gothic" panose="020B0502020202020204" pitchFamily="34" charset="0"/>
                        </a:rPr>
                        <a:t>aller</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O</a:t>
                      </a:r>
                    </a:p>
                  </a:txBody>
                  <a:tcPr/>
                </a:tc>
                <a:tc>
                  <a:txBody>
                    <a:bodyPr/>
                    <a:lstStyle/>
                    <a:p>
                      <a:r>
                        <a:rPr lang="en-GB" sz="2000" dirty="0" err="1">
                          <a:solidFill>
                            <a:srgbClr val="002060"/>
                          </a:solidFill>
                          <a:latin typeface="Century Gothic" panose="020B0502020202020204" pitchFamily="34" charset="0"/>
                        </a:rPr>
                        <a:t>être</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920557459"/>
                  </a:ext>
                </a:extLst>
              </a:tr>
            </a:tbl>
          </a:graphicData>
        </a:graphic>
      </p:graphicFrame>
      <p:graphicFrame>
        <p:nvGraphicFramePr>
          <p:cNvPr id="6" name="Table 8">
            <a:extLst>
              <a:ext uri="{FF2B5EF4-FFF2-40B4-BE49-F238E27FC236}">
                <a16:creationId xmlns:a16="http://schemas.microsoft.com/office/drawing/2014/main" id="{5F39EDA5-C3B9-446F-8235-592C50749827}"/>
              </a:ext>
            </a:extLst>
          </p:cNvPr>
          <p:cNvGraphicFramePr>
            <a:graphicFrameLocks noGrp="1"/>
          </p:cNvGraphicFramePr>
          <p:nvPr/>
        </p:nvGraphicFramePr>
        <p:xfrm>
          <a:off x="1668693" y="1067064"/>
          <a:ext cx="2522898" cy="3824250"/>
        </p:xfrm>
        <a:graphic>
          <a:graphicData uri="http://schemas.openxmlformats.org/drawingml/2006/table">
            <a:tbl>
              <a:tblPr firstRow="1" bandRow="1">
                <a:tableStyleId>{5C22544A-7EE6-4342-B048-85BDC9FD1C3A}</a:tableStyleId>
              </a:tblPr>
              <a:tblGrid>
                <a:gridCol w="2522898">
                  <a:extLst>
                    <a:ext uri="{9D8B030D-6E8A-4147-A177-3AD203B41FA5}">
                      <a16:colId xmlns:a16="http://schemas.microsoft.com/office/drawing/2014/main" val="1654012500"/>
                    </a:ext>
                  </a:extLst>
                </a:gridCol>
              </a:tblGrid>
              <a:tr h="382425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831823361"/>
                  </a:ext>
                </a:extLst>
              </a:tr>
            </a:tbl>
          </a:graphicData>
        </a:graphic>
      </p:graphicFrame>
      <p:sp>
        <p:nvSpPr>
          <p:cNvPr id="59" name="TextBox 58">
            <a:extLst>
              <a:ext uri="{FF2B5EF4-FFF2-40B4-BE49-F238E27FC236}">
                <a16:creationId xmlns:a16="http://schemas.microsoft.com/office/drawing/2014/main" id="{B5B20407-B85A-4AC3-ACA7-1D2E4DF80065}"/>
              </a:ext>
            </a:extLst>
          </p:cNvPr>
          <p:cNvSpPr txBox="1"/>
          <p:nvPr/>
        </p:nvSpPr>
        <p:spPr>
          <a:xfrm>
            <a:off x="1765296" y="1136098"/>
            <a:ext cx="1100556"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6BBC7D99-B1D3-4111-AFB0-A043DBC8E06B}"/>
              </a:ext>
            </a:extLst>
          </p:cNvPr>
          <p:cNvSpPr txBox="1"/>
          <p:nvPr/>
        </p:nvSpPr>
        <p:spPr>
          <a:xfrm>
            <a:off x="1745487" y="1653611"/>
            <a:ext cx="1228572"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aimes</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01EB9EF4-6D72-4294-BF5C-E62C68758B6D}"/>
              </a:ext>
            </a:extLst>
          </p:cNvPr>
          <p:cNvSpPr txBox="1"/>
          <p:nvPr/>
        </p:nvSpPr>
        <p:spPr>
          <a:xfrm>
            <a:off x="1741691" y="2225299"/>
            <a:ext cx="1813788"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détestes</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D0191383-2985-490A-A8AE-F195697A757B}"/>
              </a:ext>
            </a:extLst>
          </p:cNvPr>
          <p:cNvSpPr txBox="1"/>
          <p:nvPr/>
        </p:nvSpPr>
        <p:spPr>
          <a:xfrm>
            <a:off x="1741691" y="2732131"/>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déteste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274F7DB1-1744-4FFD-A49F-8BAE4BA7477F}"/>
              </a:ext>
            </a:extLst>
          </p:cNvPr>
          <p:cNvSpPr txBox="1"/>
          <p:nvPr/>
        </p:nvSpPr>
        <p:spPr>
          <a:xfrm>
            <a:off x="1741691" y="3307997"/>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veut</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FA66D82D-27EA-4133-810D-6DF1F9CE5DDD}"/>
              </a:ext>
            </a:extLst>
          </p:cNvPr>
          <p:cNvSpPr txBox="1"/>
          <p:nvPr/>
        </p:nvSpPr>
        <p:spPr>
          <a:xfrm>
            <a:off x="1683502" y="3858345"/>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veux</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009D17DC-5DE9-43A1-A380-60C4675F9E6B}"/>
              </a:ext>
            </a:extLst>
          </p:cNvPr>
          <p:cNvSpPr txBox="1"/>
          <p:nvPr/>
        </p:nvSpPr>
        <p:spPr>
          <a:xfrm>
            <a:off x="1668693" y="4436748"/>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voudrais</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79" name="Table 5">
            <a:extLst>
              <a:ext uri="{FF2B5EF4-FFF2-40B4-BE49-F238E27FC236}">
                <a16:creationId xmlns:a16="http://schemas.microsoft.com/office/drawing/2014/main" id="{762F6318-3F7F-4185-BE5C-1F1078370E7E}"/>
              </a:ext>
            </a:extLst>
          </p:cNvPr>
          <p:cNvGraphicFramePr>
            <a:graphicFrameLocks noGrp="1"/>
          </p:cNvGraphicFramePr>
          <p:nvPr/>
        </p:nvGraphicFramePr>
        <p:xfrm>
          <a:off x="6283692" y="1547281"/>
          <a:ext cx="1558221" cy="237744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1068438">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P</a:t>
                      </a:r>
                    </a:p>
                  </a:txBody>
                  <a:tcPr/>
                </a:tc>
                <a:tc>
                  <a:txBody>
                    <a:bodyPr/>
                    <a:lstStyle/>
                    <a:p>
                      <a:r>
                        <a:rPr lang="en-GB" sz="2000" dirty="0">
                          <a:solidFill>
                            <a:srgbClr val="002060"/>
                          </a:solidFill>
                          <a:latin typeface="Century Gothic" panose="020B0502020202020204" pitchFamily="34" charset="0"/>
                        </a:rPr>
                        <a:t>au</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Q</a:t>
                      </a:r>
                    </a:p>
                  </a:txBody>
                  <a:tcPr/>
                </a:tc>
                <a:tc>
                  <a:txBody>
                    <a:bodyPr/>
                    <a:lstStyle/>
                    <a:p>
                      <a:r>
                        <a:rPr lang="en-GB" sz="2000" dirty="0">
                          <a:solidFill>
                            <a:srgbClr val="002060"/>
                          </a:solidFill>
                          <a:latin typeface="Century Gothic" panose="020B0502020202020204" pitchFamily="34" charset="0"/>
                        </a:rPr>
                        <a:t>à la</a:t>
                      </a: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R</a:t>
                      </a:r>
                    </a:p>
                  </a:txBody>
                  <a:tcPr/>
                </a:tc>
                <a:tc>
                  <a:txBody>
                    <a:bodyPr/>
                    <a:lstStyle/>
                    <a:p>
                      <a:r>
                        <a:rPr lang="en-GB" sz="2000" dirty="0">
                          <a:solidFill>
                            <a:srgbClr val="002060"/>
                          </a:solidFill>
                          <a:latin typeface="Century Gothic" panose="020B0502020202020204" pitchFamily="34" charset="0"/>
                        </a:rPr>
                        <a:t>à l’</a:t>
                      </a: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S</a:t>
                      </a:r>
                    </a:p>
                  </a:txBody>
                  <a:tcPr/>
                </a:tc>
                <a:tc>
                  <a:txBody>
                    <a:bodyPr/>
                    <a:lstStyle/>
                    <a:p>
                      <a:r>
                        <a:rPr lang="en-GB" sz="2000" dirty="0">
                          <a:solidFill>
                            <a:srgbClr val="002060"/>
                          </a:solidFill>
                          <a:latin typeface="Century Gothic" panose="020B0502020202020204" pitchFamily="34" charset="0"/>
                        </a:rPr>
                        <a:t>du</a:t>
                      </a:r>
                    </a:p>
                  </a:txBody>
                  <a:tcPr/>
                </a:tc>
                <a:extLst>
                  <a:ext uri="{0D108BD9-81ED-4DB2-BD59-A6C34878D82A}">
                    <a16:rowId xmlns:a16="http://schemas.microsoft.com/office/drawing/2014/main" val="3920557459"/>
                  </a:ext>
                </a:extLst>
              </a:tr>
              <a:tr h="370840">
                <a:tc>
                  <a:txBody>
                    <a:bodyPr/>
                    <a:lstStyle/>
                    <a:p>
                      <a:pPr algn="ctr"/>
                      <a:r>
                        <a:rPr lang="en-GB" sz="2000" b="1" dirty="0">
                          <a:solidFill>
                            <a:srgbClr val="002060"/>
                          </a:solidFill>
                          <a:latin typeface="Century Gothic" panose="020B0502020202020204" pitchFamily="34" charset="0"/>
                        </a:rPr>
                        <a:t>T</a:t>
                      </a:r>
                    </a:p>
                  </a:txBody>
                  <a:tcPr/>
                </a:tc>
                <a:tc>
                  <a:txBody>
                    <a:bodyPr/>
                    <a:lstStyle/>
                    <a:p>
                      <a:r>
                        <a:rPr lang="en-GB" sz="2000" dirty="0">
                          <a:solidFill>
                            <a:srgbClr val="002060"/>
                          </a:solidFill>
                          <a:latin typeface="Century Gothic" panose="020B0502020202020204" pitchFamily="34" charset="0"/>
                        </a:rPr>
                        <a:t>de la</a:t>
                      </a:r>
                    </a:p>
                  </a:txBody>
                  <a:tcPr/>
                </a:tc>
                <a:extLst>
                  <a:ext uri="{0D108BD9-81ED-4DB2-BD59-A6C34878D82A}">
                    <a16:rowId xmlns:a16="http://schemas.microsoft.com/office/drawing/2014/main" val="1655895690"/>
                  </a:ext>
                </a:extLst>
              </a:tr>
              <a:tr h="370840">
                <a:tc>
                  <a:txBody>
                    <a:bodyPr/>
                    <a:lstStyle/>
                    <a:p>
                      <a:pPr algn="ctr"/>
                      <a:r>
                        <a:rPr lang="en-GB" sz="2000" b="1" dirty="0">
                          <a:solidFill>
                            <a:srgbClr val="002060"/>
                          </a:solidFill>
                          <a:latin typeface="Century Gothic" panose="020B0502020202020204" pitchFamily="34" charset="0"/>
                        </a:rPr>
                        <a:t>U</a:t>
                      </a:r>
                    </a:p>
                  </a:txBody>
                  <a:tcPr/>
                </a:tc>
                <a:tc>
                  <a:txBody>
                    <a:bodyPr/>
                    <a:lstStyle/>
                    <a:p>
                      <a:r>
                        <a:rPr lang="en-GB" sz="2000" dirty="0">
                          <a:solidFill>
                            <a:srgbClr val="002060"/>
                          </a:solidFill>
                          <a:latin typeface="Century Gothic" panose="020B0502020202020204" pitchFamily="34" charset="0"/>
                        </a:rPr>
                        <a:t>de l’</a:t>
                      </a:r>
                    </a:p>
                  </a:txBody>
                  <a:tcPr/>
                </a:tc>
                <a:extLst>
                  <a:ext uri="{0D108BD9-81ED-4DB2-BD59-A6C34878D82A}">
                    <a16:rowId xmlns:a16="http://schemas.microsoft.com/office/drawing/2014/main" val="866770829"/>
                  </a:ext>
                </a:extLst>
              </a:tr>
            </a:tbl>
          </a:graphicData>
        </a:graphic>
      </p:graphicFrame>
      <p:graphicFrame>
        <p:nvGraphicFramePr>
          <p:cNvPr id="80" name="Table 8">
            <a:extLst>
              <a:ext uri="{FF2B5EF4-FFF2-40B4-BE49-F238E27FC236}">
                <a16:creationId xmlns:a16="http://schemas.microsoft.com/office/drawing/2014/main" id="{99EB7D02-D7F2-4BB6-9808-64852FA840A6}"/>
              </a:ext>
            </a:extLst>
          </p:cNvPr>
          <p:cNvGraphicFramePr>
            <a:graphicFrameLocks noGrp="1"/>
          </p:cNvGraphicFramePr>
          <p:nvPr/>
        </p:nvGraphicFramePr>
        <p:xfrm>
          <a:off x="8043340" y="1110901"/>
          <a:ext cx="3965150" cy="3824250"/>
        </p:xfrm>
        <a:graphic>
          <a:graphicData uri="http://schemas.openxmlformats.org/drawingml/2006/table">
            <a:tbl>
              <a:tblPr firstRow="1" bandRow="1">
                <a:tableStyleId>{5C22544A-7EE6-4342-B048-85BDC9FD1C3A}</a:tableStyleId>
              </a:tblPr>
              <a:tblGrid>
                <a:gridCol w="3965150">
                  <a:extLst>
                    <a:ext uri="{9D8B030D-6E8A-4147-A177-3AD203B41FA5}">
                      <a16:colId xmlns:a16="http://schemas.microsoft.com/office/drawing/2014/main" val="1654012500"/>
                    </a:ext>
                  </a:extLst>
                </a:gridCol>
              </a:tblGrid>
              <a:tr h="382425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831823361"/>
                  </a:ext>
                </a:extLst>
              </a:tr>
            </a:tbl>
          </a:graphicData>
        </a:graphic>
      </p:graphicFrame>
      <p:sp>
        <p:nvSpPr>
          <p:cNvPr id="81" name="TextBox 80">
            <a:extLst>
              <a:ext uri="{FF2B5EF4-FFF2-40B4-BE49-F238E27FC236}">
                <a16:creationId xmlns:a16="http://schemas.microsoft.com/office/drawing/2014/main" id="{624A18BB-4CB2-482E-B2CA-975E3824214F}"/>
              </a:ext>
            </a:extLst>
          </p:cNvPr>
          <p:cNvSpPr txBox="1"/>
          <p:nvPr/>
        </p:nvSpPr>
        <p:spPr>
          <a:xfrm>
            <a:off x="8139943" y="1179935"/>
            <a:ext cx="1100556"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sport</a:t>
            </a:r>
          </a:p>
        </p:txBody>
      </p:sp>
      <p:sp>
        <p:nvSpPr>
          <p:cNvPr id="82" name="TextBox 81">
            <a:extLst>
              <a:ext uri="{FF2B5EF4-FFF2-40B4-BE49-F238E27FC236}">
                <a16:creationId xmlns:a16="http://schemas.microsoft.com/office/drawing/2014/main" id="{6C11A9CA-FD64-425D-957A-68E735697B5B}"/>
              </a:ext>
            </a:extLst>
          </p:cNvPr>
          <p:cNvSpPr txBox="1"/>
          <p:nvPr/>
        </p:nvSpPr>
        <p:spPr>
          <a:xfrm>
            <a:off x="8120133" y="1697448"/>
            <a:ext cx="1748367"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danse</a:t>
            </a:r>
          </a:p>
        </p:txBody>
      </p:sp>
      <p:sp>
        <p:nvSpPr>
          <p:cNvPr id="83" name="TextBox 82">
            <a:extLst>
              <a:ext uri="{FF2B5EF4-FFF2-40B4-BE49-F238E27FC236}">
                <a16:creationId xmlns:a16="http://schemas.microsoft.com/office/drawing/2014/main" id="{8B883509-EAB4-4221-9A7B-EA8EF9650530}"/>
              </a:ext>
            </a:extLst>
          </p:cNvPr>
          <p:cNvSpPr txBox="1"/>
          <p:nvPr/>
        </p:nvSpPr>
        <p:spPr>
          <a:xfrm>
            <a:off x="8116338" y="2269136"/>
            <a:ext cx="1813788"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guitare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TextBox 83">
            <a:extLst>
              <a:ext uri="{FF2B5EF4-FFF2-40B4-BE49-F238E27FC236}">
                <a16:creationId xmlns:a16="http://schemas.microsoft.com/office/drawing/2014/main" id="{EF9CD2B4-0E2E-4EAA-BDF0-58EFE3716ECC}"/>
              </a:ext>
            </a:extLst>
          </p:cNvPr>
          <p:cNvSpPr txBox="1"/>
          <p:nvPr/>
        </p:nvSpPr>
        <p:spPr>
          <a:xfrm>
            <a:off x="8116338" y="2775968"/>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piano</a:t>
            </a:r>
          </a:p>
        </p:txBody>
      </p:sp>
      <p:sp>
        <p:nvSpPr>
          <p:cNvPr id="85" name="TextBox 84">
            <a:extLst>
              <a:ext uri="{FF2B5EF4-FFF2-40B4-BE49-F238E27FC236}">
                <a16:creationId xmlns:a16="http://schemas.microsoft.com/office/drawing/2014/main" id="{9FCFD38D-76B1-4EAA-B482-C570B65F7B89}"/>
              </a:ext>
            </a:extLst>
          </p:cNvPr>
          <p:cNvSpPr txBox="1"/>
          <p:nvPr/>
        </p:nvSpPr>
        <p:spPr>
          <a:xfrm>
            <a:off x="8116338" y="3351834"/>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foot</a:t>
            </a:r>
          </a:p>
        </p:txBody>
      </p:sp>
      <p:sp>
        <p:nvSpPr>
          <p:cNvPr id="86" name="TextBox 85">
            <a:extLst>
              <a:ext uri="{FF2B5EF4-FFF2-40B4-BE49-F238E27FC236}">
                <a16:creationId xmlns:a16="http://schemas.microsoft.com/office/drawing/2014/main" id="{04A3A850-8952-4B38-B7BB-A2BD74346AAA}"/>
              </a:ext>
            </a:extLst>
          </p:cNvPr>
          <p:cNvSpPr txBox="1"/>
          <p:nvPr/>
        </p:nvSpPr>
        <p:spPr>
          <a:xfrm>
            <a:off x="8058149" y="3902182"/>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corde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7" name="TextBox 86">
            <a:extLst>
              <a:ext uri="{FF2B5EF4-FFF2-40B4-BE49-F238E27FC236}">
                <a16:creationId xmlns:a16="http://schemas.microsoft.com/office/drawing/2014/main" id="{97DB96F1-B178-45A2-97D6-A4D3A769545F}"/>
              </a:ext>
            </a:extLst>
          </p:cNvPr>
          <p:cNvSpPr txBox="1"/>
          <p:nvPr/>
        </p:nvSpPr>
        <p:spPr>
          <a:xfrm>
            <a:off x="8043340" y="4480585"/>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BB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église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6" name="TextBox 95">
            <a:extLst>
              <a:ext uri="{FF2B5EF4-FFF2-40B4-BE49-F238E27FC236}">
                <a16:creationId xmlns:a16="http://schemas.microsoft.com/office/drawing/2014/main" id="{6B98A00E-7DB6-4CC6-8FD2-79BA8BBB1AD2}"/>
              </a:ext>
            </a:extLst>
          </p:cNvPr>
          <p:cNvSpPr txBox="1"/>
          <p:nvPr/>
        </p:nvSpPr>
        <p:spPr>
          <a:xfrm>
            <a:off x="10122518" y="1190539"/>
            <a:ext cx="1885972"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CC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exercice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7" name="TextBox 96">
            <a:extLst>
              <a:ext uri="{FF2B5EF4-FFF2-40B4-BE49-F238E27FC236}">
                <a16:creationId xmlns:a16="http://schemas.microsoft.com/office/drawing/2014/main" id="{56D5830D-90FC-4B64-8080-E212EB229484}"/>
              </a:ext>
            </a:extLst>
          </p:cNvPr>
          <p:cNvSpPr txBox="1"/>
          <p:nvPr/>
        </p:nvSpPr>
        <p:spPr>
          <a:xfrm>
            <a:off x="10102708" y="1708052"/>
            <a:ext cx="1590953"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DD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plage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TextBox 97">
            <a:extLst>
              <a:ext uri="{FF2B5EF4-FFF2-40B4-BE49-F238E27FC236}">
                <a16:creationId xmlns:a16="http://schemas.microsoft.com/office/drawing/2014/main" id="{E7B09945-3EA4-425B-8E72-9FE0AFBF2224}"/>
              </a:ext>
            </a:extLst>
          </p:cNvPr>
          <p:cNvSpPr txBox="1"/>
          <p:nvPr/>
        </p:nvSpPr>
        <p:spPr>
          <a:xfrm>
            <a:off x="10098912" y="2279740"/>
            <a:ext cx="2093087"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EE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campagne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9" name="TextBox 98">
            <a:extLst>
              <a:ext uri="{FF2B5EF4-FFF2-40B4-BE49-F238E27FC236}">
                <a16:creationId xmlns:a16="http://schemas.microsoft.com/office/drawing/2014/main" id="{F72BB08C-B1A2-4F23-A715-8FBFB89987F1}"/>
              </a:ext>
            </a:extLst>
          </p:cNvPr>
          <p:cNvSpPr txBox="1"/>
          <p:nvPr/>
        </p:nvSpPr>
        <p:spPr>
          <a:xfrm>
            <a:off x="10098913" y="2786572"/>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FF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marché</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0" name="TextBox 99">
            <a:extLst>
              <a:ext uri="{FF2B5EF4-FFF2-40B4-BE49-F238E27FC236}">
                <a16:creationId xmlns:a16="http://schemas.microsoft.com/office/drawing/2014/main" id="{5C021F6C-7CF0-435E-8D53-D012DB00A958}"/>
              </a:ext>
            </a:extLst>
          </p:cNvPr>
          <p:cNvSpPr txBox="1"/>
          <p:nvPr/>
        </p:nvSpPr>
        <p:spPr>
          <a:xfrm>
            <a:off x="10098913" y="3362438"/>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GG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café</a:t>
            </a:r>
          </a:p>
        </p:txBody>
      </p:sp>
      <p:sp>
        <p:nvSpPr>
          <p:cNvPr id="101" name="TextBox 100">
            <a:extLst>
              <a:ext uri="{FF2B5EF4-FFF2-40B4-BE49-F238E27FC236}">
                <a16:creationId xmlns:a16="http://schemas.microsoft.com/office/drawing/2014/main" id="{A0AAD1E0-7C39-4273-AE87-C6D9B74172BD}"/>
              </a:ext>
            </a:extLst>
          </p:cNvPr>
          <p:cNvSpPr txBox="1"/>
          <p:nvPr/>
        </p:nvSpPr>
        <p:spPr>
          <a:xfrm>
            <a:off x="10040724" y="3912786"/>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HH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stade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2" name="TextBox 101">
            <a:extLst>
              <a:ext uri="{FF2B5EF4-FFF2-40B4-BE49-F238E27FC236}">
                <a16:creationId xmlns:a16="http://schemas.microsoft.com/office/drawing/2014/main" id="{0846FB2D-C3E9-447F-9192-F2231E53713D}"/>
              </a:ext>
            </a:extLst>
          </p:cNvPr>
          <p:cNvSpPr txBox="1"/>
          <p:nvPr/>
        </p:nvSpPr>
        <p:spPr>
          <a:xfrm>
            <a:off x="10025915" y="4491189"/>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II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DD1574AC-81CC-4387-8BD7-17E7255E145A}"/>
              </a:ext>
            </a:extLst>
          </p:cNvPr>
          <p:cNvSpPr txBox="1"/>
          <p:nvPr/>
        </p:nvSpPr>
        <p:spPr>
          <a:xfrm>
            <a:off x="4524663" y="5236409"/>
            <a:ext cx="4791866" cy="461665"/>
          </a:xfrm>
          <a:prstGeom prst="rect">
            <a:avLst/>
          </a:prstGeom>
          <a:solidFill>
            <a:srgbClr val="002060"/>
          </a:solidFill>
        </p:spPr>
        <p:txBody>
          <a:bodyPr wrap="square" rtlCol="0">
            <a:spAutoFit/>
          </a:bodyPr>
          <a:lstStyle/>
          <a:p>
            <a:pPr algn="ctr"/>
            <a:r>
              <a:rPr lang="en-GB" sz="2400" b="1" dirty="0">
                <a:solidFill>
                  <a:schemeClr val="bg1"/>
                </a:solidFill>
                <a:latin typeface="Century Gothic" panose="020B0502020202020204" pitchFamily="34" charset="0"/>
              </a:rPr>
              <a:t>She wants to go to the country.</a:t>
            </a:r>
          </a:p>
        </p:txBody>
      </p:sp>
      <p:sp>
        <p:nvSpPr>
          <p:cNvPr id="103" name="Rectangle 102">
            <a:extLst>
              <a:ext uri="{FF2B5EF4-FFF2-40B4-BE49-F238E27FC236}">
                <a16:creationId xmlns:a16="http://schemas.microsoft.com/office/drawing/2014/main" id="{33E4C5EE-2627-4F9C-A2CF-F87A3C5C0763}"/>
              </a:ext>
            </a:extLst>
          </p:cNvPr>
          <p:cNvSpPr/>
          <p:nvPr/>
        </p:nvSpPr>
        <p:spPr>
          <a:xfrm>
            <a:off x="2093021"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p>
        </p:txBody>
      </p:sp>
      <p:sp>
        <p:nvSpPr>
          <p:cNvPr id="104" name="Rectangle 103">
            <a:extLst>
              <a:ext uri="{FF2B5EF4-FFF2-40B4-BE49-F238E27FC236}">
                <a16:creationId xmlns:a16="http://schemas.microsoft.com/office/drawing/2014/main" id="{2499B725-F881-4B20-873F-8076F33F34D4}"/>
              </a:ext>
            </a:extLst>
          </p:cNvPr>
          <p:cNvSpPr/>
          <p:nvPr/>
        </p:nvSpPr>
        <p:spPr>
          <a:xfrm>
            <a:off x="2502540"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105" name="Rectangle 104">
            <a:extLst>
              <a:ext uri="{FF2B5EF4-FFF2-40B4-BE49-F238E27FC236}">
                <a16:creationId xmlns:a16="http://schemas.microsoft.com/office/drawing/2014/main" id="{DDAB7E62-EC46-462C-8B50-92FD3A92F246}"/>
              </a:ext>
            </a:extLst>
          </p:cNvPr>
          <p:cNvSpPr/>
          <p:nvPr/>
        </p:nvSpPr>
        <p:spPr>
          <a:xfrm>
            <a:off x="2919666"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sp>
        <p:nvSpPr>
          <p:cNvPr id="106" name="Rectangle 105">
            <a:extLst>
              <a:ext uri="{FF2B5EF4-FFF2-40B4-BE49-F238E27FC236}">
                <a16:creationId xmlns:a16="http://schemas.microsoft.com/office/drawing/2014/main" id="{CEE8327D-511C-4BB1-AB16-8D459EED0EF4}"/>
              </a:ext>
            </a:extLst>
          </p:cNvPr>
          <p:cNvSpPr/>
          <p:nvPr/>
        </p:nvSpPr>
        <p:spPr>
          <a:xfrm>
            <a:off x="3334421"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a:t>
            </a:r>
          </a:p>
        </p:txBody>
      </p:sp>
      <p:sp>
        <p:nvSpPr>
          <p:cNvPr id="107" name="Rectangle 106">
            <a:extLst>
              <a:ext uri="{FF2B5EF4-FFF2-40B4-BE49-F238E27FC236}">
                <a16:creationId xmlns:a16="http://schemas.microsoft.com/office/drawing/2014/main" id="{38AE66CF-D6E2-475A-B119-23B64A1E69D4}"/>
              </a:ext>
            </a:extLst>
          </p:cNvPr>
          <p:cNvSpPr/>
          <p:nvPr/>
        </p:nvSpPr>
        <p:spPr>
          <a:xfrm>
            <a:off x="3735974" y="5851194"/>
            <a:ext cx="647859"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EE</a:t>
            </a:r>
          </a:p>
        </p:txBody>
      </p:sp>
      <p:sp>
        <p:nvSpPr>
          <p:cNvPr id="108" name="TextBox 107">
            <a:extLst>
              <a:ext uri="{FF2B5EF4-FFF2-40B4-BE49-F238E27FC236}">
                <a16:creationId xmlns:a16="http://schemas.microsoft.com/office/drawing/2014/main" id="{2BBDFA9B-9844-4405-AF95-C08BCA0A844C}"/>
              </a:ext>
            </a:extLst>
          </p:cNvPr>
          <p:cNvSpPr txBox="1"/>
          <p:nvPr/>
        </p:nvSpPr>
        <p:spPr>
          <a:xfrm>
            <a:off x="4524663" y="5851194"/>
            <a:ext cx="4791866" cy="461665"/>
          </a:xfrm>
          <a:prstGeom prst="rect">
            <a:avLst/>
          </a:prstGeom>
          <a:solidFill>
            <a:srgbClr val="002060"/>
          </a:solidFill>
        </p:spPr>
        <p:txBody>
          <a:bodyPr wrap="square" rtlCol="0">
            <a:spAutoFit/>
          </a:bodyPr>
          <a:lstStyle/>
          <a:p>
            <a:r>
              <a:rPr lang="en-GB" sz="2400" b="1" dirty="0">
                <a:solidFill>
                  <a:schemeClr val="bg1"/>
                </a:solidFill>
                <a:latin typeface="Century Gothic" panose="020B0502020202020204" pitchFamily="34" charset="0"/>
              </a:rPr>
              <a:t>Elle </a:t>
            </a:r>
            <a:r>
              <a:rPr lang="en-GB" sz="2400" b="1" dirty="0" err="1">
                <a:solidFill>
                  <a:schemeClr val="bg1"/>
                </a:solidFill>
                <a:latin typeface="Century Gothic" panose="020B0502020202020204" pitchFamily="34" charset="0"/>
              </a:rPr>
              <a:t>veut</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aller</a:t>
            </a:r>
            <a:r>
              <a:rPr lang="en-GB" sz="2400" b="1" dirty="0">
                <a:solidFill>
                  <a:schemeClr val="bg1"/>
                </a:solidFill>
                <a:latin typeface="Century Gothic" panose="020B0502020202020204" pitchFamily="34" charset="0"/>
              </a:rPr>
              <a:t> à la </a:t>
            </a:r>
            <a:r>
              <a:rPr lang="en-GB" sz="2400" b="1" dirty="0" err="1">
                <a:solidFill>
                  <a:schemeClr val="bg1"/>
                </a:solidFill>
                <a:latin typeface="Century Gothic" panose="020B0502020202020204" pitchFamily="34" charset="0"/>
              </a:rPr>
              <a:t>campagne</a:t>
            </a:r>
            <a:r>
              <a:rPr lang="en-GB" sz="2400" b="1" dirty="0">
                <a:solidFill>
                  <a:schemeClr val="bg1"/>
                </a:solidFill>
                <a:latin typeface="Century Gothic" panose="020B0502020202020204" pitchFamily="34" charset="0"/>
              </a:rPr>
              <a:t>.</a:t>
            </a:r>
          </a:p>
        </p:txBody>
      </p:sp>
      <p:pic>
        <p:nvPicPr>
          <p:cNvPr id="109" name="Picture 108" descr="Icon&#10;&#10;Description automatically generated">
            <a:extLst>
              <a:ext uri="{FF2B5EF4-FFF2-40B4-BE49-F238E27FC236}">
                <a16:creationId xmlns:a16="http://schemas.microsoft.com/office/drawing/2014/main" id="{35D499D8-9231-4AD6-9CFC-2036262599E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19204" y="-11094"/>
            <a:ext cx="1101542" cy="1101542"/>
          </a:xfrm>
          <a:prstGeom prst="rect">
            <a:avLst/>
          </a:prstGeom>
        </p:spPr>
      </p:pic>
      <p:sp>
        <p:nvSpPr>
          <p:cNvPr id="110" name="Title 2">
            <a:extLst>
              <a:ext uri="{FF2B5EF4-FFF2-40B4-BE49-F238E27FC236}">
                <a16:creationId xmlns:a16="http://schemas.microsoft.com/office/drawing/2014/main" id="{7637A55D-DFBC-430E-9906-DDE944953741}"/>
              </a:ext>
            </a:extLst>
          </p:cNvPr>
          <p:cNvSpPr txBox="1">
            <a:spLocks/>
          </p:cNvSpPr>
          <p:nvPr/>
        </p:nvSpPr>
        <p:spPr>
          <a:xfrm>
            <a:off x="11345975" y="694676"/>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spTree>
    <p:extLst>
      <p:ext uri="{BB962C8B-B14F-4D97-AF65-F5344CB8AC3E}">
        <p14:creationId xmlns:p14="http://schemas.microsoft.com/office/powerpoint/2010/main" val="362500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left)">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wipe(left)">
                                      <p:cBhvr>
                                        <p:cTn id="12" dur="500"/>
                                        <p:tgtEl>
                                          <p:spTgt spid="10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wipe(left)">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wipe(left)">
                                      <p:cBhvr>
                                        <p:cTn id="22" dur="500"/>
                                        <p:tgtEl>
                                          <p:spTgt spid="10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7"/>
                                        </p:tgtEl>
                                        <p:attrNameLst>
                                          <p:attrName>style.visibility</p:attrName>
                                        </p:attrNameLst>
                                      </p:cBhvr>
                                      <p:to>
                                        <p:strVal val="visible"/>
                                      </p:to>
                                    </p:set>
                                    <p:animEffect transition="in" filter="wipe(left)">
                                      <p:cBhvr>
                                        <p:cTn id="27" dur="500"/>
                                        <p:tgtEl>
                                          <p:spTgt spid="10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animBg="1"/>
      <p:bldP spid="106" grpId="0" animBg="1"/>
      <p:bldP spid="107" grpId="0" animBg="1"/>
      <p:bldP spid="10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55" name="Rectangle 54">
            <a:hlinkClick r:id="" action="ppaction://noaction">
              <a:snd r:embed="rId3" name="T3_W9F_3.4.wav"/>
            </a:hlinkClick>
            <a:extLst>
              <a:ext uri="{FF2B5EF4-FFF2-40B4-BE49-F238E27FC236}">
                <a16:creationId xmlns:a16="http://schemas.microsoft.com/office/drawing/2014/main" id="{A25DAEC2-34D0-4946-8CC2-31BDD628A1BA}"/>
              </a:ext>
            </a:extLst>
          </p:cNvPr>
          <p:cNvSpPr/>
          <p:nvPr/>
        </p:nvSpPr>
        <p:spPr>
          <a:xfrm>
            <a:off x="1683502" y="5851194"/>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54" name="Google Shape;167;p2">
            <a:extLst>
              <a:ext uri="{FF2B5EF4-FFF2-40B4-BE49-F238E27FC236}">
                <a16:creationId xmlns:a16="http://schemas.microsoft.com/office/drawing/2014/main" id="{E24FC496-E256-4A25-8A30-3E5144FD3A1C}"/>
              </a:ext>
            </a:extLst>
          </p:cNvPr>
          <p:cNvSpPr/>
          <p:nvPr/>
        </p:nvSpPr>
        <p:spPr>
          <a:xfrm>
            <a:off x="183510" y="125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aphicFrame>
        <p:nvGraphicFramePr>
          <p:cNvPr id="4" name="Table 5">
            <a:extLst>
              <a:ext uri="{FF2B5EF4-FFF2-40B4-BE49-F238E27FC236}">
                <a16:creationId xmlns:a16="http://schemas.microsoft.com/office/drawing/2014/main" id="{CFB97190-1A65-44DA-986C-9F08EAE783B6}"/>
              </a:ext>
            </a:extLst>
          </p:cNvPr>
          <p:cNvGraphicFramePr>
            <a:graphicFrameLocks noGrp="1"/>
          </p:cNvGraphicFramePr>
          <p:nvPr/>
        </p:nvGraphicFramePr>
        <p:xfrm>
          <a:off x="183510" y="1481615"/>
          <a:ext cx="1218243" cy="158496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728460">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A</a:t>
                      </a:r>
                    </a:p>
                  </a:txBody>
                  <a:tcPr/>
                </a:tc>
                <a:tc>
                  <a:txBody>
                    <a:bodyPr/>
                    <a:lstStyle/>
                    <a:p>
                      <a:r>
                        <a:rPr lang="en-GB" sz="2000" dirty="0">
                          <a:solidFill>
                            <a:srgbClr val="002060"/>
                          </a:solidFill>
                          <a:latin typeface="Century Gothic" panose="020B0502020202020204" pitchFamily="34" charset="0"/>
                        </a:rPr>
                        <a:t>je/j’</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B</a:t>
                      </a:r>
                    </a:p>
                  </a:txBody>
                  <a:tcPr/>
                </a:tc>
                <a:tc>
                  <a:txBody>
                    <a:bodyPr/>
                    <a:lstStyle/>
                    <a:p>
                      <a:r>
                        <a:rPr lang="en-GB" sz="2000" dirty="0" err="1">
                          <a:solidFill>
                            <a:srgbClr val="002060"/>
                          </a:solidFill>
                          <a:latin typeface="Century Gothic" panose="020B0502020202020204" pitchFamily="34" charset="0"/>
                        </a:rPr>
                        <a:t>tu</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C</a:t>
                      </a:r>
                    </a:p>
                  </a:txBody>
                  <a:tcPr/>
                </a:tc>
                <a:tc>
                  <a:txBody>
                    <a:bodyPr/>
                    <a:lstStyle/>
                    <a:p>
                      <a:r>
                        <a:rPr lang="en-GB" sz="2000" dirty="0">
                          <a:solidFill>
                            <a:srgbClr val="002060"/>
                          </a:solidFill>
                          <a:latin typeface="Century Gothic" panose="020B0502020202020204" pitchFamily="34" charset="0"/>
                        </a:rPr>
                        <a:t>il</a:t>
                      </a: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D</a:t>
                      </a:r>
                    </a:p>
                  </a:txBody>
                  <a:tcPr/>
                </a:tc>
                <a:tc>
                  <a:txBody>
                    <a:bodyPr/>
                    <a:lstStyle/>
                    <a:p>
                      <a:r>
                        <a:rPr lang="en-GB" sz="2000" dirty="0" err="1">
                          <a:solidFill>
                            <a:srgbClr val="002060"/>
                          </a:solidFill>
                          <a:latin typeface="Century Gothic" panose="020B0502020202020204" pitchFamily="34" charset="0"/>
                        </a:rPr>
                        <a:t>elle</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920557459"/>
                  </a:ext>
                </a:extLst>
              </a:tr>
            </a:tbl>
          </a:graphicData>
        </a:graphic>
      </p:graphicFrame>
      <p:graphicFrame>
        <p:nvGraphicFramePr>
          <p:cNvPr id="56" name="Table 5">
            <a:extLst>
              <a:ext uri="{FF2B5EF4-FFF2-40B4-BE49-F238E27FC236}">
                <a16:creationId xmlns:a16="http://schemas.microsoft.com/office/drawing/2014/main" id="{B79C461C-8D65-4652-8D05-B8F7119919FB}"/>
              </a:ext>
            </a:extLst>
          </p:cNvPr>
          <p:cNvGraphicFramePr>
            <a:graphicFrameLocks noGrp="1"/>
          </p:cNvGraphicFramePr>
          <p:nvPr/>
        </p:nvGraphicFramePr>
        <p:xfrm>
          <a:off x="4458531" y="1521080"/>
          <a:ext cx="1558221" cy="158496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1068438">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L</a:t>
                      </a:r>
                    </a:p>
                  </a:txBody>
                  <a:tcPr/>
                </a:tc>
                <a:tc>
                  <a:txBody>
                    <a:bodyPr/>
                    <a:lstStyle/>
                    <a:p>
                      <a:r>
                        <a:rPr lang="en-GB" sz="2000" dirty="0">
                          <a:solidFill>
                            <a:srgbClr val="002060"/>
                          </a:solidFill>
                          <a:latin typeface="Century Gothic" panose="020B0502020202020204" pitchFamily="34" charset="0"/>
                        </a:rPr>
                        <a:t>faire</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M</a:t>
                      </a:r>
                    </a:p>
                  </a:txBody>
                  <a:tcPr/>
                </a:tc>
                <a:tc>
                  <a:txBody>
                    <a:bodyPr/>
                    <a:lstStyle/>
                    <a:p>
                      <a:r>
                        <a:rPr lang="en-GB" sz="2000" dirty="0" err="1">
                          <a:solidFill>
                            <a:srgbClr val="002060"/>
                          </a:solidFill>
                          <a:latin typeface="Century Gothic" panose="020B0502020202020204" pitchFamily="34" charset="0"/>
                        </a:rPr>
                        <a:t>jouer</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N</a:t>
                      </a:r>
                    </a:p>
                  </a:txBody>
                  <a:tcPr/>
                </a:tc>
                <a:tc>
                  <a:txBody>
                    <a:bodyPr/>
                    <a:lstStyle/>
                    <a:p>
                      <a:r>
                        <a:rPr lang="en-GB" sz="2000" dirty="0" err="1">
                          <a:solidFill>
                            <a:srgbClr val="002060"/>
                          </a:solidFill>
                          <a:latin typeface="Century Gothic" panose="020B0502020202020204" pitchFamily="34" charset="0"/>
                        </a:rPr>
                        <a:t>aller</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O</a:t>
                      </a:r>
                    </a:p>
                  </a:txBody>
                  <a:tcPr/>
                </a:tc>
                <a:tc>
                  <a:txBody>
                    <a:bodyPr/>
                    <a:lstStyle/>
                    <a:p>
                      <a:r>
                        <a:rPr lang="en-GB" sz="2000" dirty="0" err="1">
                          <a:solidFill>
                            <a:srgbClr val="002060"/>
                          </a:solidFill>
                          <a:latin typeface="Century Gothic" panose="020B0502020202020204" pitchFamily="34" charset="0"/>
                        </a:rPr>
                        <a:t>être</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920557459"/>
                  </a:ext>
                </a:extLst>
              </a:tr>
            </a:tbl>
          </a:graphicData>
        </a:graphic>
      </p:graphicFrame>
      <p:graphicFrame>
        <p:nvGraphicFramePr>
          <p:cNvPr id="6" name="Table 8">
            <a:extLst>
              <a:ext uri="{FF2B5EF4-FFF2-40B4-BE49-F238E27FC236}">
                <a16:creationId xmlns:a16="http://schemas.microsoft.com/office/drawing/2014/main" id="{5F39EDA5-C3B9-446F-8235-592C50749827}"/>
              </a:ext>
            </a:extLst>
          </p:cNvPr>
          <p:cNvGraphicFramePr>
            <a:graphicFrameLocks noGrp="1"/>
          </p:cNvGraphicFramePr>
          <p:nvPr/>
        </p:nvGraphicFramePr>
        <p:xfrm>
          <a:off x="1668693" y="1067064"/>
          <a:ext cx="2522898" cy="3824250"/>
        </p:xfrm>
        <a:graphic>
          <a:graphicData uri="http://schemas.openxmlformats.org/drawingml/2006/table">
            <a:tbl>
              <a:tblPr firstRow="1" bandRow="1">
                <a:tableStyleId>{5C22544A-7EE6-4342-B048-85BDC9FD1C3A}</a:tableStyleId>
              </a:tblPr>
              <a:tblGrid>
                <a:gridCol w="2522898">
                  <a:extLst>
                    <a:ext uri="{9D8B030D-6E8A-4147-A177-3AD203B41FA5}">
                      <a16:colId xmlns:a16="http://schemas.microsoft.com/office/drawing/2014/main" val="1654012500"/>
                    </a:ext>
                  </a:extLst>
                </a:gridCol>
              </a:tblGrid>
              <a:tr h="382425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831823361"/>
                  </a:ext>
                </a:extLst>
              </a:tr>
            </a:tbl>
          </a:graphicData>
        </a:graphic>
      </p:graphicFrame>
      <p:sp>
        <p:nvSpPr>
          <p:cNvPr id="59" name="TextBox 58">
            <a:extLst>
              <a:ext uri="{FF2B5EF4-FFF2-40B4-BE49-F238E27FC236}">
                <a16:creationId xmlns:a16="http://schemas.microsoft.com/office/drawing/2014/main" id="{B5B20407-B85A-4AC3-ACA7-1D2E4DF80065}"/>
              </a:ext>
            </a:extLst>
          </p:cNvPr>
          <p:cNvSpPr txBox="1"/>
          <p:nvPr/>
        </p:nvSpPr>
        <p:spPr>
          <a:xfrm>
            <a:off x="1765296" y="1136098"/>
            <a:ext cx="1100556"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6BBC7D99-B1D3-4111-AFB0-A043DBC8E06B}"/>
              </a:ext>
            </a:extLst>
          </p:cNvPr>
          <p:cNvSpPr txBox="1"/>
          <p:nvPr/>
        </p:nvSpPr>
        <p:spPr>
          <a:xfrm>
            <a:off x="1745487" y="1653611"/>
            <a:ext cx="1228572"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aimes</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01EB9EF4-6D72-4294-BF5C-E62C68758B6D}"/>
              </a:ext>
            </a:extLst>
          </p:cNvPr>
          <p:cNvSpPr txBox="1"/>
          <p:nvPr/>
        </p:nvSpPr>
        <p:spPr>
          <a:xfrm>
            <a:off x="1741691" y="2225299"/>
            <a:ext cx="1813788"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détestes</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D0191383-2985-490A-A8AE-F195697A757B}"/>
              </a:ext>
            </a:extLst>
          </p:cNvPr>
          <p:cNvSpPr txBox="1"/>
          <p:nvPr/>
        </p:nvSpPr>
        <p:spPr>
          <a:xfrm>
            <a:off x="1741691" y="2732131"/>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déteste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274F7DB1-1744-4FFD-A49F-8BAE4BA7477F}"/>
              </a:ext>
            </a:extLst>
          </p:cNvPr>
          <p:cNvSpPr txBox="1"/>
          <p:nvPr/>
        </p:nvSpPr>
        <p:spPr>
          <a:xfrm>
            <a:off x="1741691" y="3307997"/>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veut</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FA66D82D-27EA-4133-810D-6DF1F9CE5DDD}"/>
              </a:ext>
            </a:extLst>
          </p:cNvPr>
          <p:cNvSpPr txBox="1"/>
          <p:nvPr/>
        </p:nvSpPr>
        <p:spPr>
          <a:xfrm>
            <a:off x="1683502" y="3858345"/>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veux</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009D17DC-5DE9-43A1-A380-60C4675F9E6B}"/>
              </a:ext>
            </a:extLst>
          </p:cNvPr>
          <p:cNvSpPr txBox="1"/>
          <p:nvPr/>
        </p:nvSpPr>
        <p:spPr>
          <a:xfrm>
            <a:off x="1668693" y="4436748"/>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voudrais</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79" name="Table 5">
            <a:extLst>
              <a:ext uri="{FF2B5EF4-FFF2-40B4-BE49-F238E27FC236}">
                <a16:creationId xmlns:a16="http://schemas.microsoft.com/office/drawing/2014/main" id="{762F6318-3F7F-4185-BE5C-1F1078370E7E}"/>
              </a:ext>
            </a:extLst>
          </p:cNvPr>
          <p:cNvGraphicFramePr>
            <a:graphicFrameLocks noGrp="1"/>
          </p:cNvGraphicFramePr>
          <p:nvPr/>
        </p:nvGraphicFramePr>
        <p:xfrm>
          <a:off x="6283692" y="1547281"/>
          <a:ext cx="1558221" cy="237744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1068438">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P</a:t>
                      </a:r>
                    </a:p>
                  </a:txBody>
                  <a:tcPr/>
                </a:tc>
                <a:tc>
                  <a:txBody>
                    <a:bodyPr/>
                    <a:lstStyle/>
                    <a:p>
                      <a:r>
                        <a:rPr lang="en-GB" sz="2000" dirty="0">
                          <a:solidFill>
                            <a:srgbClr val="002060"/>
                          </a:solidFill>
                          <a:latin typeface="Century Gothic" panose="020B0502020202020204" pitchFamily="34" charset="0"/>
                        </a:rPr>
                        <a:t>au</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Q</a:t>
                      </a:r>
                    </a:p>
                  </a:txBody>
                  <a:tcPr/>
                </a:tc>
                <a:tc>
                  <a:txBody>
                    <a:bodyPr/>
                    <a:lstStyle/>
                    <a:p>
                      <a:r>
                        <a:rPr lang="en-GB" sz="2000" dirty="0">
                          <a:solidFill>
                            <a:srgbClr val="002060"/>
                          </a:solidFill>
                          <a:latin typeface="Century Gothic" panose="020B0502020202020204" pitchFamily="34" charset="0"/>
                        </a:rPr>
                        <a:t>à la</a:t>
                      </a: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R</a:t>
                      </a:r>
                    </a:p>
                  </a:txBody>
                  <a:tcPr/>
                </a:tc>
                <a:tc>
                  <a:txBody>
                    <a:bodyPr/>
                    <a:lstStyle/>
                    <a:p>
                      <a:r>
                        <a:rPr lang="en-GB" sz="2000" dirty="0">
                          <a:solidFill>
                            <a:srgbClr val="002060"/>
                          </a:solidFill>
                          <a:latin typeface="Century Gothic" panose="020B0502020202020204" pitchFamily="34" charset="0"/>
                        </a:rPr>
                        <a:t>à l’</a:t>
                      </a: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S</a:t>
                      </a:r>
                    </a:p>
                  </a:txBody>
                  <a:tcPr/>
                </a:tc>
                <a:tc>
                  <a:txBody>
                    <a:bodyPr/>
                    <a:lstStyle/>
                    <a:p>
                      <a:r>
                        <a:rPr lang="en-GB" sz="2000" dirty="0">
                          <a:solidFill>
                            <a:srgbClr val="002060"/>
                          </a:solidFill>
                          <a:latin typeface="Century Gothic" panose="020B0502020202020204" pitchFamily="34" charset="0"/>
                        </a:rPr>
                        <a:t>du</a:t>
                      </a:r>
                    </a:p>
                  </a:txBody>
                  <a:tcPr/>
                </a:tc>
                <a:extLst>
                  <a:ext uri="{0D108BD9-81ED-4DB2-BD59-A6C34878D82A}">
                    <a16:rowId xmlns:a16="http://schemas.microsoft.com/office/drawing/2014/main" val="3920557459"/>
                  </a:ext>
                </a:extLst>
              </a:tr>
              <a:tr h="370840">
                <a:tc>
                  <a:txBody>
                    <a:bodyPr/>
                    <a:lstStyle/>
                    <a:p>
                      <a:pPr algn="ctr"/>
                      <a:r>
                        <a:rPr lang="en-GB" sz="2000" b="1" dirty="0">
                          <a:solidFill>
                            <a:srgbClr val="002060"/>
                          </a:solidFill>
                          <a:latin typeface="Century Gothic" panose="020B0502020202020204" pitchFamily="34" charset="0"/>
                        </a:rPr>
                        <a:t>T</a:t>
                      </a:r>
                    </a:p>
                  </a:txBody>
                  <a:tcPr/>
                </a:tc>
                <a:tc>
                  <a:txBody>
                    <a:bodyPr/>
                    <a:lstStyle/>
                    <a:p>
                      <a:r>
                        <a:rPr lang="en-GB" sz="2000" dirty="0">
                          <a:solidFill>
                            <a:srgbClr val="002060"/>
                          </a:solidFill>
                          <a:latin typeface="Century Gothic" panose="020B0502020202020204" pitchFamily="34" charset="0"/>
                        </a:rPr>
                        <a:t>de la</a:t>
                      </a:r>
                    </a:p>
                  </a:txBody>
                  <a:tcPr/>
                </a:tc>
                <a:extLst>
                  <a:ext uri="{0D108BD9-81ED-4DB2-BD59-A6C34878D82A}">
                    <a16:rowId xmlns:a16="http://schemas.microsoft.com/office/drawing/2014/main" val="1655895690"/>
                  </a:ext>
                </a:extLst>
              </a:tr>
              <a:tr h="370840">
                <a:tc>
                  <a:txBody>
                    <a:bodyPr/>
                    <a:lstStyle/>
                    <a:p>
                      <a:pPr algn="ctr"/>
                      <a:r>
                        <a:rPr lang="en-GB" sz="2000" b="1" dirty="0">
                          <a:solidFill>
                            <a:srgbClr val="002060"/>
                          </a:solidFill>
                          <a:latin typeface="Century Gothic" panose="020B0502020202020204" pitchFamily="34" charset="0"/>
                        </a:rPr>
                        <a:t>U</a:t>
                      </a:r>
                    </a:p>
                  </a:txBody>
                  <a:tcPr/>
                </a:tc>
                <a:tc>
                  <a:txBody>
                    <a:bodyPr/>
                    <a:lstStyle/>
                    <a:p>
                      <a:r>
                        <a:rPr lang="en-GB" sz="2000" dirty="0">
                          <a:solidFill>
                            <a:srgbClr val="002060"/>
                          </a:solidFill>
                          <a:latin typeface="Century Gothic" panose="020B0502020202020204" pitchFamily="34" charset="0"/>
                        </a:rPr>
                        <a:t>de l’</a:t>
                      </a:r>
                    </a:p>
                  </a:txBody>
                  <a:tcPr/>
                </a:tc>
                <a:extLst>
                  <a:ext uri="{0D108BD9-81ED-4DB2-BD59-A6C34878D82A}">
                    <a16:rowId xmlns:a16="http://schemas.microsoft.com/office/drawing/2014/main" val="866770829"/>
                  </a:ext>
                </a:extLst>
              </a:tr>
            </a:tbl>
          </a:graphicData>
        </a:graphic>
      </p:graphicFrame>
      <p:graphicFrame>
        <p:nvGraphicFramePr>
          <p:cNvPr id="80" name="Table 8">
            <a:extLst>
              <a:ext uri="{FF2B5EF4-FFF2-40B4-BE49-F238E27FC236}">
                <a16:creationId xmlns:a16="http://schemas.microsoft.com/office/drawing/2014/main" id="{99EB7D02-D7F2-4BB6-9808-64852FA840A6}"/>
              </a:ext>
            </a:extLst>
          </p:cNvPr>
          <p:cNvGraphicFramePr>
            <a:graphicFrameLocks noGrp="1"/>
          </p:cNvGraphicFramePr>
          <p:nvPr/>
        </p:nvGraphicFramePr>
        <p:xfrm>
          <a:off x="8043340" y="1110901"/>
          <a:ext cx="3965150" cy="3824250"/>
        </p:xfrm>
        <a:graphic>
          <a:graphicData uri="http://schemas.openxmlformats.org/drawingml/2006/table">
            <a:tbl>
              <a:tblPr firstRow="1" bandRow="1">
                <a:tableStyleId>{5C22544A-7EE6-4342-B048-85BDC9FD1C3A}</a:tableStyleId>
              </a:tblPr>
              <a:tblGrid>
                <a:gridCol w="3965150">
                  <a:extLst>
                    <a:ext uri="{9D8B030D-6E8A-4147-A177-3AD203B41FA5}">
                      <a16:colId xmlns:a16="http://schemas.microsoft.com/office/drawing/2014/main" val="1654012500"/>
                    </a:ext>
                  </a:extLst>
                </a:gridCol>
              </a:tblGrid>
              <a:tr h="382425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831823361"/>
                  </a:ext>
                </a:extLst>
              </a:tr>
            </a:tbl>
          </a:graphicData>
        </a:graphic>
      </p:graphicFrame>
      <p:sp>
        <p:nvSpPr>
          <p:cNvPr id="81" name="TextBox 80">
            <a:extLst>
              <a:ext uri="{FF2B5EF4-FFF2-40B4-BE49-F238E27FC236}">
                <a16:creationId xmlns:a16="http://schemas.microsoft.com/office/drawing/2014/main" id="{624A18BB-4CB2-482E-B2CA-975E3824214F}"/>
              </a:ext>
            </a:extLst>
          </p:cNvPr>
          <p:cNvSpPr txBox="1"/>
          <p:nvPr/>
        </p:nvSpPr>
        <p:spPr>
          <a:xfrm>
            <a:off x="8139943" y="1179935"/>
            <a:ext cx="1100556"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sport</a:t>
            </a:r>
          </a:p>
        </p:txBody>
      </p:sp>
      <p:sp>
        <p:nvSpPr>
          <p:cNvPr id="82" name="TextBox 81">
            <a:extLst>
              <a:ext uri="{FF2B5EF4-FFF2-40B4-BE49-F238E27FC236}">
                <a16:creationId xmlns:a16="http://schemas.microsoft.com/office/drawing/2014/main" id="{6C11A9CA-FD64-425D-957A-68E735697B5B}"/>
              </a:ext>
            </a:extLst>
          </p:cNvPr>
          <p:cNvSpPr txBox="1"/>
          <p:nvPr/>
        </p:nvSpPr>
        <p:spPr>
          <a:xfrm>
            <a:off x="8120133" y="1697448"/>
            <a:ext cx="1748367"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danse</a:t>
            </a:r>
          </a:p>
        </p:txBody>
      </p:sp>
      <p:sp>
        <p:nvSpPr>
          <p:cNvPr id="83" name="TextBox 82">
            <a:extLst>
              <a:ext uri="{FF2B5EF4-FFF2-40B4-BE49-F238E27FC236}">
                <a16:creationId xmlns:a16="http://schemas.microsoft.com/office/drawing/2014/main" id="{8B883509-EAB4-4221-9A7B-EA8EF9650530}"/>
              </a:ext>
            </a:extLst>
          </p:cNvPr>
          <p:cNvSpPr txBox="1"/>
          <p:nvPr/>
        </p:nvSpPr>
        <p:spPr>
          <a:xfrm>
            <a:off x="8116338" y="2269136"/>
            <a:ext cx="1813788"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guitare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TextBox 83">
            <a:extLst>
              <a:ext uri="{FF2B5EF4-FFF2-40B4-BE49-F238E27FC236}">
                <a16:creationId xmlns:a16="http://schemas.microsoft.com/office/drawing/2014/main" id="{EF9CD2B4-0E2E-4EAA-BDF0-58EFE3716ECC}"/>
              </a:ext>
            </a:extLst>
          </p:cNvPr>
          <p:cNvSpPr txBox="1"/>
          <p:nvPr/>
        </p:nvSpPr>
        <p:spPr>
          <a:xfrm>
            <a:off x="8116338" y="2775968"/>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piano</a:t>
            </a:r>
          </a:p>
        </p:txBody>
      </p:sp>
      <p:sp>
        <p:nvSpPr>
          <p:cNvPr id="85" name="TextBox 84">
            <a:extLst>
              <a:ext uri="{FF2B5EF4-FFF2-40B4-BE49-F238E27FC236}">
                <a16:creationId xmlns:a16="http://schemas.microsoft.com/office/drawing/2014/main" id="{9FCFD38D-76B1-4EAA-B482-C570B65F7B89}"/>
              </a:ext>
            </a:extLst>
          </p:cNvPr>
          <p:cNvSpPr txBox="1"/>
          <p:nvPr/>
        </p:nvSpPr>
        <p:spPr>
          <a:xfrm>
            <a:off x="8116338" y="3351834"/>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foot</a:t>
            </a:r>
          </a:p>
        </p:txBody>
      </p:sp>
      <p:sp>
        <p:nvSpPr>
          <p:cNvPr id="86" name="TextBox 85">
            <a:extLst>
              <a:ext uri="{FF2B5EF4-FFF2-40B4-BE49-F238E27FC236}">
                <a16:creationId xmlns:a16="http://schemas.microsoft.com/office/drawing/2014/main" id="{04A3A850-8952-4B38-B7BB-A2BD74346AAA}"/>
              </a:ext>
            </a:extLst>
          </p:cNvPr>
          <p:cNvSpPr txBox="1"/>
          <p:nvPr/>
        </p:nvSpPr>
        <p:spPr>
          <a:xfrm>
            <a:off x="8058149" y="3902182"/>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corde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7" name="TextBox 86">
            <a:extLst>
              <a:ext uri="{FF2B5EF4-FFF2-40B4-BE49-F238E27FC236}">
                <a16:creationId xmlns:a16="http://schemas.microsoft.com/office/drawing/2014/main" id="{97DB96F1-B178-45A2-97D6-A4D3A769545F}"/>
              </a:ext>
            </a:extLst>
          </p:cNvPr>
          <p:cNvSpPr txBox="1"/>
          <p:nvPr/>
        </p:nvSpPr>
        <p:spPr>
          <a:xfrm>
            <a:off x="8043340" y="4480585"/>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BB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église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6" name="TextBox 95">
            <a:extLst>
              <a:ext uri="{FF2B5EF4-FFF2-40B4-BE49-F238E27FC236}">
                <a16:creationId xmlns:a16="http://schemas.microsoft.com/office/drawing/2014/main" id="{6B98A00E-7DB6-4CC6-8FD2-79BA8BBB1AD2}"/>
              </a:ext>
            </a:extLst>
          </p:cNvPr>
          <p:cNvSpPr txBox="1"/>
          <p:nvPr/>
        </p:nvSpPr>
        <p:spPr>
          <a:xfrm>
            <a:off x="10122518" y="1190539"/>
            <a:ext cx="1885972"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CC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exercice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7" name="TextBox 96">
            <a:extLst>
              <a:ext uri="{FF2B5EF4-FFF2-40B4-BE49-F238E27FC236}">
                <a16:creationId xmlns:a16="http://schemas.microsoft.com/office/drawing/2014/main" id="{56D5830D-90FC-4B64-8080-E212EB229484}"/>
              </a:ext>
            </a:extLst>
          </p:cNvPr>
          <p:cNvSpPr txBox="1"/>
          <p:nvPr/>
        </p:nvSpPr>
        <p:spPr>
          <a:xfrm>
            <a:off x="10102708" y="1708052"/>
            <a:ext cx="1590953"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DD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plage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TextBox 97">
            <a:extLst>
              <a:ext uri="{FF2B5EF4-FFF2-40B4-BE49-F238E27FC236}">
                <a16:creationId xmlns:a16="http://schemas.microsoft.com/office/drawing/2014/main" id="{E7B09945-3EA4-425B-8E72-9FE0AFBF2224}"/>
              </a:ext>
            </a:extLst>
          </p:cNvPr>
          <p:cNvSpPr txBox="1"/>
          <p:nvPr/>
        </p:nvSpPr>
        <p:spPr>
          <a:xfrm>
            <a:off x="10098912" y="2279740"/>
            <a:ext cx="2093087"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EE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campagne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9" name="TextBox 98">
            <a:extLst>
              <a:ext uri="{FF2B5EF4-FFF2-40B4-BE49-F238E27FC236}">
                <a16:creationId xmlns:a16="http://schemas.microsoft.com/office/drawing/2014/main" id="{F72BB08C-B1A2-4F23-A715-8FBFB89987F1}"/>
              </a:ext>
            </a:extLst>
          </p:cNvPr>
          <p:cNvSpPr txBox="1"/>
          <p:nvPr/>
        </p:nvSpPr>
        <p:spPr>
          <a:xfrm>
            <a:off x="10098913" y="2786572"/>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FF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marché</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0" name="TextBox 99">
            <a:extLst>
              <a:ext uri="{FF2B5EF4-FFF2-40B4-BE49-F238E27FC236}">
                <a16:creationId xmlns:a16="http://schemas.microsoft.com/office/drawing/2014/main" id="{5C021F6C-7CF0-435E-8D53-D012DB00A958}"/>
              </a:ext>
            </a:extLst>
          </p:cNvPr>
          <p:cNvSpPr txBox="1"/>
          <p:nvPr/>
        </p:nvSpPr>
        <p:spPr>
          <a:xfrm>
            <a:off x="10098913" y="3362438"/>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GG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café</a:t>
            </a:r>
          </a:p>
        </p:txBody>
      </p:sp>
      <p:sp>
        <p:nvSpPr>
          <p:cNvPr id="101" name="TextBox 100">
            <a:extLst>
              <a:ext uri="{FF2B5EF4-FFF2-40B4-BE49-F238E27FC236}">
                <a16:creationId xmlns:a16="http://schemas.microsoft.com/office/drawing/2014/main" id="{A0AAD1E0-7C39-4273-AE87-C6D9B74172BD}"/>
              </a:ext>
            </a:extLst>
          </p:cNvPr>
          <p:cNvSpPr txBox="1"/>
          <p:nvPr/>
        </p:nvSpPr>
        <p:spPr>
          <a:xfrm>
            <a:off x="10040724" y="3912786"/>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HH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stade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2" name="TextBox 101">
            <a:extLst>
              <a:ext uri="{FF2B5EF4-FFF2-40B4-BE49-F238E27FC236}">
                <a16:creationId xmlns:a16="http://schemas.microsoft.com/office/drawing/2014/main" id="{0846FB2D-C3E9-447F-9192-F2231E53713D}"/>
              </a:ext>
            </a:extLst>
          </p:cNvPr>
          <p:cNvSpPr txBox="1"/>
          <p:nvPr/>
        </p:nvSpPr>
        <p:spPr>
          <a:xfrm>
            <a:off x="10025915" y="4491189"/>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II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DD1574AC-81CC-4387-8BD7-17E7255E145A}"/>
              </a:ext>
            </a:extLst>
          </p:cNvPr>
          <p:cNvSpPr txBox="1"/>
          <p:nvPr/>
        </p:nvSpPr>
        <p:spPr>
          <a:xfrm>
            <a:off x="4524662" y="5236409"/>
            <a:ext cx="5164797" cy="461665"/>
          </a:xfrm>
          <a:prstGeom prst="rect">
            <a:avLst/>
          </a:prstGeom>
          <a:solidFill>
            <a:srgbClr val="002060"/>
          </a:solidFill>
        </p:spPr>
        <p:txBody>
          <a:bodyPr wrap="square" rtlCol="0">
            <a:spAutoFit/>
          </a:bodyPr>
          <a:lstStyle/>
          <a:p>
            <a:pPr algn="ctr"/>
            <a:r>
              <a:rPr lang="en-GB" sz="2400" b="1" dirty="0">
                <a:solidFill>
                  <a:schemeClr val="bg1"/>
                </a:solidFill>
                <a:latin typeface="Century Gothic" panose="020B0502020202020204" pitchFamily="34" charset="0"/>
              </a:rPr>
              <a:t>I would like to do some exercise.</a:t>
            </a:r>
          </a:p>
        </p:txBody>
      </p:sp>
      <p:sp>
        <p:nvSpPr>
          <p:cNvPr id="103" name="Rectangle 102">
            <a:extLst>
              <a:ext uri="{FF2B5EF4-FFF2-40B4-BE49-F238E27FC236}">
                <a16:creationId xmlns:a16="http://schemas.microsoft.com/office/drawing/2014/main" id="{33E4C5EE-2627-4F9C-A2CF-F87A3C5C0763}"/>
              </a:ext>
            </a:extLst>
          </p:cNvPr>
          <p:cNvSpPr/>
          <p:nvPr/>
        </p:nvSpPr>
        <p:spPr>
          <a:xfrm>
            <a:off x="2093021"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sp>
        <p:nvSpPr>
          <p:cNvPr id="104" name="Rectangle 103">
            <a:extLst>
              <a:ext uri="{FF2B5EF4-FFF2-40B4-BE49-F238E27FC236}">
                <a16:creationId xmlns:a16="http://schemas.microsoft.com/office/drawing/2014/main" id="{2499B725-F881-4B20-873F-8076F33F34D4}"/>
              </a:ext>
            </a:extLst>
          </p:cNvPr>
          <p:cNvSpPr/>
          <p:nvPr/>
        </p:nvSpPr>
        <p:spPr>
          <a:xfrm>
            <a:off x="2502540"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p>
        </p:txBody>
      </p:sp>
      <p:sp>
        <p:nvSpPr>
          <p:cNvPr id="105" name="Rectangle 104">
            <a:extLst>
              <a:ext uri="{FF2B5EF4-FFF2-40B4-BE49-F238E27FC236}">
                <a16:creationId xmlns:a16="http://schemas.microsoft.com/office/drawing/2014/main" id="{DDAB7E62-EC46-462C-8B50-92FD3A92F246}"/>
              </a:ext>
            </a:extLst>
          </p:cNvPr>
          <p:cNvSpPr/>
          <p:nvPr/>
        </p:nvSpPr>
        <p:spPr>
          <a:xfrm>
            <a:off x="2919666"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t>
            </a:r>
          </a:p>
        </p:txBody>
      </p:sp>
      <p:sp>
        <p:nvSpPr>
          <p:cNvPr id="106" name="Rectangle 105">
            <a:extLst>
              <a:ext uri="{FF2B5EF4-FFF2-40B4-BE49-F238E27FC236}">
                <a16:creationId xmlns:a16="http://schemas.microsoft.com/office/drawing/2014/main" id="{CEE8327D-511C-4BB1-AB16-8D459EED0EF4}"/>
              </a:ext>
            </a:extLst>
          </p:cNvPr>
          <p:cNvSpPr/>
          <p:nvPr/>
        </p:nvSpPr>
        <p:spPr>
          <a:xfrm>
            <a:off x="3334421"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a:t>
            </a:r>
          </a:p>
        </p:txBody>
      </p:sp>
      <p:sp>
        <p:nvSpPr>
          <p:cNvPr id="107" name="Rectangle 106">
            <a:extLst>
              <a:ext uri="{FF2B5EF4-FFF2-40B4-BE49-F238E27FC236}">
                <a16:creationId xmlns:a16="http://schemas.microsoft.com/office/drawing/2014/main" id="{38AE66CF-D6E2-475A-B119-23B64A1E69D4}"/>
              </a:ext>
            </a:extLst>
          </p:cNvPr>
          <p:cNvSpPr/>
          <p:nvPr/>
        </p:nvSpPr>
        <p:spPr>
          <a:xfrm>
            <a:off x="3735974" y="5851194"/>
            <a:ext cx="647859"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CC</a:t>
            </a:r>
          </a:p>
        </p:txBody>
      </p:sp>
      <p:sp>
        <p:nvSpPr>
          <p:cNvPr id="108" name="TextBox 107">
            <a:extLst>
              <a:ext uri="{FF2B5EF4-FFF2-40B4-BE49-F238E27FC236}">
                <a16:creationId xmlns:a16="http://schemas.microsoft.com/office/drawing/2014/main" id="{2BBDFA9B-9844-4405-AF95-C08BCA0A844C}"/>
              </a:ext>
            </a:extLst>
          </p:cNvPr>
          <p:cNvSpPr txBox="1"/>
          <p:nvPr/>
        </p:nvSpPr>
        <p:spPr>
          <a:xfrm>
            <a:off x="4524663" y="5851194"/>
            <a:ext cx="4791866" cy="461665"/>
          </a:xfrm>
          <a:prstGeom prst="rect">
            <a:avLst/>
          </a:prstGeom>
          <a:solidFill>
            <a:srgbClr val="002060"/>
          </a:solidFill>
        </p:spPr>
        <p:txBody>
          <a:bodyPr wrap="square" rtlCol="0">
            <a:spAutoFit/>
          </a:bodyPr>
          <a:lstStyle/>
          <a:p>
            <a:r>
              <a:rPr lang="en-GB" sz="2400" b="1" dirty="0">
                <a:solidFill>
                  <a:schemeClr val="bg1"/>
                </a:solidFill>
                <a:latin typeface="Century Gothic" panose="020B0502020202020204" pitchFamily="34" charset="0"/>
              </a:rPr>
              <a:t>Je </a:t>
            </a:r>
            <a:r>
              <a:rPr lang="en-GB" sz="2400" b="1" dirty="0" err="1">
                <a:solidFill>
                  <a:schemeClr val="bg1"/>
                </a:solidFill>
                <a:latin typeface="Century Gothic" panose="020B0502020202020204" pitchFamily="34" charset="0"/>
              </a:rPr>
              <a:t>voudrais</a:t>
            </a:r>
            <a:r>
              <a:rPr lang="en-GB" sz="2400" b="1" dirty="0">
                <a:solidFill>
                  <a:schemeClr val="bg1"/>
                </a:solidFill>
                <a:latin typeface="Century Gothic" panose="020B0502020202020204" pitchFamily="34" charset="0"/>
              </a:rPr>
              <a:t> faire de </a:t>
            </a:r>
            <a:r>
              <a:rPr lang="en-GB" sz="2400" b="1" dirty="0" err="1">
                <a:solidFill>
                  <a:schemeClr val="bg1"/>
                </a:solidFill>
                <a:latin typeface="Century Gothic" panose="020B0502020202020204" pitchFamily="34" charset="0"/>
              </a:rPr>
              <a:t>l’exercice</a:t>
            </a:r>
            <a:r>
              <a:rPr lang="en-GB" sz="2400" b="1" dirty="0">
                <a:solidFill>
                  <a:schemeClr val="bg1"/>
                </a:solidFill>
                <a:latin typeface="Century Gothic" panose="020B0502020202020204" pitchFamily="34" charset="0"/>
              </a:rPr>
              <a:t>.</a:t>
            </a:r>
          </a:p>
        </p:txBody>
      </p:sp>
      <p:pic>
        <p:nvPicPr>
          <p:cNvPr id="109" name="Picture 108" descr="Icon&#10;&#10;Description automatically generated">
            <a:extLst>
              <a:ext uri="{FF2B5EF4-FFF2-40B4-BE49-F238E27FC236}">
                <a16:creationId xmlns:a16="http://schemas.microsoft.com/office/drawing/2014/main" id="{35D499D8-9231-4AD6-9CFC-2036262599E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19204" y="-11094"/>
            <a:ext cx="1101542" cy="1101542"/>
          </a:xfrm>
          <a:prstGeom prst="rect">
            <a:avLst/>
          </a:prstGeom>
        </p:spPr>
      </p:pic>
      <p:sp>
        <p:nvSpPr>
          <p:cNvPr id="110" name="Title 2">
            <a:extLst>
              <a:ext uri="{FF2B5EF4-FFF2-40B4-BE49-F238E27FC236}">
                <a16:creationId xmlns:a16="http://schemas.microsoft.com/office/drawing/2014/main" id="{7637A55D-DFBC-430E-9906-DDE944953741}"/>
              </a:ext>
            </a:extLst>
          </p:cNvPr>
          <p:cNvSpPr txBox="1">
            <a:spLocks/>
          </p:cNvSpPr>
          <p:nvPr/>
        </p:nvSpPr>
        <p:spPr>
          <a:xfrm>
            <a:off x="11345975" y="694676"/>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spTree>
    <p:extLst>
      <p:ext uri="{BB962C8B-B14F-4D97-AF65-F5344CB8AC3E}">
        <p14:creationId xmlns:p14="http://schemas.microsoft.com/office/powerpoint/2010/main" val="1028756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left)">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wipe(left)">
                                      <p:cBhvr>
                                        <p:cTn id="12" dur="500"/>
                                        <p:tgtEl>
                                          <p:spTgt spid="10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wipe(left)">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wipe(left)">
                                      <p:cBhvr>
                                        <p:cTn id="22" dur="500"/>
                                        <p:tgtEl>
                                          <p:spTgt spid="10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7"/>
                                        </p:tgtEl>
                                        <p:attrNameLst>
                                          <p:attrName>style.visibility</p:attrName>
                                        </p:attrNameLst>
                                      </p:cBhvr>
                                      <p:to>
                                        <p:strVal val="visible"/>
                                      </p:to>
                                    </p:set>
                                    <p:animEffect transition="in" filter="wipe(left)">
                                      <p:cBhvr>
                                        <p:cTn id="27" dur="500"/>
                                        <p:tgtEl>
                                          <p:spTgt spid="10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animBg="1"/>
      <p:bldP spid="106" grpId="0" animBg="1"/>
      <p:bldP spid="107" grpId="0" animBg="1"/>
      <p:bldP spid="10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55" name="Rectangle 54">
            <a:hlinkClick r:id="" action="ppaction://noaction">
              <a:snd r:embed="rId3" name="T3_W9F_3.5.wav"/>
            </a:hlinkClick>
            <a:extLst>
              <a:ext uri="{FF2B5EF4-FFF2-40B4-BE49-F238E27FC236}">
                <a16:creationId xmlns:a16="http://schemas.microsoft.com/office/drawing/2014/main" id="{A25DAEC2-34D0-4946-8CC2-31BDD628A1BA}"/>
              </a:ext>
            </a:extLst>
          </p:cNvPr>
          <p:cNvSpPr/>
          <p:nvPr/>
        </p:nvSpPr>
        <p:spPr>
          <a:xfrm>
            <a:off x="1683502" y="5851194"/>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54" name="Google Shape;167;p2">
            <a:extLst>
              <a:ext uri="{FF2B5EF4-FFF2-40B4-BE49-F238E27FC236}">
                <a16:creationId xmlns:a16="http://schemas.microsoft.com/office/drawing/2014/main" id="{E24FC496-E256-4A25-8A30-3E5144FD3A1C}"/>
              </a:ext>
            </a:extLst>
          </p:cNvPr>
          <p:cNvSpPr/>
          <p:nvPr/>
        </p:nvSpPr>
        <p:spPr>
          <a:xfrm>
            <a:off x="183510" y="125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aphicFrame>
        <p:nvGraphicFramePr>
          <p:cNvPr id="4" name="Table 5">
            <a:extLst>
              <a:ext uri="{FF2B5EF4-FFF2-40B4-BE49-F238E27FC236}">
                <a16:creationId xmlns:a16="http://schemas.microsoft.com/office/drawing/2014/main" id="{CFB97190-1A65-44DA-986C-9F08EAE783B6}"/>
              </a:ext>
            </a:extLst>
          </p:cNvPr>
          <p:cNvGraphicFramePr>
            <a:graphicFrameLocks noGrp="1"/>
          </p:cNvGraphicFramePr>
          <p:nvPr/>
        </p:nvGraphicFramePr>
        <p:xfrm>
          <a:off x="183510" y="1481615"/>
          <a:ext cx="1218243" cy="158496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728460">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A</a:t>
                      </a:r>
                    </a:p>
                  </a:txBody>
                  <a:tcPr/>
                </a:tc>
                <a:tc>
                  <a:txBody>
                    <a:bodyPr/>
                    <a:lstStyle/>
                    <a:p>
                      <a:r>
                        <a:rPr lang="en-GB" sz="2000" dirty="0">
                          <a:solidFill>
                            <a:srgbClr val="002060"/>
                          </a:solidFill>
                          <a:latin typeface="Century Gothic" panose="020B0502020202020204" pitchFamily="34" charset="0"/>
                        </a:rPr>
                        <a:t>je/j’</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B</a:t>
                      </a:r>
                    </a:p>
                  </a:txBody>
                  <a:tcPr/>
                </a:tc>
                <a:tc>
                  <a:txBody>
                    <a:bodyPr/>
                    <a:lstStyle/>
                    <a:p>
                      <a:r>
                        <a:rPr lang="en-GB" sz="2000" dirty="0" err="1">
                          <a:solidFill>
                            <a:srgbClr val="002060"/>
                          </a:solidFill>
                          <a:latin typeface="Century Gothic" panose="020B0502020202020204" pitchFamily="34" charset="0"/>
                        </a:rPr>
                        <a:t>tu</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C</a:t>
                      </a:r>
                    </a:p>
                  </a:txBody>
                  <a:tcPr/>
                </a:tc>
                <a:tc>
                  <a:txBody>
                    <a:bodyPr/>
                    <a:lstStyle/>
                    <a:p>
                      <a:r>
                        <a:rPr lang="en-GB" sz="2000" dirty="0">
                          <a:solidFill>
                            <a:srgbClr val="002060"/>
                          </a:solidFill>
                          <a:latin typeface="Century Gothic" panose="020B0502020202020204" pitchFamily="34" charset="0"/>
                        </a:rPr>
                        <a:t>il</a:t>
                      </a: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D</a:t>
                      </a:r>
                    </a:p>
                  </a:txBody>
                  <a:tcPr/>
                </a:tc>
                <a:tc>
                  <a:txBody>
                    <a:bodyPr/>
                    <a:lstStyle/>
                    <a:p>
                      <a:r>
                        <a:rPr lang="en-GB" sz="2000" dirty="0" err="1">
                          <a:solidFill>
                            <a:srgbClr val="002060"/>
                          </a:solidFill>
                          <a:latin typeface="Century Gothic" panose="020B0502020202020204" pitchFamily="34" charset="0"/>
                        </a:rPr>
                        <a:t>elle</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920557459"/>
                  </a:ext>
                </a:extLst>
              </a:tr>
            </a:tbl>
          </a:graphicData>
        </a:graphic>
      </p:graphicFrame>
      <p:graphicFrame>
        <p:nvGraphicFramePr>
          <p:cNvPr id="56" name="Table 5">
            <a:extLst>
              <a:ext uri="{FF2B5EF4-FFF2-40B4-BE49-F238E27FC236}">
                <a16:creationId xmlns:a16="http://schemas.microsoft.com/office/drawing/2014/main" id="{B79C461C-8D65-4652-8D05-B8F7119919FB}"/>
              </a:ext>
            </a:extLst>
          </p:cNvPr>
          <p:cNvGraphicFramePr>
            <a:graphicFrameLocks noGrp="1"/>
          </p:cNvGraphicFramePr>
          <p:nvPr/>
        </p:nvGraphicFramePr>
        <p:xfrm>
          <a:off x="4458531" y="1521080"/>
          <a:ext cx="1558221" cy="158496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1068438">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L</a:t>
                      </a:r>
                    </a:p>
                  </a:txBody>
                  <a:tcPr/>
                </a:tc>
                <a:tc>
                  <a:txBody>
                    <a:bodyPr/>
                    <a:lstStyle/>
                    <a:p>
                      <a:r>
                        <a:rPr lang="en-GB" sz="2000" dirty="0">
                          <a:solidFill>
                            <a:srgbClr val="002060"/>
                          </a:solidFill>
                          <a:latin typeface="Century Gothic" panose="020B0502020202020204" pitchFamily="34" charset="0"/>
                        </a:rPr>
                        <a:t>faire</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M</a:t>
                      </a:r>
                    </a:p>
                  </a:txBody>
                  <a:tcPr/>
                </a:tc>
                <a:tc>
                  <a:txBody>
                    <a:bodyPr/>
                    <a:lstStyle/>
                    <a:p>
                      <a:r>
                        <a:rPr lang="en-GB" sz="2000" dirty="0" err="1">
                          <a:solidFill>
                            <a:srgbClr val="002060"/>
                          </a:solidFill>
                          <a:latin typeface="Century Gothic" panose="020B0502020202020204" pitchFamily="34" charset="0"/>
                        </a:rPr>
                        <a:t>jouer</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N</a:t>
                      </a:r>
                    </a:p>
                  </a:txBody>
                  <a:tcPr/>
                </a:tc>
                <a:tc>
                  <a:txBody>
                    <a:bodyPr/>
                    <a:lstStyle/>
                    <a:p>
                      <a:r>
                        <a:rPr lang="en-GB" sz="2000" dirty="0" err="1">
                          <a:solidFill>
                            <a:srgbClr val="002060"/>
                          </a:solidFill>
                          <a:latin typeface="Century Gothic" panose="020B0502020202020204" pitchFamily="34" charset="0"/>
                        </a:rPr>
                        <a:t>aller</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O</a:t>
                      </a:r>
                    </a:p>
                  </a:txBody>
                  <a:tcPr/>
                </a:tc>
                <a:tc>
                  <a:txBody>
                    <a:bodyPr/>
                    <a:lstStyle/>
                    <a:p>
                      <a:r>
                        <a:rPr lang="en-GB" sz="2000" dirty="0" err="1">
                          <a:solidFill>
                            <a:srgbClr val="002060"/>
                          </a:solidFill>
                          <a:latin typeface="Century Gothic" panose="020B0502020202020204" pitchFamily="34" charset="0"/>
                        </a:rPr>
                        <a:t>être</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920557459"/>
                  </a:ext>
                </a:extLst>
              </a:tr>
            </a:tbl>
          </a:graphicData>
        </a:graphic>
      </p:graphicFrame>
      <p:graphicFrame>
        <p:nvGraphicFramePr>
          <p:cNvPr id="6" name="Table 8">
            <a:extLst>
              <a:ext uri="{FF2B5EF4-FFF2-40B4-BE49-F238E27FC236}">
                <a16:creationId xmlns:a16="http://schemas.microsoft.com/office/drawing/2014/main" id="{5F39EDA5-C3B9-446F-8235-592C50749827}"/>
              </a:ext>
            </a:extLst>
          </p:cNvPr>
          <p:cNvGraphicFramePr>
            <a:graphicFrameLocks noGrp="1"/>
          </p:cNvGraphicFramePr>
          <p:nvPr/>
        </p:nvGraphicFramePr>
        <p:xfrm>
          <a:off x="1668693" y="1067064"/>
          <a:ext cx="2522898" cy="3824250"/>
        </p:xfrm>
        <a:graphic>
          <a:graphicData uri="http://schemas.openxmlformats.org/drawingml/2006/table">
            <a:tbl>
              <a:tblPr firstRow="1" bandRow="1">
                <a:tableStyleId>{5C22544A-7EE6-4342-B048-85BDC9FD1C3A}</a:tableStyleId>
              </a:tblPr>
              <a:tblGrid>
                <a:gridCol w="2522898">
                  <a:extLst>
                    <a:ext uri="{9D8B030D-6E8A-4147-A177-3AD203B41FA5}">
                      <a16:colId xmlns:a16="http://schemas.microsoft.com/office/drawing/2014/main" val="1654012500"/>
                    </a:ext>
                  </a:extLst>
                </a:gridCol>
              </a:tblGrid>
              <a:tr h="382425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831823361"/>
                  </a:ext>
                </a:extLst>
              </a:tr>
            </a:tbl>
          </a:graphicData>
        </a:graphic>
      </p:graphicFrame>
      <p:sp>
        <p:nvSpPr>
          <p:cNvPr id="59" name="TextBox 58">
            <a:extLst>
              <a:ext uri="{FF2B5EF4-FFF2-40B4-BE49-F238E27FC236}">
                <a16:creationId xmlns:a16="http://schemas.microsoft.com/office/drawing/2014/main" id="{B5B20407-B85A-4AC3-ACA7-1D2E4DF80065}"/>
              </a:ext>
            </a:extLst>
          </p:cNvPr>
          <p:cNvSpPr txBox="1"/>
          <p:nvPr/>
        </p:nvSpPr>
        <p:spPr>
          <a:xfrm>
            <a:off x="1765296" y="1136098"/>
            <a:ext cx="1100556"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6BBC7D99-B1D3-4111-AFB0-A043DBC8E06B}"/>
              </a:ext>
            </a:extLst>
          </p:cNvPr>
          <p:cNvSpPr txBox="1"/>
          <p:nvPr/>
        </p:nvSpPr>
        <p:spPr>
          <a:xfrm>
            <a:off x="1745487" y="1653611"/>
            <a:ext cx="1228572"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aimes</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01EB9EF4-6D72-4294-BF5C-E62C68758B6D}"/>
              </a:ext>
            </a:extLst>
          </p:cNvPr>
          <p:cNvSpPr txBox="1"/>
          <p:nvPr/>
        </p:nvSpPr>
        <p:spPr>
          <a:xfrm>
            <a:off x="1741691" y="2225299"/>
            <a:ext cx="1813788"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détestes</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D0191383-2985-490A-A8AE-F195697A757B}"/>
              </a:ext>
            </a:extLst>
          </p:cNvPr>
          <p:cNvSpPr txBox="1"/>
          <p:nvPr/>
        </p:nvSpPr>
        <p:spPr>
          <a:xfrm>
            <a:off x="1741691" y="2732131"/>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déteste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274F7DB1-1744-4FFD-A49F-8BAE4BA7477F}"/>
              </a:ext>
            </a:extLst>
          </p:cNvPr>
          <p:cNvSpPr txBox="1"/>
          <p:nvPr/>
        </p:nvSpPr>
        <p:spPr>
          <a:xfrm>
            <a:off x="1741691" y="3307997"/>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veut</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FA66D82D-27EA-4133-810D-6DF1F9CE5DDD}"/>
              </a:ext>
            </a:extLst>
          </p:cNvPr>
          <p:cNvSpPr txBox="1"/>
          <p:nvPr/>
        </p:nvSpPr>
        <p:spPr>
          <a:xfrm>
            <a:off x="1683502" y="3858345"/>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veux</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009D17DC-5DE9-43A1-A380-60C4675F9E6B}"/>
              </a:ext>
            </a:extLst>
          </p:cNvPr>
          <p:cNvSpPr txBox="1"/>
          <p:nvPr/>
        </p:nvSpPr>
        <p:spPr>
          <a:xfrm>
            <a:off x="1668693" y="4436748"/>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voudrais</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79" name="Table 5">
            <a:extLst>
              <a:ext uri="{FF2B5EF4-FFF2-40B4-BE49-F238E27FC236}">
                <a16:creationId xmlns:a16="http://schemas.microsoft.com/office/drawing/2014/main" id="{762F6318-3F7F-4185-BE5C-1F1078370E7E}"/>
              </a:ext>
            </a:extLst>
          </p:cNvPr>
          <p:cNvGraphicFramePr>
            <a:graphicFrameLocks noGrp="1"/>
          </p:cNvGraphicFramePr>
          <p:nvPr/>
        </p:nvGraphicFramePr>
        <p:xfrm>
          <a:off x="6283692" y="1547281"/>
          <a:ext cx="1558221" cy="237744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1068438">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P</a:t>
                      </a:r>
                    </a:p>
                  </a:txBody>
                  <a:tcPr/>
                </a:tc>
                <a:tc>
                  <a:txBody>
                    <a:bodyPr/>
                    <a:lstStyle/>
                    <a:p>
                      <a:r>
                        <a:rPr lang="en-GB" sz="2000" dirty="0">
                          <a:solidFill>
                            <a:srgbClr val="002060"/>
                          </a:solidFill>
                          <a:latin typeface="Century Gothic" panose="020B0502020202020204" pitchFamily="34" charset="0"/>
                        </a:rPr>
                        <a:t>au</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Q</a:t>
                      </a:r>
                    </a:p>
                  </a:txBody>
                  <a:tcPr/>
                </a:tc>
                <a:tc>
                  <a:txBody>
                    <a:bodyPr/>
                    <a:lstStyle/>
                    <a:p>
                      <a:r>
                        <a:rPr lang="en-GB" sz="2000" dirty="0">
                          <a:solidFill>
                            <a:srgbClr val="002060"/>
                          </a:solidFill>
                          <a:latin typeface="Century Gothic" panose="020B0502020202020204" pitchFamily="34" charset="0"/>
                        </a:rPr>
                        <a:t>à la</a:t>
                      </a: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R</a:t>
                      </a:r>
                    </a:p>
                  </a:txBody>
                  <a:tcPr/>
                </a:tc>
                <a:tc>
                  <a:txBody>
                    <a:bodyPr/>
                    <a:lstStyle/>
                    <a:p>
                      <a:r>
                        <a:rPr lang="en-GB" sz="2000" dirty="0">
                          <a:solidFill>
                            <a:srgbClr val="002060"/>
                          </a:solidFill>
                          <a:latin typeface="Century Gothic" panose="020B0502020202020204" pitchFamily="34" charset="0"/>
                        </a:rPr>
                        <a:t>à l’</a:t>
                      </a: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S</a:t>
                      </a:r>
                    </a:p>
                  </a:txBody>
                  <a:tcPr/>
                </a:tc>
                <a:tc>
                  <a:txBody>
                    <a:bodyPr/>
                    <a:lstStyle/>
                    <a:p>
                      <a:r>
                        <a:rPr lang="en-GB" sz="2000" dirty="0">
                          <a:solidFill>
                            <a:srgbClr val="002060"/>
                          </a:solidFill>
                          <a:latin typeface="Century Gothic" panose="020B0502020202020204" pitchFamily="34" charset="0"/>
                        </a:rPr>
                        <a:t>du</a:t>
                      </a:r>
                    </a:p>
                  </a:txBody>
                  <a:tcPr/>
                </a:tc>
                <a:extLst>
                  <a:ext uri="{0D108BD9-81ED-4DB2-BD59-A6C34878D82A}">
                    <a16:rowId xmlns:a16="http://schemas.microsoft.com/office/drawing/2014/main" val="3920557459"/>
                  </a:ext>
                </a:extLst>
              </a:tr>
              <a:tr h="370840">
                <a:tc>
                  <a:txBody>
                    <a:bodyPr/>
                    <a:lstStyle/>
                    <a:p>
                      <a:pPr algn="ctr"/>
                      <a:r>
                        <a:rPr lang="en-GB" sz="2000" b="1" dirty="0">
                          <a:solidFill>
                            <a:srgbClr val="002060"/>
                          </a:solidFill>
                          <a:latin typeface="Century Gothic" panose="020B0502020202020204" pitchFamily="34" charset="0"/>
                        </a:rPr>
                        <a:t>T</a:t>
                      </a:r>
                    </a:p>
                  </a:txBody>
                  <a:tcPr/>
                </a:tc>
                <a:tc>
                  <a:txBody>
                    <a:bodyPr/>
                    <a:lstStyle/>
                    <a:p>
                      <a:r>
                        <a:rPr lang="en-GB" sz="2000" dirty="0">
                          <a:solidFill>
                            <a:srgbClr val="002060"/>
                          </a:solidFill>
                          <a:latin typeface="Century Gothic" panose="020B0502020202020204" pitchFamily="34" charset="0"/>
                        </a:rPr>
                        <a:t>de la</a:t>
                      </a:r>
                    </a:p>
                  </a:txBody>
                  <a:tcPr/>
                </a:tc>
                <a:extLst>
                  <a:ext uri="{0D108BD9-81ED-4DB2-BD59-A6C34878D82A}">
                    <a16:rowId xmlns:a16="http://schemas.microsoft.com/office/drawing/2014/main" val="1655895690"/>
                  </a:ext>
                </a:extLst>
              </a:tr>
              <a:tr h="370840">
                <a:tc>
                  <a:txBody>
                    <a:bodyPr/>
                    <a:lstStyle/>
                    <a:p>
                      <a:pPr algn="ctr"/>
                      <a:r>
                        <a:rPr lang="en-GB" sz="2000" b="1" dirty="0">
                          <a:solidFill>
                            <a:srgbClr val="002060"/>
                          </a:solidFill>
                          <a:latin typeface="Century Gothic" panose="020B0502020202020204" pitchFamily="34" charset="0"/>
                        </a:rPr>
                        <a:t>U</a:t>
                      </a:r>
                    </a:p>
                  </a:txBody>
                  <a:tcPr/>
                </a:tc>
                <a:tc>
                  <a:txBody>
                    <a:bodyPr/>
                    <a:lstStyle/>
                    <a:p>
                      <a:r>
                        <a:rPr lang="en-GB" sz="2000" dirty="0">
                          <a:solidFill>
                            <a:srgbClr val="002060"/>
                          </a:solidFill>
                          <a:latin typeface="Century Gothic" panose="020B0502020202020204" pitchFamily="34" charset="0"/>
                        </a:rPr>
                        <a:t>de l’</a:t>
                      </a:r>
                    </a:p>
                  </a:txBody>
                  <a:tcPr/>
                </a:tc>
                <a:extLst>
                  <a:ext uri="{0D108BD9-81ED-4DB2-BD59-A6C34878D82A}">
                    <a16:rowId xmlns:a16="http://schemas.microsoft.com/office/drawing/2014/main" val="866770829"/>
                  </a:ext>
                </a:extLst>
              </a:tr>
            </a:tbl>
          </a:graphicData>
        </a:graphic>
      </p:graphicFrame>
      <p:graphicFrame>
        <p:nvGraphicFramePr>
          <p:cNvPr id="80" name="Table 8">
            <a:extLst>
              <a:ext uri="{FF2B5EF4-FFF2-40B4-BE49-F238E27FC236}">
                <a16:creationId xmlns:a16="http://schemas.microsoft.com/office/drawing/2014/main" id="{99EB7D02-D7F2-4BB6-9808-64852FA840A6}"/>
              </a:ext>
            </a:extLst>
          </p:cNvPr>
          <p:cNvGraphicFramePr>
            <a:graphicFrameLocks noGrp="1"/>
          </p:cNvGraphicFramePr>
          <p:nvPr/>
        </p:nvGraphicFramePr>
        <p:xfrm>
          <a:off x="8043340" y="1110901"/>
          <a:ext cx="3965150" cy="3824250"/>
        </p:xfrm>
        <a:graphic>
          <a:graphicData uri="http://schemas.openxmlformats.org/drawingml/2006/table">
            <a:tbl>
              <a:tblPr firstRow="1" bandRow="1">
                <a:tableStyleId>{5C22544A-7EE6-4342-B048-85BDC9FD1C3A}</a:tableStyleId>
              </a:tblPr>
              <a:tblGrid>
                <a:gridCol w="3965150">
                  <a:extLst>
                    <a:ext uri="{9D8B030D-6E8A-4147-A177-3AD203B41FA5}">
                      <a16:colId xmlns:a16="http://schemas.microsoft.com/office/drawing/2014/main" val="1654012500"/>
                    </a:ext>
                  </a:extLst>
                </a:gridCol>
              </a:tblGrid>
              <a:tr h="382425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831823361"/>
                  </a:ext>
                </a:extLst>
              </a:tr>
            </a:tbl>
          </a:graphicData>
        </a:graphic>
      </p:graphicFrame>
      <p:sp>
        <p:nvSpPr>
          <p:cNvPr id="81" name="TextBox 80">
            <a:extLst>
              <a:ext uri="{FF2B5EF4-FFF2-40B4-BE49-F238E27FC236}">
                <a16:creationId xmlns:a16="http://schemas.microsoft.com/office/drawing/2014/main" id="{624A18BB-4CB2-482E-B2CA-975E3824214F}"/>
              </a:ext>
            </a:extLst>
          </p:cNvPr>
          <p:cNvSpPr txBox="1"/>
          <p:nvPr/>
        </p:nvSpPr>
        <p:spPr>
          <a:xfrm>
            <a:off x="8139943" y="1179935"/>
            <a:ext cx="1100556"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sport</a:t>
            </a:r>
          </a:p>
        </p:txBody>
      </p:sp>
      <p:sp>
        <p:nvSpPr>
          <p:cNvPr id="82" name="TextBox 81">
            <a:extLst>
              <a:ext uri="{FF2B5EF4-FFF2-40B4-BE49-F238E27FC236}">
                <a16:creationId xmlns:a16="http://schemas.microsoft.com/office/drawing/2014/main" id="{6C11A9CA-FD64-425D-957A-68E735697B5B}"/>
              </a:ext>
            </a:extLst>
          </p:cNvPr>
          <p:cNvSpPr txBox="1"/>
          <p:nvPr/>
        </p:nvSpPr>
        <p:spPr>
          <a:xfrm>
            <a:off x="8120133" y="1697448"/>
            <a:ext cx="1748367"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danse</a:t>
            </a:r>
          </a:p>
        </p:txBody>
      </p:sp>
      <p:sp>
        <p:nvSpPr>
          <p:cNvPr id="83" name="TextBox 82">
            <a:extLst>
              <a:ext uri="{FF2B5EF4-FFF2-40B4-BE49-F238E27FC236}">
                <a16:creationId xmlns:a16="http://schemas.microsoft.com/office/drawing/2014/main" id="{8B883509-EAB4-4221-9A7B-EA8EF9650530}"/>
              </a:ext>
            </a:extLst>
          </p:cNvPr>
          <p:cNvSpPr txBox="1"/>
          <p:nvPr/>
        </p:nvSpPr>
        <p:spPr>
          <a:xfrm>
            <a:off x="8116338" y="2269136"/>
            <a:ext cx="1813788"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guitare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TextBox 83">
            <a:extLst>
              <a:ext uri="{FF2B5EF4-FFF2-40B4-BE49-F238E27FC236}">
                <a16:creationId xmlns:a16="http://schemas.microsoft.com/office/drawing/2014/main" id="{EF9CD2B4-0E2E-4EAA-BDF0-58EFE3716ECC}"/>
              </a:ext>
            </a:extLst>
          </p:cNvPr>
          <p:cNvSpPr txBox="1"/>
          <p:nvPr/>
        </p:nvSpPr>
        <p:spPr>
          <a:xfrm>
            <a:off x="8116338" y="2775968"/>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piano</a:t>
            </a:r>
          </a:p>
        </p:txBody>
      </p:sp>
      <p:sp>
        <p:nvSpPr>
          <p:cNvPr id="85" name="TextBox 84">
            <a:extLst>
              <a:ext uri="{FF2B5EF4-FFF2-40B4-BE49-F238E27FC236}">
                <a16:creationId xmlns:a16="http://schemas.microsoft.com/office/drawing/2014/main" id="{9FCFD38D-76B1-4EAA-B482-C570B65F7B89}"/>
              </a:ext>
            </a:extLst>
          </p:cNvPr>
          <p:cNvSpPr txBox="1"/>
          <p:nvPr/>
        </p:nvSpPr>
        <p:spPr>
          <a:xfrm>
            <a:off x="8116338" y="3351834"/>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foot</a:t>
            </a:r>
          </a:p>
        </p:txBody>
      </p:sp>
      <p:sp>
        <p:nvSpPr>
          <p:cNvPr id="86" name="TextBox 85">
            <a:extLst>
              <a:ext uri="{FF2B5EF4-FFF2-40B4-BE49-F238E27FC236}">
                <a16:creationId xmlns:a16="http://schemas.microsoft.com/office/drawing/2014/main" id="{04A3A850-8952-4B38-B7BB-A2BD74346AAA}"/>
              </a:ext>
            </a:extLst>
          </p:cNvPr>
          <p:cNvSpPr txBox="1"/>
          <p:nvPr/>
        </p:nvSpPr>
        <p:spPr>
          <a:xfrm>
            <a:off x="8058149" y="3902182"/>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corde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7" name="TextBox 86">
            <a:extLst>
              <a:ext uri="{FF2B5EF4-FFF2-40B4-BE49-F238E27FC236}">
                <a16:creationId xmlns:a16="http://schemas.microsoft.com/office/drawing/2014/main" id="{97DB96F1-B178-45A2-97D6-A4D3A769545F}"/>
              </a:ext>
            </a:extLst>
          </p:cNvPr>
          <p:cNvSpPr txBox="1"/>
          <p:nvPr/>
        </p:nvSpPr>
        <p:spPr>
          <a:xfrm>
            <a:off x="8043340" y="4480585"/>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BB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église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6" name="TextBox 95">
            <a:extLst>
              <a:ext uri="{FF2B5EF4-FFF2-40B4-BE49-F238E27FC236}">
                <a16:creationId xmlns:a16="http://schemas.microsoft.com/office/drawing/2014/main" id="{6B98A00E-7DB6-4CC6-8FD2-79BA8BBB1AD2}"/>
              </a:ext>
            </a:extLst>
          </p:cNvPr>
          <p:cNvSpPr txBox="1"/>
          <p:nvPr/>
        </p:nvSpPr>
        <p:spPr>
          <a:xfrm>
            <a:off x="10122518" y="1190539"/>
            <a:ext cx="1885972"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CC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exercice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7" name="TextBox 96">
            <a:extLst>
              <a:ext uri="{FF2B5EF4-FFF2-40B4-BE49-F238E27FC236}">
                <a16:creationId xmlns:a16="http://schemas.microsoft.com/office/drawing/2014/main" id="{56D5830D-90FC-4B64-8080-E212EB229484}"/>
              </a:ext>
            </a:extLst>
          </p:cNvPr>
          <p:cNvSpPr txBox="1"/>
          <p:nvPr/>
        </p:nvSpPr>
        <p:spPr>
          <a:xfrm>
            <a:off x="10102708" y="1708052"/>
            <a:ext cx="1590953"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DD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plage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TextBox 97">
            <a:extLst>
              <a:ext uri="{FF2B5EF4-FFF2-40B4-BE49-F238E27FC236}">
                <a16:creationId xmlns:a16="http://schemas.microsoft.com/office/drawing/2014/main" id="{E7B09945-3EA4-425B-8E72-9FE0AFBF2224}"/>
              </a:ext>
            </a:extLst>
          </p:cNvPr>
          <p:cNvSpPr txBox="1"/>
          <p:nvPr/>
        </p:nvSpPr>
        <p:spPr>
          <a:xfrm>
            <a:off x="10098912" y="2279740"/>
            <a:ext cx="2093087"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EE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campagne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9" name="TextBox 98">
            <a:extLst>
              <a:ext uri="{FF2B5EF4-FFF2-40B4-BE49-F238E27FC236}">
                <a16:creationId xmlns:a16="http://schemas.microsoft.com/office/drawing/2014/main" id="{F72BB08C-B1A2-4F23-A715-8FBFB89987F1}"/>
              </a:ext>
            </a:extLst>
          </p:cNvPr>
          <p:cNvSpPr txBox="1"/>
          <p:nvPr/>
        </p:nvSpPr>
        <p:spPr>
          <a:xfrm>
            <a:off x="10098913" y="2786572"/>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FF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marché</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0" name="TextBox 99">
            <a:extLst>
              <a:ext uri="{FF2B5EF4-FFF2-40B4-BE49-F238E27FC236}">
                <a16:creationId xmlns:a16="http://schemas.microsoft.com/office/drawing/2014/main" id="{5C021F6C-7CF0-435E-8D53-D012DB00A958}"/>
              </a:ext>
            </a:extLst>
          </p:cNvPr>
          <p:cNvSpPr txBox="1"/>
          <p:nvPr/>
        </p:nvSpPr>
        <p:spPr>
          <a:xfrm>
            <a:off x="10098913" y="3362438"/>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GG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café</a:t>
            </a:r>
          </a:p>
        </p:txBody>
      </p:sp>
      <p:sp>
        <p:nvSpPr>
          <p:cNvPr id="101" name="TextBox 100">
            <a:extLst>
              <a:ext uri="{FF2B5EF4-FFF2-40B4-BE49-F238E27FC236}">
                <a16:creationId xmlns:a16="http://schemas.microsoft.com/office/drawing/2014/main" id="{A0AAD1E0-7C39-4273-AE87-C6D9B74172BD}"/>
              </a:ext>
            </a:extLst>
          </p:cNvPr>
          <p:cNvSpPr txBox="1"/>
          <p:nvPr/>
        </p:nvSpPr>
        <p:spPr>
          <a:xfrm>
            <a:off x="10040724" y="3912786"/>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HH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stade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2" name="TextBox 101">
            <a:extLst>
              <a:ext uri="{FF2B5EF4-FFF2-40B4-BE49-F238E27FC236}">
                <a16:creationId xmlns:a16="http://schemas.microsoft.com/office/drawing/2014/main" id="{0846FB2D-C3E9-447F-9192-F2231E53713D}"/>
              </a:ext>
            </a:extLst>
          </p:cNvPr>
          <p:cNvSpPr txBox="1"/>
          <p:nvPr/>
        </p:nvSpPr>
        <p:spPr>
          <a:xfrm>
            <a:off x="10025915" y="4491189"/>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II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DD1574AC-81CC-4387-8BD7-17E7255E145A}"/>
              </a:ext>
            </a:extLst>
          </p:cNvPr>
          <p:cNvSpPr txBox="1"/>
          <p:nvPr/>
        </p:nvSpPr>
        <p:spPr>
          <a:xfrm>
            <a:off x="4524662" y="5236409"/>
            <a:ext cx="5164797" cy="461665"/>
          </a:xfrm>
          <a:prstGeom prst="rect">
            <a:avLst/>
          </a:prstGeom>
          <a:solidFill>
            <a:srgbClr val="002060"/>
          </a:solidFill>
        </p:spPr>
        <p:txBody>
          <a:bodyPr wrap="square" rtlCol="0">
            <a:spAutoFit/>
          </a:bodyPr>
          <a:lstStyle/>
          <a:p>
            <a:r>
              <a:rPr lang="en-GB" sz="2400" b="1" dirty="0">
                <a:solidFill>
                  <a:schemeClr val="bg1"/>
                </a:solidFill>
                <a:latin typeface="Century Gothic" panose="020B0502020202020204" pitchFamily="34" charset="0"/>
              </a:rPr>
              <a:t>He hates playing (the) guitar.</a:t>
            </a:r>
          </a:p>
        </p:txBody>
      </p:sp>
      <p:sp>
        <p:nvSpPr>
          <p:cNvPr id="103" name="Rectangle 102">
            <a:extLst>
              <a:ext uri="{FF2B5EF4-FFF2-40B4-BE49-F238E27FC236}">
                <a16:creationId xmlns:a16="http://schemas.microsoft.com/office/drawing/2014/main" id="{33E4C5EE-2627-4F9C-A2CF-F87A3C5C0763}"/>
              </a:ext>
            </a:extLst>
          </p:cNvPr>
          <p:cNvSpPr/>
          <p:nvPr/>
        </p:nvSpPr>
        <p:spPr>
          <a:xfrm>
            <a:off x="2093021"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
            </a:r>
          </a:p>
        </p:txBody>
      </p:sp>
      <p:sp>
        <p:nvSpPr>
          <p:cNvPr id="104" name="Rectangle 103">
            <a:extLst>
              <a:ext uri="{FF2B5EF4-FFF2-40B4-BE49-F238E27FC236}">
                <a16:creationId xmlns:a16="http://schemas.microsoft.com/office/drawing/2014/main" id="{2499B725-F881-4B20-873F-8076F33F34D4}"/>
              </a:ext>
            </a:extLst>
          </p:cNvPr>
          <p:cNvSpPr/>
          <p:nvPr/>
        </p:nvSpPr>
        <p:spPr>
          <a:xfrm>
            <a:off x="2502540"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a:t>
            </a:r>
          </a:p>
        </p:txBody>
      </p:sp>
      <p:sp>
        <p:nvSpPr>
          <p:cNvPr id="105" name="Rectangle 104">
            <a:extLst>
              <a:ext uri="{FF2B5EF4-FFF2-40B4-BE49-F238E27FC236}">
                <a16:creationId xmlns:a16="http://schemas.microsoft.com/office/drawing/2014/main" id="{DDAB7E62-EC46-462C-8B50-92FD3A92F246}"/>
              </a:ext>
            </a:extLst>
          </p:cNvPr>
          <p:cNvSpPr/>
          <p:nvPr/>
        </p:nvSpPr>
        <p:spPr>
          <a:xfrm>
            <a:off x="2919666"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p>
        </p:txBody>
      </p:sp>
      <p:sp>
        <p:nvSpPr>
          <p:cNvPr id="106" name="Rectangle 105">
            <a:extLst>
              <a:ext uri="{FF2B5EF4-FFF2-40B4-BE49-F238E27FC236}">
                <a16:creationId xmlns:a16="http://schemas.microsoft.com/office/drawing/2014/main" id="{CEE8327D-511C-4BB1-AB16-8D459EED0EF4}"/>
              </a:ext>
            </a:extLst>
          </p:cNvPr>
          <p:cNvSpPr/>
          <p:nvPr/>
        </p:nvSpPr>
        <p:spPr>
          <a:xfrm>
            <a:off x="3334421"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p>
        </p:txBody>
      </p:sp>
      <p:sp>
        <p:nvSpPr>
          <p:cNvPr id="107" name="Rectangle 106">
            <a:extLst>
              <a:ext uri="{FF2B5EF4-FFF2-40B4-BE49-F238E27FC236}">
                <a16:creationId xmlns:a16="http://schemas.microsoft.com/office/drawing/2014/main" id="{38AE66CF-D6E2-475A-B119-23B64A1E69D4}"/>
              </a:ext>
            </a:extLst>
          </p:cNvPr>
          <p:cNvSpPr/>
          <p:nvPr/>
        </p:nvSpPr>
        <p:spPr>
          <a:xfrm>
            <a:off x="3754262" y="5851194"/>
            <a:ext cx="45561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a:t>
            </a:r>
          </a:p>
        </p:txBody>
      </p:sp>
      <p:sp>
        <p:nvSpPr>
          <p:cNvPr id="108" name="TextBox 107">
            <a:extLst>
              <a:ext uri="{FF2B5EF4-FFF2-40B4-BE49-F238E27FC236}">
                <a16:creationId xmlns:a16="http://schemas.microsoft.com/office/drawing/2014/main" id="{2BBDFA9B-9844-4405-AF95-C08BCA0A844C}"/>
              </a:ext>
            </a:extLst>
          </p:cNvPr>
          <p:cNvSpPr txBox="1"/>
          <p:nvPr/>
        </p:nvSpPr>
        <p:spPr>
          <a:xfrm>
            <a:off x="4524663" y="5851194"/>
            <a:ext cx="4791866" cy="461665"/>
          </a:xfrm>
          <a:prstGeom prst="rect">
            <a:avLst/>
          </a:prstGeom>
          <a:solidFill>
            <a:srgbClr val="002060"/>
          </a:solidFill>
        </p:spPr>
        <p:txBody>
          <a:bodyPr wrap="square" rtlCol="0">
            <a:spAutoFit/>
          </a:bodyPr>
          <a:lstStyle/>
          <a:p>
            <a:r>
              <a:rPr lang="en-GB" sz="2400" b="1" dirty="0">
                <a:solidFill>
                  <a:schemeClr val="bg1"/>
                </a:solidFill>
                <a:latin typeface="Century Gothic" panose="020B0502020202020204" pitchFamily="34" charset="0"/>
              </a:rPr>
              <a:t>Il </a:t>
            </a:r>
            <a:r>
              <a:rPr lang="en-GB" sz="2400" b="1" dirty="0" err="1">
                <a:solidFill>
                  <a:schemeClr val="bg1"/>
                </a:solidFill>
                <a:latin typeface="Century Gothic" panose="020B0502020202020204" pitchFamily="34" charset="0"/>
              </a:rPr>
              <a:t>déteste</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jouer</a:t>
            </a:r>
            <a:r>
              <a:rPr lang="en-GB" sz="2400" b="1" dirty="0">
                <a:solidFill>
                  <a:schemeClr val="bg1"/>
                </a:solidFill>
                <a:latin typeface="Century Gothic" panose="020B0502020202020204" pitchFamily="34" charset="0"/>
              </a:rPr>
              <a:t> de la </a:t>
            </a:r>
            <a:r>
              <a:rPr lang="en-GB" sz="2400" b="1" dirty="0" err="1">
                <a:solidFill>
                  <a:schemeClr val="bg1"/>
                </a:solidFill>
                <a:latin typeface="Century Gothic" panose="020B0502020202020204" pitchFamily="34" charset="0"/>
              </a:rPr>
              <a:t>guitare</a:t>
            </a:r>
            <a:r>
              <a:rPr lang="en-GB" sz="2400" b="1" dirty="0">
                <a:solidFill>
                  <a:schemeClr val="bg1"/>
                </a:solidFill>
                <a:latin typeface="Century Gothic" panose="020B0502020202020204" pitchFamily="34" charset="0"/>
              </a:rPr>
              <a:t>.</a:t>
            </a:r>
          </a:p>
        </p:txBody>
      </p:sp>
      <p:pic>
        <p:nvPicPr>
          <p:cNvPr id="109" name="Picture 108" descr="Icon&#10;&#10;Description automatically generated">
            <a:extLst>
              <a:ext uri="{FF2B5EF4-FFF2-40B4-BE49-F238E27FC236}">
                <a16:creationId xmlns:a16="http://schemas.microsoft.com/office/drawing/2014/main" id="{35D499D8-9231-4AD6-9CFC-2036262599E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19204" y="-11094"/>
            <a:ext cx="1101542" cy="1101542"/>
          </a:xfrm>
          <a:prstGeom prst="rect">
            <a:avLst/>
          </a:prstGeom>
        </p:spPr>
      </p:pic>
      <p:sp>
        <p:nvSpPr>
          <p:cNvPr id="110" name="Title 2">
            <a:extLst>
              <a:ext uri="{FF2B5EF4-FFF2-40B4-BE49-F238E27FC236}">
                <a16:creationId xmlns:a16="http://schemas.microsoft.com/office/drawing/2014/main" id="{7637A55D-DFBC-430E-9906-DDE944953741}"/>
              </a:ext>
            </a:extLst>
          </p:cNvPr>
          <p:cNvSpPr txBox="1">
            <a:spLocks/>
          </p:cNvSpPr>
          <p:nvPr/>
        </p:nvSpPr>
        <p:spPr>
          <a:xfrm>
            <a:off x="11345975" y="694676"/>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spTree>
    <p:extLst>
      <p:ext uri="{BB962C8B-B14F-4D97-AF65-F5344CB8AC3E}">
        <p14:creationId xmlns:p14="http://schemas.microsoft.com/office/powerpoint/2010/main" val="263722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left)">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wipe(left)">
                                      <p:cBhvr>
                                        <p:cTn id="12" dur="500"/>
                                        <p:tgtEl>
                                          <p:spTgt spid="10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wipe(left)">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wipe(left)">
                                      <p:cBhvr>
                                        <p:cTn id="22" dur="500"/>
                                        <p:tgtEl>
                                          <p:spTgt spid="10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7"/>
                                        </p:tgtEl>
                                        <p:attrNameLst>
                                          <p:attrName>style.visibility</p:attrName>
                                        </p:attrNameLst>
                                      </p:cBhvr>
                                      <p:to>
                                        <p:strVal val="visible"/>
                                      </p:to>
                                    </p:set>
                                    <p:animEffect transition="in" filter="wipe(left)">
                                      <p:cBhvr>
                                        <p:cTn id="27" dur="500"/>
                                        <p:tgtEl>
                                          <p:spTgt spid="10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animBg="1"/>
      <p:bldP spid="106" grpId="0" animBg="1"/>
      <p:bldP spid="107" grpId="0" animBg="1"/>
      <p:bldP spid="10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55" name="Rectangle 54">
            <a:hlinkClick r:id="" action="ppaction://noaction">
              <a:snd r:embed="rId3" name="T3_W9F_3.6.wav"/>
            </a:hlinkClick>
            <a:extLst>
              <a:ext uri="{FF2B5EF4-FFF2-40B4-BE49-F238E27FC236}">
                <a16:creationId xmlns:a16="http://schemas.microsoft.com/office/drawing/2014/main" id="{A25DAEC2-34D0-4946-8CC2-31BDD628A1BA}"/>
              </a:ext>
            </a:extLst>
          </p:cNvPr>
          <p:cNvSpPr/>
          <p:nvPr/>
        </p:nvSpPr>
        <p:spPr>
          <a:xfrm>
            <a:off x="1696554" y="5851194"/>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54" name="Google Shape;167;p2">
            <a:extLst>
              <a:ext uri="{FF2B5EF4-FFF2-40B4-BE49-F238E27FC236}">
                <a16:creationId xmlns:a16="http://schemas.microsoft.com/office/drawing/2014/main" id="{E24FC496-E256-4A25-8A30-3E5144FD3A1C}"/>
              </a:ext>
            </a:extLst>
          </p:cNvPr>
          <p:cNvSpPr/>
          <p:nvPr/>
        </p:nvSpPr>
        <p:spPr>
          <a:xfrm>
            <a:off x="183510" y="125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aphicFrame>
        <p:nvGraphicFramePr>
          <p:cNvPr id="4" name="Table 5">
            <a:extLst>
              <a:ext uri="{FF2B5EF4-FFF2-40B4-BE49-F238E27FC236}">
                <a16:creationId xmlns:a16="http://schemas.microsoft.com/office/drawing/2014/main" id="{CFB97190-1A65-44DA-986C-9F08EAE783B6}"/>
              </a:ext>
            </a:extLst>
          </p:cNvPr>
          <p:cNvGraphicFramePr>
            <a:graphicFrameLocks noGrp="1"/>
          </p:cNvGraphicFramePr>
          <p:nvPr/>
        </p:nvGraphicFramePr>
        <p:xfrm>
          <a:off x="183510" y="1481615"/>
          <a:ext cx="1218243" cy="158496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728460">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A</a:t>
                      </a:r>
                    </a:p>
                  </a:txBody>
                  <a:tcPr/>
                </a:tc>
                <a:tc>
                  <a:txBody>
                    <a:bodyPr/>
                    <a:lstStyle/>
                    <a:p>
                      <a:r>
                        <a:rPr lang="en-GB" sz="2000" dirty="0">
                          <a:solidFill>
                            <a:srgbClr val="002060"/>
                          </a:solidFill>
                          <a:latin typeface="Century Gothic" panose="020B0502020202020204" pitchFamily="34" charset="0"/>
                        </a:rPr>
                        <a:t>je/j’</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B</a:t>
                      </a:r>
                    </a:p>
                  </a:txBody>
                  <a:tcPr/>
                </a:tc>
                <a:tc>
                  <a:txBody>
                    <a:bodyPr/>
                    <a:lstStyle/>
                    <a:p>
                      <a:r>
                        <a:rPr lang="en-GB" sz="2000" dirty="0" err="1">
                          <a:solidFill>
                            <a:srgbClr val="002060"/>
                          </a:solidFill>
                          <a:latin typeface="Century Gothic" panose="020B0502020202020204" pitchFamily="34" charset="0"/>
                        </a:rPr>
                        <a:t>tu</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C</a:t>
                      </a:r>
                    </a:p>
                  </a:txBody>
                  <a:tcPr/>
                </a:tc>
                <a:tc>
                  <a:txBody>
                    <a:bodyPr/>
                    <a:lstStyle/>
                    <a:p>
                      <a:r>
                        <a:rPr lang="en-GB" sz="2000" dirty="0">
                          <a:solidFill>
                            <a:srgbClr val="002060"/>
                          </a:solidFill>
                          <a:latin typeface="Century Gothic" panose="020B0502020202020204" pitchFamily="34" charset="0"/>
                        </a:rPr>
                        <a:t>il</a:t>
                      </a: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D</a:t>
                      </a:r>
                    </a:p>
                  </a:txBody>
                  <a:tcPr/>
                </a:tc>
                <a:tc>
                  <a:txBody>
                    <a:bodyPr/>
                    <a:lstStyle/>
                    <a:p>
                      <a:r>
                        <a:rPr lang="en-GB" sz="2000" dirty="0" err="1">
                          <a:solidFill>
                            <a:srgbClr val="002060"/>
                          </a:solidFill>
                          <a:latin typeface="Century Gothic" panose="020B0502020202020204" pitchFamily="34" charset="0"/>
                        </a:rPr>
                        <a:t>elle</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920557459"/>
                  </a:ext>
                </a:extLst>
              </a:tr>
            </a:tbl>
          </a:graphicData>
        </a:graphic>
      </p:graphicFrame>
      <p:graphicFrame>
        <p:nvGraphicFramePr>
          <p:cNvPr id="56" name="Table 5">
            <a:extLst>
              <a:ext uri="{FF2B5EF4-FFF2-40B4-BE49-F238E27FC236}">
                <a16:creationId xmlns:a16="http://schemas.microsoft.com/office/drawing/2014/main" id="{B79C461C-8D65-4652-8D05-B8F7119919FB}"/>
              </a:ext>
            </a:extLst>
          </p:cNvPr>
          <p:cNvGraphicFramePr>
            <a:graphicFrameLocks noGrp="1"/>
          </p:cNvGraphicFramePr>
          <p:nvPr/>
        </p:nvGraphicFramePr>
        <p:xfrm>
          <a:off x="4458531" y="1521080"/>
          <a:ext cx="1558221" cy="158496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1068438">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L</a:t>
                      </a:r>
                    </a:p>
                  </a:txBody>
                  <a:tcPr/>
                </a:tc>
                <a:tc>
                  <a:txBody>
                    <a:bodyPr/>
                    <a:lstStyle/>
                    <a:p>
                      <a:r>
                        <a:rPr lang="en-GB" sz="2000" dirty="0">
                          <a:solidFill>
                            <a:srgbClr val="002060"/>
                          </a:solidFill>
                          <a:latin typeface="Century Gothic" panose="020B0502020202020204" pitchFamily="34" charset="0"/>
                        </a:rPr>
                        <a:t>faire</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M</a:t>
                      </a:r>
                    </a:p>
                  </a:txBody>
                  <a:tcPr/>
                </a:tc>
                <a:tc>
                  <a:txBody>
                    <a:bodyPr/>
                    <a:lstStyle/>
                    <a:p>
                      <a:r>
                        <a:rPr lang="en-GB" sz="2000" dirty="0" err="1">
                          <a:solidFill>
                            <a:srgbClr val="002060"/>
                          </a:solidFill>
                          <a:latin typeface="Century Gothic" panose="020B0502020202020204" pitchFamily="34" charset="0"/>
                        </a:rPr>
                        <a:t>jouer</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N</a:t>
                      </a:r>
                    </a:p>
                  </a:txBody>
                  <a:tcPr/>
                </a:tc>
                <a:tc>
                  <a:txBody>
                    <a:bodyPr/>
                    <a:lstStyle/>
                    <a:p>
                      <a:r>
                        <a:rPr lang="en-GB" sz="2000" dirty="0" err="1">
                          <a:solidFill>
                            <a:srgbClr val="002060"/>
                          </a:solidFill>
                          <a:latin typeface="Century Gothic" panose="020B0502020202020204" pitchFamily="34" charset="0"/>
                        </a:rPr>
                        <a:t>aller</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O</a:t>
                      </a:r>
                    </a:p>
                  </a:txBody>
                  <a:tcPr/>
                </a:tc>
                <a:tc>
                  <a:txBody>
                    <a:bodyPr/>
                    <a:lstStyle/>
                    <a:p>
                      <a:r>
                        <a:rPr lang="en-GB" sz="2000" dirty="0" err="1">
                          <a:solidFill>
                            <a:srgbClr val="002060"/>
                          </a:solidFill>
                          <a:latin typeface="Century Gothic" panose="020B0502020202020204" pitchFamily="34" charset="0"/>
                        </a:rPr>
                        <a:t>être</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920557459"/>
                  </a:ext>
                </a:extLst>
              </a:tr>
            </a:tbl>
          </a:graphicData>
        </a:graphic>
      </p:graphicFrame>
      <p:graphicFrame>
        <p:nvGraphicFramePr>
          <p:cNvPr id="6" name="Table 8">
            <a:extLst>
              <a:ext uri="{FF2B5EF4-FFF2-40B4-BE49-F238E27FC236}">
                <a16:creationId xmlns:a16="http://schemas.microsoft.com/office/drawing/2014/main" id="{5F39EDA5-C3B9-446F-8235-592C50749827}"/>
              </a:ext>
            </a:extLst>
          </p:cNvPr>
          <p:cNvGraphicFramePr>
            <a:graphicFrameLocks noGrp="1"/>
          </p:cNvGraphicFramePr>
          <p:nvPr/>
        </p:nvGraphicFramePr>
        <p:xfrm>
          <a:off x="1668693" y="1067064"/>
          <a:ext cx="2522898" cy="3824250"/>
        </p:xfrm>
        <a:graphic>
          <a:graphicData uri="http://schemas.openxmlformats.org/drawingml/2006/table">
            <a:tbl>
              <a:tblPr firstRow="1" bandRow="1">
                <a:tableStyleId>{5C22544A-7EE6-4342-B048-85BDC9FD1C3A}</a:tableStyleId>
              </a:tblPr>
              <a:tblGrid>
                <a:gridCol w="2522898">
                  <a:extLst>
                    <a:ext uri="{9D8B030D-6E8A-4147-A177-3AD203B41FA5}">
                      <a16:colId xmlns:a16="http://schemas.microsoft.com/office/drawing/2014/main" val="1654012500"/>
                    </a:ext>
                  </a:extLst>
                </a:gridCol>
              </a:tblGrid>
              <a:tr h="382425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831823361"/>
                  </a:ext>
                </a:extLst>
              </a:tr>
            </a:tbl>
          </a:graphicData>
        </a:graphic>
      </p:graphicFrame>
      <p:sp>
        <p:nvSpPr>
          <p:cNvPr id="59" name="TextBox 58">
            <a:extLst>
              <a:ext uri="{FF2B5EF4-FFF2-40B4-BE49-F238E27FC236}">
                <a16:creationId xmlns:a16="http://schemas.microsoft.com/office/drawing/2014/main" id="{B5B20407-B85A-4AC3-ACA7-1D2E4DF80065}"/>
              </a:ext>
            </a:extLst>
          </p:cNvPr>
          <p:cNvSpPr txBox="1"/>
          <p:nvPr/>
        </p:nvSpPr>
        <p:spPr>
          <a:xfrm>
            <a:off x="1765296" y="1136098"/>
            <a:ext cx="1100556"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6BBC7D99-B1D3-4111-AFB0-A043DBC8E06B}"/>
              </a:ext>
            </a:extLst>
          </p:cNvPr>
          <p:cNvSpPr txBox="1"/>
          <p:nvPr/>
        </p:nvSpPr>
        <p:spPr>
          <a:xfrm>
            <a:off x="1745487" y="1653611"/>
            <a:ext cx="1228572"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aimes</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01EB9EF4-6D72-4294-BF5C-E62C68758B6D}"/>
              </a:ext>
            </a:extLst>
          </p:cNvPr>
          <p:cNvSpPr txBox="1"/>
          <p:nvPr/>
        </p:nvSpPr>
        <p:spPr>
          <a:xfrm>
            <a:off x="1741691" y="2225299"/>
            <a:ext cx="1813788"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détestes</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D0191383-2985-490A-A8AE-F195697A757B}"/>
              </a:ext>
            </a:extLst>
          </p:cNvPr>
          <p:cNvSpPr txBox="1"/>
          <p:nvPr/>
        </p:nvSpPr>
        <p:spPr>
          <a:xfrm>
            <a:off x="1741691" y="2732131"/>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déteste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274F7DB1-1744-4FFD-A49F-8BAE4BA7477F}"/>
              </a:ext>
            </a:extLst>
          </p:cNvPr>
          <p:cNvSpPr txBox="1"/>
          <p:nvPr/>
        </p:nvSpPr>
        <p:spPr>
          <a:xfrm>
            <a:off x="1741691" y="3307997"/>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veut</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FA66D82D-27EA-4133-810D-6DF1F9CE5DDD}"/>
              </a:ext>
            </a:extLst>
          </p:cNvPr>
          <p:cNvSpPr txBox="1"/>
          <p:nvPr/>
        </p:nvSpPr>
        <p:spPr>
          <a:xfrm>
            <a:off x="1683502" y="3858345"/>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veux</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009D17DC-5DE9-43A1-A380-60C4675F9E6B}"/>
              </a:ext>
            </a:extLst>
          </p:cNvPr>
          <p:cNvSpPr txBox="1"/>
          <p:nvPr/>
        </p:nvSpPr>
        <p:spPr>
          <a:xfrm>
            <a:off x="1668693" y="4436748"/>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voudrais</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79" name="Table 5">
            <a:extLst>
              <a:ext uri="{FF2B5EF4-FFF2-40B4-BE49-F238E27FC236}">
                <a16:creationId xmlns:a16="http://schemas.microsoft.com/office/drawing/2014/main" id="{762F6318-3F7F-4185-BE5C-1F1078370E7E}"/>
              </a:ext>
            </a:extLst>
          </p:cNvPr>
          <p:cNvGraphicFramePr>
            <a:graphicFrameLocks noGrp="1"/>
          </p:cNvGraphicFramePr>
          <p:nvPr/>
        </p:nvGraphicFramePr>
        <p:xfrm>
          <a:off x="6283692" y="1547281"/>
          <a:ext cx="1558221" cy="237744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1068438">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P</a:t>
                      </a:r>
                    </a:p>
                  </a:txBody>
                  <a:tcPr/>
                </a:tc>
                <a:tc>
                  <a:txBody>
                    <a:bodyPr/>
                    <a:lstStyle/>
                    <a:p>
                      <a:r>
                        <a:rPr lang="en-GB" sz="2000" dirty="0">
                          <a:solidFill>
                            <a:srgbClr val="002060"/>
                          </a:solidFill>
                          <a:latin typeface="Century Gothic" panose="020B0502020202020204" pitchFamily="34" charset="0"/>
                        </a:rPr>
                        <a:t>au</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Q</a:t>
                      </a:r>
                    </a:p>
                  </a:txBody>
                  <a:tcPr/>
                </a:tc>
                <a:tc>
                  <a:txBody>
                    <a:bodyPr/>
                    <a:lstStyle/>
                    <a:p>
                      <a:r>
                        <a:rPr lang="en-GB" sz="2000" dirty="0">
                          <a:solidFill>
                            <a:srgbClr val="002060"/>
                          </a:solidFill>
                          <a:latin typeface="Century Gothic" panose="020B0502020202020204" pitchFamily="34" charset="0"/>
                        </a:rPr>
                        <a:t>à la</a:t>
                      </a: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R</a:t>
                      </a:r>
                    </a:p>
                  </a:txBody>
                  <a:tcPr/>
                </a:tc>
                <a:tc>
                  <a:txBody>
                    <a:bodyPr/>
                    <a:lstStyle/>
                    <a:p>
                      <a:r>
                        <a:rPr lang="en-GB" sz="2000" dirty="0">
                          <a:solidFill>
                            <a:srgbClr val="002060"/>
                          </a:solidFill>
                          <a:latin typeface="Century Gothic" panose="020B0502020202020204" pitchFamily="34" charset="0"/>
                        </a:rPr>
                        <a:t>à l’</a:t>
                      </a: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S</a:t>
                      </a:r>
                    </a:p>
                  </a:txBody>
                  <a:tcPr/>
                </a:tc>
                <a:tc>
                  <a:txBody>
                    <a:bodyPr/>
                    <a:lstStyle/>
                    <a:p>
                      <a:r>
                        <a:rPr lang="en-GB" sz="2000" dirty="0">
                          <a:solidFill>
                            <a:srgbClr val="002060"/>
                          </a:solidFill>
                          <a:latin typeface="Century Gothic" panose="020B0502020202020204" pitchFamily="34" charset="0"/>
                        </a:rPr>
                        <a:t>du</a:t>
                      </a:r>
                    </a:p>
                  </a:txBody>
                  <a:tcPr/>
                </a:tc>
                <a:extLst>
                  <a:ext uri="{0D108BD9-81ED-4DB2-BD59-A6C34878D82A}">
                    <a16:rowId xmlns:a16="http://schemas.microsoft.com/office/drawing/2014/main" val="3920557459"/>
                  </a:ext>
                </a:extLst>
              </a:tr>
              <a:tr h="370840">
                <a:tc>
                  <a:txBody>
                    <a:bodyPr/>
                    <a:lstStyle/>
                    <a:p>
                      <a:pPr algn="ctr"/>
                      <a:r>
                        <a:rPr lang="en-GB" sz="2000" b="1" dirty="0">
                          <a:solidFill>
                            <a:srgbClr val="002060"/>
                          </a:solidFill>
                          <a:latin typeface="Century Gothic" panose="020B0502020202020204" pitchFamily="34" charset="0"/>
                        </a:rPr>
                        <a:t>T</a:t>
                      </a:r>
                    </a:p>
                  </a:txBody>
                  <a:tcPr/>
                </a:tc>
                <a:tc>
                  <a:txBody>
                    <a:bodyPr/>
                    <a:lstStyle/>
                    <a:p>
                      <a:r>
                        <a:rPr lang="en-GB" sz="2000" dirty="0">
                          <a:solidFill>
                            <a:srgbClr val="002060"/>
                          </a:solidFill>
                          <a:latin typeface="Century Gothic" panose="020B0502020202020204" pitchFamily="34" charset="0"/>
                        </a:rPr>
                        <a:t>de la</a:t>
                      </a:r>
                    </a:p>
                  </a:txBody>
                  <a:tcPr/>
                </a:tc>
                <a:extLst>
                  <a:ext uri="{0D108BD9-81ED-4DB2-BD59-A6C34878D82A}">
                    <a16:rowId xmlns:a16="http://schemas.microsoft.com/office/drawing/2014/main" val="1655895690"/>
                  </a:ext>
                </a:extLst>
              </a:tr>
              <a:tr h="370840">
                <a:tc>
                  <a:txBody>
                    <a:bodyPr/>
                    <a:lstStyle/>
                    <a:p>
                      <a:pPr algn="ctr"/>
                      <a:r>
                        <a:rPr lang="en-GB" sz="2000" b="1" dirty="0">
                          <a:solidFill>
                            <a:srgbClr val="002060"/>
                          </a:solidFill>
                          <a:latin typeface="Century Gothic" panose="020B0502020202020204" pitchFamily="34" charset="0"/>
                        </a:rPr>
                        <a:t>U</a:t>
                      </a:r>
                    </a:p>
                  </a:txBody>
                  <a:tcPr/>
                </a:tc>
                <a:tc>
                  <a:txBody>
                    <a:bodyPr/>
                    <a:lstStyle/>
                    <a:p>
                      <a:r>
                        <a:rPr lang="en-GB" sz="2000" dirty="0">
                          <a:solidFill>
                            <a:srgbClr val="002060"/>
                          </a:solidFill>
                          <a:latin typeface="Century Gothic" panose="020B0502020202020204" pitchFamily="34" charset="0"/>
                        </a:rPr>
                        <a:t>de l’</a:t>
                      </a:r>
                    </a:p>
                  </a:txBody>
                  <a:tcPr/>
                </a:tc>
                <a:extLst>
                  <a:ext uri="{0D108BD9-81ED-4DB2-BD59-A6C34878D82A}">
                    <a16:rowId xmlns:a16="http://schemas.microsoft.com/office/drawing/2014/main" val="866770829"/>
                  </a:ext>
                </a:extLst>
              </a:tr>
            </a:tbl>
          </a:graphicData>
        </a:graphic>
      </p:graphicFrame>
      <p:graphicFrame>
        <p:nvGraphicFramePr>
          <p:cNvPr id="80" name="Table 8">
            <a:extLst>
              <a:ext uri="{FF2B5EF4-FFF2-40B4-BE49-F238E27FC236}">
                <a16:creationId xmlns:a16="http://schemas.microsoft.com/office/drawing/2014/main" id="{99EB7D02-D7F2-4BB6-9808-64852FA840A6}"/>
              </a:ext>
            </a:extLst>
          </p:cNvPr>
          <p:cNvGraphicFramePr>
            <a:graphicFrameLocks noGrp="1"/>
          </p:cNvGraphicFramePr>
          <p:nvPr/>
        </p:nvGraphicFramePr>
        <p:xfrm>
          <a:off x="8043340" y="1110901"/>
          <a:ext cx="3965150" cy="3824250"/>
        </p:xfrm>
        <a:graphic>
          <a:graphicData uri="http://schemas.openxmlformats.org/drawingml/2006/table">
            <a:tbl>
              <a:tblPr firstRow="1" bandRow="1">
                <a:tableStyleId>{5C22544A-7EE6-4342-B048-85BDC9FD1C3A}</a:tableStyleId>
              </a:tblPr>
              <a:tblGrid>
                <a:gridCol w="3965150">
                  <a:extLst>
                    <a:ext uri="{9D8B030D-6E8A-4147-A177-3AD203B41FA5}">
                      <a16:colId xmlns:a16="http://schemas.microsoft.com/office/drawing/2014/main" val="1654012500"/>
                    </a:ext>
                  </a:extLst>
                </a:gridCol>
              </a:tblGrid>
              <a:tr h="382425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831823361"/>
                  </a:ext>
                </a:extLst>
              </a:tr>
            </a:tbl>
          </a:graphicData>
        </a:graphic>
      </p:graphicFrame>
      <p:sp>
        <p:nvSpPr>
          <p:cNvPr id="81" name="TextBox 80">
            <a:extLst>
              <a:ext uri="{FF2B5EF4-FFF2-40B4-BE49-F238E27FC236}">
                <a16:creationId xmlns:a16="http://schemas.microsoft.com/office/drawing/2014/main" id="{624A18BB-4CB2-482E-B2CA-975E3824214F}"/>
              </a:ext>
            </a:extLst>
          </p:cNvPr>
          <p:cNvSpPr txBox="1"/>
          <p:nvPr/>
        </p:nvSpPr>
        <p:spPr>
          <a:xfrm>
            <a:off x="8139943" y="1179935"/>
            <a:ext cx="1100556"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sport</a:t>
            </a:r>
          </a:p>
        </p:txBody>
      </p:sp>
      <p:sp>
        <p:nvSpPr>
          <p:cNvPr id="82" name="TextBox 81">
            <a:extLst>
              <a:ext uri="{FF2B5EF4-FFF2-40B4-BE49-F238E27FC236}">
                <a16:creationId xmlns:a16="http://schemas.microsoft.com/office/drawing/2014/main" id="{6C11A9CA-FD64-425D-957A-68E735697B5B}"/>
              </a:ext>
            </a:extLst>
          </p:cNvPr>
          <p:cNvSpPr txBox="1"/>
          <p:nvPr/>
        </p:nvSpPr>
        <p:spPr>
          <a:xfrm>
            <a:off x="8120133" y="1697448"/>
            <a:ext cx="1748367"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danse</a:t>
            </a:r>
          </a:p>
        </p:txBody>
      </p:sp>
      <p:sp>
        <p:nvSpPr>
          <p:cNvPr id="83" name="TextBox 82">
            <a:extLst>
              <a:ext uri="{FF2B5EF4-FFF2-40B4-BE49-F238E27FC236}">
                <a16:creationId xmlns:a16="http://schemas.microsoft.com/office/drawing/2014/main" id="{8B883509-EAB4-4221-9A7B-EA8EF9650530}"/>
              </a:ext>
            </a:extLst>
          </p:cNvPr>
          <p:cNvSpPr txBox="1"/>
          <p:nvPr/>
        </p:nvSpPr>
        <p:spPr>
          <a:xfrm>
            <a:off x="8116338" y="2269136"/>
            <a:ext cx="1813788"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guitare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TextBox 83">
            <a:extLst>
              <a:ext uri="{FF2B5EF4-FFF2-40B4-BE49-F238E27FC236}">
                <a16:creationId xmlns:a16="http://schemas.microsoft.com/office/drawing/2014/main" id="{EF9CD2B4-0E2E-4EAA-BDF0-58EFE3716ECC}"/>
              </a:ext>
            </a:extLst>
          </p:cNvPr>
          <p:cNvSpPr txBox="1"/>
          <p:nvPr/>
        </p:nvSpPr>
        <p:spPr>
          <a:xfrm>
            <a:off x="8116338" y="2775968"/>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piano</a:t>
            </a:r>
          </a:p>
        </p:txBody>
      </p:sp>
      <p:sp>
        <p:nvSpPr>
          <p:cNvPr id="85" name="TextBox 84">
            <a:extLst>
              <a:ext uri="{FF2B5EF4-FFF2-40B4-BE49-F238E27FC236}">
                <a16:creationId xmlns:a16="http://schemas.microsoft.com/office/drawing/2014/main" id="{9FCFD38D-76B1-4EAA-B482-C570B65F7B89}"/>
              </a:ext>
            </a:extLst>
          </p:cNvPr>
          <p:cNvSpPr txBox="1"/>
          <p:nvPr/>
        </p:nvSpPr>
        <p:spPr>
          <a:xfrm>
            <a:off x="8116338" y="3351834"/>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foot</a:t>
            </a:r>
          </a:p>
        </p:txBody>
      </p:sp>
      <p:sp>
        <p:nvSpPr>
          <p:cNvPr id="86" name="TextBox 85">
            <a:extLst>
              <a:ext uri="{FF2B5EF4-FFF2-40B4-BE49-F238E27FC236}">
                <a16:creationId xmlns:a16="http://schemas.microsoft.com/office/drawing/2014/main" id="{04A3A850-8952-4B38-B7BB-A2BD74346AAA}"/>
              </a:ext>
            </a:extLst>
          </p:cNvPr>
          <p:cNvSpPr txBox="1"/>
          <p:nvPr/>
        </p:nvSpPr>
        <p:spPr>
          <a:xfrm>
            <a:off x="8058149" y="3902182"/>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corde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7" name="TextBox 86">
            <a:extLst>
              <a:ext uri="{FF2B5EF4-FFF2-40B4-BE49-F238E27FC236}">
                <a16:creationId xmlns:a16="http://schemas.microsoft.com/office/drawing/2014/main" id="{97DB96F1-B178-45A2-97D6-A4D3A769545F}"/>
              </a:ext>
            </a:extLst>
          </p:cNvPr>
          <p:cNvSpPr txBox="1"/>
          <p:nvPr/>
        </p:nvSpPr>
        <p:spPr>
          <a:xfrm>
            <a:off x="8043340" y="4480585"/>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BB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église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6" name="TextBox 95">
            <a:extLst>
              <a:ext uri="{FF2B5EF4-FFF2-40B4-BE49-F238E27FC236}">
                <a16:creationId xmlns:a16="http://schemas.microsoft.com/office/drawing/2014/main" id="{6B98A00E-7DB6-4CC6-8FD2-79BA8BBB1AD2}"/>
              </a:ext>
            </a:extLst>
          </p:cNvPr>
          <p:cNvSpPr txBox="1"/>
          <p:nvPr/>
        </p:nvSpPr>
        <p:spPr>
          <a:xfrm>
            <a:off x="10122518" y="1190539"/>
            <a:ext cx="1885972"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CC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exercice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7" name="TextBox 96">
            <a:extLst>
              <a:ext uri="{FF2B5EF4-FFF2-40B4-BE49-F238E27FC236}">
                <a16:creationId xmlns:a16="http://schemas.microsoft.com/office/drawing/2014/main" id="{56D5830D-90FC-4B64-8080-E212EB229484}"/>
              </a:ext>
            </a:extLst>
          </p:cNvPr>
          <p:cNvSpPr txBox="1"/>
          <p:nvPr/>
        </p:nvSpPr>
        <p:spPr>
          <a:xfrm>
            <a:off x="10102708" y="1708052"/>
            <a:ext cx="1590953"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DD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plage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TextBox 97">
            <a:extLst>
              <a:ext uri="{FF2B5EF4-FFF2-40B4-BE49-F238E27FC236}">
                <a16:creationId xmlns:a16="http://schemas.microsoft.com/office/drawing/2014/main" id="{E7B09945-3EA4-425B-8E72-9FE0AFBF2224}"/>
              </a:ext>
            </a:extLst>
          </p:cNvPr>
          <p:cNvSpPr txBox="1"/>
          <p:nvPr/>
        </p:nvSpPr>
        <p:spPr>
          <a:xfrm>
            <a:off x="10098912" y="2279740"/>
            <a:ext cx="2093087"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EE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campagne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9" name="TextBox 98">
            <a:extLst>
              <a:ext uri="{FF2B5EF4-FFF2-40B4-BE49-F238E27FC236}">
                <a16:creationId xmlns:a16="http://schemas.microsoft.com/office/drawing/2014/main" id="{F72BB08C-B1A2-4F23-A715-8FBFB89987F1}"/>
              </a:ext>
            </a:extLst>
          </p:cNvPr>
          <p:cNvSpPr txBox="1"/>
          <p:nvPr/>
        </p:nvSpPr>
        <p:spPr>
          <a:xfrm>
            <a:off x="10098913" y="2786572"/>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FF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marché</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0" name="TextBox 99">
            <a:extLst>
              <a:ext uri="{FF2B5EF4-FFF2-40B4-BE49-F238E27FC236}">
                <a16:creationId xmlns:a16="http://schemas.microsoft.com/office/drawing/2014/main" id="{5C021F6C-7CF0-435E-8D53-D012DB00A958}"/>
              </a:ext>
            </a:extLst>
          </p:cNvPr>
          <p:cNvSpPr txBox="1"/>
          <p:nvPr/>
        </p:nvSpPr>
        <p:spPr>
          <a:xfrm>
            <a:off x="10098913" y="3362438"/>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GG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café</a:t>
            </a:r>
          </a:p>
        </p:txBody>
      </p:sp>
      <p:sp>
        <p:nvSpPr>
          <p:cNvPr id="101" name="TextBox 100">
            <a:extLst>
              <a:ext uri="{FF2B5EF4-FFF2-40B4-BE49-F238E27FC236}">
                <a16:creationId xmlns:a16="http://schemas.microsoft.com/office/drawing/2014/main" id="{A0AAD1E0-7C39-4273-AE87-C6D9B74172BD}"/>
              </a:ext>
            </a:extLst>
          </p:cNvPr>
          <p:cNvSpPr txBox="1"/>
          <p:nvPr/>
        </p:nvSpPr>
        <p:spPr>
          <a:xfrm>
            <a:off x="10040724" y="3912786"/>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HH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stade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2" name="TextBox 101">
            <a:extLst>
              <a:ext uri="{FF2B5EF4-FFF2-40B4-BE49-F238E27FC236}">
                <a16:creationId xmlns:a16="http://schemas.microsoft.com/office/drawing/2014/main" id="{0846FB2D-C3E9-447F-9192-F2231E53713D}"/>
              </a:ext>
            </a:extLst>
          </p:cNvPr>
          <p:cNvSpPr txBox="1"/>
          <p:nvPr/>
        </p:nvSpPr>
        <p:spPr>
          <a:xfrm>
            <a:off x="10025915" y="4491189"/>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II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DD1574AC-81CC-4387-8BD7-17E7255E145A}"/>
              </a:ext>
            </a:extLst>
          </p:cNvPr>
          <p:cNvSpPr txBox="1"/>
          <p:nvPr/>
        </p:nvSpPr>
        <p:spPr>
          <a:xfrm>
            <a:off x="4524662" y="5236409"/>
            <a:ext cx="5164797" cy="461665"/>
          </a:xfrm>
          <a:prstGeom prst="rect">
            <a:avLst/>
          </a:prstGeom>
          <a:solidFill>
            <a:srgbClr val="002060"/>
          </a:solidFill>
        </p:spPr>
        <p:txBody>
          <a:bodyPr wrap="square" rtlCol="0">
            <a:spAutoFit/>
          </a:bodyPr>
          <a:lstStyle/>
          <a:p>
            <a:r>
              <a:rPr lang="en-GB" sz="2400" b="1" dirty="0">
                <a:solidFill>
                  <a:schemeClr val="bg1"/>
                </a:solidFill>
                <a:latin typeface="Century Gothic" panose="020B0502020202020204" pitchFamily="34" charset="0"/>
              </a:rPr>
              <a:t>Does she want to play football?</a:t>
            </a:r>
          </a:p>
        </p:txBody>
      </p:sp>
      <p:sp>
        <p:nvSpPr>
          <p:cNvPr id="103" name="Rectangle 102">
            <a:extLst>
              <a:ext uri="{FF2B5EF4-FFF2-40B4-BE49-F238E27FC236}">
                <a16:creationId xmlns:a16="http://schemas.microsoft.com/office/drawing/2014/main" id="{33E4C5EE-2627-4F9C-A2CF-F87A3C5C0763}"/>
              </a:ext>
            </a:extLst>
          </p:cNvPr>
          <p:cNvSpPr/>
          <p:nvPr/>
        </p:nvSpPr>
        <p:spPr>
          <a:xfrm>
            <a:off x="2093021"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t>
            </a:r>
          </a:p>
        </p:txBody>
      </p:sp>
      <p:sp>
        <p:nvSpPr>
          <p:cNvPr id="104" name="Rectangle 103">
            <a:extLst>
              <a:ext uri="{FF2B5EF4-FFF2-40B4-BE49-F238E27FC236}">
                <a16:creationId xmlns:a16="http://schemas.microsoft.com/office/drawing/2014/main" id="{2499B725-F881-4B20-873F-8076F33F34D4}"/>
              </a:ext>
            </a:extLst>
          </p:cNvPr>
          <p:cNvSpPr/>
          <p:nvPr/>
        </p:nvSpPr>
        <p:spPr>
          <a:xfrm>
            <a:off x="2502540"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a:t>
            </a:r>
          </a:p>
        </p:txBody>
      </p:sp>
      <p:sp>
        <p:nvSpPr>
          <p:cNvPr id="105" name="Rectangle 104">
            <a:extLst>
              <a:ext uri="{FF2B5EF4-FFF2-40B4-BE49-F238E27FC236}">
                <a16:creationId xmlns:a16="http://schemas.microsoft.com/office/drawing/2014/main" id="{DDAB7E62-EC46-462C-8B50-92FD3A92F246}"/>
              </a:ext>
            </a:extLst>
          </p:cNvPr>
          <p:cNvSpPr/>
          <p:nvPr/>
        </p:nvSpPr>
        <p:spPr>
          <a:xfrm>
            <a:off x="2919666"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a:t>
            </a:r>
          </a:p>
        </p:txBody>
      </p:sp>
      <p:sp>
        <p:nvSpPr>
          <p:cNvPr id="106" name="Rectangle 105">
            <a:extLst>
              <a:ext uri="{FF2B5EF4-FFF2-40B4-BE49-F238E27FC236}">
                <a16:creationId xmlns:a16="http://schemas.microsoft.com/office/drawing/2014/main" id="{CEE8327D-511C-4BB1-AB16-8D459EED0EF4}"/>
              </a:ext>
            </a:extLst>
          </p:cNvPr>
          <p:cNvSpPr/>
          <p:nvPr/>
        </p:nvSpPr>
        <p:spPr>
          <a:xfrm>
            <a:off x="3334421"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a:t>
            </a:r>
          </a:p>
        </p:txBody>
      </p:sp>
      <p:sp>
        <p:nvSpPr>
          <p:cNvPr id="107" name="Rectangle 106">
            <a:extLst>
              <a:ext uri="{FF2B5EF4-FFF2-40B4-BE49-F238E27FC236}">
                <a16:creationId xmlns:a16="http://schemas.microsoft.com/office/drawing/2014/main" id="{38AE66CF-D6E2-475A-B119-23B64A1E69D4}"/>
              </a:ext>
            </a:extLst>
          </p:cNvPr>
          <p:cNvSpPr/>
          <p:nvPr/>
        </p:nvSpPr>
        <p:spPr>
          <a:xfrm>
            <a:off x="3754262" y="5851194"/>
            <a:ext cx="45561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a:t>
            </a:r>
          </a:p>
        </p:txBody>
      </p:sp>
      <p:sp>
        <p:nvSpPr>
          <p:cNvPr id="108" name="TextBox 107">
            <a:extLst>
              <a:ext uri="{FF2B5EF4-FFF2-40B4-BE49-F238E27FC236}">
                <a16:creationId xmlns:a16="http://schemas.microsoft.com/office/drawing/2014/main" id="{2BBDFA9B-9844-4405-AF95-C08BCA0A844C}"/>
              </a:ext>
            </a:extLst>
          </p:cNvPr>
          <p:cNvSpPr txBox="1"/>
          <p:nvPr/>
        </p:nvSpPr>
        <p:spPr>
          <a:xfrm>
            <a:off x="4524663" y="5851194"/>
            <a:ext cx="4791866" cy="461665"/>
          </a:xfrm>
          <a:prstGeom prst="rect">
            <a:avLst/>
          </a:prstGeom>
          <a:solidFill>
            <a:srgbClr val="002060"/>
          </a:solidFill>
        </p:spPr>
        <p:txBody>
          <a:bodyPr wrap="square" rtlCol="0">
            <a:spAutoFit/>
          </a:bodyPr>
          <a:lstStyle/>
          <a:p>
            <a:r>
              <a:rPr lang="en-GB" sz="2400" b="1" dirty="0">
                <a:solidFill>
                  <a:schemeClr val="bg1"/>
                </a:solidFill>
                <a:latin typeface="Century Gothic" panose="020B0502020202020204" pitchFamily="34" charset="0"/>
              </a:rPr>
              <a:t>Elle </a:t>
            </a:r>
            <a:r>
              <a:rPr lang="en-GB" sz="2400" b="1" dirty="0" err="1">
                <a:solidFill>
                  <a:schemeClr val="bg1"/>
                </a:solidFill>
                <a:latin typeface="Century Gothic" panose="020B0502020202020204" pitchFamily="34" charset="0"/>
              </a:rPr>
              <a:t>veut</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jouer</a:t>
            </a:r>
            <a:r>
              <a:rPr lang="en-GB" sz="2400" b="1" dirty="0">
                <a:solidFill>
                  <a:schemeClr val="bg1"/>
                </a:solidFill>
                <a:latin typeface="Century Gothic" panose="020B0502020202020204" pitchFamily="34" charset="0"/>
              </a:rPr>
              <a:t> au foot ?</a:t>
            </a:r>
          </a:p>
        </p:txBody>
      </p:sp>
      <p:pic>
        <p:nvPicPr>
          <p:cNvPr id="109" name="Picture 108" descr="Icon&#10;&#10;Description automatically generated">
            <a:extLst>
              <a:ext uri="{FF2B5EF4-FFF2-40B4-BE49-F238E27FC236}">
                <a16:creationId xmlns:a16="http://schemas.microsoft.com/office/drawing/2014/main" id="{35D499D8-9231-4AD6-9CFC-2036262599E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19204" y="-11094"/>
            <a:ext cx="1101542" cy="1101542"/>
          </a:xfrm>
          <a:prstGeom prst="rect">
            <a:avLst/>
          </a:prstGeom>
        </p:spPr>
      </p:pic>
      <p:sp>
        <p:nvSpPr>
          <p:cNvPr id="110" name="Title 2">
            <a:extLst>
              <a:ext uri="{FF2B5EF4-FFF2-40B4-BE49-F238E27FC236}">
                <a16:creationId xmlns:a16="http://schemas.microsoft.com/office/drawing/2014/main" id="{7637A55D-DFBC-430E-9906-DDE944953741}"/>
              </a:ext>
            </a:extLst>
          </p:cNvPr>
          <p:cNvSpPr txBox="1">
            <a:spLocks/>
          </p:cNvSpPr>
          <p:nvPr/>
        </p:nvSpPr>
        <p:spPr>
          <a:xfrm>
            <a:off x="11345975" y="694676"/>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spTree>
    <p:extLst>
      <p:ext uri="{BB962C8B-B14F-4D97-AF65-F5344CB8AC3E}">
        <p14:creationId xmlns:p14="http://schemas.microsoft.com/office/powerpoint/2010/main" val="95189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left)">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wipe(left)">
                                      <p:cBhvr>
                                        <p:cTn id="12" dur="500"/>
                                        <p:tgtEl>
                                          <p:spTgt spid="10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wipe(left)">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wipe(left)">
                                      <p:cBhvr>
                                        <p:cTn id="22" dur="500"/>
                                        <p:tgtEl>
                                          <p:spTgt spid="10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7"/>
                                        </p:tgtEl>
                                        <p:attrNameLst>
                                          <p:attrName>style.visibility</p:attrName>
                                        </p:attrNameLst>
                                      </p:cBhvr>
                                      <p:to>
                                        <p:strVal val="visible"/>
                                      </p:to>
                                    </p:set>
                                    <p:animEffect transition="in" filter="wipe(left)">
                                      <p:cBhvr>
                                        <p:cTn id="27" dur="500"/>
                                        <p:tgtEl>
                                          <p:spTgt spid="10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animBg="1"/>
      <p:bldP spid="106" grpId="0" animBg="1"/>
      <p:bldP spid="107" grpId="0" animBg="1"/>
      <p:bldP spid="10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55" name="Rectangle 54">
            <a:hlinkClick r:id="" action="ppaction://noaction">
              <a:snd r:embed="rId3" name="T3_W9F_3.7.wav"/>
            </a:hlinkClick>
            <a:extLst>
              <a:ext uri="{FF2B5EF4-FFF2-40B4-BE49-F238E27FC236}">
                <a16:creationId xmlns:a16="http://schemas.microsoft.com/office/drawing/2014/main" id="{A25DAEC2-34D0-4946-8CC2-31BDD628A1BA}"/>
              </a:ext>
            </a:extLst>
          </p:cNvPr>
          <p:cNvSpPr/>
          <p:nvPr/>
        </p:nvSpPr>
        <p:spPr>
          <a:xfrm>
            <a:off x="1683502" y="5851194"/>
            <a:ext cx="396467" cy="420450"/>
          </a:xfrm>
          <a:prstGeom prst="rect">
            <a:avLst/>
          </a:prstGeom>
          <a:solidFill>
            <a:schemeClr val="accent2">
              <a:lumMod val="20000"/>
              <a:lumOff val="80000"/>
            </a:schemeClr>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54" name="Google Shape;167;p2">
            <a:extLst>
              <a:ext uri="{FF2B5EF4-FFF2-40B4-BE49-F238E27FC236}">
                <a16:creationId xmlns:a16="http://schemas.microsoft.com/office/drawing/2014/main" id="{E24FC496-E256-4A25-8A30-3E5144FD3A1C}"/>
              </a:ext>
            </a:extLst>
          </p:cNvPr>
          <p:cNvSpPr/>
          <p:nvPr/>
        </p:nvSpPr>
        <p:spPr>
          <a:xfrm>
            <a:off x="183510" y="125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aphicFrame>
        <p:nvGraphicFramePr>
          <p:cNvPr id="4" name="Table 5">
            <a:extLst>
              <a:ext uri="{FF2B5EF4-FFF2-40B4-BE49-F238E27FC236}">
                <a16:creationId xmlns:a16="http://schemas.microsoft.com/office/drawing/2014/main" id="{CFB97190-1A65-44DA-986C-9F08EAE783B6}"/>
              </a:ext>
            </a:extLst>
          </p:cNvPr>
          <p:cNvGraphicFramePr>
            <a:graphicFrameLocks noGrp="1"/>
          </p:cNvGraphicFramePr>
          <p:nvPr/>
        </p:nvGraphicFramePr>
        <p:xfrm>
          <a:off x="183510" y="1481615"/>
          <a:ext cx="1218243" cy="158496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728460">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A</a:t>
                      </a:r>
                    </a:p>
                  </a:txBody>
                  <a:tcPr/>
                </a:tc>
                <a:tc>
                  <a:txBody>
                    <a:bodyPr/>
                    <a:lstStyle/>
                    <a:p>
                      <a:r>
                        <a:rPr lang="en-GB" sz="2000" dirty="0">
                          <a:solidFill>
                            <a:srgbClr val="002060"/>
                          </a:solidFill>
                          <a:latin typeface="Century Gothic" panose="020B0502020202020204" pitchFamily="34" charset="0"/>
                        </a:rPr>
                        <a:t>je/j’</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B</a:t>
                      </a:r>
                    </a:p>
                  </a:txBody>
                  <a:tcPr/>
                </a:tc>
                <a:tc>
                  <a:txBody>
                    <a:bodyPr/>
                    <a:lstStyle/>
                    <a:p>
                      <a:r>
                        <a:rPr lang="en-GB" sz="2000" dirty="0" err="1">
                          <a:solidFill>
                            <a:srgbClr val="002060"/>
                          </a:solidFill>
                          <a:latin typeface="Century Gothic" panose="020B0502020202020204" pitchFamily="34" charset="0"/>
                        </a:rPr>
                        <a:t>tu</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C</a:t>
                      </a:r>
                    </a:p>
                  </a:txBody>
                  <a:tcPr/>
                </a:tc>
                <a:tc>
                  <a:txBody>
                    <a:bodyPr/>
                    <a:lstStyle/>
                    <a:p>
                      <a:r>
                        <a:rPr lang="en-GB" sz="2000" dirty="0">
                          <a:solidFill>
                            <a:srgbClr val="002060"/>
                          </a:solidFill>
                          <a:latin typeface="Century Gothic" panose="020B0502020202020204" pitchFamily="34" charset="0"/>
                        </a:rPr>
                        <a:t>il</a:t>
                      </a: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D</a:t>
                      </a:r>
                    </a:p>
                  </a:txBody>
                  <a:tcPr/>
                </a:tc>
                <a:tc>
                  <a:txBody>
                    <a:bodyPr/>
                    <a:lstStyle/>
                    <a:p>
                      <a:r>
                        <a:rPr lang="en-GB" sz="2000" dirty="0" err="1">
                          <a:solidFill>
                            <a:srgbClr val="002060"/>
                          </a:solidFill>
                          <a:latin typeface="Century Gothic" panose="020B0502020202020204" pitchFamily="34" charset="0"/>
                        </a:rPr>
                        <a:t>elle</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920557459"/>
                  </a:ext>
                </a:extLst>
              </a:tr>
            </a:tbl>
          </a:graphicData>
        </a:graphic>
      </p:graphicFrame>
      <p:graphicFrame>
        <p:nvGraphicFramePr>
          <p:cNvPr id="56" name="Table 5">
            <a:extLst>
              <a:ext uri="{FF2B5EF4-FFF2-40B4-BE49-F238E27FC236}">
                <a16:creationId xmlns:a16="http://schemas.microsoft.com/office/drawing/2014/main" id="{B79C461C-8D65-4652-8D05-B8F7119919FB}"/>
              </a:ext>
            </a:extLst>
          </p:cNvPr>
          <p:cNvGraphicFramePr>
            <a:graphicFrameLocks noGrp="1"/>
          </p:cNvGraphicFramePr>
          <p:nvPr/>
        </p:nvGraphicFramePr>
        <p:xfrm>
          <a:off x="4458531" y="1521080"/>
          <a:ext cx="1558221" cy="158496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1068438">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L</a:t>
                      </a:r>
                    </a:p>
                  </a:txBody>
                  <a:tcPr/>
                </a:tc>
                <a:tc>
                  <a:txBody>
                    <a:bodyPr/>
                    <a:lstStyle/>
                    <a:p>
                      <a:r>
                        <a:rPr lang="en-GB" sz="2000" dirty="0">
                          <a:solidFill>
                            <a:srgbClr val="002060"/>
                          </a:solidFill>
                          <a:latin typeface="Century Gothic" panose="020B0502020202020204" pitchFamily="34" charset="0"/>
                        </a:rPr>
                        <a:t>faire</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M</a:t>
                      </a:r>
                    </a:p>
                  </a:txBody>
                  <a:tcPr/>
                </a:tc>
                <a:tc>
                  <a:txBody>
                    <a:bodyPr/>
                    <a:lstStyle/>
                    <a:p>
                      <a:r>
                        <a:rPr lang="en-GB" sz="2000" dirty="0" err="1">
                          <a:solidFill>
                            <a:srgbClr val="002060"/>
                          </a:solidFill>
                          <a:latin typeface="Century Gothic" panose="020B0502020202020204" pitchFamily="34" charset="0"/>
                        </a:rPr>
                        <a:t>jouer</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N</a:t>
                      </a:r>
                    </a:p>
                  </a:txBody>
                  <a:tcPr/>
                </a:tc>
                <a:tc>
                  <a:txBody>
                    <a:bodyPr/>
                    <a:lstStyle/>
                    <a:p>
                      <a:r>
                        <a:rPr lang="en-GB" sz="2000" dirty="0" err="1">
                          <a:solidFill>
                            <a:srgbClr val="002060"/>
                          </a:solidFill>
                          <a:latin typeface="Century Gothic" panose="020B0502020202020204" pitchFamily="34" charset="0"/>
                        </a:rPr>
                        <a:t>aller</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O</a:t>
                      </a:r>
                    </a:p>
                  </a:txBody>
                  <a:tcPr/>
                </a:tc>
                <a:tc>
                  <a:txBody>
                    <a:bodyPr/>
                    <a:lstStyle/>
                    <a:p>
                      <a:r>
                        <a:rPr lang="en-GB" sz="2000" dirty="0" err="1">
                          <a:solidFill>
                            <a:srgbClr val="002060"/>
                          </a:solidFill>
                          <a:latin typeface="Century Gothic" panose="020B0502020202020204" pitchFamily="34" charset="0"/>
                        </a:rPr>
                        <a:t>être</a:t>
                      </a:r>
                      <a:endParaRPr lang="en-GB" sz="2000" dirty="0">
                        <a:solidFill>
                          <a:srgbClr val="002060"/>
                        </a:solidFill>
                        <a:latin typeface="Century Gothic" panose="020B0502020202020204" pitchFamily="34" charset="0"/>
                      </a:endParaRPr>
                    </a:p>
                  </a:txBody>
                  <a:tcPr/>
                </a:tc>
                <a:extLst>
                  <a:ext uri="{0D108BD9-81ED-4DB2-BD59-A6C34878D82A}">
                    <a16:rowId xmlns:a16="http://schemas.microsoft.com/office/drawing/2014/main" val="3920557459"/>
                  </a:ext>
                </a:extLst>
              </a:tr>
            </a:tbl>
          </a:graphicData>
        </a:graphic>
      </p:graphicFrame>
      <p:graphicFrame>
        <p:nvGraphicFramePr>
          <p:cNvPr id="6" name="Table 8">
            <a:extLst>
              <a:ext uri="{FF2B5EF4-FFF2-40B4-BE49-F238E27FC236}">
                <a16:creationId xmlns:a16="http://schemas.microsoft.com/office/drawing/2014/main" id="{5F39EDA5-C3B9-446F-8235-592C50749827}"/>
              </a:ext>
            </a:extLst>
          </p:cNvPr>
          <p:cNvGraphicFramePr>
            <a:graphicFrameLocks noGrp="1"/>
          </p:cNvGraphicFramePr>
          <p:nvPr/>
        </p:nvGraphicFramePr>
        <p:xfrm>
          <a:off x="1668693" y="1067064"/>
          <a:ext cx="2522898" cy="3824250"/>
        </p:xfrm>
        <a:graphic>
          <a:graphicData uri="http://schemas.openxmlformats.org/drawingml/2006/table">
            <a:tbl>
              <a:tblPr firstRow="1" bandRow="1">
                <a:tableStyleId>{5C22544A-7EE6-4342-B048-85BDC9FD1C3A}</a:tableStyleId>
              </a:tblPr>
              <a:tblGrid>
                <a:gridCol w="2522898">
                  <a:extLst>
                    <a:ext uri="{9D8B030D-6E8A-4147-A177-3AD203B41FA5}">
                      <a16:colId xmlns:a16="http://schemas.microsoft.com/office/drawing/2014/main" val="1654012500"/>
                    </a:ext>
                  </a:extLst>
                </a:gridCol>
              </a:tblGrid>
              <a:tr h="382425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831823361"/>
                  </a:ext>
                </a:extLst>
              </a:tr>
            </a:tbl>
          </a:graphicData>
        </a:graphic>
      </p:graphicFrame>
      <p:sp>
        <p:nvSpPr>
          <p:cNvPr id="59" name="TextBox 58">
            <a:extLst>
              <a:ext uri="{FF2B5EF4-FFF2-40B4-BE49-F238E27FC236}">
                <a16:creationId xmlns:a16="http://schemas.microsoft.com/office/drawing/2014/main" id="{B5B20407-B85A-4AC3-ACA7-1D2E4DF80065}"/>
              </a:ext>
            </a:extLst>
          </p:cNvPr>
          <p:cNvSpPr txBox="1"/>
          <p:nvPr/>
        </p:nvSpPr>
        <p:spPr>
          <a:xfrm>
            <a:off x="1765296" y="1136098"/>
            <a:ext cx="1100556"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1" name="TextBox 60">
            <a:extLst>
              <a:ext uri="{FF2B5EF4-FFF2-40B4-BE49-F238E27FC236}">
                <a16:creationId xmlns:a16="http://schemas.microsoft.com/office/drawing/2014/main" id="{6BBC7D99-B1D3-4111-AFB0-A043DBC8E06B}"/>
              </a:ext>
            </a:extLst>
          </p:cNvPr>
          <p:cNvSpPr txBox="1"/>
          <p:nvPr/>
        </p:nvSpPr>
        <p:spPr>
          <a:xfrm>
            <a:off x="1745487" y="1653611"/>
            <a:ext cx="1228572"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aimes</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2" name="TextBox 61">
            <a:extLst>
              <a:ext uri="{FF2B5EF4-FFF2-40B4-BE49-F238E27FC236}">
                <a16:creationId xmlns:a16="http://schemas.microsoft.com/office/drawing/2014/main" id="{01EB9EF4-6D72-4294-BF5C-E62C68758B6D}"/>
              </a:ext>
            </a:extLst>
          </p:cNvPr>
          <p:cNvSpPr txBox="1"/>
          <p:nvPr/>
        </p:nvSpPr>
        <p:spPr>
          <a:xfrm>
            <a:off x="1741691" y="2225299"/>
            <a:ext cx="1813788"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détestes</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5" name="TextBox 64">
            <a:extLst>
              <a:ext uri="{FF2B5EF4-FFF2-40B4-BE49-F238E27FC236}">
                <a16:creationId xmlns:a16="http://schemas.microsoft.com/office/drawing/2014/main" id="{D0191383-2985-490A-A8AE-F195697A757B}"/>
              </a:ext>
            </a:extLst>
          </p:cNvPr>
          <p:cNvSpPr txBox="1"/>
          <p:nvPr/>
        </p:nvSpPr>
        <p:spPr>
          <a:xfrm>
            <a:off x="1741691" y="2732131"/>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déteste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6" name="TextBox 65">
            <a:extLst>
              <a:ext uri="{FF2B5EF4-FFF2-40B4-BE49-F238E27FC236}">
                <a16:creationId xmlns:a16="http://schemas.microsoft.com/office/drawing/2014/main" id="{274F7DB1-1744-4FFD-A49F-8BAE4BA7477F}"/>
              </a:ext>
            </a:extLst>
          </p:cNvPr>
          <p:cNvSpPr txBox="1"/>
          <p:nvPr/>
        </p:nvSpPr>
        <p:spPr>
          <a:xfrm>
            <a:off x="1741691" y="3307997"/>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veut</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7" name="TextBox 66">
            <a:extLst>
              <a:ext uri="{FF2B5EF4-FFF2-40B4-BE49-F238E27FC236}">
                <a16:creationId xmlns:a16="http://schemas.microsoft.com/office/drawing/2014/main" id="{FA66D82D-27EA-4133-810D-6DF1F9CE5DDD}"/>
              </a:ext>
            </a:extLst>
          </p:cNvPr>
          <p:cNvSpPr txBox="1"/>
          <p:nvPr/>
        </p:nvSpPr>
        <p:spPr>
          <a:xfrm>
            <a:off x="1683502" y="3858345"/>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J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veux</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8" name="TextBox 77">
            <a:extLst>
              <a:ext uri="{FF2B5EF4-FFF2-40B4-BE49-F238E27FC236}">
                <a16:creationId xmlns:a16="http://schemas.microsoft.com/office/drawing/2014/main" id="{009D17DC-5DE9-43A1-A380-60C4675F9E6B}"/>
              </a:ext>
            </a:extLst>
          </p:cNvPr>
          <p:cNvSpPr txBox="1"/>
          <p:nvPr/>
        </p:nvSpPr>
        <p:spPr>
          <a:xfrm>
            <a:off x="1668693" y="4436748"/>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voudrais</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aphicFrame>
        <p:nvGraphicFramePr>
          <p:cNvPr id="79" name="Table 5">
            <a:extLst>
              <a:ext uri="{FF2B5EF4-FFF2-40B4-BE49-F238E27FC236}">
                <a16:creationId xmlns:a16="http://schemas.microsoft.com/office/drawing/2014/main" id="{762F6318-3F7F-4185-BE5C-1F1078370E7E}"/>
              </a:ext>
            </a:extLst>
          </p:cNvPr>
          <p:cNvGraphicFramePr>
            <a:graphicFrameLocks noGrp="1"/>
          </p:cNvGraphicFramePr>
          <p:nvPr/>
        </p:nvGraphicFramePr>
        <p:xfrm>
          <a:off x="6283692" y="1547281"/>
          <a:ext cx="1558221" cy="2377440"/>
        </p:xfrm>
        <a:graphic>
          <a:graphicData uri="http://schemas.openxmlformats.org/drawingml/2006/table">
            <a:tbl>
              <a:tblPr firstRow="1" bandRow="1">
                <a:tableStyleId>{5940675A-B579-460E-94D1-54222C63F5DA}</a:tableStyleId>
              </a:tblPr>
              <a:tblGrid>
                <a:gridCol w="489783">
                  <a:extLst>
                    <a:ext uri="{9D8B030D-6E8A-4147-A177-3AD203B41FA5}">
                      <a16:colId xmlns:a16="http://schemas.microsoft.com/office/drawing/2014/main" val="4013514374"/>
                    </a:ext>
                  </a:extLst>
                </a:gridCol>
                <a:gridCol w="1068438">
                  <a:extLst>
                    <a:ext uri="{9D8B030D-6E8A-4147-A177-3AD203B41FA5}">
                      <a16:colId xmlns:a16="http://schemas.microsoft.com/office/drawing/2014/main" val="244681459"/>
                    </a:ext>
                  </a:extLst>
                </a:gridCol>
              </a:tblGrid>
              <a:tr h="370840">
                <a:tc>
                  <a:txBody>
                    <a:bodyPr/>
                    <a:lstStyle/>
                    <a:p>
                      <a:pPr algn="ctr"/>
                      <a:r>
                        <a:rPr lang="en-GB" sz="2000" b="1" dirty="0">
                          <a:solidFill>
                            <a:srgbClr val="002060"/>
                          </a:solidFill>
                          <a:latin typeface="Century Gothic" panose="020B0502020202020204" pitchFamily="34" charset="0"/>
                        </a:rPr>
                        <a:t>P</a:t>
                      </a:r>
                    </a:p>
                  </a:txBody>
                  <a:tcPr/>
                </a:tc>
                <a:tc>
                  <a:txBody>
                    <a:bodyPr/>
                    <a:lstStyle/>
                    <a:p>
                      <a:r>
                        <a:rPr lang="en-GB" sz="2000" dirty="0">
                          <a:solidFill>
                            <a:srgbClr val="002060"/>
                          </a:solidFill>
                          <a:latin typeface="Century Gothic" panose="020B0502020202020204" pitchFamily="34" charset="0"/>
                        </a:rPr>
                        <a:t>au</a:t>
                      </a:r>
                    </a:p>
                  </a:txBody>
                  <a:tcPr/>
                </a:tc>
                <a:extLst>
                  <a:ext uri="{0D108BD9-81ED-4DB2-BD59-A6C34878D82A}">
                    <a16:rowId xmlns:a16="http://schemas.microsoft.com/office/drawing/2014/main" val="4134972482"/>
                  </a:ext>
                </a:extLst>
              </a:tr>
              <a:tr h="370840">
                <a:tc>
                  <a:txBody>
                    <a:bodyPr/>
                    <a:lstStyle/>
                    <a:p>
                      <a:pPr algn="ctr"/>
                      <a:r>
                        <a:rPr lang="en-GB" sz="2000" b="1" dirty="0">
                          <a:solidFill>
                            <a:srgbClr val="002060"/>
                          </a:solidFill>
                          <a:latin typeface="Century Gothic" panose="020B0502020202020204" pitchFamily="34" charset="0"/>
                        </a:rPr>
                        <a:t>Q</a:t>
                      </a:r>
                    </a:p>
                  </a:txBody>
                  <a:tcPr/>
                </a:tc>
                <a:tc>
                  <a:txBody>
                    <a:bodyPr/>
                    <a:lstStyle/>
                    <a:p>
                      <a:r>
                        <a:rPr lang="en-GB" sz="2000" dirty="0">
                          <a:solidFill>
                            <a:srgbClr val="002060"/>
                          </a:solidFill>
                          <a:latin typeface="Century Gothic" panose="020B0502020202020204" pitchFamily="34" charset="0"/>
                        </a:rPr>
                        <a:t>à la</a:t>
                      </a:r>
                    </a:p>
                  </a:txBody>
                  <a:tcPr/>
                </a:tc>
                <a:extLst>
                  <a:ext uri="{0D108BD9-81ED-4DB2-BD59-A6C34878D82A}">
                    <a16:rowId xmlns:a16="http://schemas.microsoft.com/office/drawing/2014/main" val="3052821284"/>
                  </a:ext>
                </a:extLst>
              </a:tr>
              <a:tr h="370840">
                <a:tc>
                  <a:txBody>
                    <a:bodyPr/>
                    <a:lstStyle/>
                    <a:p>
                      <a:pPr algn="ctr"/>
                      <a:r>
                        <a:rPr lang="en-GB" sz="2000" b="1" dirty="0">
                          <a:solidFill>
                            <a:srgbClr val="002060"/>
                          </a:solidFill>
                          <a:latin typeface="Century Gothic" panose="020B0502020202020204" pitchFamily="34" charset="0"/>
                        </a:rPr>
                        <a:t>R</a:t>
                      </a:r>
                    </a:p>
                  </a:txBody>
                  <a:tcPr/>
                </a:tc>
                <a:tc>
                  <a:txBody>
                    <a:bodyPr/>
                    <a:lstStyle/>
                    <a:p>
                      <a:r>
                        <a:rPr lang="en-GB" sz="2000" dirty="0">
                          <a:solidFill>
                            <a:srgbClr val="002060"/>
                          </a:solidFill>
                          <a:latin typeface="Century Gothic" panose="020B0502020202020204" pitchFamily="34" charset="0"/>
                        </a:rPr>
                        <a:t>à l’</a:t>
                      </a:r>
                    </a:p>
                  </a:txBody>
                  <a:tcPr/>
                </a:tc>
                <a:extLst>
                  <a:ext uri="{0D108BD9-81ED-4DB2-BD59-A6C34878D82A}">
                    <a16:rowId xmlns:a16="http://schemas.microsoft.com/office/drawing/2014/main" val="2651071625"/>
                  </a:ext>
                </a:extLst>
              </a:tr>
              <a:tr h="370840">
                <a:tc>
                  <a:txBody>
                    <a:bodyPr/>
                    <a:lstStyle/>
                    <a:p>
                      <a:pPr algn="ctr"/>
                      <a:r>
                        <a:rPr lang="en-GB" sz="2000" b="1" dirty="0">
                          <a:solidFill>
                            <a:srgbClr val="002060"/>
                          </a:solidFill>
                          <a:latin typeface="Century Gothic" panose="020B0502020202020204" pitchFamily="34" charset="0"/>
                        </a:rPr>
                        <a:t>S</a:t>
                      </a:r>
                    </a:p>
                  </a:txBody>
                  <a:tcPr/>
                </a:tc>
                <a:tc>
                  <a:txBody>
                    <a:bodyPr/>
                    <a:lstStyle/>
                    <a:p>
                      <a:r>
                        <a:rPr lang="en-GB" sz="2000" dirty="0">
                          <a:solidFill>
                            <a:srgbClr val="002060"/>
                          </a:solidFill>
                          <a:latin typeface="Century Gothic" panose="020B0502020202020204" pitchFamily="34" charset="0"/>
                        </a:rPr>
                        <a:t>du</a:t>
                      </a:r>
                    </a:p>
                  </a:txBody>
                  <a:tcPr/>
                </a:tc>
                <a:extLst>
                  <a:ext uri="{0D108BD9-81ED-4DB2-BD59-A6C34878D82A}">
                    <a16:rowId xmlns:a16="http://schemas.microsoft.com/office/drawing/2014/main" val="3920557459"/>
                  </a:ext>
                </a:extLst>
              </a:tr>
              <a:tr h="370840">
                <a:tc>
                  <a:txBody>
                    <a:bodyPr/>
                    <a:lstStyle/>
                    <a:p>
                      <a:pPr algn="ctr"/>
                      <a:r>
                        <a:rPr lang="en-GB" sz="2000" b="1" dirty="0">
                          <a:solidFill>
                            <a:srgbClr val="002060"/>
                          </a:solidFill>
                          <a:latin typeface="Century Gothic" panose="020B0502020202020204" pitchFamily="34" charset="0"/>
                        </a:rPr>
                        <a:t>T</a:t>
                      </a:r>
                    </a:p>
                  </a:txBody>
                  <a:tcPr/>
                </a:tc>
                <a:tc>
                  <a:txBody>
                    <a:bodyPr/>
                    <a:lstStyle/>
                    <a:p>
                      <a:r>
                        <a:rPr lang="en-GB" sz="2000" dirty="0">
                          <a:solidFill>
                            <a:srgbClr val="002060"/>
                          </a:solidFill>
                          <a:latin typeface="Century Gothic" panose="020B0502020202020204" pitchFamily="34" charset="0"/>
                        </a:rPr>
                        <a:t>de la</a:t>
                      </a:r>
                    </a:p>
                  </a:txBody>
                  <a:tcPr/>
                </a:tc>
                <a:extLst>
                  <a:ext uri="{0D108BD9-81ED-4DB2-BD59-A6C34878D82A}">
                    <a16:rowId xmlns:a16="http://schemas.microsoft.com/office/drawing/2014/main" val="1655895690"/>
                  </a:ext>
                </a:extLst>
              </a:tr>
              <a:tr h="370840">
                <a:tc>
                  <a:txBody>
                    <a:bodyPr/>
                    <a:lstStyle/>
                    <a:p>
                      <a:pPr algn="ctr"/>
                      <a:r>
                        <a:rPr lang="en-GB" sz="2000" b="1" dirty="0">
                          <a:solidFill>
                            <a:srgbClr val="002060"/>
                          </a:solidFill>
                          <a:latin typeface="Century Gothic" panose="020B0502020202020204" pitchFamily="34" charset="0"/>
                        </a:rPr>
                        <a:t>U</a:t>
                      </a:r>
                    </a:p>
                  </a:txBody>
                  <a:tcPr/>
                </a:tc>
                <a:tc>
                  <a:txBody>
                    <a:bodyPr/>
                    <a:lstStyle/>
                    <a:p>
                      <a:r>
                        <a:rPr lang="en-GB" sz="2000" dirty="0">
                          <a:solidFill>
                            <a:srgbClr val="002060"/>
                          </a:solidFill>
                          <a:latin typeface="Century Gothic" panose="020B0502020202020204" pitchFamily="34" charset="0"/>
                        </a:rPr>
                        <a:t>de l’</a:t>
                      </a:r>
                    </a:p>
                  </a:txBody>
                  <a:tcPr/>
                </a:tc>
                <a:extLst>
                  <a:ext uri="{0D108BD9-81ED-4DB2-BD59-A6C34878D82A}">
                    <a16:rowId xmlns:a16="http://schemas.microsoft.com/office/drawing/2014/main" val="866770829"/>
                  </a:ext>
                </a:extLst>
              </a:tr>
            </a:tbl>
          </a:graphicData>
        </a:graphic>
      </p:graphicFrame>
      <p:graphicFrame>
        <p:nvGraphicFramePr>
          <p:cNvPr id="80" name="Table 8">
            <a:extLst>
              <a:ext uri="{FF2B5EF4-FFF2-40B4-BE49-F238E27FC236}">
                <a16:creationId xmlns:a16="http://schemas.microsoft.com/office/drawing/2014/main" id="{99EB7D02-D7F2-4BB6-9808-64852FA840A6}"/>
              </a:ext>
            </a:extLst>
          </p:cNvPr>
          <p:cNvGraphicFramePr>
            <a:graphicFrameLocks noGrp="1"/>
          </p:cNvGraphicFramePr>
          <p:nvPr/>
        </p:nvGraphicFramePr>
        <p:xfrm>
          <a:off x="8043340" y="1110901"/>
          <a:ext cx="3965150" cy="3824250"/>
        </p:xfrm>
        <a:graphic>
          <a:graphicData uri="http://schemas.openxmlformats.org/drawingml/2006/table">
            <a:tbl>
              <a:tblPr firstRow="1" bandRow="1">
                <a:tableStyleId>{5C22544A-7EE6-4342-B048-85BDC9FD1C3A}</a:tableStyleId>
              </a:tblPr>
              <a:tblGrid>
                <a:gridCol w="3965150">
                  <a:extLst>
                    <a:ext uri="{9D8B030D-6E8A-4147-A177-3AD203B41FA5}">
                      <a16:colId xmlns:a16="http://schemas.microsoft.com/office/drawing/2014/main" val="1654012500"/>
                    </a:ext>
                  </a:extLst>
                </a:gridCol>
              </a:tblGrid>
              <a:tr h="3824250">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extLst>
                  <a:ext uri="{0D108BD9-81ED-4DB2-BD59-A6C34878D82A}">
                    <a16:rowId xmlns:a16="http://schemas.microsoft.com/office/drawing/2014/main" val="2831823361"/>
                  </a:ext>
                </a:extLst>
              </a:tr>
            </a:tbl>
          </a:graphicData>
        </a:graphic>
      </p:graphicFrame>
      <p:sp>
        <p:nvSpPr>
          <p:cNvPr id="81" name="TextBox 80">
            <a:extLst>
              <a:ext uri="{FF2B5EF4-FFF2-40B4-BE49-F238E27FC236}">
                <a16:creationId xmlns:a16="http://schemas.microsoft.com/office/drawing/2014/main" id="{624A18BB-4CB2-482E-B2CA-975E3824214F}"/>
              </a:ext>
            </a:extLst>
          </p:cNvPr>
          <p:cNvSpPr txBox="1"/>
          <p:nvPr/>
        </p:nvSpPr>
        <p:spPr>
          <a:xfrm>
            <a:off x="8139943" y="1179935"/>
            <a:ext cx="1100556"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sport</a:t>
            </a:r>
          </a:p>
        </p:txBody>
      </p:sp>
      <p:sp>
        <p:nvSpPr>
          <p:cNvPr id="82" name="TextBox 81">
            <a:extLst>
              <a:ext uri="{FF2B5EF4-FFF2-40B4-BE49-F238E27FC236}">
                <a16:creationId xmlns:a16="http://schemas.microsoft.com/office/drawing/2014/main" id="{6C11A9CA-FD64-425D-957A-68E735697B5B}"/>
              </a:ext>
            </a:extLst>
          </p:cNvPr>
          <p:cNvSpPr txBox="1"/>
          <p:nvPr/>
        </p:nvSpPr>
        <p:spPr>
          <a:xfrm>
            <a:off x="8120133" y="1697448"/>
            <a:ext cx="1748367"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danse</a:t>
            </a:r>
          </a:p>
        </p:txBody>
      </p:sp>
      <p:sp>
        <p:nvSpPr>
          <p:cNvPr id="83" name="TextBox 82">
            <a:extLst>
              <a:ext uri="{FF2B5EF4-FFF2-40B4-BE49-F238E27FC236}">
                <a16:creationId xmlns:a16="http://schemas.microsoft.com/office/drawing/2014/main" id="{8B883509-EAB4-4221-9A7B-EA8EF9650530}"/>
              </a:ext>
            </a:extLst>
          </p:cNvPr>
          <p:cNvSpPr txBox="1"/>
          <p:nvPr/>
        </p:nvSpPr>
        <p:spPr>
          <a:xfrm>
            <a:off x="8116338" y="2269136"/>
            <a:ext cx="1813788"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X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guitare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TextBox 83">
            <a:extLst>
              <a:ext uri="{FF2B5EF4-FFF2-40B4-BE49-F238E27FC236}">
                <a16:creationId xmlns:a16="http://schemas.microsoft.com/office/drawing/2014/main" id="{EF9CD2B4-0E2E-4EAA-BDF0-58EFE3716ECC}"/>
              </a:ext>
            </a:extLst>
          </p:cNvPr>
          <p:cNvSpPr txBox="1"/>
          <p:nvPr/>
        </p:nvSpPr>
        <p:spPr>
          <a:xfrm>
            <a:off x="8116338" y="2775968"/>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Y</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piano</a:t>
            </a:r>
          </a:p>
        </p:txBody>
      </p:sp>
      <p:sp>
        <p:nvSpPr>
          <p:cNvPr id="85" name="TextBox 84">
            <a:extLst>
              <a:ext uri="{FF2B5EF4-FFF2-40B4-BE49-F238E27FC236}">
                <a16:creationId xmlns:a16="http://schemas.microsoft.com/office/drawing/2014/main" id="{9FCFD38D-76B1-4EAA-B482-C570B65F7B89}"/>
              </a:ext>
            </a:extLst>
          </p:cNvPr>
          <p:cNvSpPr txBox="1"/>
          <p:nvPr/>
        </p:nvSpPr>
        <p:spPr>
          <a:xfrm>
            <a:off x="8116338" y="3351834"/>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Z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foot</a:t>
            </a:r>
          </a:p>
        </p:txBody>
      </p:sp>
      <p:sp>
        <p:nvSpPr>
          <p:cNvPr id="86" name="TextBox 85">
            <a:extLst>
              <a:ext uri="{FF2B5EF4-FFF2-40B4-BE49-F238E27FC236}">
                <a16:creationId xmlns:a16="http://schemas.microsoft.com/office/drawing/2014/main" id="{04A3A850-8952-4B38-B7BB-A2BD74346AAA}"/>
              </a:ext>
            </a:extLst>
          </p:cNvPr>
          <p:cNvSpPr txBox="1"/>
          <p:nvPr/>
        </p:nvSpPr>
        <p:spPr>
          <a:xfrm>
            <a:off x="8058149" y="3902182"/>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corde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7" name="TextBox 86">
            <a:extLst>
              <a:ext uri="{FF2B5EF4-FFF2-40B4-BE49-F238E27FC236}">
                <a16:creationId xmlns:a16="http://schemas.microsoft.com/office/drawing/2014/main" id="{97DB96F1-B178-45A2-97D6-A4D3A769545F}"/>
              </a:ext>
            </a:extLst>
          </p:cNvPr>
          <p:cNvSpPr txBox="1"/>
          <p:nvPr/>
        </p:nvSpPr>
        <p:spPr>
          <a:xfrm>
            <a:off x="8043340" y="4480585"/>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BB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église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6" name="TextBox 95">
            <a:extLst>
              <a:ext uri="{FF2B5EF4-FFF2-40B4-BE49-F238E27FC236}">
                <a16:creationId xmlns:a16="http://schemas.microsoft.com/office/drawing/2014/main" id="{6B98A00E-7DB6-4CC6-8FD2-79BA8BBB1AD2}"/>
              </a:ext>
            </a:extLst>
          </p:cNvPr>
          <p:cNvSpPr txBox="1"/>
          <p:nvPr/>
        </p:nvSpPr>
        <p:spPr>
          <a:xfrm>
            <a:off x="10122518" y="1190539"/>
            <a:ext cx="1885972"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CC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exercice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7" name="TextBox 96">
            <a:extLst>
              <a:ext uri="{FF2B5EF4-FFF2-40B4-BE49-F238E27FC236}">
                <a16:creationId xmlns:a16="http://schemas.microsoft.com/office/drawing/2014/main" id="{56D5830D-90FC-4B64-8080-E212EB229484}"/>
              </a:ext>
            </a:extLst>
          </p:cNvPr>
          <p:cNvSpPr txBox="1"/>
          <p:nvPr/>
        </p:nvSpPr>
        <p:spPr>
          <a:xfrm>
            <a:off x="10102708" y="1708052"/>
            <a:ext cx="1590953"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DD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plage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TextBox 97">
            <a:extLst>
              <a:ext uri="{FF2B5EF4-FFF2-40B4-BE49-F238E27FC236}">
                <a16:creationId xmlns:a16="http://schemas.microsoft.com/office/drawing/2014/main" id="{E7B09945-3EA4-425B-8E72-9FE0AFBF2224}"/>
              </a:ext>
            </a:extLst>
          </p:cNvPr>
          <p:cNvSpPr txBox="1"/>
          <p:nvPr/>
        </p:nvSpPr>
        <p:spPr>
          <a:xfrm>
            <a:off x="10098912" y="2279740"/>
            <a:ext cx="2093087"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EE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campagne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9" name="TextBox 98">
            <a:extLst>
              <a:ext uri="{FF2B5EF4-FFF2-40B4-BE49-F238E27FC236}">
                <a16:creationId xmlns:a16="http://schemas.microsoft.com/office/drawing/2014/main" id="{F72BB08C-B1A2-4F23-A715-8FBFB89987F1}"/>
              </a:ext>
            </a:extLst>
          </p:cNvPr>
          <p:cNvSpPr txBox="1"/>
          <p:nvPr/>
        </p:nvSpPr>
        <p:spPr>
          <a:xfrm>
            <a:off x="10098913" y="2786572"/>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FF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marché</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0" name="TextBox 99">
            <a:extLst>
              <a:ext uri="{FF2B5EF4-FFF2-40B4-BE49-F238E27FC236}">
                <a16:creationId xmlns:a16="http://schemas.microsoft.com/office/drawing/2014/main" id="{5C021F6C-7CF0-435E-8D53-D012DB00A958}"/>
              </a:ext>
            </a:extLst>
          </p:cNvPr>
          <p:cNvSpPr txBox="1"/>
          <p:nvPr/>
        </p:nvSpPr>
        <p:spPr>
          <a:xfrm>
            <a:off x="10098913" y="3362438"/>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GG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café</a:t>
            </a:r>
          </a:p>
        </p:txBody>
      </p:sp>
      <p:sp>
        <p:nvSpPr>
          <p:cNvPr id="101" name="TextBox 100">
            <a:extLst>
              <a:ext uri="{FF2B5EF4-FFF2-40B4-BE49-F238E27FC236}">
                <a16:creationId xmlns:a16="http://schemas.microsoft.com/office/drawing/2014/main" id="{A0AAD1E0-7C39-4273-AE87-C6D9B74172BD}"/>
              </a:ext>
            </a:extLst>
          </p:cNvPr>
          <p:cNvSpPr txBox="1"/>
          <p:nvPr/>
        </p:nvSpPr>
        <p:spPr>
          <a:xfrm>
            <a:off x="10040724" y="3912786"/>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HH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stade</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2" name="TextBox 101">
            <a:extLst>
              <a:ext uri="{FF2B5EF4-FFF2-40B4-BE49-F238E27FC236}">
                <a16:creationId xmlns:a16="http://schemas.microsoft.com/office/drawing/2014/main" id="{0846FB2D-C3E9-447F-9192-F2231E53713D}"/>
              </a:ext>
            </a:extLst>
          </p:cNvPr>
          <p:cNvSpPr txBox="1"/>
          <p:nvPr/>
        </p:nvSpPr>
        <p:spPr>
          <a:xfrm>
            <a:off x="10025915" y="4491189"/>
            <a:ext cx="2065550" cy="40011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II </a:t>
            </a:r>
            <a:r>
              <a:rPr kumimoji="0" lang="en-GB" sz="200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endPar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DD1574AC-81CC-4387-8BD7-17E7255E145A}"/>
              </a:ext>
            </a:extLst>
          </p:cNvPr>
          <p:cNvSpPr txBox="1"/>
          <p:nvPr/>
        </p:nvSpPr>
        <p:spPr>
          <a:xfrm>
            <a:off x="4524662" y="5236409"/>
            <a:ext cx="5516062" cy="461665"/>
          </a:xfrm>
          <a:prstGeom prst="rect">
            <a:avLst/>
          </a:prstGeom>
          <a:solidFill>
            <a:srgbClr val="002060"/>
          </a:solidFill>
        </p:spPr>
        <p:txBody>
          <a:bodyPr wrap="square" rtlCol="0">
            <a:spAutoFit/>
          </a:bodyPr>
          <a:lstStyle/>
          <a:p>
            <a:r>
              <a:rPr lang="en-GB" sz="2400" b="1" dirty="0">
                <a:solidFill>
                  <a:schemeClr val="bg1"/>
                </a:solidFill>
                <a:latin typeface="Century Gothic" panose="020B0502020202020204" pitchFamily="34" charset="0"/>
              </a:rPr>
              <a:t>Would you like to go to the church?</a:t>
            </a:r>
          </a:p>
        </p:txBody>
      </p:sp>
      <p:sp>
        <p:nvSpPr>
          <p:cNvPr id="103" name="Rectangle 102">
            <a:extLst>
              <a:ext uri="{FF2B5EF4-FFF2-40B4-BE49-F238E27FC236}">
                <a16:creationId xmlns:a16="http://schemas.microsoft.com/office/drawing/2014/main" id="{33E4C5EE-2627-4F9C-A2CF-F87A3C5C0763}"/>
              </a:ext>
            </a:extLst>
          </p:cNvPr>
          <p:cNvSpPr/>
          <p:nvPr/>
        </p:nvSpPr>
        <p:spPr>
          <a:xfrm>
            <a:off x="2093021"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p>
        </p:txBody>
      </p:sp>
      <p:sp>
        <p:nvSpPr>
          <p:cNvPr id="104" name="Rectangle 103">
            <a:extLst>
              <a:ext uri="{FF2B5EF4-FFF2-40B4-BE49-F238E27FC236}">
                <a16:creationId xmlns:a16="http://schemas.microsoft.com/office/drawing/2014/main" id="{2499B725-F881-4B20-873F-8076F33F34D4}"/>
              </a:ext>
            </a:extLst>
          </p:cNvPr>
          <p:cNvSpPr/>
          <p:nvPr/>
        </p:nvSpPr>
        <p:spPr>
          <a:xfrm>
            <a:off x="2502540"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K</a:t>
            </a:r>
          </a:p>
        </p:txBody>
      </p:sp>
      <p:sp>
        <p:nvSpPr>
          <p:cNvPr id="105" name="Rectangle 104">
            <a:extLst>
              <a:ext uri="{FF2B5EF4-FFF2-40B4-BE49-F238E27FC236}">
                <a16:creationId xmlns:a16="http://schemas.microsoft.com/office/drawing/2014/main" id="{DDAB7E62-EC46-462C-8B50-92FD3A92F246}"/>
              </a:ext>
            </a:extLst>
          </p:cNvPr>
          <p:cNvSpPr/>
          <p:nvPr/>
        </p:nvSpPr>
        <p:spPr>
          <a:xfrm>
            <a:off x="2919666"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sp>
        <p:nvSpPr>
          <p:cNvPr id="106" name="Rectangle 105">
            <a:extLst>
              <a:ext uri="{FF2B5EF4-FFF2-40B4-BE49-F238E27FC236}">
                <a16:creationId xmlns:a16="http://schemas.microsoft.com/office/drawing/2014/main" id="{CEE8327D-511C-4BB1-AB16-8D459EED0EF4}"/>
              </a:ext>
            </a:extLst>
          </p:cNvPr>
          <p:cNvSpPr/>
          <p:nvPr/>
        </p:nvSpPr>
        <p:spPr>
          <a:xfrm>
            <a:off x="3334421" y="5851194"/>
            <a:ext cx="396467"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a:t>
            </a:r>
          </a:p>
        </p:txBody>
      </p:sp>
      <p:sp>
        <p:nvSpPr>
          <p:cNvPr id="107" name="Rectangle 106">
            <a:extLst>
              <a:ext uri="{FF2B5EF4-FFF2-40B4-BE49-F238E27FC236}">
                <a16:creationId xmlns:a16="http://schemas.microsoft.com/office/drawing/2014/main" id="{38AE66CF-D6E2-475A-B119-23B64A1E69D4}"/>
              </a:ext>
            </a:extLst>
          </p:cNvPr>
          <p:cNvSpPr/>
          <p:nvPr/>
        </p:nvSpPr>
        <p:spPr>
          <a:xfrm>
            <a:off x="3754263" y="5851194"/>
            <a:ext cx="704268" cy="420450"/>
          </a:xfrm>
          <a:prstGeom prst="rect">
            <a:avLst/>
          </a:prstGeom>
          <a:solidFill>
            <a:srgbClr val="92D050"/>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BB</a:t>
            </a:r>
          </a:p>
        </p:txBody>
      </p:sp>
      <p:sp>
        <p:nvSpPr>
          <p:cNvPr id="108" name="TextBox 107">
            <a:extLst>
              <a:ext uri="{FF2B5EF4-FFF2-40B4-BE49-F238E27FC236}">
                <a16:creationId xmlns:a16="http://schemas.microsoft.com/office/drawing/2014/main" id="{2BBDFA9B-9844-4405-AF95-C08BCA0A844C}"/>
              </a:ext>
            </a:extLst>
          </p:cNvPr>
          <p:cNvSpPr txBox="1"/>
          <p:nvPr/>
        </p:nvSpPr>
        <p:spPr>
          <a:xfrm>
            <a:off x="4524663" y="5851194"/>
            <a:ext cx="4791866" cy="461665"/>
          </a:xfrm>
          <a:prstGeom prst="rect">
            <a:avLst/>
          </a:prstGeom>
          <a:solidFill>
            <a:srgbClr val="002060"/>
          </a:solidFill>
        </p:spPr>
        <p:txBody>
          <a:bodyPr wrap="square" rtlCol="0">
            <a:spAutoFit/>
          </a:bodyPr>
          <a:lstStyle/>
          <a:p>
            <a:r>
              <a:rPr lang="en-GB" sz="2400" b="1" dirty="0">
                <a:solidFill>
                  <a:schemeClr val="bg1"/>
                </a:solidFill>
                <a:latin typeface="Century Gothic" panose="020B0502020202020204" pitchFamily="34" charset="0"/>
              </a:rPr>
              <a:t>Tu </a:t>
            </a:r>
            <a:r>
              <a:rPr lang="en-GB" sz="2400" b="1" dirty="0" err="1">
                <a:solidFill>
                  <a:schemeClr val="bg1"/>
                </a:solidFill>
                <a:latin typeface="Century Gothic" panose="020B0502020202020204" pitchFamily="34" charset="0"/>
              </a:rPr>
              <a:t>voudrais</a:t>
            </a:r>
            <a:r>
              <a:rPr lang="en-GB" sz="2400" b="1" dirty="0">
                <a:solidFill>
                  <a:schemeClr val="bg1"/>
                </a:solidFill>
                <a:latin typeface="Century Gothic" panose="020B0502020202020204" pitchFamily="34" charset="0"/>
              </a:rPr>
              <a:t> </a:t>
            </a:r>
            <a:r>
              <a:rPr lang="en-GB" sz="2400" b="1" dirty="0" err="1">
                <a:solidFill>
                  <a:schemeClr val="bg1"/>
                </a:solidFill>
                <a:latin typeface="Century Gothic" panose="020B0502020202020204" pitchFamily="34" charset="0"/>
              </a:rPr>
              <a:t>aller</a:t>
            </a:r>
            <a:r>
              <a:rPr lang="en-GB" sz="2400" b="1" dirty="0">
                <a:solidFill>
                  <a:schemeClr val="bg1"/>
                </a:solidFill>
                <a:latin typeface="Century Gothic" panose="020B0502020202020204" pitchFamily="34" charset="0"/>
              </a:rPr>
              <a:t> à </a:t>
            </a:r>
            <a:r>
              <a:rPr lang="en-GB" sz="2400" b="1" dirty="0" err="1">
                <a:solidFill>
                  <a:schemeClr val="bg1"/>
                </a:solidFill>
                <a:latin typeface="Century Gothic" panose="020B0502020202020204" pitchFamily="34" charset="0"/>
              </a:rPr>
              <a:t>l’église</a:t>
            </a:r>
            <a:r>
              <a:rPr lang="en-GB" sz="2400" b="1" dirty="0">
                <a:solidFill>
                  <a:schemeClr val="bg1"/>
                </a:solidFill>
                <a:latin typeface="Century Gothic" panose="020B0502020202020204" pitchFamily="34" charset="0"/>
              </a:rPr>
              <a:t> ?</a:t>
            </a:r>
          </a:p>
        </p:txBody>
      </p:sp>
      <p:pic>
        <p:nvPicPr>
          <p:cNvPr id="109" name="Picture 108" descr="Icon&#10;&#10;Description automatically generated">
            <a:extLst>
              <a:ext uri="{FF2B5EF4-FFF2-40B4-BE49-F238E27FC236}">
                <a16:creationId xmlns:a16="http://schemas.microsoft.com/office/drawing/2014/main" id="{35D499D8-9231-4AD6-9CFC-2036262599E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19204" y="-11094"/>
            <a:ext cx="1101542" cy="1101542"/>
          </a:xfrm>
          <a:prstGeom prst="rect">
            <a:avLst/>
          </a:prstGeom>
        </p:spPr>
      </p:pic>
      <p:sp>
        <p:nvSpPr>
          <p:cNvPr id="110" name="Title 2">
            <a:extLst>
              <a:ext uri="{FF2B5EF4-FFF2-40B4-BE49-F238E27FC236}">
                <a16:creationId xmlns:a16="http://schemas.microsoft.com/office/drawing/2014/main" id="{7637A55D-DFBC-430E-9906-DDE944953741}"/>
              </a:ext>
            </a:extLst>
          </p:cNvPr>
          <p:cNvSpPr txBox="1">
            <a:spLocks/>
          </p:cNvSpPr>
          <p:nvPr/>
        </p:nvSpPr>
        <p:spPr>
          <a:xfrm>
            <a:off x="11345975" y="694676"/>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spTree>
    <p:extLst>
      <p:ext uri="{BB962C8B-B14F-4D97-AF65-F5344CB8AC3E}">
        <p14:creationId xmlns:p14="http://schemas.microsoft.com/office/powerpoint/2010/main" val="169110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ipe(left)">
                                      <p:cBhvr>
                                        <p:cTn id="7" dur="500"/>
                                        <p:tgtEl>
                                          <p:spTgt spid="10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4"/>
                                        </p:tgtEl>
                                        <p:attrNameLst>
                                          <p:attrName>style.visibility</p:attrName>
                                        </p:attrNameLst>
                                      </p:cBhvr>
                                      <p:to>
                                        <p:strVal val="visible"/>
                                      </p:to>
                                    </p:set>
                                    <p:animEffect transition="in" filter="wipe(left)">
                                      <p:cBhvr>
                                        <p:cTn id="12" dur="500"/>
                                        <p:tgtEl>
                                          <p:spTgt spid="10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5"/>
                                        </p:tgtEl>
                                        <p:attrNameLst>
                                          <p:attrName>style.visibility</p:attrName>
                                        </p:attrNameLst>
                                      </p:cBhvr>
                                      <p:to>
                                        <p:strVal val="visible"/>
                                      </p:to>
                                    </p:set>
                                    <p:animEffect transition="in" filter="wipe(left)">
                                      <p:cBhvr>
                                        <p:cTn id="17" dur="500"/>
                                        <p:tgtEl>
                                          <p:spTgt spid="10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6"/>
                                        </p:tgtEl>
                                        <p:attrNameLst>
                                          <p:attrName>style.visibility</p:attrName>
                                        </p:attrNameLst>
                                      </p:cBhvr>
                                      <p:to>
                                        <p:strVal val="visible"/>
                                      </p:to>
                                    </p:set>
                                    <p:animEffect transition="in" filter="wipe(left)">
                                      <p:cBhvr>
                                        <p:cTn id="22" dur="500"/>
                                        <p:tgtEl>
                                          <p:spTgt spid="10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7"/>
                                        </p:tgtEl>
                                        <p:attrNameLst>
                                          <p:attrName>style.visibility</p:attrName>
                                        </p:attrNameLst>
                                      </p:cBhvr>
                                      <p:to>
                                        <p:strVal val="visible"/>
                                      </p:to>
                                    </p:set>
                                    <p:animEffect transition="in" filter="wipe(left)">
                                      <p:cBhvr>
                                        <p:cTn id="27" dur="500"/>
                                        <p:tgtEl>
                                          <p:spTgt spid="107"/>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4" grpId="0" animBg="1"/>
      <p:bldP spid="105" grpId="0" animBg="1"/>
      <p:bldP spid="106" grpId="0" animBg="1"/>
      <p:bldP spid="107" grpId="0" animBg="1"/>
      <p:bldP spid="108"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4912</TotalTime>
  <Words>3015</Words>
  <Application>Microsoft Office PowerPoint</Application>
  <PresentationFormat>Widescreen</PresentationFormat>
  <Paragraphs>772</Paragraphs>
  <Slides>16</Slides>
  <Notes>16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16</vt:i4>
      </vt:variant>
    </vt:vector>
  </HeadingPairs>
  <TitlesOfParts>
    <vt:vector size="28" baseType="lpstr">
      <vt:lpstr>Arial</vt:lpstr>
      <vt:lpstr>Calibri</vt:lpstr>
      <vt:lpstr>Calibri Light</vt:lpstr>
      <vt:lpstr>Cambria Math</vt:lpstr>
      <vt:lpstr>Century Gothic</vt:lpstr>
      <vt:lpstr>Eras Demi ITC</vt:lpstr>
      <vt:lpstr>Modern Love</vt:lpstr>
      <vt:lpstr>Symbol</vt:lpstr>
      <vt:lpstr>Wingdings</vt:lpstr>
      <vt:lpstr>1_Office Theme</vt:lpstr>
      <vt:lpstr>2_Office Theme</vt:lpstr>
      <vt:lpstr>3_Office Theme</vt:lpstr>
      <vt:lpstr>Expressing likes and saying what I and others do </vt:lpstr>
      <vt:lpstr>Follow up 1 </vt:lpstr>
      <vt:lpstr>Follow up 2 </vt:lpstr>
      <vt:lpstr>Follow up 3 </vt:lpstr>
      <vt:lpstr>Follow up 3 </vt:lpstr>
      <vt:lpstr>Follow up 3 </vt:lpstr>
      <vt:lpstr>Follow up 3 </vt:lpstr>
      <vt:lpstr>Follow up 3 </vt:lpstr>
      <vt:lpstr>Follow up 3 </vt:lpstr>
      <vt:lpstr>parler</vt:lpstr>
      <vt:lpstr>parler</vt:lpstr>
      <vt:lpstr>Follow up 5 </vt:lpstr>
      <vt:lpstr>vocabulaire</vt:lpstr>
      <vt:lpstr>vocabulaire</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101</cp:revision>
  <dcterms:created xsi:type="dcterms:W3CDTF">2021-06-12T06:20:35Z</dcterms:created>
  <dcterms:modified xsi:type="dcterms:W3CDTF">2023-09-02T14:28:59Z</dcterms:modified>
</cp:coreProperties>
</file>